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8.svg" ContentType="image/svg+xml"/>
  <Override PartName="/ppt/media/image11.svg" ContentType="image/sv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575" r:id="rId5"/>
    <p:sldId id="409" r:id="rId6"/>
    <p:sldId id="417" r:id="rId7"/>
    <p:sldId id="406" r:id="rId8"/>
    <p:sldId id="416" r:id="rId9"/>
    <p:sldId id="419" r:id="rId10"/>
    <p:sldId id="420" r:id="rId11"/>
    <p:sldId id="421" r:id="rId12"/>
    <p:sldId id="391" r:id="rId13"/>
    <p:sldId id="424" r:id="rId14"/>
    <p:sldId id="425" r:id="rId15"/>
    <p:sldId id="426" r:id="rId16"/>
    <p:sldId id="427" r:id="rId17"/>
    <p:sldId id="422" r:id="rId18"/>
    <p:sldId id="430" r:id="rId19"/>
    <p:sldId id="410" r:id="rId20"/>
    <p:sldId id="557" r:id="rId21"/>
    <p:sldId id="433" r:id="rId22"/>
    <p:sldId id="558" r:id="rId23"/>
    <p:sldId id="435" r:id="rId24"/>
    <p:sldId id="436" r:id="rId25"/>
    <p:sldId id="560" r:id="rId26"/>
    <p:sldId id="437" r:id="rId27"/>
    <p:sldId id="439" r:id="rId28"/>
    <p:sldId id="562" r:id="rId29"/>
    <p:sldId id="441" r:id="rId30"/>
    <p:sldId id="438" r:id="rId31"/>
    <p:sldId id="443" r:id="rId32"/>
    <p:sldId id="442" r:id="rId33"/>
    <p:sldId id="444" r:id="rId34"/>
    <p:sldId id="574" r:id="rId35"/>
  </p:sldIdLst>
  <p:sldSz cx="12192000" cy="6858000"/>
  <p:notesSz cx="6858000" cy="9144000"/>
  <p:custDataLst>
    <p:tags r:id="rId37"/>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31508-0EFE-477F-ABDB-6B21E8422632}" v="111" dt="2025-10-07T04:20:44.785"/>
    <p1510:client id="{A15531F1-F8FA-48CF-9B0C-1A3FC7AD8400}" v="4" dt="2025-10-07T10:46:36.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8331" autoAdjust="0"/>
  </p:normalViewPr>
  <p:slideViewPr>
    <p:cSldViewPr snapToGrid="0">
      <p:cViewPr varScale="1">
        <p:scale>
          <a:sx n="54" d="100"/>
          <a:sy n="54" d="100"/>
        </p:scale>
        <p:origin x="297" y="4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i Sirkiä" userId="3df57f53-aa4a-44df-9bdf-4501d2bf7f8d" providerId="ADAL" clId="{88069914-B9D1-4595-8803-1860AFC26529}"/>
    <pc:docChg chg="custSel modSld">
      <pc:chgData name="Tomi Sirkiä" userId="3df57f53-aa4a-44df-9bdf-4501d2bf7f8d" providerId="ADAL" clId="{88069914-B9D1-4595-8803-1860AFC26529}" dt="2025-10-07T10:47:13.148" v="48" actId="729"/>
      <pc:docMkLst>
        <pc:docMk/>
      </pc:docMkLst>
      <pc:sldChg chg="addSp delSp modSp mod delAnim modAnim">
        <pc:chgData name="Tomi Sirkiä" userId="3df57f53-aa4a-44df-9bdf-4501d2bf7f8d" providerId="ADAL" clId="{88069914-B9D1-4595-8803-1860AFC26529}" dt="2025-09-26T08:10:16.794" v="5" actId="14100"/>
        <pc:sldMkLst>
          <pc:docMk/>
          <pc:sldMk cId="1093671676" sldId="419"/>
        </pc:sldMkLst>
        <pc:picChg chg="add mod">
          <ac:chgData name="Tomi Sirkiä" userId="3df57f53-aa4a-44df-9bdf-4501d2bf7f8d" providerId="ADAL" clId="{88069914-B9D1-4595-8803-1860AFC26529}" dt="2025-09-26T08:10:16.794" v="5" actId="14100"/>
          <ac:picMkLst>
            <pc:docMk/>
            <pc:sldMk cId="1093671676" sldId="419"/>
            <ac:picMk id="2" creationId="{9EA0636E-9364-5519-4467-B2869054A7CB}"/>
          </ac:picMkLst>
        </pc:picChg>
      </pc:sldChg>
      <pc:sldChg chg="addSp delSp modSp mod">
        <pc:chgData name="Tomi Sirkiä" userId="3df57f53-aa4a-44df-9bdf-4501d2bf7f8d" providerId="ADAL" clId="{88069914-B9D1-4595-8803-1860AFC26529}" dt="2025-10-07T10:46:36.538" v="47" actId="1076"/>
        <pc:sldMkLst>
          <pc:docMk/>
          <pc:sldMk cId="659648758" sldId="435"/>
        </pc:sldMkLst>
        <pc:spChg chg="mod">
          <ac:chgData name="Tomi Sirkiä" userId="3df57f53-aa4a-44df-9bdf-4501d2bf7f8d" providerId="ADAL" clId="{88069914-B9D1-4595-8803-1860AFC26529}" dt="2025-10-07T10:45:29.406" v="44" actId="20577"/>
          <ac:spMkLst>
            <pc:docMk/>
            <pc:sldMk cId="659648758" sldId="435"/>
            <ac:spMk id="3" creationId="{92B0309B-0A2E-A5DC-4F22-00D565B55A07}"/>
          </ac:spMkLst>
        </pc:spChg>
        <pc:picChg chg="del">
          <ac:chgData name="Tomi Sirkiä" userId="3df57f53-aa4a-44df-9bdf-4501d2bf7f8d" providerId="ADAL" clId="{88069914-B9D1-4595-8803-1860AFC26529}" dt="2025-10-07T10:46:25.439" v="45" actId="478"/>
          <ac:picMkLst>
            <pc:docMk/>
            <pc:sldMk cId="659648758" sldId="435"/>
            <ac:picMk id="4" creationId="{0A5699C5-4EE1-86ED-6A7B-3417D15859E8}"/>
          </ac:picMkLst>
        </pc:picChg>
        <pc:picChg chg="add mod">
          <ac:chgData name="Tomi Sirkiä" userId="3df57f53-aa4a-44df-9bdf-4501d2bf7f8d" providerId="ADAL" clId="{88069914-B9D1-4595-8803-1860AFC26529}" dt="2025-10-07T10:46:36.538" v="47" actId="1076"/>
          <ac:picMkLst>
            <pc:docMk/>
            <pc:sldMk cId="659648758" sldId="435"/>
            <ac:picMk id="1026" creationId="{8FFBA1B8-C32A-130A-0C5A-CAEEAFB21FC6}"/>
          </ac:picMkLst>
        </pc:picChg>
      </pc:sldChg>
      <pc:sldChg chg="modSp mod">
        <pc:chgData name="Tomi Sirkiä" userId="3df57f53-aa4a-44df-9bdf-4501d2bf7f8d" providerId="ADAL" clId="{88069914-B9D1-4595-8803-1860AFC26529}" dt="2025-09-26T08:10:12.109" v="3" actId="27636"/>
        <pc:sldMkLst>
          <pc:docMk/>
          <pc:sldMk cId="445390341" sldId="436"/>
        </pc:sldMkLst>
        <pc:spChg chg="mod">
          <ac:chgData name="Tomi Sirkiä" userId="3df57f53-aa4a-44df-9bdf-4501d2bf7f8d" providerId="ADAL" clId="{88069914-B9D1-4595-8803-1860AFC26529}" dt="2025-09-26T08:10:12.109" v="3" actId="27636"/>
          <ac:spMkLst>
            <pc:docMk/>
            <pc:sldMk cId="445390341" sldId="436"/>
            <ac:spMk id="6" creationId="{39238D82-C514-1577-F379-3865D64F47E6}"/>
          </ac:spMkLst>
        </pc:spChg>
      </pc:sldChg>
      <pc:sldChg chg="mod modShow">
        <pc:chgData name="Tomi Sirkiä" userId="3df57f53-aa4a-44df-9bdf-4501d2bf7f8d" providerId="ADAL" clId="{88069914-B9D1-4595-8803-1860AFC26529}" dt="2025-10-07T10:47:13.148" v="48" actId="729"/>
        <pc:sldMkLst>
          <pc:docMk/>
          <pc:sldMk cId="3594423776" sldId="437"/>
        </pc:sldMkLst>
      </pc:sldChg>
      <pc:sldChg chg="modSp mod">
        <pc:chgData name="Tomi Sirkiä" userId="3df57f53-aa4a-44df-9bdf-4501d2bf7f8d" providerId="ADAL" clId="{88069914-B9D1-4595-8803-1860AFC26529}" dt="2025-09-26T08:10:12.118" v="4" actId="27636"/>
        <pc:sldMkLst>
          <pc:docMk/>
          <pc:sldMk cId="2603738135" sldId="439"/>
        </pc:sldMkLst>
        <pc:spChg chg="mod">
          <ac:chgData name="Tomi Sirkiä" userId="3df57f53-aa4a-44df-9bdf-4501d2bf7f8d" providerId="ADAL" clId="{88069914-B9D1-4595-8803-1860AFC26529}" dt="2025-09-26T08:10:12.118" v="4" actId="27636"/>
          <ac:spMkLst>
            <pc:docMk/>
            <pc:sldMk cId="2603738135" sldId="439"/>
            <ac:spMk id="10" creationId="{E0104D2C-E7A2-3500-5AE0-97BBB792EF78}"/>
          </ac:spMkLst>
        </pc:spChg>
      </pc:sldChg>
      <pc:sldChg chg="modSp mod">
        <pc:chgData name="Tomi Sirkiä" userId="3df57f53-aa4a-44df-9bdf-4501d2bf7f8d" providerId="ADAL" clId="{88069914-B9D1-4595-8803-1860AFC26529}" dt="2025-09-26T08:10:11.770" v="2" actId="27636"/>
        <pc:sldMkLst>
          <pc:docMk/>
          <pc:sldMk cId="3857684500" sldId="557"/>
        </pc:sldMkLst>
        <pc:spChg chg="mod">
          <ac:chgData name="Tomi Sirkiä" userId="3df57f53-aa4a-44df-9bdf-4501d2bf7f8d" providerId="ADAL" clId="{88069914-B9D1-4595-8803-1860AFC26529}" dt="2025-09-26T08:10:11.770" v="2" actId="27636"/>
          <ac:spMkLst>
            <pc:docMk/>
            <pc:sldMk cId="3857684500" sldId="557"/>
            <ac:spMk id="14" creationId="{9F35A266-4D63-B4AF-406A-10824B2C8C0F}"/>
          </ac:spMkLst>
        </pc:spChg>
      </pc:sldChg>
    </pc:docChg>
  </pc:docChgLst>
  <pc:docChgLst>
    <pc:chgData name="Pia Kivelä" userId="ce799470-f822-478d-8ffa-6dc8a78fc029" providerId="ADAL" clId="{03631508-0EFE-477F-ABDB-6B21E8422632}"/>
    <pc:docChg chg="undo custSel addSld delSld modSld modMainMaster">
      <pc:chgData name="Pia Kivelä" userId="ce799470-f822-478d-8ffa-6dc8a78fc029" providerId="ADAL" clId="{03631508-0EFE-477F-ABDB-6B21E8422632}" dt="2025-10-07T04:21:36.777" v="565" actId="20577"/>
      <pc:docMkLst>
        <pc:docMk/>
      </pc:docMkLst>
      <pc:sldChg chg="modSp mod">
        <pc:chgData name="Pia Kivelä" userId="ce799470-f822-478d-8ffa-6dc8a78fc029" providerId="ADAL" clId="{03631508-0EFE-477F-ABDB-6B21E8422632}" dt="2025-10-07T04:16:39.757" v="530" actId="1036"/>
        <pc:sldMkLst>
          <pc:docMk/>
          <pc:sldMk cId="1953655555" sldId="391"/>
        </pc:sldMkLst>
        <pc:spChg chg="mod">
          <ac:chgData name="Pia Kivelä" userId="ce799470-f822-478d-8ffa-6dc8a78fc029" providerId="ADAL" clId="{03631508-0EFE-477F-ABDB-6B21E8422632}" dt="2025-10-02T09:51:07.172" v="277" actId="20577"/>
          <ac:spMkLst>
            <pc:docMk/>
            <pc:sldMk cId="1953655555" sldId="391"/>
            <ac:spMk id="10" creationId="{E0104D2C-E7A2-3500-5AE0-97BBB792EF78}"/>
          </ac:spMkLst>
        </pc:spChg>
        <pc:spChg chg="mod">
          <ac:chgData name="Pia Kivelä" userId="ce799470-f822-478d-8ffa-6dc8a78fc029" providerId="ADAL" clId="{03631508-0EFE-477F-ABDB-6B21E8422632}" dt="2025-10-07T04:16:39.757" v="530" actId="1036"/>
          <ac:spMkLst>
            <pc:docMk/>
            <pc:sldMk cId="1953655555" sldId="391"/>
            <ac:spMk id="11" creationId="{F92693DC-2961-FBE6-2C38-2CEB27B266B1}"/>
          </ac:spMkLst>
        </pc:spChg>
      </pc:sldChg>
      <pc:sldChg chg="modSp mod">
        <pc:chgData name="Pia Kivelä" userId="ce799470-f822-478d-8ffa-6dc8a78fc029" providerId="ADAL" clId="{03631508-0EFE-477F-ABDB-6B21E8422632}" dt="2025-10-06T08:23:21.673" v="381" actId="1035"/>
        <pc:sldMkLst>
          <pc:docMk/>
          <pc:sldMk cId="543819225" sldId="406"/>
        </pc:sldMkLst>
        <pc:spChg chg="mod">
          <ac:chgData name="Pia Kivelä" userId="ce799470-f822-478d-8ffa-6dc8a78fc029" providerId="ADAL" clId="{03631508-0EFE-477F-ABDB-6B21E8422632}" dt="2025-10-02T09:49:33.680" v="268" actId="20577"/>
          <ac:spMkLst>
            <pc:docMk/>
            <pc:sldMk cId="543819225" sldId="406"/>
            <ac:spMk id="4" creationId="{EAF5E17D-753B-52DD-A15C-466BDDFC7F72}"/>
          </ac:spMkLst>
        </pc:spChg>
        <pc:spChg chg="mod">
          <ac:chgData name="Pia Kivelä" userId="ce799470-f822-478d-8ffa-6dc8a78fc029" providerId="ADAL" clId="{03631508-0EFE-477F-ABDB-6B21E8422632}" dt="2025-10-06T08:23:15.596" v="372" actId="1035"/>
          <ac:spMkLst>
            <pc:docMk/>
            <pc:sldMk cId="543819225" sldId="406"/>
            <ac:spMk id="13" creationId="{2AC52AF0-2673-7CA3-E648-895141DF2B3D}"/>
          </ac:spMkLst>
        </pc:spChg>
        <pc:spChg chg="mod">
          <ac:chgData name="Pia Kivelä" userId="ce799470-f822-478d-8ffa-6dc8a78fc029" providerId="ADAL" clId="{03631508-0EFE-477F-ABDB-6B21E8422632}" dt="2025-10-06T08:23:21.673" v="381" actId="1035"/>
          <ac:spMkLst>
            <pc:docMk/>
            <pc:sldMk cId="543819225" sldId="406"/>
            <ac:spMk id="16" creationId="{2174F149-C63E-E66E-E2D5-3574D3183441}"/>
          </ac:spMkLst>
        </pc:spChg>
      </pc:sldChg>
      <pc:sldChg chg="modSp mod">
        <pc:chgData name="Pia Kivelä" userId="ce799470-f822-478d-8ffa-6dc8a78fc029" providerId="ADAL" clId="{03631508-0EFE-477F-ABDB-6B21E8422632}" dt="2025-10-02T09:38:43.722" v="3" actId="732"/>
        <pc:sldMkLst>
          <pc:docMk/>
          <pc:sldMk cId="4022295670" sldId="409"/>
        </pc:sldMkLst>
        <pc:picChg chg="mod modCrop">
          <ac:chgData name="Pia Kivelä" userId="ce799470-f822-478d-8ffa-6dc8a78fc029" providerId="ADAL" clId="{03631508-0EFE-477F-ABDB-6B21E8422632}" dt="2025-10-02T09:38:43.722" v="3" actId="732"/>
          <ac:picMkLst>
            <pc:docMk/>
            <pc:sldMk cId="4022295670" sldId="409"/>
            <ac:picMk id="2" creationId="{D92DD423-703F-6483-8C5E-8908D388212C}"/>
          </ac:picMkLst>
        </pc:picChg>
      </pc:sldChg>
      <pc:sldChg chg="modSp mod">
        <pc:chgData name="Pia Kivelä" userId="ce799470-f822-478d-8ffa-6dc8a78fc029" providerId="ADAL" clId="{03631508-0EFE-477F-ABDB-6B21E8422632}" dt="2025-10-07T04:14:28.446" v="452" actId="404"/>
        <pc:sldMkLst>
          <pc:docMk/>
          <pc:sldMk cId="3039264196" sldId="416"/>
        </pc:sldMkLst>
        <pc:spChg chg="mod">
          <ac:chgData name="Pia Kivelä" userId="ce799470-f822-478d-8ffa-6dc8a78fc029" providerId="ADAL" clId="{03631508-0EFE-477F-ABDB-6B21E8422632}" dt="2025-10-07T04:13:45.312" v="428" actId="1035"/>
          <ac:spMkLst>
            <pc:docMk/>
            <pc:sldMk cId="3039264196" sldId="416"/>
            <ac:spMk id="3" creationId="{AED31A74-62C0-15F8-C7C7-47A7A5F56026}"/>
          </ac:spMkLst>
        </pc:spChg>
        <pc:spChg chg="mod">
          <ac:chgData name="Pia Kivelä" userId="ce799470-f822-478d-8ffa-6dc8a78fc029" providerId="ADAL" clId="{03631508-0EFE-477F-ABDB-6B21E8422632}" dt="2025-10-02T09:39:32.907" v="24" actId="20577"/>
          <ac:spMkLst>
            <pc:docMk/>
            <pc:sldMk cId="3039264196" sldId="416"/>
            <ac:spMk id="4" creationId="{EAF5E17D-753B-52DD-A15C-466BDDFC7F72}"/>
          </ac:spMkLst>
        </pc:spChg>
        <pc:spChg chg="mod">
          <ac:chgData name="Pia Kivelä" userId="ce799470-f822-478d-8ffa-6dc8a78fc029" providerId="ADAL" clId="{03631508-0EFE-477F-ABDB-6B21E8422632}" dt="2025-10-07T04:14:28.446" v="452" actId="404"/>
          <ac:spMkLst>
            <pc:docMk/>
            <pc:sldMk cId="3039264196" sldId="416"/>
            <ac:spMk id="38" creationId="{912419BD-D8A3-0D0B-54C1-5F139BDF2D90}"/>
          </ac:spMkLst>
        </pc:spChg>
        <pc:picChg chg="mod">
          <ac:chgData name="Pia Kivelä" userId="ce799470-f822-478d-8ffa-6dc8a78fc029" providerId="ADAL" clId="{03631508-0EFE-477F-ABDB-6B21E8422632}" dt="2025-10-07T04:13:55.737" v="429" actId="1076"/>
          <ac:picMkLst>
            <pc:docMk/>
            <pc:sldMk cId="3039264196" sldId="416"/>
            <ac:picMk id="66" creationId="{7313286B-72AA-28B1-75B8-82CAF71A94A0}"/>
          </ac:picMkLst>
        </pc:picChg>
      </pc:sldChg>
      <pc:sldChg chg="modSp mod">
        <pc:chgData name="Pia Kivelä" userId="ce799470-f822-478d-8ffa-6dc8a78fc029" providerId="ADAL" clId="{03631508-0EFE-477F-ABDB-6B21E8422632}" dt="2025-10-02T09:39:02.924" v="10" actId="20577"/>
        <pc:sldMkLst>
          <pc:docMk/>
          <pc:sldMk cId="630667019" sldId="417"/>
        </pc:sldMkLst>
        <pc:spChg chg="mod">
          <ac:chgData name="Pia Kivelä" userId="ce799470-f822-478d-8ffa-6dc8a78fc029" providerId="ADAL" clId="{03631508-0EFE-477F-ABDB-6B21E8422632}" dt="2025-10-02T09:39:01.854" v="9" actId="20577"/>
          <ac:spMkLst>
            <pc:docMk/>
            <pc:sldMk cId="630667019" sldId="417"/>
            <ac:spMk id="2" creationId="{EFE5EDF4-90C1-1D69-E852-DE7344EB657B}"/>
          </ac:spMkLst>
        </pc:spChg>
        <pc:spChg chg="mod">
          <ac:chgData name="Pia Kivelä" userId="ce799470-f822-478d-8ffa-6dc8a78fc029" providerId="ADAL" clId="{03631508-0EFE-477F-ABDB-6B21E8422632}" dt="2025-10-02T09:39:02.924" v="10" actId="20577"/>
          <ac:spMkLst>
            <pc:docMk/>
            <pc:sldMk cId="630667019" sldId="417"/>
            <ac:spMk id="4" creationId="{EB93170B-DDFB-84F2-3DD7-5BFCA78D6F28}"/>
          </ac:spMkLst>
        </pc:spChg>
        <pc:spChg chg="mod">
          <ac:chgData name="Pia Kivelä" userId="ce799470-f822-478d-8ffa-6dc8a78fc029" providerId="ADAL" clId="{03631508-0EFE-477F-ABDB-6B21E8422632}" dt="2025-10-02T09:39:00.571" v="8" actId="1076"/>
          <ac:spMkLst>
            <pc:docMk/>
            <pc:sldMk cId="630667019" sldId="417"/>
            <ac:spMk id="10" creationId="{418A9ADD-5A44-7A38-01EE-A10237AC08EB}"/>
          </ac:spMkLst>
        </pc:spChg>
      </pc:sldChg>
      <pc:sldChg chg="modSp mod">
        <pc:chgData name="Pia Kivelä" userId="ce799470-f822-478d-8ffa-6dc8a78fc029" providerId="ADAL" clId="{03631508-0EFE-477F-ABDB-6B21E8422632}" dt="2025-10-02T09:50:39.878" v="276" actId="14100"/>
        <pc:sldMkLst>
          <pc:docMk/>
          <pc:sldMk cId="924467614" sldId="420"/>
        </pc:sldMkLst>
        <pc:spChg chg="mod">
          <ac:chgData name="Pia Kivelä" userId="ce799470-f822-478d-8ffa-6dc8a78fc029" providerId="ADAL" clId="{03631508-0EFE-477F-ABDB-6B21E8422632}" dt="2025-10-02T09:50:22.103" v="275" actId="20577"/>
          <ac:spMkLst>
            <pc:docMk/>
            <pc:sldMk cId="924467614" sldId="420"/>
            <ac:spMk id="3" creationId="{AED31A74-62C0-15F8-C7C7-47A7A5F56026}"/>
          </ac:spMkLst>
        </pc:spChg>
        <pc:spChg chg="mod">
          <ac:chgData name="Pia Kivelä" userId="ce799470-f822-478d-8ffa-6dc8a78fc029" providerId="ADAL" clId="{03631508-0EFE-477F-ABDB-6B21E8422632}" dt="2025-10-02T09:50:39.878" v="276" actId="14100"/>
          <ac:spMkLst>
            <pc:docMk/>
            <pc:sldMk cId="924467614" sldId="420"/>
            <ac:spMk id="30" creationId="{5F520972-EEBA-C59F-F461-25CD7C6A6202}"/>
          </ac:spMkLst>
        </pc:spChg>
        <pc:grpChg chg="mod">
          <ac:chgData name="Pia Kivelä" userId="ce799470-f822-478d-8ffa-6dc8a78fc029" providerId="ADAL" clId="{03631508-0EFE-477F-ABDB-6B21E8422632}" dt="2025-10-02T09:39:45.080" v="26" actId="1076"/>
          <ac:grpSpMkLst>
            <pc:docMk/>
            <pc:sldMk cId="924467614" sldId="420"/>
            <ac:grpSpMk id="5" creationId="{F97216D8-6C17-3D35-3ABB-1FA4F32A039F}"/>
          </ac:grpSpMkLst>
        </pc:grpChg>
      </pc:sldChg>
      <pc:sldChg chg="modSp mod">
        <pc:chgData name="Pia Kivelä" userId="ce799470-f822-478d-8ffa-6dc8a78fc029" providerId="ADAL" clId="{03631508-0EFE-477F-ABDB-6B21E8422632}" dt="2025-10-02T09:39:55.858" v="28" actId="1076"/>
        <pc:sldMkLst>
          <pc:docMk/>
          <pc:sldMk cId="2249216721" sldId="421"/>
        </pc:sldMkLst>
        <pc:spChg chg="mod">
          <ac:chgData name="Pia Kivelä" userId="ce799470-f822-478d-8ffa-6dc8a78fc029" providerId="ADAL" clId="{03631508-0EFE-477F-ABDB-6B21E8422632}" dt="2025-10-02T09:39:55.858" v="28" actId="1076"/>
          <ac:spMkLst>
            <pc:docMk/>
            <pc:sldMk cId="2249216721" sldId="421"/>
            <ac:spMk id="3" creationId="{D37563AD-0266-D971-51B6-0D65B6044A99}"/>
          </ac:spMkLst>
        </pc:spChg>
      </pc:sldChg>
      <pc:sldChg chg="modSp mod">
        <pc:chgData name="Pia Kivelä" userId="ce799470-f822-478d-8ffa-6dc8a78fc029" providerId="ADAL" clId="{03631508-0EFE-477F-ABDB-6B21E8422632}" dt="2025-10-02T09:40:51.266" v="36" actId="1076"/>
        <pc:sldMkLst>
          <pc:docMk/>
          <pc:sldMk cId="3279796005" sldId="422"/>
        </pc:sldMkLst>
        <pc:spChg chg="mod">
          <ac:chgData name="Pia Kivelä" userId="ce799470-f822-478d-8ffa-6dc8a78fc029" providerId="ADAL" clId="{03631508-0EFE-477F-ABDB-6B21E8422632}" dt="2025-10-02T09:40:51.266" v="36" actId="1076"/>
          <ac:spMkLst>
            <pc:docMk/>
            <pc:sldMk cId="3279796005" sldId="422"/>
            <ac:spMk id="13" creationId="{510EE221-B680-B625-AA2F-2719F02BED21}"/>
          </ac:spMkLst>
        </pc:spChg>
        <pc:grpChg chg="mod">
          <ac:chgData name="Pia Kivelä" userId="ce799470-f822-478d-8ffa-6dc8a78fc029" providerId="ADAL" clId="{03631508-0EFE-477F-ABDB-6B21E8422632}" dt="2025-10-02T09:40:47.788" v="35" actId="1076"/>
          <ac:grpSpMkLst>
            <pc:docMk/>
            <pc:sldMk cId="3279796005" sldId="422"/>
            <ac:grpSpMk id="32" creationId="{B3E22A1C-733A-E77E-829F-D00D156266D0}"/>
          </ac:grpSpMkLst>
        </pc:grpChg>
      </pc:sldChg>
      <pc:sldChg chg="modSp mod">
        <pc:chgData name="Pia Kivelä" userId="ce799470-f822-478d-8ffa-6dc8a78fc029" providerId="ADAL" clId="{03631508-0EFE-477F-ABDB-6B21E8422632}" dt="2025-10-07T04:15:26.687" v="463" actId="1035"/>
        <pc:sldMkLst>
          <pc:docMk/>
          <pc:sldMk cId="3112643407" sldId="424"/>
        </pc:sldMkLst>
        <pc:spChg chg="mod">
          <ac:chgData name="Pia Kivelä" userId="ce799470-f822-478d-8ffa-6dc8a78fc029" providerId="ADAL" clId="{03631508-0EFE-477F-ABDB-6B21E8422632}" dt="2025-10-02T09:51:10.041" v="278" actId="20577"/>
          <ac:spMkLst>
            <pc:docMk/>
            <pc:sldMk cId="3112643407" sldId="424"/>
            <ac:spMk id="10" creationId="{E0104D2C-E7A2-3500-5AE0-97BBB792EF78}"/>
          </ac:spMkLst>
        </pc:spChg>
        <pc:spChg chg="mod">
          <ac:chgData name="Pia Kivelä" userId="ce799470-f822-478d-8ffa-6dc8a78fc029" providerId="ADAL" clId="{03631508-0EFE-477F-ABDB-6B21E8422632}" dt="2025-10-07T04:15:26.687" v="463" actId="1035"/>
          <ac:spMkLst>
            <pc:docMk/>
            <pc:sldMk cId="3112643407" sldId="424"/>
            <ac:spMk id="11" creationId="{F92693DC-2961-FBE6-2C38-2CEB27B266B1}"/>
          </ac:spMkLst>
        </pc:spChg>
      </pc:sldChg>
      <pc:sldChg chg="modSp mod">
        <pc:chgData name="Pia Kivelä" userId="ce799470-f822-478d-8ffa-6dc8a78fc029" providerId="ADAL" clId="{03631508-0EFE-477F-ABDB-6B21E8422632}" dt="2025-10-07T04:15:34.453" v="486" actId="1035"/>
        <pc:sldMkLst>
          <pc:docMk/>
          <pc:sldMk cId="3074449452" sldId="425"/>
        </pc:sldMkLst>
        <pc:spChg chg="mod">
          <ac:chgData name="Pia Kivelä" userId="ce799470-f822-478d-8ffa-6dc8a78fc029" providerId="ADAL" clId="{03631508-0EFE-477F-ABDB-6B21E8422632}" dt="2025-10-02T09:51:13.208" v="279" actId="20577"/>
          <ac:spMkLst>
            <pc:docMk/>
            <pc:sldMk cId="3074449452" sldId="425"/>
            <ac:spMk id="10" creationId="{E0104D2C-E7A2-3500-5AE0-97BBB792EF78}"/>
          </ac:spMkLst>
        </pc:spChg>
        <pc:spChg chg="mod">
          <ac:chgData name="Pia Kivelä" userId="ce799470-f822-478d-8ffa-6dc8a78fc029" providerId="ADAL" clId="{03631508-0EFE-477F-ABDB-6B21E8422632}" dt="2025-10-07T04:15:34.453" v="486" actId="1035"/>
          <ac:spMkLst>
            <pc:docMk/>
            <pc:sldMk cId="3074449452" sldId="425"/>
            <ac:spMk id="11" creationId="{F92693DC-2961-FBE6-2C38-2CEB27B266B1}"/>
          </ac:spMkLst>
        </pc:spChg>
      </pc:sldChg>
      <pc:sldChg chg="modSp mod">
        <pc:chgData name="Pia Kivelä" userId="ce799470-f822-478d-8ffa-6dc8a78fc029" providerId="ADAL" clId="{03631508-0EFE-477F-ABDB-6B21E8422632}" dt="2025-10-02T09:51:16.203" v="280" actId="20577"/>
        <pc:sldMkLst>
          <pc:docMk/>
          <pc:sldMk cId="1860994102" sldId="426"/>
        </pc:sldMkLst>
        <pc:spChg chg="mod">
          <ac:chgData name="Pia Kivelä" userId="ce799470-f822-478d-8ffa-6dc8a78fc029" providerId="ADAL" clId="{03631508-0EFE-477F-ABDB-6B21E8422632}" dt="2025-10-02T09:51:16.203" v="280" actId="20577"/>
          <ac:spMkLst>
            <pc:docMk/>
            <pc:sldMk cId="1860994102" sldId="426"/>
            <ac:spMk id="10" creationId="{E0104D2C-E7A2-3500-5AE0-97BBB792EF78}"/>
          </ac:spMkLst>
        </pc:spChg>
      </pc:sldChg>
      <pc:sldChg chg="modSp mod">
        <pc:chgData name="Pia Kivelä" userId="ce799470-f822-478d-8ffa-6dc8a78fc029" providerId="ADAL" clId="{03631508-0EFE-477F-ABDB-6B21E8422632}" dt="2025-10-07T04:15:44.383" v="497" actId="1035"/>
        <pc:sldMkLst>
          <pc:docMk/>
          <pc:sldMk cId="825949225" sldId="427"/>
        </pc:sldMkLst>
        <pc:spChg chg="mod">
          <ac:chgData name="Pia Kivelä" userId="ce799470-f822-478d-8ffa-6dc8a78fc029" providerId="ADAL" clId="{03631508-0EFE-477F-ABDB-6B21E8422632}" dt="2025-10-02T10:33:26.350" v="318" actId="20577"/>
          <ac:spMkLst>
            <pc:docMk/>
            <pc:sldMk cId="825949225" sldId="427"/>
            <ac:spMk id="5" creationId="{FB0A8C0A-0CE1-143B-2B19-963F9815A3FD}"/>
          </ac:spMkLst>
        </pc:spChg>
        <pc:spChg chg="mod">
          <ac:chgData name="Pia Kivelä" userId="ce799470-f822-478d-8ffa-6dc8a78fc029" providerId="ADAL" clId="{03631508-0EFE-477F-ABDB-6B21E8422632}" dt="2025-10-02T09:51:59.450" v="281" actId="20577"/>
          <ac:spMkLst>
            <pc:docMk/>
            <pc:sldMk cId="825949225" sldId="427"/>
            <ac:spMk id="10" creationId="{E0104D2C-E7A2-3500-5AE0-97BBB792EF78}"/>
          </ac:spMkLst>
        </pc:spChg>
        <pc:spChg chg="mod">
          <ac:chgData name="Pia Kivelä" userId="ce799470-f822-478d-8ffa-6dc8a78fc029" providerId="ADAL" clId="{03631508-0EFE-477F-ABDB-6B21E8422632}" dt="2025-10-07T04:15:44.383" v="497" actId="1035"/>
          <ac:spMkLst>
            <pc:docMk/>
            <pc:sldMk cId="825949225" sldId="427"/>
            <ac:spMk id="11" creationId="{F92693DC-2961-FBE6-2C38-2CEB27B266B1}"/>
          </ac:spMkLst>
        </pc:spChg>
        <pc:spChg chg="mod">
          <ac:chgData name="Pia Kivelä" userId="ce799470-f822-478d-8ffa-6dc8a78fc029" providerId="ADAL" clId="{03631508-0EFE-477F-ABDB-6B21E8422632}" dt="2025-10-02T09:52:28.300" v="315" actId="1036"/>
          <ac:spMkLst>
            <pc:docMk/>
            <pc:sldMk cId="825949225" sldId="427"/>
            <ac:spMk id="27" creationId="{3C543647-B83D-375D-ACBB-30DB6DCB8FE6}"/>
          </ac:spMkLst>
        </pc:spChg>
        <pc:spChg chg="mod">
          <ac:chgData name="Pia Kivelä" userId="ce799470-f822-478d-8ffa-6dc8a78fc029" providerId="ADAL" clId="{03631508-0EFE-477F-ABDB-6B21E8422632}" dt="2025-10-02T09:52:24.552" v="299" actId="1036"/>
          <ac:spMkLst>
            <pc:docMk/>
            <pc:sldMk cId="825949225" sldId="427"/>
            <ac:spMk id="32" creationId="{FC26297E-0A5F-E38D-BD9D-E139DCCA7AA3}"/>
          </ac:spMkLst>
        </pc:spChg>
        <pc:grpChg chg="mod">
          <ac:chgData name="Pia Kivelä" userId="ce799470-f822-478d-8ffa-6dc8a78fc029" providerId="ADAL" clId="{03631508-0EFE-477F-ABDB-6B21E8422632}" dt="2025-10-02T09:40:39.378" v="33" actId="1076"/>
          <ac:grpSpMkLst>
            <pc:docMk/>
            <pc:sldMk cId="825949225" sldId="427"/>
            <ac:grpSpMk id="28" creationId="{44013473-AD99-314A-D0BC-135DD8EF95F7}"/>
          </ac:grpSpMkLst>
        </pc:grpChg>
        <pc:grpChg chg="mod">
          <ac:chgData name="Pia Kivelä" userId="ce799470-f822-478d-8ffa-6dc8a78fc029" providerId="ADAL" clId="{03631508-0EFE-477F-ABDB-6B21E8422632}" dt="2025-10-02T10:33:16.310" v="317" actId="1076"/>
          <ac:grpSpMkLst>
            <pc:docMk/>
            <pc:sldMk cId="825949225" sldId="427"/>
            <ac:grpSpMk id="30" creationId="{151163FC-A3C3-1DE1-86F6-BEF944A4D656}"/>
          </ac:grpSpMkLst>
        </pc:grpChg>
      </pc:sldChg>
      <pc:sldChg chg="modSp mod">
        <pc:chgData name="Pia Kivelä" userId="ce799470-f822-478d-8ffa-6dc8a78fc029" providerId="ADAL" clId="{03631508-0EFE-477F-ABDB-6B21E8422632}" dt="2025-10-02T09:41:11.795" v="61" actId="1035"/>
        <pc:sldMkLst>
          <pc:docMk/>
          <pc:sldMk cId="1657730515" sldId="433"/>
        </pc:sldMkLst>
        <pc:spChg chg="mod">
          <ac:chgData name="Pia Kivelä" userId="ce799470-f822-478d-8ffa-6dc8a78fc029" providerId="ADAL" clId="{03631508-0EFE-477F-ABDB-6B21E8422632}" dt="2025-10-02T09:41:11.795" v="61" actId="1035"/>
          <ac:spMkLst>
            <pc:docMk/>
            <pc:sldMk cId="1657730515" sldId="433"/>
            <ac:spMk id="9" creationId="{D539CA9E-E2EC-D6AD-8D02-2902DBED22F7}"/>
          </ac:spMkLst>
        </pc:spChg>
      </pc:sldChg>
      <pc:sldChg chg="modSp">
        <pc:chgData name="Pia Kivelä" userId="ce799470-f822-478d-8ffa-6dc8a78fc029" providerId="ADAL" clId="{03631508-0EFE-477F-ABDB-6B21E8422632}" dt="2025-10-02T07:06:34.076" v="0" actId="1076"/>
        <pc:sldMkLst>
          <pc:docMk/>
          <pc:sldMk cId="659648758" sldId="435"/>
        </pc:sldMkLst>
        <pc:picChg chg="mod">
          <ac:chgData name="Pia Kivelä" userId="ce799470-f822-478d-8ffa-6dc8a78fc029" providerId="ADAL" clId="{03631508-0EFE-477F-ABDB-6B21E8422632}" dt="2025-10-02T07:06:34.076" v="0" actId="1076"/>
          <ac:picMkLst>
            <pc:docMk/>
            <pc:sldMk cId="659648758" sldId="435"/>
            <ac:picMk id="4" creationId="{0A5699C5-4EE1-86ED-6A7B-3417D15859E8}"/>
          </ac:picMkLst>
        </pc:picChg>
      </pc:sldChg>
      <pc:sldChg chg="modSp mod">
        <pc:chgData name="Pia Kivelä" userId="ce799470-f822-478d-8ffa-6dc8a78fc029" providerId="ADAL" clId="{03631508-0EFE-477F-ABDB-6B21E8422632}" dt="2025-10-07T04:20:03.610" v="541" actId="207"/>
        <pc:sldMkLst>
          <pc:docMk/>
          <pc:sldMk cId="445390341" sldId="436"/>
        </pc:sldMkLst>
        <pc:spChg chg="mod">
          <ac:chgData name="Pia Kivelä" userId="ce799470-f822-478d-8ffa-6dc8a78fc029" providerId="ADAL" clId="{03631508-0EFE-477F-ABDB-6B21E8422632}" dt="2025-10-07T04:20:03.610" v="541" actId="207"/>
          <ac:spMkLst>
            <pc:docMk/>
            <pc:sldMk cId="445390341" sldId="436"/>
            <ac:spMk id="6" creationId="{39238D82-C514-1577-F379-3865D64F47E6}"/>
          </ac:spMkLst>
        </pc:spChg>
        <pc:spChg chg="mod">
          <ac:chgData name="Pia Kivelä" userId="ce799470-f822-478d-8ffa-6dc8a78fc029" providerId="ADAL" clId="{03631508-0EFE-477F-ABDB-6B21E8422632}" dt="2025-10-02T09:41:58.547" v="113" actId="1037"/>
          <ac:spMkLst>
            <pc:docMk/>
            <pc:sldMk cId="445390341" sldId="436"/>
            <ac:spMk id="10" creationId="{E0104D2C-E7A2-3500-5AE0-97BBB792EF78}"/>
          </ac:spMkLst>
        </pc:spChg>
        <pc:picChg chg="mod">
          <ac:chgData name="Pia Kivelä" userId="ce799470-f822-478d-8ffa-6dc8a78fc029" providerId="ADAL" clId="{03631508-0EFE-477F-ABDB-6B21E8422632}" dt="2025-10-02T10:35:32.894" v="347" actId="1076"/>
          <ac:picMkLst>
            <pc:docMk/>
            <pc:sldMk cId="445390341" sldId="436"/>
            <ac:picMk id="14" creationId="{13E3E4A7-9023-6FFC-9A6C-543F98BFBEB4}"/>
          </ac:picMkLst>
        </pc:picChg>
      </pc:sldChg>
      <pc:sldChg chg="modSp mod">
        <pc:chgData name="Pia Kivelä" userId="ce799470-f822-478d-8ffa-6dc8a78fc029" providerId="ADAL" clId="{03631508-0EFE-477F-ABDB-6B21E8422632}" dt="2025-10-02T09:42:06.388" v="114" actId="20577"/>
        <pc:sldMkLst>
          <pc:docMk/>
          <pc:sldMk cId="3594423776" sldId="437"/>
        </pc:sldMkLst>
        <pc:spChg chg="mod">
          <ac:chgData name="Pia Kivelä" userId="ce799470-f822-478d-8ffa-6dc8a78fc029" providerId="ADAL" clId="{03631508-0EFE-477F-ABDB-6B21E8422632}" dt="2025-10-02T09:42:06.388" v="114" actId="20577"/>
          <ac:spMkLst>
            <pc:docMk/>
            <pc:sldMk cId="3594423776" sldId="437"/>
            <ac:spMk id="3" creationId="{B821A4D9-9740-2BCC-10BA-7A508BEFC630}"/>
          </ac:spMkLst>
        </pc:spChg>
      </pc:sldChg>
      <pc:sldChg chg="modSp mod">
        <pc:chgData name="Pia Kivelä" userId="ce799470-f822-478d-8ffa-6dc8a78fc029" providerId="ADAL" clId="{03631508-0EFE-477F-ABDB-6B21E8422632}" dt="2025-10-07T04:21:09.798" v="562" actId="1035"/>
        <pc:sldMkLst>
          <pc:docMk/>
          <pc:sldMk cId="240037623" sldId="438"/>
        </pc:sldMkLst>
        <pc:spChg chg="mod">
          <ac:chgData name="Pia Kivelä" userId="ce799470-f822-478d-8ffa-6dc8a78fc029" providerId="ADAL" clId="{03631508-0EFE-477F-ABDB-6B21E8422632}" dt="2025-10-07T04:21:09.798" v="562" actId="1035"/>
          <ac:spMkLst>
            <pc:docMk/>
            <pc:sldMk cId="240037623" sldId="438"/>
            <ac:spMk id="8" creationId="{66FACED7-09CE-8FEF-DD38-AB6ED8721614}"/>
          </ac:spMkLst>
        </pc:spChg>
      </pc:sldChg>
      <pc:sldChg chg="modSp mod">
        <pc:chgData name="Pia Kivelä" userId="ce799470-f822-478d-8ffa-6dc8a78fc029" providerId="ADAL" clId="{03631508-0EFE-477F-ABDB-6B21E8422632}" dt="2025-10-07T04:20:44.784" v="543" actId="20577"/>
        <pc:sldMkLst>
          <pc:docMk/>
          <pc:sldMk cId="2603738135" sldId="439"/>
        </pc:sldMkLst>
        <pc:spChg chg="mod">
          <ac:chgData name="Pia Kivelä" userId="ce799470-f822-478d-8ffa-6dc8a78fc029" providerId="ADAL" clId="{03631508-0EFE-477F-ABDB-6B21E8422632}" dt="2025-10-07T04:20:44.784" v="543" actId="20577"/>
          <ac:spMkLst>
            <pc:docMk/>
            <pc:sldMk cId="2603738135" sldId="439"/>
            <ac:spMk id="5" creationId="{0D073F23-2679-8FD6-2FDB-EF7F4E89C645}"/>
          </ac:spMkLst>
        </pc:spChg>
        <pc:spChg chg="mod">
          <ac:chgData name="Pia Kivelä" userId="ce799470-f822-478d-8ffa-6dc8a78fc029" providerId="ADAL" clId="{03631508-0EFE-477F-ABDB-6B21E8422632}" dt="2025-10-02T10:35:57.564" v="355" actId="1076"/>
          <ac:spMkLst>
            <pc:docMk/>
            <pc:sldMk cId="2603738135" sldId="439"/>
            <ac:spMk id="7" creationId="{E3182286-2CF5-B30B-AE31-0E04E0DF8021}"/>
          </ac:spMkLst>
        </pc:spChg>
        <pc:spChg chg="mod">
          <ac:chgData name="Pia Kivelä" userId="ce799470-f822-478d-8ffa-6dc8a78fc029" providerId="ADAL" clId="{03631508-0EFE-477F-ABDB-6B21E8422632}" dt="2025-10-02T10:35:53.942" v="353" actId="1076"/>
          <ac:spMkLst>
            <pc:docMk/>
            <pc:sldMk cId="2603738135" sldId="439"/>
            <ac:spMk id="10" creationId="{E0104D2C-E7A2-3500-5AE0-97BBB792EF78}"/>
          </ac:spMkLst>
        </pc:spChg>
      </pc:sldChg>
      <pc:sldChg chg="modSp mod">
        <pc:chgData name="Pia Kivelä" userId="ce799470-f822-478d-8ffa-6dc8a78fc029" providerId="ADAL" clId="{03631508-0EFE-477F-ABDB-6B21E8422632}" dt="2025-10-02T10:37:05.142" v="359" actId="1076"/>
        <pc:sldMkLst>
          <pc:docMk/>
          <pc:sldMk cId="3242639963" sldId="442"/>
        </pc:sldMkLst>
        <pc:spChg chg="mod">
          <ac:chgData name="Pia Kivelä" userId="ce799470-f822-478d-8ffa-6dc8a78fc029" providerId="ADAL" clId="{03631508-0EFE-477F-ABDB-6B21E8422632}" dt="2025-10-02T10:37:00.582" v="357" actId="1076"/>
          <ac:spMkLst>
            <pc:docMk/>
            <pc:sldMk cId="3242639963" sldId="442"/>
            <ac:spMk id="6" creationId="{E1BF0DE8-D684-3C04-0993-E0E593E64440}"/>
          </ac:spMkLst>
        </pc:spChg>
        <pc:spChg chg="mod">
          <ac:chgData name="Pia Kivelä" userId="ce799470-f822-478d-8ffa-6dc8a78fc029" providerId="ADAL" clId="{03631508-0EFE-477F-ABDB-6B21E8422632}" dt="2025-10-02T09:43:00.693" v="151" actId="1035"/>
          <ac:spMkLst>
            <pc:docMk/>
            <pc:sldMk cId="3242639963" sldId="442"/>
            <ac:spMk id="7" creationId="{9DC668A2-6958-984A-E400-9DE762A70B10}"/>
          </ac:spMkLst>
        </pc:spChg>
        <pc:spChg chg="mod">
          <ac:chgData name="Pia Kivelä" userId="ce799470-f822-478d-8ffa-6dc8a78fc029" providerId="ADAL" clId="{03631508-0EFE-477F-ABDB-6B21E8422632}" dt="2025-10-02T10:37:05.142" v="359" actId="1076"/>
          <ac:spMkLst>
            <pc:docMk/>
            <pc:sldMk cId="3242639963" sldId="442"/>
            <ac:spMk id="8" creationId="{0178BEAA-6F3A-4650-FAF9-0E40371CD275}"/>
          </ac:spMkLst>
        </pc:spChg>
        <pc:spChg chg="mod">
          <ac:chgData name="Pia Kivelä" userId="ce799470-f822-478d-8ffa-6dc8a78fc029" providerId="ADAL" clId="{03631508-0EFE-477F-ABDB-6B21E8422632}" dt="2025-10-02T09:43:00.693" v="151" actId="1035"/>
          <ac:spMkLst>
            <pc:docMk/>
            <pc:sldMk cId="3242639963" sldId="442"/>
            <ac:spMk id="9" creationId="{39DAD0A3-1CAE-5E7E-5C23-509ECC05C502}"/>
          </ac:spMkLst>
        </pc:spChg>
        <pc:spChg chg="mod">
          <ac:chgData name="Pia Kivelä" userId="ce799470-f822-478d-8ffa-6dc8a78fc029" providerId="ADAL" clId="{03631508-0EFE-477F-ABDB-6B21E8422632}" dt="2025-10-02T09:43:00.693" v="151" actId="1035"/>
          <ac:spMkLst>
            <pc:docMk/>
            <pc:sldMk cId="3242639963" sldId="442"/>
            <ac:spMk id="10" creationId="{A2575C4C-138A-A351-16B4-09152D212E68}"/>
          </ac:spMkLst>
        </pc:spChg>
        <pc:spChg chg="mod">
          <ac:chgData name="Pia Kivelä" userId="ce799470-f822-478d-8ffa-6dc8a78fc029" providerId="ADAL" clId="{03631508-0EFE-477F-ABDB-6B21E8422632}" dt="2025-10-02T09:43:00.693" v="151" actId="1035"/>
          <ac:spMkLst>
            <pc:docMk/>
            <pc:sldMk cId="3242639963" sldId="442"/>
            <ac:spMk id="67" creationId="{9548656A-5CA1-352D-0C7A-B245FEF98BB3}"/>
          </ac:spMkLst>
        </pc:spChg>
        <pc:spChg chg="mod">
          <ac:chgData name="Pia Kivelä" userId="ce799470-f822-478d-8ffa-6dc8a78fc029" providerId="ADAL" clId="{03631508-0EFE-477F-ABDB-6B21E8422632}" dt="2025-10-02T09:43:00.693" v="151" actId="1035"/>
          <ac:spMkLst>
            <pc:docMk/>
            <pc:sldMk cId="3242639963" sldId="442"/>
            <ac:spMk id="68" creationId="{B9491EFD-C32D-72E2-682C-415FAA09AE44}"/>
          </ac:spMkLst>
        </pc:spChg>
        <pc:spChg chg="mod">
          <ac:chgData name="Pia Kivelä" userId="ce799470-f822-478d-8ffa-6dc8a78fc029" providerId="ADAL" clId="{03631508-0EFE-477F-ABDB-6B21E8422632}" dt="2025-10-02T09:43:16.416" v="186" actId="1036"/>
          <ac:spMkLst>
            <pc:docMk/>
            <pc:sldMk cId="3242639963" sldId="442"/>
            <ac:spMk id="739" creationId="{3E5ADA58-46B2-2D0B-D9E5-E41A9C24B55F}"/>
          </ac:spMkLst>
        </pc:spChg>
        <pc:grpChg chg="mod">
          <ac:chgData name="Pia Kivelä" userId="ce799470-f822-478d-8ffa-6dc8a78fc029" providerId="ADAL" clId="{03631508-0EFE-477F-ABDB-6B21E8422632}" dt="2025-10-02T09:43:00.693" v="151" actId="1035"/>
          <ac:grpSpMkLst>
            <pc:docMk/>
            <pc:sldMk cId="3242639963" sldId="442"/>
            <ac:grpSpMk id="16" creationId="{3B928D56-9AE3-F5CB-CB36-0A0FB49828BA}"/>
          </ac:grpSpMkLst>
        </pc:grpChg>
        <pc:grpChg chg="mod">
          <ac:chgData name="Pia Kivelä" userId="ce799470-f822-478d-8ffa-6dc8a78fc029" providerId="ADAL" clId="{03631508-0EFE-477F-ABDB-6B21E8422632}" dt="2025-10-02T09:43:00.693" v="151" actId="1035"/>
          <ac:grpSpMkLst>
            <pc:docMk/>
            <pc:sldMk cId="3242639963" sldId="442"/>
            <ac:grpSpMk id="20" creationId="{ED562516-07E0-500F-BB8B-0B8512A19B4A}"/>
          </ac:grpSpMkLst>
        </pc:grpChg>
        <pc:graphicFrameChg chg="mod">
          <ac:chgData name="Pia Kivelä" userId="ce799470-f822-478d-8ffa-6dc8a78fc029" providerId="ADAL" clId="{03631508-0EFE-477F-ABDB-6B21E8422632}" dt="2025-10-02T09:43:00.693" v="151" actId="1035"/>
          <ac:graphicFrameMkLst>
            <pc:docMk/>
            <pc:sldMk cId="3242639963" sldId="442"/>
            <ac:graphicFrameMk id="5" creationId="{727D57E9-2A3A-7650-9818-F741C2352928}"/>
          </ac:graphicFrameMkLst>
        </pc:graphicFrameChg>
      </pc:sldChg>
      <pc:sldChg chg="addSp modSp mod modAnim">
        <pc:chgData name="Pia Kivelä" userId="ce799470-f822-478d-8ffa-6dc8a78fc029" providerId="ADAL" clId="{03631508-0EFE-477F-ABDB-6B21E8422632}" dt="2025-10-07T04:21:36.777" v="565" actId="20577"/>
        <pc:sldMkLst>
          <pc:docMk/>
          <pc:sldMk cId="1863084316" sldId="444"/>
        </pc:sldMkLst>
        <pc:spChg chg="mod">
          <ac:chgData name="Pia Kivelä" userId="ce799470-f822-478d-8ffa-6dc8a78fc029" providerId="ADAL" clId="{03631508-0EFE-477F-ABDB-6B21E8422632}" dt="2025-10-02T09:44:35.491" v="202" actId="14100"/>
          <ac:spMkLst>
            <pc:docMk/>
            <pc:sldMk cId="1863084316" sldId="444"/>
            <ac:spMk id="2" creationId="{6054D0F0-A74B-443D-1774-7261EF8AE769}"/>
          </ac:spMkLst>
        </pc:spChg>
        <pc:spChg chg="mod">
          <ac:chgData name="Pia Kivelä" userId="ce799470-f822-478d-8ffa-6dc8a78fc029" providerId="ADAL" clId="{03631508-0EFE-477F-ABDB-6B21E8422632}" dt="2025-10-07T04:21:36.777" v="565" actId="20577"/>
          <ac:spMkLst>
            <pc:docMk/>
            <pc:sldMk cId="1863084316" sldId="444"/>
            <ac:spMk id="5" creationId="{FA9611BD-9CCF-285B-872C-DA3A19C2349D}"/>
          </ac:spMkLst>
        </pc:spChg>
        <pc:spChg chg="mod">
          <ac:chgData name="Pia Kivelä" userId="ce799470-f822-478d-8ffa-6dc8a78fc029" providerId="ADAL" clId="{03631508-0EFE-477F-ABDB-6B21E8422632}" dt="2025-10-02T09:45:54.639" v="226" actId="1038"/>
          <ac:spMkLst>
            <pc:docMk/>
            <pc:sldMk cId="1863084316" sldId="444"/>
            <ac:spMk id="6" creationId="{C251FFDE-F93D-8ACE-55B4-EC919A25035C}"/>
          </ac:spMkLst>
        </pc:spChg>
        <pc:spChg chg="mod">
          <ac:chgData name="Pia Kivelä" userId="ce799470-f822-478d-8ffa-6dc8a78fc029" providerId="ADAL" clId="{03631508-0EFE-477F-ABDB-6B21E8422632}" dt="2025-10-02T09:45:54.639" v="226" actId="1038"/>
          <ac:spMkLst>
            <pc:docMk/>
            <pc:sldMk cId="1863084316" sldId="444"/>
            <ac:spMk id="7" creationId="{C668BAF3-1BC6-E28A-5076-7521DDA4A2CA}"/>
          </ac:spMkLst>
        </pc:spChg>
        <pc:spChg chg="mod">
          <ac:chgData name="Pia Kivelä" userId="ce799470-f822-478d-8ffa-6dc8a78fc029" providerId="ADAL" clId="{03631508-0EFE-477F-ABDB-6B21E8422632}" dt="2025-10-02T09:45:54.639" v="226" actId="1038"/>
          <ac:spMkLst>
            <pc:docMk/>
            <pc:sldMk cId="1863084316" sldId="444"/>
            <ac:spMk id="8" creationId="{91CF74DA-A15F-6EEB-775F-B168E1B96138}"/>
          </ac:spMkLst>
        </pc:spChg>
        <pc:spChg chg="mod">
          <ac:chgData name="Pia Kivelä" userId="ce799470-f822-478d-8ffa-6dc8a78fc029" providerId="ADAL" clId="{03631508-0EFE-477F-ABDB-6B21E8422632}" dt="2025-10-02T09:46:40.384" v="254" actId="20577"/>
          <ac:spMkLst>
            <pc:docMk/>
            <pc:sldMk cId="1863084316" sldId="444"/>
            <ac:spMk id="9" creationId="{7EF3EDFC-A56A-7BE0-BAEF-55DDBD64ADA5}"/>
          </ac:spMkLst>
        </pc:spChg>
        <pc:spChg chg="add mod">
          <ac:chgData name="Pia Kivelä" userId="ce799470-f822-478d-8ffa-6dc8a78fc029" providerId="ADAL" clId="{03631508-0EFE-477F-ABDB-6B21E8422632}" dt="2025-10-02T09:46:31.742" v="236" actId="20577"/>
          <ac:spMkLst>
            <pc:docMk/>
            <pc:sldMk cId="1863084316" sldId="444"/>
            <ac:spMk id="10" creationId="{62BF1544-679E-BBDF-D566-ADBD694A8644}"/>
          </ac:spMkLst>
        </pc:spChg>
        <pc:grpChg chg="mod">
          <ac:chgData name="Pia Kivelä" userId="ce799470-f822-478d-8ffa-6dc8a78fc029" providerId="ADAL" clId="{03631508-0EFE-477F-ABDB-6B21E8422632}" dt="2025-10-02T09:44:31.911" v="201" actId="1076"/>
          <ac:grpSpMkLst>
            <pc:docMk/>
            <pc:sldMk cId="1863084316" sldId="444"/>
            <ac:grpSpMk id="3" creationId="{FE1532E0-BEE8-DBA2-7707-BBC919554508}"/>
          </ac:grpSpMkLst>
        </pc:grpChg>
      </pc:sldChg>
      <pc:sldChg chg="modSp mod modAnim">
        <pc:chgData name="Pia Kivelä" userId="ce799470-f822-478d-8ffa-6dc8a78fc029" providerId="ADAL" clId="{03631508-0EFE-477F-ABDB-6B21E8422632}" dt="2025-10-02T10:35:14.909" v="346" actId="27636"/>
        <pc:sldMkLst>
          <pc:docMk/>
          <pc:sldMk cId="3857684500" sldId="557"/>
        </pc:sldMkLst>
        <pc:spChg chg="mod">
          <ac:chgData name="Pia Kivelä" userId="ce799470-f822-478d-8ffa-6dc8a78fc029" providerId="ADAL" clId="{03631508-0EFE-477F-ABDB-6B21E8422632}" dt="2025-10-02T10:35:14.909" v="346" actId="27636"/>
          <ac:spMkLst>
            <pc:docMk/>
            <pc:sldMk cId="3857684500" sldId="557"/>
            <ac:spMk id="14" creationId="{9F35A266-4D63-B4AF-406A-10824B2C8C0F}"/>
          </ac:spMkLst>
        </pc:spChg>
      </pc:sldChg>
      <pc:sldChg chg="modSp del mod modShow">
        <pc:chgData name="Pia Kivelä" userId="ce799470-f822-478d-8ffa-6dc8a78fc029" providerId="ADAL" clId="{03631508-0EFE-477F-ABDB-6B21E8422632}" dt="2025-10-07T04:12:51.554" v="415" actId="47"/>
        <pc:sldMkLst>
          <pc:docMk/>
          <pc:sldMk cId="1934492852" sldId="570"/>
        </pc:sldMkLst>
        <pc:spChg chg="mod">
          <ac:chgData name="Pia Kivelä" userId="ce799470-f822-478d-8ffa-6dc8a78fc029" providerId="ADAL" clId="{03631508-0EFE-477F-ABDB-6B21E8422632}" dt="2025-10-06T09:05:26.344" v="414" actId="1035"/>
          <ac:spMkLst>
            <pc:docMk/>
            <pc:sldMk cId="1934492852" sldId="570"/>
            <ac:spMk id="60" creationId="{A2075FFF-6022-14E2-9F0F-6933C682F572}"/>
          </ac:spMkLst>
        </pc:spChg>
        <pc:grpChg chg="mod">
          <ac:chgData name="Pia Kivelä" userId="ce799470-f822-478d-8ffa-6dc8a78fc029" providerId="ADAL" clId="{03631508-0EFE-477F-ABDB-6B21E8422632}" dt="2025-10-06T09:05:26.344" v="414" actId="1035"/>
          <ac:grpSpMkLst>
            <pc:docMk/>
            <pc:sldMk cId="1934492852" sldId="570"/>
            <ac:grpSpMk id="11" creationId="{E011DCF8-B105-132C-5AFD-DDC517A81E04}"/>
          </ac:grpSpMkLst>
        </pc:grpChg>
      </pc:sldChg>
      <pc:sldChg chg="addSp delSp modSp mod">
        <pc:chgData name="Pia Kivelä" userId="ce799470-f822-478d-8ffa-6dc8a78fc029" providerId="ADAL" clId="{03631508-0EFE-477F-ABDB-6B21E8422632}" dt="2025-10-02T10:37:50.434" v="362"/>
        <pc:sldMkLst>
          <pc:docMk/>
          <pc:sldMk cId="2287842815" sldId="574"/>
        </pc:sldMkLst>
        <pc:spChg chg="mod">
          <ac:chgData name="Pia Kivelä" userId="ce799470-f822-478d-8ffa-6dc8a78fc029" providerId="ADAL" clId="{03631508-0EFE-477F-ABDB-6B21E8422632}" dt="2025-10-02T09:47:57.515" v="266"/>
          <ac:spMkLst>
            <pc:docMk/>
            <pc:sldMk cId="2287842815" sldId="574"/>
            <ac:spMk id="9" creationId="{902CC453-2374-74F7-5EED-16C207D21152}"/>
          </ac:spMkLst>
        </pc:spChg>
        <pc:spChg chg="mod">
          <ac:chgData name="Pia Kivelä" userId="ce799470-f822-478d-8ffa-6dc8a78fc029" providerId="ADAL" clId="{03631508-0EFE-477F-ABDB-6B21E8422632}" dt="2025-10-02T09:47:57.515" v="266"/>
          <ac:spMkLst>
            <pc:docMk/>
            <pc:sldMk cId="2287842815" sldId="574"/>
            <ac:spMk id="10" creationId="{C2810036-2DC4-58DF-6AE4-E1B84C5DCEB1}"/>
          </ac:spMkLst>
        </pc:spChg>
        <pc:spChg chg="mod">
          <ac:chgData name="Pia Kivelä" userId="ce799470-f822-478d-8ffa-6dc8a78fc029" providerId="ADAL" clId="{03631508-0EFE-477F-ABDB-6B21E8422632}" dt="2025-10-02T09:47:57.515" v="266"/>
          <ac:spMkLst>
            <pc:docMk/>
            <pc:sldMk cId="2287842815" sldId="574"/>
            <ac:spMk id="14" creationId="{DF98C9BF-7479-56F7-107C-056353DCFF15}"/>
          </ac:spMkLst>
        </pc:spChg>
        <pc:spChg chg="mod">
          <ac:chgData name="Pia Kivelä" userId="ce799470-f822-478d-8ffa-6dc8a78fc029" providerId="ADAL" clId="{03631508-0EFE-477F-ABDB-6B21E8422632}" dt="2025-10-02T09:47:57.515" v="266"/>
          <ac:spMkLst>
            <pc:docMk/>
            <pc:sldMk cId="2287842815" sldId="574"/>
            <ac:spMk id="16" creationId="{15BDF976-2CC0-8F01-810E-AC09E2A7D016}"/>
          </ac:spMkLst>
        </pc:spChg>
        <pc:spChg chg="mod">
          <ac:chgData name="Pia Kivelä" userId="ce799470-f822-478d-8ffa-6dc8a78fc029" providerId="ADAL" clId="{03631508-0EFE-477F-ABDB-6B21E8422632}" dt="2025-10-02T09:47:57.515" v="266"/>
          <ac:spMkLst>
            <pc:docMk/>
            <pc:sldMk cId="2287842815" sldId="574"/>
            <ac:spMk id="24" creationId="{02FB3126-2B0C-C2B7-9E82-2D2F32AED8DA}"/>
          </ac:spMkLst>
        </pc:spChg>
        <pc:spChg chg="mod">
          <ac:chgData name="Pia Kivelä" userId="ce799470-f822-478d-8ffa-6dc8a78fc029" providerId="ADAL" clId="{03631508-0EFE-477F-ABDB-6B21E8422632}" dt="2025-10-02T09:47:57.515" v="266"/>
          <ac:spMkLst>
            <pc:docMk/>
            <pc:sldMk cId="2287842815" sldId="574"/>
            <ac:spMk id="35" creationId="{242BBB7C-7A6D-8C4B-797A-018EAC618145}"/>
          </ac:spMkLst>
        </pc:spChg>
        <pc:spChg chg="mod">
          <ac:chgData name="Pia Kivelä" userId="ce799470-f822-478d-8ffa-6dc8a78fc029" providerId="ADAL" clId="{03631508-0EFE-477F-ABDB-6B21E8422632}" dt="2025-10-02T09:47:57.515" v="266"/>
          <ac:spMkLst>
            <pc:docMk/>
            <pc:sldMk cId="2287842815" sldId="574"/>
            <ac:spMk id="36" creationId="{4F246E6E-C217-D97D-7071-A3E0598C7C47}"/>
          </ac:spMkLst>
        </pc:spChg>
        <pc:spChg chg="mod">
          <ac:chgData name="Pia Kivelä" userId="ce799470-f822-478d-8ffa-6dc8a78fc029" providerId="ADAL" clId="{03631508-0EFE-477F-ABDB-6B21E8422632}" dt="2025-10-02T09:47:57.515" v="266"/>
          <ac:spMkLst>
            <pc:docMk/>
            <pc:sldMk cId="2287842815" sldId="574"/>
            <ac:spMk id="42" creationId="{DF973D9C-1C01-DCA5-E490-3312D9B3FFAD}"/>
          </ac:spMkLst>
        </pc:spChg>
        <pc:spChg chg="mod">
          <ac:chgData name="Pia Kivelä" userId="ce799470-f822-478d-8ffa-6dc8a78fc029" providerId="ADAL" clId="{03631508-0EFE-477F-ABDB-6B21E8422632}" dt="2025-10-02T09:47:57.515" v="266"/>
          <ac:spMkLst>
            <pc:docMk/>
            <pc:sldMk cId="2287842815" sldId="574"/>
            <ac:spMk id="47" creationId="{E782572B-9121-45EE-4D24-D15329F851DD}"/>
          </ac:spMkLst>
        </pc:spChg>
        <pc:spChg chg="mod">
          <ac:chgData name="Pia Kivelä" userId="ce799470-f822-478d-8ffa-6dc8a78fc029" providerId="ADAL" clId="{03631508-0EFE-477F-ABDB-6B21E8422632}" dt="2025-10-02T09:47:57.515" v="266"/>
          <ac:spMkLst>
            <pc:docMk/>
            <pc:sldMk cId="2287842815" sldId="574"/>
            <ac:spMk id="52" creationId="{96CF7697-3366-CC95-55B4-BB523E25EA71}"/>
          </ac:spMkLst>
        </pc:spChg>
        <pc:picChg chg="add mod">
          <ac:chgData name="Pia Kivelä" userId="ce799470-f822-478d-8ffa-6dc8a78fc029" providerId="ADAL" clId="{03631508-0EFE-477F-ABDB-6B21E8422632}" dt="2025-10-02T10:37:50.434" v="362"/>
          <ac:picMkLst>
            <pc:docMk/>
            <pc:sldMk cId="2287842815" sldId="574"/>
            <ac:picMk id="57" creationId="{DC2DF47E-08DF-E60B-0D40-04CB8A2B5D4C}"/>
          </ac:picMkLst>
        </pc:picChg>
        <pc:picChg chg="add mod">
          <ac:chgData name="Pia Kivelä" userId="ce799470-f822-478d-8ffa-6dc8a78fc029" providerId="ADAL" clId="{03631508-0EFE-477F-ABDB-6B21E8422632}" dt="2025-10-02T10:37:50.434" v="362"/>
          <ac:picMkLst>
            <pc:docMk/>
            <pc:sldMk cId="2287842815" sldId="574"/>
            <ac:picMk id="58" creationId="{95D59D0F-3EBA-FE87-91D4-244068A8C870}"/>
          </ac:picMkLst>
        </pc:picChg>
      </pc:sldChg>
      <pc:sldChg chg="add">
        <pc:chgData name="Pia Kivelä" userId="ce799470-f822-478d-8ffa-6dc8a78fc029" providerId="ADAL" clId="{03631508-0EFE-477F-ABDB-6B21E8422632}" dt="2025-10-02T09:38:32" v="2"/>
        <pc:sldMkLst>
          <pc:docMk/>
          <pc:sldMk cId="1487947042" sldId="575"/>
        </pc:sldMkLst>
      </pc:sldChg>
      <pc:sldMasterChg chg="modSldLayout">
        <pc:chgData name="Pia Kivelä" userId="ce799470-f822-478d-8ffa-6dc8a78fc029" providerId="ADAL" clId="{03631508-0EFE-477F-ABDB-6B21E8422632}" dt="2025-10-02T09:48:49.016" v="267" actId="732"/>
        <pc:sldMasterMkLst>
          <pc:docMk/>
          <pc:sldMasterMk cId="232742608" sldId="2147483660"/>
        </pc:sldMasterMkLst>
        <pc:sldLayoutChg chg="modSp mod">
          <pc:chgData name="Pia Kivelä" userId="ce799470-f822-478d-8ffa-6dc8a78fc029" providerId="ADAL" clId="{03631508-0EFE-477F-ABDB-6B21E8422632}" dt="2025-10-02T09:48:49.016" v="267" actId="732"/>
          <pc:sldLayoutMkLst>
            <pc:docMk/>
            <pc:sldMasterMk cId="232742608" sldId="2147483660"/>
            <pc:sldLayoutMk cId="1255346336" sldId="2147483663"/>
          </pc:sldLayoutMkLst>
          <pc:picChg chg="mod modCrop">
            <ac:chgData name="Pia Kivelä" userId="ce799470-f822-478d-8ffa-6dc8a78fc029" providerId="ADAL" clId="{03631508-0EFE-477F-ABDB-6B21E8422632}" dt="2025-10-02T09:48:49.016" v="267" actId="732"/>
            <ac:picMkLst>
              <pc:docMk/>
              <pc:sldMasterMk cId="232742608" sldId="2147483660"/>
              <pc:sldLayoutMk cId="1255346336" sldId="2147483663"/>
              <ac:picMk id="7" creationId="{27A3B949-E20A-4116-8477-D9FCC6297C08}"/>
            </ac:picMkLst>
          </pc:pic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06:37:10.124"/>
    </inkml:context>
    <inkml:brush xml:id="br0">
      <inkml:brushProperty name="width" value="0.2" units="cm"/>
      <inkml:brushProperty name="height" value="1.2" units="cm"/>
      <inkml:brushProperty name="color" value="#008C3A"/>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3567C-1856-4578-B78F-8440BC654B14}" type="datetimeFigureOut">
              <a:rPr lang="fi-FI" smtClean="0"/>
              <a:t>7.10.2025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FA716-8DDC-4DC9-921C-9A4EDD14C908}" type="slidenum">
              <a:rPr lang="fi-FI" smtClean="0"/>
              <a:t>‹#›</a:t>
            </a:fld>
            <a:endParaRPr lang="fi-FI"/>
          </a:p>
        </p:txBody>
      </p:sp>
    </p:spTree>
    <p:extLst>
      <p:ext uri="{BB962C8B-B14F-4D97-AF65-F5344CB8AC3E}">
        <p14:creationId xmlns:p14="http://schemas.microsoft.com/office/powerpoint/2010/main" val="41214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916DD69-8789-8763-B88F-BEDAD403BA55}"/>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3E7A8FC9-6C14-B96E-2DEF-DE2770E50293}"/>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2568B512-167C-C3D8-C1FC-A777B6ED9F0A}"/>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122ABEBF-D10B-D6FB-00A6-303D7BBDB241}"/>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7975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För att det ska vara säkert att släcka en brinnande elapparat med vatten måste man först koppla bort apparaten från elnätet, dvs. dra ur kontakten. </a:t>
            </a:r>
            <a:r>
              <a:rPr lang="sv-FI" sz="800" b="1" i="0" u="none" strike="noStrike" cap="none" spc="0" baseline="0">
                <a:solidFill>
                  <a:srgbClr val="000000"/>
                </a:solidFill>
                <a:effectLst/>
                <a:uFill>
                  <a:solidFill>
                    <a:prstClr val="black">
                      <a:alpha val="0"/>
                    </a:prstClr>
                  </a:solidFill>
                </a:uFill>
                <a:latin typeface="Aptos"/>
                <a:ea typeface="Aptos"/>
                <a:cs typeface="Aptos"/>
              </a:rPr>
              <a:t>Om apparaten fortfarande är kopplad till el får du inte släcka med vatten!</a:t>
            </a:r>
            <a:r>
              <a:rPr lang="sv-FI" sz="800" b="0" i="0" u="none" strike="noStrike" cap="none" spc="0" baseline="0">
                <a:solidFill>
                  <a:srgbClr val="000000"/>
                </a:solidFill>
                <a:effectLst/>
                <a:uFill>
                  <a:solidFill>
                    <a:prstClr val="black">
                      <a:alpha val="0"/>
                    </a:prstClr>
                  </a:solidFill>
                </a:uFill>
                <a:latin typeface="Aptos"/>
                <a:ea typeface="Aptos"/>
                <a:cs typeface="Aptos"/>
              </a:rPr>
              <a:t>Annars ska du få en elstöt.</a:t>
            </a:r>
            <a:endParaRPr lang="fi-FI" sz="800" b="1"/>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9047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625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Brandfilten fungerar genom att den kväver elden. Brandfilten läggs över hela det brinnande materialet, varvid elden kvävs och slocknar. Att släcka en brand med brandfilt smutsar inte ner omgivningen, till skillnad från om man använder handbrandsläckare.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629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ct val="0"/>
              </a:spcAft>
              <a:buClr>
                <a:schemeClr val="dk1"/>
              </a:buClr>
              <a:buSzPts val="1400"/>
              <a:buFont typeface="Calibri" panose="020F0502020204030204"/>
              <a:buNone/>
            </a:pPr>
            <a:r>
              <a:rPr lang="sv-FI" sz="800" b="1" i="0" u="none" strike="noStrike" cap="none" spc="0" baseline="0">
                <a:solidFill>
                  <a:srgbClr val="000000"/>
                </a:solidFill>
                <a:effectLst/>
                <a:uFill>
                  <a:solidFill>
                    <a:prstClr val="black">
                      <a:alpha val="0"/>
                    </a:prstClr>
                  </a:solidFill>
                </a:uFill>
                <a:latin typeface="Aptos"/>
                <a:ea typeface="Aptos"/>
                <a:cs typeface="Aptos"/>
              </a:rPr>
              <a:t>Batteriet pyr eller ryker:</a:t>
            </a:r>
          </a:p>
          <a:p>
            <a:pPr marL="171450" marR="0" lvl="0" indent="-171450" algn="l" rtl="0">
              <a:lnSpc>
                <a:spcPct val="100000"/>
              </a:lnSpc>
              <a:spcBef>
                <a:spcPts val="360"/>
              </a:spcBef>
              <a:spcAft>
                <a:spcPct val="0"/>
              </a:spcAft>
              <a:buClr>
                <a:schemeClr val="dk1"/>
              </a:buClr>
              <a:buSzPts val="1400"/>
              <a:buFont typeface="Arial" panose="020B0604020202020204" pitchFamily="34" charset="0"/>
              <a:buChar char="•"/>
            </a:pPr>
            <a:r>
              <a:rPr lang="sv-FI" sz="800" b="0" i="0" u="none" strike="noStrike" cap="none" spc="0" baseline="0">
                <a:solidFill>
                  <a:srgbClr val="000000"/>
                </a:solidFill>
                <a:effectLst/>
                <a:uFill>
                  <a:solidFill>
                    <a:prstClr val="black">
                      <a:alpha val="0"/>
                    </a:prstClr>
                  </a:solidFill>
                </a:uFill>
                <a:latin typeface="Aptos"/>
                <a:ea typeface="Aptos"/>
                <a:cs typeface="Aptos"/>
              </a:rPr>
              <a:t>Försök dra ur kontakten eller stäng av strömmen med huvudströmbrytaren (om apparaten är ansluten till elnätet och du kan göra det på ett säkert sätt).</a:t>
            </a:r>
          </a:p>
          <a:p>
            <a:pPr marL="171450" marR="0" lvl="0" indent="-17145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Char char="•"/>
              <a:defRPr/>
            </a:pPr>
            <a:r>
              <a:rPr lang="sv-FI" sz="800" b="0" i="0" u="none" strike="noStrike" cap="none" spc="0" baseline="0">
                <a:solidFill>
                  <a:srgbClr val="000000"/>
                </a:solidFill>
                <a:effectLst/>
                <a:uFill>
                  <a:solidFill>
                    <a:prstClr val="black">
                      <a:alpha val="0"/>
                    </a:prstClr>
                  </a:solidFill>
                </a:uFill>
                <a:latin typeface="Aptos"/>
                <a:ea typeface="Aptos"/>
                <a:cs typeface="Aptos"/>
              </a:rPr>
              <a:t>Kyl det heta batteriet med en stor mängd vatten. Sänk ner apparaten i en vattenfylld hink eller ett vattenfyllt handfat.</a:t>
            </a:r>
            <a:endParaRPr lang="fi-FI" sz="800"/>
          </a:p>
          <a:p>
            <a:pPr marL="171450" marR="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800" b="1"/>
          </a:p>
          <a:p>
            <a:pPr marL="0" marR="0" lvl="0" indent="0" algn="l" rtl="0">
              <a:lnSpc>
                <a:spcPct val="100000"/>
              </a:lnSpc>
              <a:spcBef>
                <a:spcPts val="360"/>
              </a:spcBef>
              <a:spcAft>
                <a:spcPct val="0"/>
              </a:spcAft>
              <a:buClr>
                <a:schemeClr val="dk1"/>
              </a:buClr>
              <a:buSzPts val="1400"/>
              <a:buFont typeface="Arial" panose="020B0604020202020204" pitchFamily="34" charset="0"/>
              <a:buNone/>
            </a:pPr>
            <a:r>
              <a:rPr lang="sv-FI" sz="800" b="1" i="0" u="none" strike="noStrike" cap="none" spc="0" baseline="0">
                <a:solidFill>
                  <a:srgbClr val="000000"/>
                </a:solidFill>
                <a:effectLst/>
                <a:uFill>
                  <a:solidFill>
                    <a:prstClr val="black">
                      <a:alpha val="0"/>
                    </a:prstClr>
                  </a:solidFill>
                </a:uFill>
                <a:latin typeface="Aptos"/>
                <a:ea typeface="Aptos"/>
                <a:cs typeface="Aptos"/>
              </a:rPr>
              <a:t>Batteriet brinner med en synlig låga:</a:t>
            </a:r>
            <a:endParaRPr lang="fi-FI" sz="800"/>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r>
              <a:rPr lang="sv-FI" sz="800" b="0" i="0" u="none" strike="noStrike" cap="none" spc="0" baseline="0">
                <a:solidFill>
                  <a:srgbClr val="000000"/>
                </a:solidFill>
                <a:effectLst/>
                <a:uFill>
                  <a:solidFill>
                    <a:prstClr val="black">
                      <a:alpha val="0"/>
                    </a:prstClr>
                  </a:solidFill>
                </a:uFill>
                <a:latin typeface="Aptos"/>
                <a:ea typeface="Aptos"/>
                <a:cs typeface="Aptos"/>
              </a:rPr>
              <a:t>Dra ur kontakten om apparaten är ansluten till elnätet och om du kan göra det utan att skada dig själv. </a:t>
            </a:r>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r>
              <a:rPr lang="sv-FI" sz="800" b="0" i="0" u="none" strike="noStrike" cap="none" spc="0" baseline="0">
                <a:solidFill>
                  <a:srgbClr val="000000"/>
                </a:solidFill>
                <a:effectLst/>
                <a:uFill>
                  <a:solidFill>
                    <a:prstClr val="black">
                      <a:alpha val="0"/>
                    </a:prstClr>
                  </a:solidFill>
                </a:uFill>
                <a:latin typeface="Aptos"/>
                <a:ea typeface="Aptos"/>
                <a:cs typeface="Aptos"/>
              </a:rPr>
              <a:t>Lämna rummet, ring nödnumret och följ instruktionerna.</a:t>
            </a:r>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800"/>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r>
              <a:rPr lang="sv-FI" sz="800" b="1" i="0" u="none" strike="noStrike" cap="none" spc="0" baseline="0">
                <a:solidFill>
                  <a:srgbClr val="FFFFFF"/>
                </a:solidFill>
                <a:effectLst/>
                <a:uFill>
                  <a:solidFill>
                    <a:prstClr val="black">
                      <a:alpha val="0"/>
                    </a:prstClr>
                  </a:solidFill>
                </a:uFill>
                <a:latin typeface="Aptos"/>
                <a:ea typeface="Aptos"/>
                <a:cs typeface="Aptos"/>
              </a:rPr>
              <a:t>Observera också att batteriet kan ta eld på nytt efter att du släckt det.</a:t>
            </a:r>
            <a:endParaRPr lang="fi-FI" sz="800">
              <a:solidFill>
                <a:schemeClr val="bg1"/>
              </a:solidFill>
              <a:latin typeface="Tenorite" panose="00000500000000000000" pitchFamily="2" charset="0"/>
            </a:endParaRPr>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800"/>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800"/>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883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0547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ct val="0"/>
              </a:spcAft>
              <a:buClr>
                <a:schemeClr val="dk1"/>
              </a:buClr>
              <a:buSzPts val="1400"/>
              <a:buFont typeface="Arial" panose="020B0604020202020204" pitchFamily="34" charset="0"/>
              <a:buNone/>
            </a:pPr>
            <a:r>
              <a:rPr lang="sv-FI" sz="1100" b="0" i="0" u="none" strike="noStrike" cap="none" spc="0" baseline="0">
                <a:solidFill>
                  <a:srgbClr val="000000"/>
                </a:solidFill>
                <a:effectLst/>
                <a:uFill>
                  <a:solidFill>
                    <a:prstClr val="black">
                      <a:alpha val="0"/>
                    </a:prstClr>
                  </a:solidFill>
                </a:uFill>
                <a:latin typeface="Arial"/>
                <a:ea typeface="Arial"/>
                <a:cs typeface="Arial"/>
              </a:rPr>
              <a:t>Även om man ofta känner till planritningen i sitt eget hem och var möblerna står, kan situationen bli helt annorlunda när rummet fylls med rök och sikten försvinner helt. Därför är det också viktigt att hålla ordning i hemmet och se till att det inte ligger saker på golvet som kan innebära snubbelrisk. </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888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Om förstahandssläckning inte är möjlig måste du rädda dig från branden. Det finns olika sätt att rädda sig själv i olika situationer. </a:t>
            </a:r>
          </a:p>
          <a:p>
            <a:pPr marL="158750" indent="0">
              <a:buNone/>
            </a:pPr>
            <a:endParaRPr lang="fi-FI" sz="800"/>
          </a:p>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Det här avsnittet behandlar hur man ska agera vid brand i olika miljöer. </a:t>
            </a:r>
          </a:p>
          <a:p>
            <a:pPr marL="158750" indent="0">
              <a:buNone/>
            </a:pPr>
            <a:endParaRPr lang="fi-FI" sz="800"/>
          </a:p>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I följande situation brinner det i ditt eget hem.</a:t>
            </a:r>
          </a:p>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44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72F10737-E193-6537-70A7-63E353312BFA}"/>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9BA18398-6C5F-AB8F-8A97-98FB1A7FE700}"/>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73F63151-C24D-5884-89DA-656B3F95D8F8}"/>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ct val="0"/>
              </a:spcAft>
              <a:buClr>
                <a:srgbClr val="000000"/>
              </a:buClr>
              <a:buSzPts val="1400"/>
              <a:buFont typeface="Arial"/>
              <a:buNone/>
            </a:pPr>
            <a:r>
              <a:rPr lang="sv-FI" sz="800" b="0" i="0" u="none" strike="noStrike" cap="none" spc="0" baseline="0">
                <a:solidFill>
                  <a:srgbClr val="000000"/>
                </a:solidFill>
                <a:effectLst/>
                <a:uFill>
                  <a:solidFill>
                    <a:prstClr val="black">
                      <a:alpha val="0"/>
                    </a:prstClr>
                  </a:solidFill>
                </a:uFill>
                <a:latin typeface="Aptos"/>
                <a:ea typeface="Aptos"/>
                <a:cs typeface="Aptos"/>
              </a:rPr>
              <a:t>När brandvarnaren larmar är det viktigt att agera snabbt eftersom det bara finns lite tid för att varna andra och att avlägsna sig. </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sv-FI" sz="800" b="0" i="0" u="none" strike="noStrike" cap="none" spc="0" baseline="0">
                <a:solidFill>
                  <a:srgbClr val="000000"/>
                </a:solidFill>
                <a:effectLst/>
                <a:uFill>
                  <a:solidFill>
                    <a:prstClr val="black">
                      <a:alpha val="0"/>
                    </a:prstClr>
                  </a:solidFill>
                </a:uFill>
                <a:latin typeface="Aptos"/>
                <a:ea typeface="Aptos"/>
                <a:cs typeface="Aptos"/>
              </a:rPr>
              <a:t>Om brandvarnaren larmar i den bostad som du befinner dig i, varna andra genom att ropa och väck dem som sover.</a:t>
            </a:r>
          </a:p>
          <a:p>
            <a:pPr marL="0" marR="0" lvl="0" indent="0" algn="l" rtl="0">
              <a:lnSpc>
                <a:spcPct val="100000"/>
              </a:lnSpc>
              <a:spcBef>
                <a:spcPts val="360"/>
              </a:spcBef>
              <a:spcAft>
                <a:spcPct val="0"/>
              </a:spcAft>
              <a:buClr>
                <a:srgbClr val="000000"/>
              </a:buClr>
              <a:buSzPts val="1400"/>
              <a:buFont typeface="Arial"/>
              <a:buNone/>
            </a:pPr>
            <a:r>
              <a:rPr lang="sv-FI" sz="800" b="0" i="0" u="none" strike="noStrike" cap="none" spc="0" baseline="0">
                <a:solidFill>
                  <a:srgbClr val="000000"/>
                </a:solidFill>
                <a:effectLst/>
                <a:uFill>
                  <a:solidFill>
                    <a:prstClr val="black">
                      <a:alpha val="0"/>
                    </a:prstClr>
                  </a:solidFill>
                </a:uFill>
                <a:latin typeface="Aptos"/>
                <a:ea typeface="Aptos"/>
                <a:cs typeface="Aptos"/>
              </a:rPr>
              <a:t>Om den begynnande branden är liten kan du försöka släcka den med t.ex. en brandfilt eller handbrandsläckare. Du får inte sätta dig själv i fara.</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sv-FI" sz="800" b="0" i="0" u="none" strike="noStrike" cap="none" spc="0" baseline="0">
                <a:solidFill>
                  <a:srgbClr val="000000"/>
                </a:solidFill>
                <a:effectLst/>
                <a:uFill>
                  <a:solidFill>
                    <a:prstClr val="black">
                      <a:alpha val="0"/>
                    </a:prstClr>
                  </a:solidFill>
                </a:uFill>
                <a:latin typeface="Aptos"/>
                <a:ea typeface="Aptos"/>
                <a:cs typeface="Aptos"/>
              </a:rPr>
              <a:t>Om branden inte går att släcka inom ungefär en halv minut, avlägsna dig från rummet och stäng dörren efter dig. </a:t>
            </a:r>
          </a:p>
          <a:p>
            <a:pPr marL="0" marR="0" lvl="0" indent="0" algn="l" rtl="0">
              <a:lnSpc>
                <a:spcPct val="100000"/>
              </a:lnSpc>
              <a:spcBef>
                <a:spcPts val="360"/>
              </a:spcBef>
              <a:spcAft>
                <a:spcPct val="0"/>
              </a:spcAft>
              <a:buClr>
                <a:srgbClr val="000000"/>
              </a:buClr>
              <a:buSzPts val="1400"/>
              <a:buFont typeface="Arial"/>
              <a:buNone/>
            </a:pPr>
            <a:r>
              <a:rPr lang="sv-FI" sz="800" b="0" i="0" u="none" strike="noStrike" cap="none" spc="0" baseline="0">
                <a:solidFill>
                  <a:srgbClr val="000000"/>
                </a:solidFill>
                <a:effectLst/>
                <a:uFill>
                  <a:solidFill>
                    <a:prstClr val="black">
                      <a:alpha val="0"/>
                    </a:prstClr>
                  </a:solidFill>
                </a:uFill>
                <a:latin typeface="Aptos"/>
                <a:ea typeface="Aptos"/>
                <a:cs typeface="Aptos"/>
              </a:rPr>
              <a:t>Avlägsna dig snabbt från lägenheten och hjälp också andra att ta sig ut. När du går ut, stäng dörren och fönstren. Om du befinner dig i ett höghus och det inte finns rök i trappuppgången, varna dina grannar genom att t.ex. ringa på dörrklockorna. Avlägsna dig via trappan. Använd inte hissen!</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sv-FI" sz="800" b="0" i="0" u="none" strike="noStrike" cap="none" spc="0" baseline="0">
                <a:solidFill>
                  <a:srgbClr val="000000"/>
                </a:solidFill>
                <a:effectLst/>
                <a:uFill>
                  <a:solidFill>
                    <a:prstClr val="black">
                      <a:alpha val="0"/>
                    </a:prstClr>
                  </a:solidFill>
                </a:uFill>
                <a:latin typeface="Aptos"/>
                <a:ea typeface="Aptos"/>
                <a:cs typeface="Aptos"/>
              </a:rPr>
              <a:t>Gå till samlingsplatsen.</a:t>
            </a:r>
          </a:p>
          <a:p>
            <a:pPr marL="0" marR="0" lvl="0" indent="0" algn="l" rtl="0">
              <a:lnSpc>
                <a:spcPct val="100000"/>
              </a:lnSpc>
              <a:spcBef>
                <a:spcPts val="360"/>
              </a:spcBef>
              <a:spcAft>
                <a:spcPct val="0"/>
              </a:spcAft>
              <a:buClr>
                <a:srgbClr val="000000"/>
              </a:buClr>
              <a:buSzPts val="1400"/>
              <a:buFont typeface="Arial"/>
              <a:buNone/>
            </a:pPr>
            <a:endParaRPr lang="fi-FI" sz="800" noProof="0"/>
          </a:p>
          <a:p>
            <a:pPr marL="0" marR="0" lvl="0" indent="0" algn="l" rtl="0">
              <a:lnSpc>
                <a:spcPct val="100000"/>
              </a:lnSpc>
              <a:spcBef>
                <a:spcPts val="360"/>
              </a:spcBef>
              <a:spcAft>
                <a:spcPct val="0"/>
              </a:spcAft>
              <a:buClr>
                <a:srgbClr val="000000"/>
              </a:buClr>
              <a:buSzPts val="1400"/>
              <a:buFont typeface="Arial"/>
              <a:buNone/>
            </a:pPr>
            <a:r>
              <a:rPr lang="sv-FI" sz="800" b="0" i="0" u="none" strike="noStrike" cap="none" spc="0" baseline="0">
                <a:solidFill>
                  <a:srgbClr val="000000"/>
                </a:solidFill>
                <a:effectLst/>
                <a:uFill>
                  <a:solidFill>
                    <a:prstClr val="black">
                      <a:alpha val="0"/>
                    </a:prstClr>
                  </a:solidFill>
                </a:uFill>
                <a:latin typeface="Aptos"/>
                <a:ea typeface="Aptos"/>
                <a:cs typeface="Aptos"/>
              </a:rPr>
              <a:t>Larma nödcentralen från en säker plats. Vägled brandkåren till platsen.</a:t>
            </a:r>
          </a:p>
          <a:p>
            <a:pPr marL="158750" indent="0">
              <a:buNone/>
            </a:pPr>
            <a:endParaRPr lang="fi-FI" sz="800"/>
          </a:p>
        </p:txBody>
      </p:sp>
      <p:sp>
        <p:nvSpPr>
          <p:cNvPr id="359" name="Google Shape;359;p26:notes">
            <a:extLst>
              <a:ext uri="{FF2B5EF4-FFF2-40B4-BE49-F238E27FC236}">
                <a16:creationId xmlns:a16="http://schemas.microsoft.com/office/drawing/2014/main" id="{C118DECD-FB9A-4DAA-540D-5DCD62F73300}"/>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25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1100" b="1" i="0" u="none" strike="noStrike" cap="none" spc="0" baseline="0">
                <a:solidFill>
                  <a:srgbClr val="000000"/>
                </a:solidFill>
                <a:effectLst/>
                <a:uFill>
                  <a:solidFill>
                    <a:prstClr val="black">
                      <a:alpha val="0"/>
                    </a:prstClr>
                  </a:solidFill>
                </a:uFill>
                <a:latin typeface="Arial"/>
                <a:ea typeface="Arial"/>
                <a:cs typeface="Arial"/>
              </a:rPr>
              <a:t>Svar: </a:t>
            </a:r>
            <a:r>
              <a:rPr lang="sv-FI" sz="1100" b="0" i="0" u="none" strike="noStrike" cap="none" spc="0" baseline="0">
                <a:solidFill>
                  <a:srgbClr val="000000"/>
                </a:solidFill>
                <a:effectLst/>
                <a:uFill>
                  <a:solidFill>
                    <a:prstClr val="black">
                      <a:alpha val="0"/>
                    </a:prstClr>
                  </a:solidFill>
                </a:uFill>
                <a:latin typeface="Arial"/>
                <a:ea typeface="Arial"/>
                <a:cs typeface="Arial"/>
              </a:rPr>
              <a:t>Varje hem måste ha minst två utrymningsvägar. Den ena är den normala utgången och den andra är en reservväg, som en balkong eller ett fönster. </a:t>
            </a: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98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AD695E20-24C4-759F-FAB8-7D2920CD55D6}"/>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BCCCAD2B-1CD6-7240-243A-FF3D9DA8A99F}"/>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F3C5B46-E8BA-A730-37D4-A1AE12C3FE9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Om förstahandssläckning inte är möjlig måste du rädda dig från branden. Det finns olika sätt att rädda sig själv i olika situationer. </a:t>
            </a:r>
          </a:p>
          <a:p>
            <a:pPr marL="158750" indent="0">
              <a:buNone/>
            </a:pPr>
            <a:endParaRPr lang="fi-FI" sz="800"/>
          </a:p>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Detta avsnitt behandlar vad man ska göra i olika miljöer i händelse av brand. </a:t>
            </a:r>
          </a:p>
          <a:p>
            <a:pPr marL="158750" indent="0">
              <a:buNone/>
            </a:pPr>
            <a:endParaRPr lang="fi-FI" sz="800"/>
          </a:p>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Nu följer en situation där </a:t>
            </a:r>
            <a:r>
              <a:rPr lang="sv-FI" sz="800" b="1" i="0" u="none" strike="noStrike" cap="none" spc="0" baseline="0">
                <a:solidFill>
                  <a:srgbClr val="000000"/>
                </a:solidFill>
                <a:effectLst/>
                <a:uFill>
                  <a:solidFill>
                    <a:prstClr val="black">
                      <a:alpha val="0"/>
                    </a:prstClr>
                  </a:solidFill>
                </a:uFill>
                <a:latin typeface="Aptos"/>
                <a:ea typeface="Aptos"/>
                <a:cs typeface="Aptos"/>
              </a:rPr>
              <a:t>det brinner någon annanstans i höghuset</a:t>
            </a:r>
            <a:r>
              <a:rPr lang="sv-FI" sz="800" b="0" i="0" u="none" strike="noStrike" cap="none" spc="0" baseline="0">
                <a:solidFill>
                  <a:srgbClr val="000000"/>
                </a:solidFill>
                <a:effectLst/>
                <a:uFill>
                  <a:solidFill>
                    <a:prstClr val="black">
                      <a:alpha val="0"/>
                    </a:prstClr>
                  </a:solidFill>
                </a:uFill>
                <a:latin typeface="Aptos"/>
                <a:ea typeface="Aptos"/>
                <a:cs typeface="Aptos"/>
              </a:rPr>
              <a:t>.</a:t>
            </a:r>
          </a:p>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a:extLst>
              <a:ext uri="{FF2B5EF4-FFF2-40B4-BE49-F238E27FC236}">
                <a16:creationId xmlns:a16="http://schemas.microsoft.com/office/drawing/2014/main" id="{59D09E03-C3F8-4A98-530F-68C6ED93182C}"/>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67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r>
              <a:rPr lang="sv-FI" sz="1200" b="0" i="0" u="none" strike="noStrike" cap="none" spc="0" baseline="0">
                <a:solidFill>
                  <a:srgbClr val="000000"/>
                </a:solidFill>
                <a:effectLst/>
                <a:uFill>
                  <a:solidFill>
                    <a:prstClr val="black">
                      <a:alpha val="0"/>
                    </a:prstClr>
                  </a:solidFill>
                </a:uFill>
                <a:latin typeface="Aptos"/>
                <a:ea typeface="Aptos"/>
                <a:cs typeface="Aptos"/>
              </a:rPr>
              <a:t>NouHätä!-material för lektion 1: </a:t>
            </a:r>
          </a:p>
          <a:p>
            <a:pPr marL="228600" lvl="0" indent="-152400" algn="l" rtl="0">
              <a:lnSpc>
                <a:spcPct val="100000"/>
              </a:lnSpc>
              <a:spcBef>
                <a:spcPts val="360"/>
              </a:spcBef>
              <a:spcAft>
                <a:spcPct val="0"/>
              </a:spcAft>
              <a:buClr>
                <a:schemeClr val="dk1"/>
              </a:buClr>
              <a:buSzPts val="1200"/>
              <a:buFont typeface="Calibri" panose="020F0502020204030204"/>
              <a:buNone/>
            </a:pPr>
            <a:r>
              <a:rPr lang="sv-FI" sz="1200" b="1" i="0" u="none" strike="noStrike" cap="none" spc="0" baseline="0">
                <a:solidFill>
                  <a:srgbClr val="000000"/>
                </a:solidFill>
                <a:effectLst/>
                <a:uFill>
                  <a:solidFill>
                    <a:prstClr val="black">
                      <a:alpha val="0"/>
                    </a:prstClr>
                  </a:solidFill>
                </a:uFill>
                <a:latin typeface="Aptos"/>
                <a:ea typeface="Aptos"/>
                <a:cs typeface="Aptos"/>
              </a:rPr>
              <a:t>Förebyggande av bränder</a:t>
            </a:r>
          </a:p>
          <a:p>
            <a:pPr marL="228600" lvl="0" indent="-152400" algn="l" rtl="0">
              <a:lnSpc>
                <a:spcPct val="100000"/>
              </a:lnSpc>
              <a:spcBef>
                <a:spcPts val="360"/>
              </a:spcBef>
              <a:spcAft>
                <a:spcPct val="0"/>
              </a:spcAft>
              <a:buClr>
                <a:schemeClr val="dk1"/>
              </a:buClr>
              <a:buSzPts val="1200"/>
              <a:buFont typeface="Calibri" panose="020F0502020204030204"/>
              <a:buNone/>
            </a:pPr>
            <a:endParaRPr lang="fi-FI" sz="1200"/>
          </a:p>
          <a:p>
            <a:pPr marL="228600" lvl="0" indent="-152400" algn="l" rtl="0">
              <a:lnSpc>
                <a:spcPct val="100000"/>
              </a:lnSpc>
              <a:spcBef>
                <a:spcPts val="360"/>
              </a:spcBef>
              <a:spcAft>
                <a:spcPct val="0"/>
              </a:spcAft>
              <a:buClr>
                <a:schemeClr val="dk1"/>
              </a:buClr>
              <a:buSzPts val="1200"/>
              <a:buFont typeface="Calibri" panose="020F0502020204030204"/>
              <a:buNone/>
            </a:pPr>
            <a:r>
              <a:rPr lang="sv-FI" sz="1200" b="0" i="0" u="none" strike="noStrike" cap="none" spc="0" baseline="0">
                <a:solidFill>
                  <a:srgbClr val="000000"/>
                </a:solidFill>
                <a:effectLst/>
                <a:uFill>
                  <a:solidFill>
                    <a:prstClr val="black">
                      <a:alpha val="0"/>
                    </a:prstClr>
                  </a:solidFill>
                </a:uFill>
                <a:latin typeface="Aptos"/>
                <a:ea typeface="Aptos"/>
                <a:cs typeface="Aptos"/>
              </a:rPr>
              <a:t>I nästa Powerpoint-presentation går vi igenom </a:t>
            </a:r>
            <a:r>
              <a:rPr lang="sv-FI" sz="1200" b="1" i="0" u="none" strike="noStrike" cap="none" spc="0" baseline="0">
                <a:solidFill>
                  <a:srgbClr val="000000"/>
                </a:solidFill>
                <a:effectLst/>
                <a:uFill>
                  <a:solidFill>
                    <a:prstClr val="black">
                      <a:alpha val="0"/>
                    </a:prstClr>
                  </a:solidFill>
                </a:uFill>
                <a:latin typeface="Aptos"/>
                <a:ea typeface="Aptos"/>
                <a:cs typeface="Aptos"/>
              </a:rPr>
              <a:t>lektionens kunskapsmål</a:t>
            </a:r>
            <a:r>
              <a:rPr lang="sv-FI" sz="1200" b="0" i="0" u="none" strike="noStrike" cap="none" spc="0" baseline="0">
                <a:solidFill>
                  <a:srgbClr val="000000"/>
                </a:solidFill>
                <a:effectLst/>
                <a:uFill>
                  <a:solidFill>
                    <a:prstClr val="black">
                      <a:alpha val="0"/>
                    </a:prstClr>
                  </a:solidFill>
                </a:uFill>
                <a:latin typeface="Aptos"/>
                <a:ea typeface="Aptos"/>
                <a:cs typeface="Aptos"/>
              </a:rPr>
              <a:t>.</a:t>
            </a:r>
          </a:p>
        </p:txBody>
      </p:sp>
      <p:sp>
        <p:nvSpPr>
          <p:cNvPr id="97" name="Google Shape;97;p2: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981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Länk till spelet: https://spek.h5p.com/content/1291662006953165597</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8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1200" b="0" i="0" u="none" strike="noStrike" cap="none" spc="0" baseline="0">
                <a:solidFill>
                  <a:srgbClr val="000000"/>
                </a:solidFill>
                <a:effectLst/>
                <a:uFill>
                  <a:solidFill>
                    <a:prstClr val="black">
                      <a:alpha val="0"/>
                    </a:prstClr>
                  </a:solidFill>
                </a:uFill>
                <a:latin typeface="Aptos"/>
                <a:ea typeface="Aptos"/>
                <a:cs typeface="Aptos"/>
              </a:rPr>
              <a:t>Obs! Om du hör att en brandvarnare tjuter i en annan lägenhet och det inte finns rök i trappuppgången, kan du först kontrollera om det syns rök eller lågor i lägenheten. Om inte, kan du knacka på dörren eller fönstret för att få kontakt med personen i lägenheten och ta reda vad det är fråga om. Om du inte får tag på någon i lägenheten och du ser rök/flammor ska du omedelbart ringa 112. Vid behov ska du fortsätta att knacka på dörren/fönstret och ringa på dörrklockan för att väcka dem som eventuellt sover i lägenheten. Utsätt dig ändå inte själv för röken!</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120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sv-FI" sz="800" b="1" i="0" u="none" strike="noStrike" cap="none" spc="0" baseline="0">
                <a:solidFill>
                  <a:srgbClr val="000000"/>
                </a:solidFill>
                <a:effectLst/>
                <a:uFill>
                  <a:solidFill>
                    <a:prstClr val="black">
                      <a:alpha val="0"/>
                    </a:prstClr>
                  </a:solidFill>
                </a:uFill>
                <a:latin typeface="Aptos"/>
                <a:ea typeface="Aptos"/>
                <a:cs typeface="Aptos"/>
              </a:rPr>
              <a:t>Om du är i ett höghus och det brinner hos grannen eller i trappuppgången</a:t>
            </a:r>
            <a:br>
              <a:rPr sz="800"/>
            </a:br>
            <a:br>
              <a:rPr sz="800"/>
            </a:br>
            <a:r>
              <a:rPr lang="sv-FI" sz="800" b="0" i="0" u="none" strike="noStrike" cap="none" spc="0" baseline="0">
                <a:solidFill>
                  <a:srgbClr val="000000"/>
                </a:solidFill>
                <a:effectLst/>
                <a:uFill>
                  <a:solidFill>
                    <a:prstClr val="black">
                      <a:alpha val="0"/>
                    </a:prstClr>
                  </a:solidFill>
                </a:uFill>
                <a:latin typeface="Aptos"/>
                <a:ea typeface="Aptos"/>
                <a:cs typeface="Aptos"/>
              </a:rPr>
              <a:t>I ett höghus bildar varje lägenhet sin egen brandsektion Sektioneringen förhindrar spridning av brand och brandgaser från en lägenhet till en annan. </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endParaRPr lang="fi-FI" sz="80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Därför är det säkrast att stanna i lägenheten</a:t>
            </a:r>
            <a:r>
              <a:rPr lang="sv-FI" sz="800" b="1" i="0" u="none" strike="noStrike" cap="none" spc="0" baseline="0">
                <a:solidFill>
                  <a:srgbClr val="000000"/>
                </a:solidFill>
                <a:effectLst/>
                <a:uFill>
                  <a:solidFill>
                    <a:prstClr val="black">
                      <a:alpha val="0"/>
                    </a:prstClr>
                  </a:solidFill>
                </a:uFill>
                <a:latin typeface="Aptos"/>
                <a:ea typeface="Aptos"/>
                <a:cs typeface="Aptos"/>
              </a:rPr>
              <a:t>. Att gå ut i en rökig trappuppgång är livsfarligt.</a:t>
            </a:r>
            <a:r>
              <a:rPr lang="sv-FI" sz="800" b="0" i="0" u="none" strike="noStrike" cap="none" spc="0" baseline="0">
                <a:solidFill>
                  <a:srgbClr val="000000"/>
                </a:solidFill>
                <a:effectLst/>
                <a:uFill>
                  <a:solidFill>
                    <a:prstClr val="black">
                      <a:alpha val="0"/>
                    </a:prstClr>
                  </a:solidFill>
                </a:uFill>
                <a:latin typeface="Aptos"/>
                <a:ea typeface="Aptos"/>
                <a:cs typeface="Aptos"/>
              </a:rPr>
              <a:t> </a:t>
            </a:r>
            <a:endParaRPr lang="fi-FI" sz="800" b="1"/>
          </a:p>
          <a:p>
            <a:pPr marL="0" lvl="0" indent="0" algn="l" rtl="0">
              <a:lnSpc>
                <a:spcPct val="100000"/>
              </a:lnSpc>
              <a:spcBef>
                <a:spcPts val="360"/>
              </a:spcBef>
              <a:spcAft>
                <a:spcPct val="0"/>
              </a:spcAft>
              <a:buClr>
                <a:schemeClr val="dk1"/>
              </a:buClr>
              <a:buSzPts val="1400"/>
              <a:buFont typeface="Calibri" panose="020F0502020204030204"/>
              <a:buNone/>
            </a:pPr>
            <a:endParaRPr lang="fi-FI" sz="800"/>
          </a:p>
          <a:p>
            <a:pPr marL="171450" marR="0" lvl="0" indent="-171450" algn="l" rtl="0">
              <a:lnSpc>
                <a:spcPct val="100000"/>
              </a:lnSpc>
              <a:spcBef>
                <a:spcPts val="360"/>
              </a:spcBef>
              <a:spcAft>
                <a:spcPct val="0"/>
              </a:spcAft>
              <a:buClr>
                <a:srgbClr val="000000"/>
              </a:buClr>
              <a:buSzPts val="1400"/>
              <a:buFont typeface="Arial" panose="020B0604020202020204" pitchFamily="34" charset="0"/>
              <a:buChar char="•"/>
            </a:pPr>
            <a:r>
              <a:rPr lang="sv-FI" sz="800" b="0" i="0" u="none" strike="noStrike" cap="none" spc="0" baseline="0">
                <a:solidFill>
                  <a:srgbClr val="000000"/>
                </a:solidFill>
                <a:effectLst/>
                <a:uFill>
                  <a:solidFill>
                    <a:prstClr val="black">
                      <a:alpha val="0"/>
                    </a:prstClr>
                  </a:solidFill>
                </a:uFill>
                <a:latin typeface="Aptos"/>
                <a:ea typeface="Aptos"/>
                <a:cs typeface="Aptos"/>
              </a:rPr>
              <a:t>Kom ihåg att om </a:t>
            </a:r>
            <a:r>
              <a:rPr lang="sv-FI" sz="800" b="1" i="0" u="none" strike="noStrike" cap="none" spc="0" baseline="0">
                <a:solidFill>
                  <a:srgbClr val="000000"/>
                </a:solidFill>
                <a:effectLst/>
                <a:uFill>
                  <a:solidFill>
                    <a:prstClr val="black">
                      <a:alpha val="0"/>
                    </a:prstClr>
                  </a:solidFill>
                </a:uFill>
                <a:latin typeface="Aptos"/>
                <a:ea typeface="Aptos"/>
                <a:cs typeface="Aptos"/>
              </a:rPr>
              <a:t>du befinner dig i ett höghus och det inte brinner i din lägenhet, är det bättre att stanna i din lägenhet</a:t>
            </a:r>
            <a:r>
              <a:rPr lang="sv-FI" sz="800" b="0" i="0" u="none" strike="noStrike" cap="none" spc="0" baseline="0">
                <a:solidFill>
                  <a:srgbClr val="000000"/>
                </a:solidFill>
                <a:effectLst/>
                <a:uFill>
                  <a:solidFill>
                    <a:prstClr val="black">
                      <a:alpha val="0"/>
                    </a:prstClr>
                  </a:solidFill>
                </a:uFill>
                <a:latin typeface="Aptos"/>
                <a:ea typeface="Aptos"/>
                <a:cs typeface="Aptos"/>
              </a:rPr>
              <a:t>. </a:t>
            </a:r>
          </a:p>
          <a:p>
            <a:pPr marL="171450" marR="0" lvl="0" indent="-171450" algn="l" rtl="0">
              <a:lnSpc>
                <a:spcPct val="100000"/>
              </a:lnSpc>
              <a:spcBef>
                <a:spcPts val="360"/>
              </a:spcBef>
              <a:spcAft>
                <a:spcPct val="0"/>
              </a:spcAft>
              <a:buClr>
                <a:srgbClr val="000000"/>
              </a:buClr>
              <a:buSzPts val="1400"/>
              <a:buFont typeface="Arial" panose="020B0604020202020204" pitchFamily="34" charset="0"/>
              <a:buChar char="•"/>
            </a:pPr>
            <a:r>
              <a:rPr lang="sv-FI" sz="800" b="0" i="0" u="none" strike="noStrike" cap="none" spc="0" baseline="0">
                <a:solidFill>
                  <a:srgbClr val="000000"/>
                </a:solidFill>
                <a:effectLst/>
                <a:uFill>
                  <a:solidFill>
                    <a:prstClr val="black">
                      <a:alpha val="0"/>
                    </a:prstClr>
                  </a:solidFill>
                </a:uFill>
                <a:latin typeface="Aptos"/>
                <a:ea typeface="Aptos"/>
                <a:cs typeface="Aptos"/>
              </a:rPr>
              <a:t>Stäng dörrarna och täta dörrspringan vid behov med en våt handduk för att hindra rök från att komma in i lägenheten.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8690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01F588CA-A8C8-8F4D-435E-BA8E6A64B01B}"/>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A075F5E5-C17F-C6E2-5FA2-6778C7FE31BF}"/>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3B69DF0-A031-A65C-194B-1E4CD2E86870}"/>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Om förstahandssläckning inte är möjlig måste du rädda dig från branden. Det finns olika sätt att rädda sig själv i olika situationer. </a:t>
            </a:r>
          </a:p>
          <a:p>
            <a:pPr marL="158750" indent="0">
              <a:buNone/>
            </a:pPr>
            <a:endParaRPr lang="fi-FI" sz="800"/>
          </a:p>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Härnäst en situation där det brinner i grannskapet, till exempel i grannkvarteret.</a:t>
            </a:r>
          </a:p>
        </p:txBody>
      </p:sp>
      <p:sp>
        <p:nvSpPr>
          <p:cNvPr id="359" name="Google Shape;359;p26:notes">
            <a:extLst>
              <a:ext uri="{FF2B5EF4-FFF2-40B4-BE49-F238E27FC236}">
                <a16:creationId xmlns:a16="http://schemas.microsoft.com/office/drawing/2014/main" id="{12FDA642-6E54-0E6E-D0AD-A5CB3FD2BA6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8990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Länk till spelet: https://spek.h5p.com/content/1291662036853467267</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95764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sv-FI" sz="800" b="0" i="0" u="none" strike="noStrike" cap="none" spc="0" baseline="0">
                <a:solidFill>
                  <a:srgbClr val="000000"/>
                </a:solidFill>
                <a:effectLst/>
                <a:uFill>
                  <a:solidFill>
                    <a:prstClr val="black">
                      <a:alpha val="0"/>
                    </a:prstClr>
                  </a:solidFill>
                </a:uFill>
                <a:latin typeface="Arial"/>
                <a:ea typeface="Arial"/>
                <a:cs typeface="Arial"/>
              </a:rPr>
              <a:t>Det kan finnas giftiga rökgaser utomhus och du kan störa räddningsarbetarna i deras arbete. </a:t>
            </a:r>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sv-FI" sz="800" b="0" i="0" u="none" strike="noStrike" cap="none" spc="0" baseline="0">
                <a:solidFill>
                  <a:srgbClr val="000000"/>
                </a:solidFill>
                <a:effectLst/>
                <a:uFill>
                  <a:solidFill>
                    <a:prstClr val="black">
                      <a:alpha val="0"/>
                    </a:prstClr>
                  </a:solidFill>
                </a:uFill>
                <a:latin typeface="Arial"/>
                <a:ea typeface="Arial"/>
                <a:cs typeface="Arial"/>
              </a:rPr>
              <a:t>Om förhållandena i hemmet trots skydd blir farliga på grund av att rök kommer in, ring nödcentralen och be om hjälp.</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9440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7D704788-3457-C7D9-96C1-02FCF728B507}"/>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17EF1C6A-21C1-6CC9-CAD7-FB65E09B6E8C}"/>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4BB48371-2A3C-B119-7014-3A17DBEE529C}"/>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sv-FI" sz="800" b="0" i="0" u="none" strike="noStrike" cap="none" spc="0" baseline="0">
                <a:solidFill>
                  <a:srgbClr val="000000"/>
                </a:solidFill>
                <a:effectLst/>
                <a:uFill>
                  <a:solidFill>
                    <a:prstClr val="black">
                      <a:alpha val="0"/>
                    </a:prstClr>
                  </a:solidFill>
                </a:uFill>
                <a:latin typeface="Aptos"/>
                <a:ea typeface="Aptos"/>
                <a:cs typeface="Aptos"/>
              </a:rPr>
              <a:t>Om förstahandssläckning inte är möjlig måste du rädda dig från branden. Det finns olika sätt att rädda sig själv i olika situationer. </a:t>
            </a:r>
          </a:p>
          <a:p>
            <a:pPr marL="158750" indent="0">
              <a:buNone/>
            </a:pPr>
            <a:endParaRPr lang="fi-FI" sz="800"/>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Härnäst en situation där du befinner dig på offentlig plats, till exempel ett köpcentrum, och du hör ett brandlarm.</a:t>
            </a:r>
          </a:p>
          <a:p>
            <a:pPr marL="158750" indent="0">
              <a:buNone/>
            </a:pPr>
            <a:endParaRPr lang="fi-FI" sz="800"/>
          </a:p>
        </p:txBody>
      </p:sp>
      <p:sp>
        <p:nvSpPr>
          <p:cNvPr id="359" name="Google Shape;359;p26:notes">
            <a:extLst>
              <a:ext uri="{FF2B5EF4-FFF2-40B4-BE49-F238E27FC236}">
                <a16:creationId xmlns:a16="http://schemas.microsoft.com/office/drawing/2014/main" id="{8C222D08-3A1F-9652-514E-E4CF7CE6703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0891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Det brinner till exempel i skolan eller i ett köpcentrum.</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147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Char char="•"/>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4141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Repetition av lektionens viktigaste innehåll.</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2168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Obs! För att det ska vara säkert att släcka en brinnande elapparat med vatten måste man först koppla bort apparaten från elnätet, dvs. dra ur kontakten. </a:t>
            </a:r>
            <a:r>
              <a:rPr lang="sv-FI" sz="900" b="1" i="0" u="none" strike="noStrike" cap="none" spc="0" baseline="0">
                <a:solidFill>
                  <a:srgbClr val="000000"/>
                </a:solidFill>
                <a:effectLst/>
                <a:uFill>
                  <a:solidFill>
                    <a:prstClr val="black">
                      <a:alpha val="0"/>
                    </a:prstClr>
                  </a:solidFill>
                </a:uFill>
                <a:latin typeface="Aptos"/>
                <a:ea typeface="Aptos"/>
                <a:cs typeface="Aptos"/>
              </a:rPr>
              <a:t>Om apparaten fortfarande är kopplad till el får du inte släcka med vatten!</a:t>
            </a:r>
            <a:r>
              <a:rPr lang="sv-FI" sz="900" b="0" i="0" u="none" strike="noStrike" cap="none" spc="0" baseline="0">
                <a:solidFill>
                  <a:srgbClr val="000000"/>
                </a:solidFill>
                <a:effectLst/>
                <a:uFill>
                  <a:solidFill>
                    <a:prstClr val="black">
                      <a:alpha val="0"/>
                    </a:prstClr>
                  </a:solidFill>
                </a:uFill>
                <a:latin typeface="Aptos"/>
                <a:ea typeface="Aptos"/>
                <a:cs typeface="Aptos"/>
              </a:rPr>
              <a:t>Annars ska du få en elstöt.</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b="1"/>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900" b="1" i="0" u="none" strike="noStrike" cap="none" spc="0" baseline="0">
                <a:solidFill>
                  <a:srgbClr val="000000"/>
                </a:solidFill>
                <a:effectLst/>
                <a:uFill>
                  <a:solidFill>
                    <a:prstClr val="black">
                      <a:alpha val="0"/>
                    </a:prstClr>
                  </a:solidFill>
                </a:uFill>
                <a:latin typeface="Aptos"/>
                <a:ea typeface="Aptos"/>
                <a:cs typeface="Aptos"/>
              </a:rPr>
              <a:t>Den här uppgiften finns bland det material som kan skrivas ut, om du vill dela ut den till eleverna.</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386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Gå igenom lektionens kunskapsmål.</a:t>
            </a:r>
          </a:p>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endParaRPr lang="fi-FI" sz="900" b="0"/>
          </a:p>
          <a:p>
            <a:pPr marL="76200" marR="0" lvl="0" indent="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ptos"/>
                <a:ea typeface="Aptos"/>
                <a:cs typeface="Aptos"/>
              </a:rPr>
              <a:t>Lektionens ämne: </a:t>
            </a:r>
            <a:br>
              <a:rPr sz="900"/>
            </a:br>
            <a:r>
              <a:rPr lang="sv-FI" sz="900" b="0" i="0" u="none" strike="noStrike" cap="none" spc="0" baseline="0">
                <a:solidFill>
                  <a:srgbClr val="000000"/>
                </a:solidFill>
                <a:effectLst/>
                <a:uFill>
                  <a:solidFill>
                    <a:prstClr val="black">
                      <a:alpha val="0"/>
                    </a:prstClr>
                  </a:solidFill>
                </a:uFill>
                <a:latin typeface="Aptos"/>
                <a:ea typeface="Aptos"/>
                <a:cs typeface="Aptos"/>
              </a:rPr>
              <a:t>1. Val av rätt förstahandssläckare.</a:t>
            </a:r>
          </a:p>
          <a:p>
            <a:pPr marL="247650" marR="0" lvl="0" indent="-171450" algn="l" defTabSz="914400" rtl="0" eaLnBrk="1" fontAlgn="auto" latinLnBrk="0" hangingPunct="1">
              <a:lnSpc>
                <a:spcPct val="100000"/>
              </a:lnSpc>
              <a:spcBef>
                <a:spcPts val="360"/>
              </a:spcBef>
              <a:spcAft>
                <a:spcPct val="0"/>
              </a:spcAft>
              <a:buClr>
                <a:schemeClr val="dk1"/>
              </a:buClr>
              <a:buSzPts val="1200"/>
              <a:buFont typeface="Arial" panose="020B0604020202020204" pitchFamily="34" charset="0"/>
              <a:buChar char="•"/>
              <a:defRPr/>
            </a:pPr>
            <a:endParaRPr lang="fi-FI" sz="900" b="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5843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sv-FI" sz="1100" b="1" i="0" u="none" strike="noStrike" cap="none" spc="0" baseline="0">
                <a:solidFill>
                  <a:srgbClr val="000000"/>
                </a:solidFill>
                <a:effectLst/>
                <a:uFill>
                  <a:solidFill>
                    <a:prstClr val="black">
                      <a:alpha val="0"/>
                    </a:prstClr>
                  </a:solidFill>
                </a:uFill>
                <a:latin typeface="Aptos"/>
                <a:ea typeface="Aptos"/>
                <a:cs typeface="Aptos"/>
              </a:rPr>
              <a:t>Den här uppgiften finns bland det material som kan skrivas ut, om du vill dela ut den till eleverna.</a:t>
            </a:r>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fi-FI" sz="1100" b="1"/>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sv-FI" sz="1100" b="1" i="0" u="none" strike="noStrike" cap="none" spc="0" baseline="0">
                <a:solidFill>
                  <a:srgbClr val="000000"/>
                </a:solidFill>
                <a:effectLst/>
                <a:uFill>
                  <a:solidFill>
                    <a:prstClr val="black">
                      <a:alpha val="0"/>
                    </a:prstClr>
                  </a:solidFill>
                </a:uFill>
                <a:latin typeface="Aptos"/>
                <a:ea typeface="Aptos"/>
                <a:cs typeface="Aptos"/>
              </a:rPr>
              <a:t>Anvisningar:</a:t>
            </a:r>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fi-FI" sz="1100" b="1"/>
          </a:p>
          <a:p>
            <a:r>
              <a:rPr lang="sv-FI" sz="1200" b="0" i="0" u="none" strike="noStrike" cap="none" spc="0" baseline="0">
                <a:solidFill>
                  <a:srgbClr val="000000"/>
                </a:solidFill>
                <a:effectLst/>
                <a:uFill>
                  <a:solidFill>
                    <a:prstClr val="black">
                      <a:alpha val="0"/>
                    </a:prstClr>
                  </a:solidFill>
                </a:uFill>
                <a:latin typeface="Aptos"/>
                <a:ea typeface="Aptos"/>
                <a:cs typeface="Aptos"/>
              </a:rPr>
              <a:t>Tänk igenom instruktionerna för olika situationer.</a:t>
            </a:r>
          </a:p>
          <a:p>
            <a:r>
              <a:rPr lang="sv-FI" sz="1200" b="0" i="0" u="none" strike="noStrike" cap="none" spc="0" baseline="0">
                <a:solidFill>
                  <a:srgbClr val="000000"/>
                </a:solidFill>
                <a:effectLst/>
                <a:uFill>
                  <a:solidFill>
                    <a:prstClr val="black">
                      <a:alpha val="0"/>
                    </a:prstClr>
                  </a:solidFill>
                </a:uFill>
                <a:latin typeface="Aptos"/>
                <a:ea typeface="Aptos"/>
                <a:cs typeface="Aptos"/>
              </a:rPr>
              <a:t>Det är särskilt viktigt att komma ihåg att stanna i lägenheten om det brinner någon annanstans i höghuset. </a:t>
            </a:r>
          </a:p>
          <a:p>
            <a:pPr marL="158750" indent="0">
              <a:buNone/>
            </a:pPr>
            <a:endParaRPr lang="fi-FI" b="0"/>
          </a:p>
          <a:p>
            <a:pPr marL="158750" indent="0">
              <a:buNone/>
            </a:pPr>
            <a:r>
              <a:rPr lang="sv-FI" sz="1200" b="1" i="0" u="none" strike="noStrike" cap="none" spc="0" baseline="0">
                <a:solidFill>
                  <a:srgbClr val="000000"/>
                </a:solidFill>
                <a:effectLst/>
                <a:uFill>
                  <a:solidFill>
                    <a:prstClr val="black">
                      <a:alpha val="0"/>
                    </a:prstClr>
                  </a:solidFill>
                </a:uFill>
                <a:latin typeface="Aptos"/>
                <a:ea typeface="Aptos"/>
                <a:cs typeface="Aptos"/>
              </a:rPr>
              <a:t>Om det brinner i din egen bostad:</a:t>
            </a:r>
          </a:p>
          <a:p>
            <a:pPr marL="285750" indent="-285750">
              <a:lnSpc>
                <a:spcPct val="100000"/>
              </a:lnSpc>
              <a:spcBef>
                <a:spcPct val="0"/>
              </a:spcBef>
              <a:spcAft>
                <a:spcPts val="1200"/>
              </a:spcAft>
              <a:buFont typeface="Arial" panose="020B0604020202020204" pitchFamily="34" charset="0"/>
              <a:buChar char="•"/>
            </a:pPr>
            <a:r>
              <a:rPr lang="sv-FI" sz="1800" b="1" i="0" u="none" strike="noStrike" cap="none" spc="0" baseline="0">
                <a:solidFill>
                  <a:srgbClr val="000000"/>
                </a:solidFill>
                <a:effectLst/>
                <a:uFill>
                  <a:solidFill>
                    <a:prstClr val="black">
                      <a:alpha val="0"/>
                    </a:prstClr>
                  </a:solidFill>
                </a:uFill>
                <a:latin typeface="Aptos"/>
                <a:ea typeface="Aptos"/>
                <a:cs typeface="Aptos"/>
              </a:rPr>
              <a:t>FÖRSTAHANDSSLÄCK</a:t>
            </a:r>
            <a:r>
              <a:rPr lang="sv-FI" sz="1800" b="0" i="0" u="none" strike="noStrike" cap="none" spc="0" baseline="0">
                <a:solidFill>
                  <a:srgbClr val="000000"/>
                </a:solidFill>
                <a:effectLst/>
                <a:uFill>
                  <a:solidFill>
                    <a:prstClr val="black">
                      <a:alpha val="0"/>
                    </a:prstClr>
                  </a:solidFill>
                </a:uFill>
                <a:latin typeface="Aptos"/>
                <a:ea typeface="Aptos"/>
                <a:cs typeface="Aptos"/>
              </a:rPr>
              <a:t> om det är säkert.</a:t>
            </a:r>
          </a:p>
          <a:p>
            <a:pPr marL="285750" indent="-285750">
              <a:lnSpc>
                <a:spcPct val="100000"/>
              </a:lnSpc>
              <a:spcBef>
                <a:spcPct val="0"/>
              </a:spcBef>
              <a:spcAft>
                <a:spcPts val="1200"/>
              </a:spcAft>
              <a:buFont typeface="Arial" panose="020B0604020202020204" pitchFamily="34" charset="0"/>
              <a:buChar char="•"/>
            </a:pPr>
            <a:r>
              <a:rPr lang="sv-FI" sz="1800" b="1" i="0" u="none" strike="noStrike" cap="none" spc="0" baseline="0">
                <a:solidFill>
                  <a:srgbClr val="000000"/>
                </a:solidFill>
                <a:effectLst/>
                <a:uFill>
                  <a:solidFill>
                    <a:prstClr val="black">
                      <a:alpha val="0"/>
                    </a:prstClr>
                  </a:solidFill>
                </a:uFill>
                <a:latin typeface="Aptos"/>
                <a:ea typeface="Aptos"/>
                <a:cs typeface="Aptos"/>
              </a:rPr>
              <a:t>VARNA</a:t>
            </a:r>
            <a:r>
              <a:rPr lang="sv-FI" sz="1800" b="0" i="0" u="none" strike="noStrike" cap="none" spc="0" baseline="0">
                <a:solidFill>
                  <a:srgbClr val="000000"/>
                </a:solidFill>
                <a:effectLst/>
                <a:uFill>
                  <a:solidFill>
                    <a:prstClr val="black">
                      <a:alpha val="0"/>
                    </a:prstClr>
                  </a:solidFill>
                </a:uFill>
                <a:latin typeface="Aptos"/>
                <a:ea typeface="Aptos"/>
                <a:cs typeface="Aptos"/>
              </a:rPr>
              <a:t> de andra i bostaden.</a:t>
            </a:r>
          </a:p>
          <a:p>
            <a:pPr marL="285750" indent="-285750">
              <a:lnSpc>
                <a:spcPct val="100000"/>
              </a:lnSpc>
              <a:spcBef>
                <a:spcPct val="0"/>
              </a:spcBef>
              <a:spcAft>
                <a:spcPts val="1200"/>
              </a:spcAft>
              <a:buFont typeface="Arial" panose="020B0604020202020204" pitchFamily="34" charset="0"/>
              <a:buChar char="•"/>
            </a:pPr>
            <a:r>
              <a:rPr lang="sv-FI" sz="1800" b="1" i="0" u="none" strike="noStrike" cap="none" spc="0" baseline="0">
                <a:solidFill>
                  <a:srgbClr val="000000"/>
                </a:solidFill>
                <a:effectLst/>
                <a:uFill>
                  <a:solidFill>
                    <a:prstClr val="black">
                      <a:alpha val="0"/>
                    </a:prstClr>
                  </a:solidFill>
                </a:uFill>
                <a:latin typeface="Aptos"/>
                <a:ea typeface="Aptos"/>
                <a:cs typeface="Aptos"/>
              </a:rPr>
              <a:t>LÄMNA</a:t>
            </a:r>
            <a:r>
              <a:rPr lang="sv-FI" sz="1800" b="0" i="0" u="none" strike="noStrike" cap="none" spc="0" baseline="0">
                <a:solidFill>
                  <a:srgbClr val="000000"/>
                </a:solidFill>
                <a:effectLst/>
                <a:uFill>
                  <a:solidFill>
                    <a:prstClr val="black">
                      <a:alpha val="0"/>
                    </a:prstClr>
                  </a:solidFill>
                </a:uFill>
                <a:latin typeface="Aptos"/>
                <a:ea typeface="Aptos"/>
                <a:cs typeface="Aptos"/>
              </a:rPr>
              <a:t> den brinnande bostaden. Använd inte hissen!</a:t>
            </a:r>
          </a:p>
          <a:p>
            <a:pPr marL="971550" lvl="1" indent="-285750">
              <a:lnSpc>
                <a:spcPct val="100000"/>
              </a:lnSpc>
              <a:spcBef>
                <a:spcPct val="0"/>
              </a:spcBef>
              <a:spcAft>
                <a:spcPts val="1200"/>
              </a:spcAft>
              <a:buFont typeface="Arial" panose="020B0604020202020204" pitchFamily="34" charset="0"/>
              <a:buChar char="•"/>
            </a:pPr>
            <a:r>
              <a:rPr lang="sv-FI" sz="1800" b="0" i="0" u="none" strike="noStrike" cap="none" spc="0" baseline="0">
                <a:solidFill>
                  <a:srgbClr val="000000"/>
                </a:solidFill>
                <a:effectLst/>
                <a:uFill>
                  <a:solidFill>
                    <a:prstClr val="black">
                      <a:alpha val="0"/>
                    </a:prstClr>
                  </a:solidFill>
                </a:uFill>
                <a:latin typeface="Aptos"/>
                <a:ea typeface="Aptos"/>
                <a:cs typeface="Aptos"/>
              </a:rPr>
              <a:t>Stäng dörrar och fönster efter dig.</a:t>
            </a:r>
          </a:p>
          <a:p>
            <a:pPr marL="971550" lvl="1" indent="-285750">
              <a:lnSpc>
                <a:spcPct val="100000"/>
              </a:lnSpc>
              <a:spcBef>
                <a:spcPct val="0"/>
              </a:spcBef>
              <a:spcAft>
                <a:spcPts val="1200"/>
              </a:spcAft>
              <a:buFont typeface="Arial" panose="020B0604020202020204" pitchFamily="34" charset="0"/>
              <a:buChar char="•"/>
            </a:pPr>
            <a:r>
              <a:rPr lang="sv-FI" sz="1800" b="0" i="0" u="none" strike="noStrike" cap="none" spc="0" baseline="0">
                <a:solidFill>
                  <a:srgbClr val="000000"/>
                </a:solidFill>
                <a:effectLst/>
                <a:uFill>
                  <a:solidFill>
                    <a:prstClr val="black">
                      <a:alpha val="0"/>
                    </a:prstClr>
                  </a:solidFill>
                </a:uFill>
                <a:latin typeface="Aptos"/>
                <a:ea typeface="Aptos"/>
                <a:cs typeface="Aptos"/>
              </a:rPr>
              <a:t>Varna andra som är i fara och hjälp dem lämna platsen.</a:t>
            </a:r>
          </a:p>
          <a:p>
            <a:pPr marL="971550" lvl="1" indent="-285750">
              <a:lnSpc>
                <a:spcPct val="100000"/>
              </a:lnSpc>
              <a:spcBef>
                <a:spcPct val="0"/>
              </a:spcBef>
              <a:spcAft>
                <a:spcPts val="1200"/>
              </a:spcAft>
              <a:buFont typeface="Arial" panose="020B0604020202020204" pitchFamily="34" charset="0"/>
              <a:buChar char="•"/>
            </a:pPr>
            <a:r>
              <a:rPr lang="sv-FI" sz="1800" b="0" i="0" u="none" strike="noStrike" cap="none" spc="0" baseline="0">
                <a:solidFill>
                  <a:srgbClr val="000000"/>
                </a:solidFill>
                <a:effectLst/>
                <a:uFill>
                  <a:solidFill>
                    <a:prstClr val="black">
                      <a:alpha val="0"/>
                    </a:prstClr>
                  </a:solidFill>
                </a:uFill>
                <a:latin typeface="Aptos"/>
                <a:ea typeface="Aptos"/>
                <a:cs typeface="Aptos"/>
              </a:rPr>
              <a:t>Gå till samlingsplatsen.</a:t>
            </a:r>
          </a:p>
          <a:p>
            <a:pPr marL="342900" indent="-342900">
              <a:lnSpc>
                <a:spcPct val="100000"/>
              </a:lnSpc>
              <a:spcBef>
                <a:spcPct val="0"/>
              </a:spcBef>
              <a:spcAft>
                <a:spcPts val="1200"/>
              </a:spcAft>
              <a:buFont typeface="Arial" panose="020B0604020202020204" pitchFamily="34" charset="0"/>
              <a:buChar char="•"/>
            </a:pPr>
            <a:r>
              <a:rPr lang="sv-FI" sz="1800" b="1" i="0" u="none" strike="noStrike" cap="none" spc="0" baseline="0">
                <a:solidFill>
                  <a:srgbClr val="000000"/>
                </a:solidFill>
                <a:effectLst/>
                <a:uFill>
                  <a:solidFill>
                    <a:prstClr val="black">
                      <a:alpha val="0"/>
                    </a:prstClr>
                  </a:solidFill>
                </a:uFill>
                <a:latin typeface="Aptos"/>
                <a:ea typeface="Aptos"/>
                <a:cs typeface="Aptos"/>
              </a:rPr>
              <a:t>Ring 112</a:t>
            </a:r>
            <a:r>
              <a:rPr lang="sv-FI" sz="1800" b="0" i="0" u="none" strike="noStrike" cap="none" spc="0" baseline="0">
                <a:solidFill>
                  <a:srgbClr val="000000"/>
                </a:solidFill>
                <a:effectLst/>
                <a:uFill>
                  <a:solidFill>
                    <a:prstClr val="black">
                      <a:alpha val="0"/>
                    </a:prstClr>
                  </a:solidFill>
                </a:uFill>
                <a:latin typeface="Aptos"/>
                <a:ea typeface="Aptos"/>
                <a:cs typeface="Aptos"/>
              </a:rPr>
              <a:t> från ett säkert ställe.</a:t>
            </a:r>
          </a:p>
          <a:p>
            <a:pPr marL="342900" indent="-342900">
              <a:lnSpc>
                <a:spcPct val="100000"/>
              </a:lnSpc>
              <a:spcBef>
                <a:spcPct val="0"/>
              </a:spcBef>
              <a:spcAft>
                <a:spcPts val="1200"/>
              </a:spcAft>
              <a:buFont typeface="Arial" panose="020B0604020202020204" pitchFamily="34" charset="0"/>
              <a:buChar char="•"/>
            </a:pPr>
            <a:r>
              <a:rPr lang="sv-FI" sz="1800" b="1" i="0" u="none" strike="noStrike" cap="none" spc="0" baseline="0">
                <a:solidFill>
                  <a:srgbClr val="000000"/>
                </a:solidFill>
                <a:effectLst/>
                <a:uFill>
                  <a:solidFill>
                    <a:prstClr val="black">
                      <a:alpha val="0"/>
                    </a:prstClr>
                  </a:solidFill>
                </a:uFill>
                <a:latin typeface="Aptos"/>
                <a:ea typeface="Aptos"/>
                <a:cs typeface="Aptos"/>
              </a:rPr>
              <a:t>VÄGLED</a:t>
            </a:r>
            <a:r>
              <a:rPr lang="sv-FI" sz="1800" b="0" i="0" u="none" strike="noStrike" cap="none" spc="0" baseline="0">
                <a:solidFill>
                  <a:srgbClr val="000000"/>
                </a:solidFill>
                <a:effectLst/>
                <a:uFill>
                  <a:solidFill>
                    <a:prstClr val="black">
                      <a:alpha val="0"/>
                    </a:prstClr>
                  </a:solidFill>
                </a:uFill>
                <a:latin typeface="Aptos"/>
                <a:ea typeface="Aptos"/>
                <a:cs typeface="Aptos"/>
              </a:rPr>
              <a:t> räddningsverket till platsen.</a:t>
            </a:r>
          </a:p>
          <a:p>
            <a:pPr marL="342900" indent="-342900">
              <a:lnSpc>
                <a:spcPct val="100000"/>
              </a:lnSpc>
              <a:spcBef>
                <a:spcPct val="0"/>
              </a:spcBef>
              <a:spcAft>
                <a:spcPts val="1200"/>
              </a:spcAft>
              <a:buFont typeface="Arial" panose="020B0604020202020204" pitchFamily="34" charset="0"/>
              <a:buChar char="•"/>
            </a:pPr>
            <a:endParaRPr lang="fi-FI" sz="1800" b="1"/>
          </a:p>
          <a:p>
            <a:pPr marL="0" indent="0">
              <a:lnSpc>
                <a:spcPct val="100000"/>
              </a:lnSpc>
              <a:spcBef>
                <a:spcPct val="0"/>
              </a:spcBef>
              <a:spcAft>
                <a:spcPts val="1200"/>
              </a:spcAft>
              <a:buFont typeface="Arial" panose="020B0604020202020204" pitchFamily="34" charset="0"/>
              <a:buNone/>
            </a:pPr>
            <a:r>
              <a:rPr lang="sv-FI" sz="1200" b="1" i="0" u="none" strike="noStrike" cap="none" spc="0" baseline="0">
                <a:solidFill>
                  <a:srgbClr val="000000"/>
                </a:solidFill>
                <a:effectLst/>
                <a:uFill>
                  <a:solidFill>
                    <a:prstClr val="black">
                      <a:alpha val="0"/>
                    </a:prstClr>
                  </a:solidFill>
                </a:uFill>
                <a:latin typeface="Aptos"/>
                <a:ea typeface="Aptos"/>
                <a:cs typeface="Aptos"/>
              </a:rPr>
              <a:t>Brand någon annanstans i ett höghus:</a:t>
            </a:r>
          </a:p>
          <a:p>
            <a:pPr marL="171450" indent="-171450">
              <a:lnSpc>
                <a:spcPct val="100000"/>
              </a:lnSpc>
              <a:spcBef>
                <a:spcPct val="0"/>
              </a:spcBef>
              <a:spcAft>
                <a:spcPts val="1200"/>
              </a:spcAft>
              <a:buFont typeface="Arial" panose="020B0604020202020204" pitchFamily="34" charset="0"/>
              <a:buChar char="•"/>
            </a:pPr>
            <a:r>
              <a:rPr lang="sv-FI" sz="900" b="1" i="0" u="none" strike="noStrike" cap="none" spc="0" baseline="0">
                <a:solidFill>
                  <a:srgbClr val="000000"/>
                </a:solidFill>
                <a:effectLst/>
                <a:uFill>
                  <a:solidFill>
                    <a:prstClr val="black">
                      <a:alpha val="0"/>
                    </a:prstClr>
                  </a:solidFill>
                </a:uFill>
                <a:latin typeface="Aptos"/>
                <a:ea typeface="Aptos"/>
                <a:cs typeface="Aptos"/>
              </a:rPr>
              <a:t>STANNA </a:t>
            </a:r>
            <a:r>
              <a:rPr lang="sv-FI" sz="900" b="0" i="0" u="none" strike="noStrike" cap="none" spc="0" baseline="0">
                <a:solidFill>
                  <a:srgbClr val="000000"/>
                </a:solidFill>
                <a:effectLst/>
                <a:uFill>
                  <a:solidFill>
                    <a:prstClr val="black">
                      <a:alpha val="0"/>
                    </a:prstClr>
                  </a:solidFill>
                </a:uFill>
                <a:latin typeface="Aptos"/>
                <a:ea typeface="Aptos"/>
                <a:cs typeface="Aptos"/>
              </a:rPr>
              <a:t>i din egen lägenhet. Gå inte ut i korridoren eller i rökfyllda rum.</a:t>
            </a:r>
          </a:p>
          <a:p>
            <a:pPr marL="171450" indent="-171450">
              <a:lnSpc>
                <a:spcPct val="100000"/>
              </a:lnSpc>
              <a:spcBef>
                <a:spcPct val="0"/>
              </a:spcBef>
              <a:spcAft>
                <a:spcPts val="1200"/>
              </a:spcAft>
              <a:buFont typeface="Arial" panose="020B0604020202020204" pitchFamily="34" charset="0"/>
              <a:buChar char="•"/>
            </a:pPr>
            <a:r>
              <a:rPr lang="sv-FI" sz="900" b="1" i="0" u="none" strike="noStrike" cap="none" spc="0" baseline="0">
                <a:solidFill>
                  <a:srgbClr val="000000"/>
                </a:solidFill>
                <a:effectLst/>
                <a:uFill>
                  <a:solidFill>
                    <a:prstClr val="black">
                      <a:alpha val="0"/>
                    </a:prstClr>
                  </a:solidFill>
                </a:uFill>
                <a:latin typeface="Aptos"/>
                <a:ea typeface="Aptos"/>
                <a:cs typeface="Aptos"/>
              </a:rPr>
              <a:t>STÄNG</a:t>
            </a:r>
            <a:r>
              <a:rPr lang="sv-FI" sz="900" b="0" i="0" u="none" strike="noStrike" cap="none" spc="0" baseline="0">
                <a:solidFill>
                  <a:srgbClr val="000000"/>
                </a:solidFill>
                <a:effectLst/>
                <a:uFill>
                  <a:solidFill>
                    <a:prstClr val="black">
                      <a:alpha val="0"/>
                    </a:prstClr>
                  </a:solidFill>
                </a:uFill>
                <a:latin typeface="Aptos"/>
                <a:ea typeface="Aptos"/>
                <a:cs typeface="Aptos"/>
              </a:rPr>
              <a:t> mellandörrarna till tamburen.</a:t>
            </a:r>
            <a:endParaRPr lang="fi-FI" sz="900" b="0"/>
          </a:p>
          <a:p>
            <a:pPr marL="171450" indent="-171450">
              <a:lnSpc>
                <a:spcPct val="100000"/>
              </a:lnSpc>
              <a:spcBef>
                <a:spcPct val="0"/>
              </a:spcBef>
              <a:spcAft>
                <a:spcPts val="1200"/>
              </a:spcAft>
              <a:buFont typeface="Arial" panose="020B0604020202020204" pitchFamily="34" charset="0"/>
              <a:buChar char="•"/>
            </a:pPr>
            <a:r>
              <a:rPr lang="sv-FI" sz="900" b="1" i="0" u="none" strike="noStrike" cap="none" spc="0" baseline="0">
                <a:solidFill>
                  <a:srgbClr val="000000"/>
                </a:solidFill>
                <a:effectLst/>
                <a:uFill>
                  <a:solidFill>
                    <a:prstClr val="black">
                      <a:alpha val="0"/>
                    </a:prstClr>
                  </a:solidFill>
                </a:uFill>
                <a:latin typeface="Aptos"/>
                <a:ea typeface="Aptos"/>
                <a:cs typeface="Aptos"/>
              </a:rPr>
              <a:t>RING</a:t>
            </a:r>
            <a:r>
              <a:rPr lang="sv-FI" sz="900" b="0" i="0" u="none" strike="noStrike" cap="none" spc="0" baseline="0">
                <a:solidFill>
                  <a:srgbClr val="000000"/>
                </a:solidFill>
                <a:effectLst/>
                <a:uFill>
                  <a:solidFill>
                    <a:prstClr val="black">
                      <a:alpha val="0"/>
                    </a:prstClr>
                  </a:solidFill>
                </a:uFill>
                <a:latin typeface="Aptos"/>
                <a:ea typeface="Aptos"/>
                <a:cs typeface="Aptos"/>
              </a:rPr>
              <a:t> 112.</a:t>
            </a:r>
          </a:p>
          <a:p>
            <a:pPr marL="171450" indent="-171450">
              <a:lnSpc>
                <a:spcPct val="100000"/>
              </a:lnSpc>
              <a:spcBef>
                <a:spcPct val="0"/>
              </a:spcBef>
              <a:spcAft>
                <a:spcPts val="1200"/>
              </a:spcAft>
              <a:buFont typeface="Arial" panose="020B0604020202020204" pitchFamily="34" charset="0"/>
              <a:buChar char="•"/>
            </a:pPr>
            <a:r>
              <a:rPr lang="sv-FI" sz="900" b="1" i="0" u="none" strike="noStrike" cap="none" spc="0" baseline="0">
                <a:solidFill>
                  <a:srgbClr val="000000"/>
                </a:solidFill>
                <a:effectLst/>
                <a:uFill>
                  <a:solidFill>
                    <a:prstClr val="black">
                      <a:alpha val="0"/>
                    </a:prstClr>
                  </a:solidFill>
                </a:uFill>
                <a:latin typeface="Aptos"/>
                <a:ea typeface="Aptos"/>
                <a:cs typeface="Aptos"/>
              </a:rPr>
              <a:t>TÄTA</a:t>
            </a:r>
            <a:r>
              <a:rPr lang="sv-FI" sz="900" b="0" i="0" u="none" strike="noStrike" cap="none" spc="0" baseline="0">
                <a:solidFill>
                  <a:srgbClr val="000000"/>
                </a:solidFill>
                <a:effectLst/>
                <a:uFill>
                  <a:solidFill>
                    <a:prstClr val="black">
                      <a:alpha val="0"/>
                    </a:prstClr>
                  </a:solidFill>
                </a:uFill>
                <a:latin typeface="Aptos"/>
                <a:ea typeface="Aptos"/>
                <a:cs typeface="Aptos"/>
              </a:rPr>
              <a:t> dörrspringan med en våt handduk och tejpa för brevluckans springor om det kommer in rök i lägenheten.</a:t>
            </a:r>
          </a:p>
          <a:p>
            <a:pPr marL="171450" indent="-171450">
              <a:lnSpc>
                <a:spcPct val="100000"/>
              </a:lnSpc>
              <a:spcBef>
                <a:spcPct val="0"/>
              </a:spcBef>
              <a:spcAft>
                <a:spcPts val="1200"/>
              </a:spcAft>
              <a:buFont typeface="Arial" panose="020B0604020202020204" pitchFamily="34" charset="0"/>
              <a:buChar char="•"/>
            </a:pPr>
            <a:r>
              <a:rPr lang="sv-FI" sz="900" b="1" i="0" u="none" strike="noStrike" cap="none" spc="0" baseline="0">
                <a:solidFill>
                  <a:srgbClr val="000000"/>
                </a:solidFill>
                <a:effectLst/>
                <a:uFill>
                  <a:solidFill>
                    <a:prstClr val="black">
                      <a:alpha val="0"/>
                    </a:prstClr>
                  </a:solidFill>
                </a:uFill>
                <a:latin typeface="Aptos"/>
                <a:ea typeface="Aptos"/>
                <a:cs typeface="Aptos"/>
              </a:rPr>
              <a:t>STÄLL DIG vid </a:t>
            </a:r>
            <a:r>
              <a:rPr lang="sv-FI" sz="900" b="0" i="0" u="none" strike="noStrike" cap="none" spc="0" baseline="0">
                <a:solidFill>
                  <a:srgbClr val="000000"/>
                </a:solidFill>
                <a:effectLst/>
                <a:uFill>
                  <a:solidFill>
                    <a:prstClr val="black">
                      <a:alpha val="0"/>
                    </a:prstClr>
                  </a:solidFill>
                </a:uFill>
                <a:latin typeface="Aptos"/>
                <a:ea typeface="Aptos"/>
                <a:cs typeface="Aptos"/>
              </a:rPr>
              <a:t>ett öppet fönster eller på balkongen, </a:t>
            </a:r>
            <a:br>
              <a:rPr sz="900"/>
            </a:br>
            <a:r>
              <a:rPr lang="sv-FI" sz="900" b="0" i="0" u="none" strike="noStrike" cap="none" spc="0" baseline="0">
                <a:solidFill>
                  <a:srgbClr val="000000"/>
                </a:solidFill>
                <a:effectLst/>
                <a:uFill>
                  <a:solidFill>
                    <a:prstClr val="black">
                      <a:alpha val="0"/>
                    </a:prstClr>
                  </a:solidFill>
                </a:uFill>
                <a:latin typeface="Aptos"/>
                <a:ea typeface="Aptos"/>
                <a:cs typeface="Aptos"/>
              </a:rPr>
              <a:t>om det fortfarande kommer rök in i lägenheten. Ring 112.</a:t>
            </a:r>
          </a:p>
          <a:p>
            <a:pPr marL="342900" indent="-342900">
              <a:lnSpc>
                <a:spcPct val="100000"/>
              </a:lnSpc>
              <a:spcBef>
                <a:spcPct val="0"/>
              </a:spcBef>
              <a:spcAft>
                <a:spcPts val="1200"/>
              </a:spcAft>
              <a:buFont typeface="Arial" panose="020B0604020202020204" pitchFamily="34" charset="0"/>
              <a:buChar char="•"/>
            </a:pPr>
            <a:endParaRPr lang="fi-FI" sz="900" b="1"/>
          </a:p>
          <a:p>
            <a:pPr marL="0" indent="0">
              <a:lnSpc>
                <a:spcPct val="100000"/>
              </a:lnSpc>
              <a:spcBef>
                <a:spcPct val="0"/>
              </a:spcBef>
              <a:spcAft>
                <a:spcPts val="1200"/>
              </a:spcAft>
              <a:buFont typeface="Arial" panose="020B0604020202020204" pitchFamily="34" charset="0"/>
              <a:buNone/>
            </a:pPr>
            <a:r>
              <a:rPr lang="sv-FI" sz="1200" b="1" i="0" u="none" strike="noStrike" cap="none" spc="0" baseline="0">
                <a:solidFill>
                  <a:srgbClr val="000000"/>
                </a:solidFill>
                <a:effectLst/>
                <a:uFill>
                  <a:solidFill>
                    <a:prstClr val="black">
                      <a:alpha val="0"/>
                    </a:prstClr>
                  </a:solidFill>
                </a:uFill>
                <a:latin typeface="Aptos"/>
                <a:ea typeface="Aptos"/>
                <a:cs typeface="Aptos"/>
              </a:rPr>
              <a:t>Brand närheten: Stanna i din bostad. Ta skydd inomhus vid behov.</a:t>
            </a:r>
          </a:p>
          <a:p>
            <a:pPr marL="171450" indent="-171450">
              <a:lnSpc>
                <a:spcPct val="100000"/>
              </a:lnSpc>
              <a:spcBef>
                <a:spcPct val="0"/>
              </a:spcBef>
              <a:spcAft>
                <a:spcPts val="1200"/>
              </a:spcAft>
              <a:buFont typeface="Arial" panose="020B0604020202020204" pitchFamily="34" charset="0"/>
              <a:buChar char="•"/>
            </a:pPr>
            <a:r>
              <a:rPr lang="sv-FI" sz="900" b="1" i="0" u="none" strike="noStrike" cap="none" spc="0" baseline="0">
                <a:solidFill>
                  <a:srgbClr val="000000"/>
                </a:solidFill>
                <a:effectLst/>
                <a:uFill>
                  <a:solidFill>
                    <a:prstClr val="black">
                      <a:alpha val="0"/>
                    </a:prstClr>
                  </a:solidFill>
                </a:uFill>
                <a:latin typeface="Aptos"/>
                <a:ea typeface="Aptos"/>
                <a:cs typeface="Aptos"/>
              </a:rPr>
              <a:t>Gå inte till brandplatsen </a:t>
            </a:r>
            <a:r>
              <a:rPr lang="sv-FI" sz="900" b="0" i="0" u="none" strike="noStrike" cap="none" spc="0" baseline="0">
                <a:solidFill>
                  <a:srgbClr val="000000"/>
                </a:solidFill>
                <a:effectLst/>
                <a:uFill>
                  <a:solidFill>
                    <a:prstClr val="black">
                      <a:alpha val="0"/>
                    </a:prstClr>
                  </a:solidFill>
                </a:uFill>
                <a:latin typeface="Aptos"/>
                <a:ea typeface="Aptos"/>
                <a:cs typeface="Aptos"/>
              </a:rPr>
              <a:t>om du får veta att det brinner i närheten.</a:t>
            </a:r>
          </a:p>
          <a:p>
            <a:pPr marL="171450" indent="-171450">
              <a:lnSpc>
                <a:spcPct val="100000"/>
              </a:lnSpc>
              <a:spcBef>
                <a:spcPct val="0"/>
              </a:spcBef>
              <a:spcAft>
                <a:spcPts val="120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Stäng fönstren och vid behov ventilationen om det kommer in brandrök.</a:t>
            </a:r>
          </a:p>
          <a:p>
            <a:pPr marL="171450" indent="-171450">
              <a:lnSpc>
                <a:spcPct val="100000"/>
              </a:lnSpc>
              <a:spcBef>
                <a:spcPct val="0"/>
              </a:spcBef>
              <a:spcAft>
                <a:spcPts val="1200"/>
              </a:spcAft>
              <a:buFont typeface="Arial" panose="020B0604020202020204" pitchFamily="34" charset="0"/>
              <a:buChar char="•"/>
            </a:pPr>
            <a:r>
              <a:rPr lang="sv-FI" sz="900" b="1" i="0" u="none" strike="noStrike" cap="none" spc="0" baseline="0">
                <a:solidFill>
                  <a:srgbClr val="000000"/>
                </a:solidFill>
                <a:effectLst/>
                <a:uFill>
                  <a:solidFill>
                    <a:prstClr val="black">
                      <a:alpha val="0"/>
                    </a:prstClr>
                  </a:solidFill>
                </a:uFill>
                <a:latin typeface="Aptos"/>
                <a:ea typeface="Aptos"/>
                <a:cs typeface="Aptos"/>
              </a:rPr>
              <a:t>Följ myndigheternas anvisningar</a:t>
            </a:r>
            <a:r>
              <a:rPr lang="sv-FI" sz="900" b="0" i="0" u="none" strike="noStrike" cap="none" spc="0" baseline="0">
                <a:solidFill>
                  <a:srgbClr val="000000"/>
                </a:solidFill>
                <a:effectLst/>
                <a:uFill>
                  <a:solidFill>
                    <a:prstClr val="black">
                      <a:alpha val="0"/>
                    </a:prstClr>
                  </a:solidFill>
                </a:uFill>
                <a:latin typeface="Aptos"/>
                <a:ea typeface="Aptos"/>
                <a:cs typeface="Aptos"/>
              </a:rPr>
              <a:t> t.ex. i 112-appen. </a:t>
            </a:r>
          </a:p>
          <a:p>
            <a:pPr marL="171450" indent="-171450">
              <a:lnSpc>
                <a:spcPct val="100000"/>
              </a:lnSpc>
              <a:spcBef>
                <a:spcPct val="0"/>
              </a:spcBef>
              <a:spcAft>
                <a:spcPts val="120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Ta skydd inomhus vid behov.</a:t>
            </a:r>
          </a:p>
          <a:p>
            <a:pPr marL="0" indent="0">
              <a:lnSpc>
                <a:spcPct val="100000"/>
              </a:lnSpc>
              <a:spcBef>
                <a:spcPct val="0"/>
              </a:spcBef>
              <a:spcAft>
                <a:spcPts val="1200"/>
              </a:spcAft>
              <a:buFont typeface="Arial" panose="020B0604020202020204" pitchFamily="34" charset="0"/>
              <a:buNone/>
            </a:pPr>
            <a:endParaRPr lang="fi-FI" sz="900" b="1"/>
          </a:p>
          <a:p>
            <a:pPr marL="0" indent="0">
              <a:lnSpc>
                <a:spcPct val="100000"/>
              </a:lnSpc>
              <a:spcBef>
                <a:spcPct val="0"/>
              </a:spcBef>
              <a:spcAft>
                <a:spcPts val="1200"/>
              </a:spcAft>
              <a:buFont typeface="Arial" panose="020B0604020202020204" pitchFamily="34" charset="0"/>
              <a:buNone/>
            </a:pPr>
            <a:r>
              <a:rPr lang="sv-FI" sz="1200" b="1" i="0" u="none" strike="noStrike" cap="none" spc="0" baseline="0">
                <a:solidFill>
                  <a:srgbClr val="000000"/>
                </a:solidFill>
                <a:effectLst/>
                <a:uFill>
                  <a:solidFill>
                    <a:prstClr val="black">
                      <a:alpha val="0"/>
                    </a:prstClr>
                  </a:solidFill>
                </a:uFill>
                <a:latin typeface="Aptos"/>
                <a:ea typeface="Aptos"/>
                <a:cs typeface="Aptos"/>
              </a:rPr>
              <a:t>Om det brinner på en offentlig plats: Följ anvisningar och skyltar.</a:t>
            </a:r>
          </a:p>
          <a:p>
            <a:pPr marL="171450" indent="-171450">
              <a:lnSpc>
                <a:spcPct val="100000"/>
              </a:lnSpc>
              <a:spcBef>
                <a:spcPct val="0"/>
              </a:spcBef>
              <a:spcAft>
                <a:spcPts val="120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Sök dig inte mot röken.</a:t>
            </a:r>
          </a:p>
          <a:p>
            <a:pPr marL="171450" indent="-171450">
              <a:lnSpc>
                <a:spcPct val="100000"/>
              </a:lnSpc>
              <a:spcBef>
                <a:spcPct val="0"/>
              </a:spcBef>
              <a:spcAft>
                <a:spcPts val="120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Håll dig lugn och rör dig snabbt, men spring inte.</a:t>
            </a:r>
          </a:p>
          <a:p>
            <a:pPr marL="171450" indent="-171450">
              <a:lnSpc>
                <a:spcPct val="100000"/>
              </a:lnSpc>
              <a:spcBef>
                <a:spcPct val="0"/>
              </a:spcBef>
              <a:spcAft>
                <a:spcPts val="120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Använd markerade utrymningsvägar.</a:t>
            </a:r>
          </a:p>
          <a:p>
            <a:pPr marL="171450" indent="-171450">
              <a:lnSpc>
                <a:spcPct val="100000"/>
              </a:lnSpc>
              <a:spcBef>
                <a:spcPct val="0"/>
              </a:spcBef>
              <a:spcAft>
                <a:spcPts val="1200"/>
              </a:spcAft>
              <a:buFont typeface="Arial" panose="020B0604020202020204" pitchFamily="34" charset="0"/>
              <a:buChar char="•"/>
            </a:pPr>
            <a:r>
              <a:rPr lang="sv-FI" sz="900" b="0" i="0" u="none" strike="noStrike" cap="none" spc="0" baseline="0">
                <a:solidFill>
                  <a:srgbClr val="000000"/>
                </a:solidFill>
                <a:effectLst/>
                <a:uFill>
                  <a:solidFill>
                    <a:prstClr val="black">
                      <a:alpha val="0"/>
                    </a:prstClr>
                  </a:solidFill>
                </a:uFill>
                <a:latin typeface="Aptos"/>
                <a:ea typeface="Aptos"/>
                <a:cs typeface="Aptos"/>
              </a:rPr>
              <a:t>Gå till samlingsplatsen.</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031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0C972FBA-8752-4E16-6114-EF99C53C42A9}"/>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6BB858C0-93E3-4F78-9075-B1701F7636A1}"/>
              </a:ext>
            </a:extLst>
          </p:cNvPr>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28B7356C-BBD2-F9C9-A49A-74D91967098C}"/>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228600" lvl="0" indent="-152400" algn="l" rtl="0">
              <a:lnSpc>
                <a:spcPct val="100000"/>
              </a:lnSpc>
              <a:spcBef>
                <a:spcPts val="360"/>
              </a:spcBef>
              <a:spcAft>
                <a:spcPct val="0"/>
              </a:spcAft>
              <a:buClr>
                <a:schemeClr val="dk1"/>
              </a:buClr>
              <a:buSzPts val="1200"/>
              <a:buFont typeface="Calibri" panose="020F0502020204030204"/>
              <a:buNone/>
            </a:pPr>
            <a:endParaRPr sz="1200"/>
          </a:p>
          <a:p>
            <a:pPr marL="0" lvl="0" indent="0" algn="l" rtl="0">
              <a:spcBef>
                <a:spcPct val="0"/>
              </a:spcBef>
              <a:spcAft>
                <a:spcPct val="0"/>
              </a:spcAft>
              <a:buNone/>
            </a:pPr>
            <a:endParaRPr sz="1200"/>
          </a:p>
        </p:txBody>
      </p:sp>
      <p:sp>
        <p:nvSpPr>
          <p:cNvPr id="97" name="Google Shape;97;p2:notes">
            <a:extLst>
              <a:ext uri="{FF2B5EF4-FFF2-40B4-BE49-F238E27FC236}">
                <a16:creationId xmlns:a16="http://schemas.microsoft.com/office/drawing/2014/main" id="{7501FED6-460D-9AC9-05F8-58929E1CDC87}"/>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523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1100" b="0" i="0" u="none" strike="noStrike" cap="none" spc="0" baseline="0">
                <a:solidFill>
                  <a:srgbClr val="000000"/>
                </a:solidFill>
                <a:effectLst/>
                <a:uFill>
                  <a:solidFill>
                    <a:prstClr val="black">
                      <a:alpha val="0"/>
                    </a:prstClr>
                  </a:solidFill>
                </a:uFill>
                <a:latin typeface="Arial"/>
                <a:ea typeface="Arial"/>
                <a:cs typeface="Arial"/>
              </a:rPr>
              <a:t>Tiderna på bilden är exempel – i verkligheten har brandens början, det brinnande materialet och miljön stor inverkan på hur snabbt branden fortskrider. Skillnaderna kan vara stora.</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1100" b="0" i="0" u="none" strike="noStrike" cap="none" spc="0" baseline="0">
                <a:solidFill>
                  <a:srgbClr val="000000"/>
                </a:solidFill>
                <a:effectLst/>
                <a:uFill>
                  <a:solidFill>
                    <a:prstClr val="black">
                      <a:alpha val="0"/>
                    </a:prstClr>
                  </a:solidFill>
                </a:uFill>
                <a:latin typeface="Aptos"/>
                <a:ea typeface="Aptos"/>
                <a:cs typeface="Aptos"/>
              </a:rPr>
              <a:t>En brand kan utvecklas mycket snabbt, och därför är det viktigt att veta hur man agerar rätt och säkert.</a:t>
            </a: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noProof="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946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360"/>
              </a:spcBef>
              <a:spcAft>
                <a:spcPct val="0"/>
              </a:spcAft>
              <a:buClr>
                <a:schemeClr val="dk1"/>
              </a:buClr>
              <a:buSzPts val="1400"/>
              <a:defRPr/>
            </a:pPr>
            <a:r>
              <a:rPr lang="sv-FI" sz="900" b="0" i="0" u="none" strike="noStrike" cap="none" spc="0" baseline="0">
                <a:solidFill>
                  <a:srgbClr val="000000"/>
                </a:solidFill>
                <a:effectLst/>
                <a:uFill>
                  <a:solidFill>
                    <a:prstClr val="black">
                      <a:alpha val="0"/>
                    </a:prstClr>
                  </a:solidFill>
                </a:uFill>
                <a:latin typeface="Aptos"/>
                <a:ea typeface="Aptos"/>
                <a:cs typeface="Aptos"/>
              </a:rPr>
              <a:t>En brand blir dödligt giftig snabbt, redan när t.ex. endast stoppningen i en fåtölj brinner i en bostad. Gaser från brinnande möbler är mycket giftiga. Giftiga gaser upptas i blodomloppet genom inandning och tränger undan syret. Om man andas giftiga brandgaser, kan man i värsta fall dö direkt. </a:t>
            </a:r>
          </a:p>
          <a:p>
            <a:pPr marL="171450" marR="0" lvl="0" indent="-171450" algn="l" defTabSz="914400" rtl="0" eaLnBrk="1" fontAlgn="auto" latinLnBrk="0" hangingPunct="1">
              <a:lnSpc>
                <a:spcPct val="100000"/>
              </a:lnSpc>
              <a:spcBef>
                <a:spcPts val="360"/>
              </a:spcBef>
              <a:spcAft>
                <a:spcPct val="0"/>
              </a:spcAft>
              <a:buClr>
                <a:schemeClr val="dk1"/>
              </a:buClr>
              <a:buSzPts val="1400"/>
              <a:defRPr/>
            </a:pPr>
            <a:endParaRPr kumimoji="0" lang="fi-FI" sz="9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a:sym typeface="Arial"/>
            </a:endParaRPr>
          </a:p>
          <a:p>
            <a:pPr marL="171450" marR="0" lvl="0" indent="-171450" algn="l" defTabSz="914400" rtl="0" eaLnBrk="1" fontAlgn="auto" latinLnBrk="0" hangingPunct="1">
              <a:lnSpc>
                <a:spcPct val="100000"/>
              </a:lnSpc>
              <a:spcBef>
                <a:spcPts val="360"/>
              </a:spcBef>
              <a:spcAft>
                <a:spcPct val="0"/>
              </a:spcAft>
              <a:buClr>
                <a:schemeClr val="dk1"/>
              </a:buClr>
              <a:buSzPts val="1400"/>
              <a:defRPr/>
            </a:pPr>
            <a:r>
              <a:rPr lang="sv-FI" sz="900" b="0" i="0" u="none" strike="noStrike" cap="none" spc="0" baseline="0">
                <a:solidFill>
                  <a:srgbClr val="000000"/>
                </a:solidFill>
                <a:effectLst/>
                <a:uFill>
                  <a:solidFill>
                    <a:prstClr val="black">
                      <a:alpha val="0"/>
                    </a:prstClr>
                  </a:solidFill>
                </a:uFill>
                <a:latin typeface="Roboto"/>
                <a:ea typeface="Roboto"/>
                <a:cs typeface="Roboto"/>
              </a:rPr>
              <a:t>Om det förekommer rök i trappuppgången i ett höghus, stanna i lägenheten och håll dörren stängd. Gå nära fönstret eller på balkongen, kalla på hjälp och gör dig synlig.</a:t>
            </a: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endParaRPr lang="fi-FI" sz="900"/>
          </a:p>
          <a:p>
            <a:pPr marL="0" lvl="0" indent="0" algn="l" rtl="0">
              <a:lnSpc>
                <a:spcPct val="100000"/>
              </a:lnSpc>
              <a:spcBef>
                <a:spcPts val="360"/>
              </a:spcBef>
              <a:spcAft>
                <a:spcPct val="0"/>
              </a:spcAft>
              <a:buClr>
                <a:schemeClr val="dk1"/>
              </a:buClr>
              <a:buSzPts val="1400"/>
              <a:buFont typeface="Arial" panose="020B0604020202020204" pitchFamily="34" charset="0"/>
              <a:buNone/>
            </a:pPr>
            <a:endParaRPr lang="fi-FI" sz="900"/>
          </a:p>
          <a:p>
            <a:pPr marL="0" lvl="0" indent="0" algn="l" rtl="0">
              <a:lnSpc>
                <a:spcPct val="100000"/>
              </a:lnSpc>
              <a:spcBef>
                <a:spcPts val="360"/>
              </a:spcBef>
              <a:spcAft>
                <a:spcPct val="0"/>
              </a:spcAft>
              <a:buClr>
                <a:schemeClr val="dk1"/>
              </a:buClr>
              <a:buSzPts val="1400"/>
              <a:buFont typeface="Arial" panose="020B0604020202020204" pitchFamily="34" charset="0"/>
              <a:buNone/>
            </a:pPr>
            <a:r>
              <a:rPr lang="sv-FI" sz="900" b="1" i="0" u="none" strike="noStrike" cap="none" spc="0" baseline="0">
                <a:solidFill>
                  <a:srgbClr val="000000"/>
                </a:solidFill>
                <a:effectLst/>
                <a:uFill>
                  <a:solidFill>
                    <a:prstClr val="black">
                      <a:alpha val="0"/>
                    </a:prstClr>
                  </a:solidFill>
                </a:uFill>
                <a:latin typeface="Aptos"/>
                <a:ea typeface="Aptos"/>
                <a:cs typeface="Aptos"/>
              </a:rPr>
              <a:t>Fråga:</a:t>
            </a:r>
            <a:r>
              <a:rPr lang="sv-FI" sz="900" b="0" i="0" u="none" strike="noStrike" cap="none" spc="0" baseline="0">
                <a:solidFill>
                  <a:srgbClr val="000000"/>
                </a:solidFill>
                <a:effectLst/>
                <a:uFill>
                  <a:solidFill>
                    <a:prstClr val="black">
                      <a:alpha val="0"/>
                    </a:prstClr>
                  </a:solidFill>
                </a:uFill>
                <a:latin typeface="Aptos"/>
                <a:ea typeface="Aptos"/>
                <a:cs typeface="Aptos"/>
              </a:rPr>
              <a:t> </a:t>
            </a:r>
            <a:br>
              <a:rPr sz="900"/>
            </a:br>
            <a:r>
              <a:rPr lang="sv-FI" sz="900" b="0" i="0" u="none" strike="noStrike" cap="none" spc="0" baseline="0">
                <a:solidFill>
                  <a:srgbClr val="000000"/>
                </a:solidFill>
                <a:effectLst/>
                <a:uFill>
                  <a:solidFill>
                    <a:prstClr val="black">
                      <a:alpha val="0"/>
                    </a:prstClr>
                  </a:solidFill>
                </a:uFill>
                <a:latin typeface="Aptos"/>
                <a:ea typeface="Aptos"/>
                <a:cs typeface="Aptos"/>
              </a:rPr>
              <a:t>Varför är det viktigt att krypa på golvnivå om det finns rök i ett rum?</a:t>
            </a:r>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900"/>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r>
              <a:rPr lang="sv-FI" sz="900" b="1" i="0" u="none" strike="noStrike" cap="none" spc="0" baseline="0">
                <a:solidFill>
                  <a:srgbClr val="000000"/>
                </a:solidFill>
                <a:effectLst/>
                <a:uFill>
                  <a:solidFill>
                    <a:prstClr val="black">
                      <a:alpha val="0"/>
                    </a:prstClr>
                  </a:solidFill>
                </a:uFill>
                <a:latin typeface="Aptos"/>
                <a:ea typeface="Aptos"/>
                <a:cs typeface="Aptos"/>
              </a:rPr>
              <a:t>Svar:</a:t>
            </a:r>
            <a:r>
              <a:rPr lang="sv-FI" sz="900" b="0" i="0" u="none" strike="noStrike" cap="none" spc="0" baseline="0">
                <a:solidFill>
                  <a:srgbClr val="000000"/>
                </a:solidFill>
                <a:effectLst/>
                <a:uFill>
                  <a:solidFill>
                    <a:prstClr val="black">
                      <a:alpha val="0"/>
                    </a:prstClr>
                  </a:solidFill>
                </a:uFill>
                <a:latin typeface="Aptos"/>
                <a:ea typeface="Aptos"/>
                <a:cs typeface="Aptos"/>
              </a:rPr>
              <a:t> Rök stiger alltid uppåt. Därför finns det syre en längre tid under röken och värmen. Vid brand kan temperaturen stiga till 700 grader i axelhöjd, men samtidigt vara bara ett par hundra grader i knähöjd. T.ex. en matta eller tjock yllefilt skyddar mot värme. </a:t>
            </a:r>
            <a:r>
              <a:rPr lang="sv-FI" sz="800" b="0" i="0" u="none" strike="noStrike" cap="none" spc="0" baseline="0">
                <a:solidFill>
                  <a:srgbClr val="000000"/>
                </a:solidFill>
                <a:effectLst/>
                <a:uFill>
                  <a:solidFill>
                    <a:prstClr val="black">
                      <a:alpha val="0"/>
                    </a:prstClr>
                  </a:solidFill>
                </a:uFill>
                <a:latin typeface="Roboto"/>
                <a:ea typeface="Roboto"/>
                <a:cs typeface="Roboto"/>
              </a:rPr>
              <a:t>När man kryper</a:t>
            </a:r>
            <a:r>
              <a:rPr lang="sv-FI" sz="900" b="0" i="0" u="none" strike="noStrike" cap="none" spc="0" baseline="0">
                <a:solidFill>
                  <a:srgbClr val="000000"/>
                </a:solidFill>
                <a:effectLst/>
                <a:uFill>
                  <a:solidFill>
                    <a:prstClr val="black">
                      <a:alpha val="0"/>
                    </a:prstClr>
                  </a:solidFill>
                </a:uFill>
                <a:latin typeface="Arial"/>
                <a:ea typeface="Arial"/>
                <a:cs typeface="Arial"/>
              </a:rPr>
              <a:t> är man minder utsatt för rök och värme. </a:t>
            </a: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endParaRPr lang="fi-FI" sz="9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r>
              <a:rPr lang="sv-FI" sz="900" b="0" i="0" u="none" strike="noStrike" cap="none" spc="0" baseline="0">
                <a:solidFill>
                  <a:srgbClr val="000000"/>
                </a:solidFill>
                <a:effectLst/>
                <a:uFill>
                  <a:solidFill>
                    <a:prstClr val="black">
                      <a:alpha val="0"/>
                    </a:prstClr>
                  </a:solidFill>
                </a:uFill>
                <a:latin typeface="Arial"/>
                <a:ea typeface="Arial"/>
                <a:cs typeface="Arial"/>
              </a:rPr>
              <a:t>Det är bra att veta att man ändå inte skyddas mot kolmonoxidförgiftning fast man kryper. Kolos (kolmonoxid, CO) är en gasformig, luktfri och färglös förening av kol och syre. Kolos produceras </a:t>
            </a:r>
            <a:r>
              <a:rPr lang="sv-FI" sz="900" b="0" i="0" u="none" strike="noStrike" cap="none" spc="0" baseline="0">
                <a:solidFill>
                  <a:srgbClr val="000000"/>
                </a:solidFill>
                <a:effectLst/>
                <a:uFill>
                  <a:solidFill>
                    <a:prstClr val="black">
                      <a:alpha val="0"/>
                    </a:prstClr>
                  </a:solidFill>
                </a:uFill>
                <a:latin typeface="Aptos"/>
                <a:ea typeface="Aptos"/>
                <a:cs typeface="Aptos"/>
              </a:rPr>
              <a:t>vid ofullständig förbränning, t.ex. i en oljekamin eller bilmotor. Gasen inverkar snabbt och obemärkt. Den är oerhört farlig och förorsakar medvetslöshet redan i små mängder. Ett förgiftningstillstånd kan leda till allvarliga skador eller till och med döden.</a:t>
            </a:r>
          </a:p>
          <a:p>
            <a:pPr marL="0" marR="0" lvl="0" indent="0" algn="l" defTabSz="914400" rtl="0" eaLnBrk="1" fontAlgn="auto" latinLnBrk="0" hangingPunct="1">
              <a:lnSpc>
                <a:spcPct val="100000"/>
              </a:lnSpc>
              <a:spcBef>
                <a:spcPts val="360"/>
              </a:spcBef>
              <a:spcAft>
                <a:spcPct val="0"/>
              </a:spcAft>
              <a:buClr>
                <a:schemeClr val="dk1"/>
              </a:buClr>
              <a:buSzPts val="1400"/>
              <a:buFont typeface="Arial" panose="020B0604020202020204" pitchFamily="34" charset="0"/>
              <a:buNone/>
              <a:defRPr/>
            </a:pPr>
            <a:endParaRPr lang="fi-FI" sz="900"/>
          </a:p>
          <a:p>
            <a:pPr marL="171450" lvl="0" indent="-171450" algn="l" rtl="0">
              <a:lnSpc>
                <a:spcPct val="100000"/>
              </a:lnSpc>
              <a:spcBef>
                <a:spcPts val="360"/>
              </a:spcBef>
              <a:spcAft>
                <a:spcPct val="0"/>
              </a:spcAft>
              <a:buClr>
                <a:schemeClr val="dk1"/>
              </a:buClr>
              <a:buSzPts val="1400"/>
              <a:buFont typeface="Arial" panose="020B0604020202020204" pitchFamily="34" charset="0"/>
              <a:buChar char="•"/>
            </a:pPr>
            <a:endParaRPr lang="fi-FI" sz="900"/>
          </a:p>
          <a:p>
            <a:pPr marL="0" lvl="0" indent="0" algn="l" rtl="0">
              <a:spcBef>
                <a:spcPct val="0"/>
              </a:spcBef>
              <a:spcAft>
                <a:spcPct val="0"/>
              </a:spcAft>
              <a:buNone/>
            </a:pPr>
            <a:endParaRPr lang="fi-FI" sz="900"/>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34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Se videon om hur du använder en handbrandsläckare och en brandpost. Videon startar automatiskt.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37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sv-FI" sz="800" b="0" i="0" u="none" strike="noStrike" cap="none" spc="0" baseline="0">
                <a:solidFill>
                  <a:srgbClr val="FFFFFF"/>
                </a:solidFill>
                <a:effectLst/>
                <a:uFill>
                  <a:solidFill>
                    <a:prstClr val="black">
                      <a:alpha val="0"/>
                    </a:prstClr>
                  </a:solidFill>
                </a:uFill>
                <a:latin typeface="Tenorite"/>
                <a:ea typeface="Tenorite"/>
                <a:cs typeface="Tenorite"/>
              </a:rPr>
              <a:t>Släck också en stearinbrand genom att kväva den med en filt eller använd handbrandsläckare</a:t>
            </a:r>
            <a:r>
              <a:rPr lang="sv-FI" sz="900" b="0" i="0" u="none" strike="noStrike" cap="none" spc="0" baseline="0">
                <a:solidFill>
                  <a:srgbClr val="FFFFFF"/>
                </a:solidFill>
                <a:effectLst/>
                <a:uFill>
                  <a:solidFill>
                    <a:prstClr val="black">
                      <a:alpha val="0"/>
                    </a:prstClr>
                  </a:solidFill>
                </a:uFill>
                <a:latin typeface="Tenorite"/>
                <a:ea typeface="Tenorite"/>
                <a:cs typeface="Tenorite"/>
              </a:rPr>
              <a:t>.</a:t>
            </a:r>
            <a:endParaRPr lang="fi-FI" sz="900" noProof="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8685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chemeClr val="dk1"/>
              </a:buClr>
              <a:buSzPts val="1400"/>
              <a:buFont typeface="Calibri" panose="020F0502020204030204"/>
              <a:buNone/>
            </a:pPr>
            <a:r>
              <a:rPr lang="sv-FI" sz="800" b="0" i="0" u="none" strike="noStrike" cap="none" spc="0" baseline="0">
                <a:solidFill>
                  <a:srgbClr val="000000"/>
                </a:solidFill>
                <a:effectLst/>
                <a:uFill>
                  <a:solidFill>
                    <a:prstClr val="black">
                      <a:alpha val="0"/>
                    </a:prstClr>
                  </a:solidFill>
                </a:uFill>
                <a:latin typeface="Aptos"/>
                <a:ea typeface="Aptos"/>
                <a:cs typeface="Aptos"/>
              </a:rPr>
              <a:t>Se videon om vad som händer om en fettbrand släcks med vatten. Videon startar automatiskt. Videon behöver en internetanslutning för att fungera.</a:t>
            </a:r>
          </a:p>
          <a:p>
            <a:pPr marL="0" lvl="0" indent="0" algn="l" rtl="0">
              <a:lnSpc>
                <a:spcPct val="100000"/>
              </a:lnSpc>
              <a:spcBef>
                <a:spcPct val="0"/>
              </a:spcBef>
              <a:spcAft>
                <a:spcPct val="0"/>
              </a:spcAft>
              <a:buClr>
                <a:schemeClr val="dk1"/>
              </a:buClr>
              <a:buSzPts val="1400"/>
              <a:buFont typeface="Calibri" panose="020F0502020204030204"/>
              <a:buNone/>
            </a:pPr>
            <a:endParaRPr lang="fi-FI" sz="800" noProof="0"/>
          </a:p>
          <a:p>
            <a:pPr marL="0" marR="0" lvl="0" indent="0" algn="l" defTabSz="914400" rtl="0" eaLnBrk="1" fontAlgn="auto" latinLnBrk="0" hangingPunct="1">
              <a:lnSpc>
                <a:spcPct val="100000"/>
              </a:lnSpc>
              <a:spcBef>
                <a:spcPct val="0"/>
              </a:spcBef>
              <a:spcAft>
                <a:spcPct val="0"/>
              </a:spcAft>
              <a:buClr>
                <a:schemeClr val="dk1"/>
              </a:buClr>
              <a:buSzPts val="1400"/>
              <a:buFont typeface="Calibri" panose="020F0502020204030204"/>
              <a:buNone/>
              <a:defRPr/>
            </a:pPr>
            <a:r>
              <a:rPr lang="sv-FI" sz="800" b="0" i="0" u="none" strike="noStrike" cap="none" spc="0" baseline="0">
                <a:solidFill>
                  <a:srgbClr val="000000"/>
                </a:solidFill>
                <a:effectLst/>
                <a:uFill>
                  <a:solidFill>
                    <a:prstClr val="black">
                      <a:alpha val="0"/>
                    </a:prstClr>
                  </a:solidFill>
                </a:uFill>
                <a:latin typeface="Aptos"/>
                <a:ea typeface="Aptos"/>
                <a:cs typeface="Aptos"/>
              </a:rPr>
              <a:t>https://www.youtube.com/watch?v=d8Ohj8O_sSw&amp;feature=youtu.be</a:t>
            </a:r>
          </a:p>
          <a:p>
            <a:pPr marL="0" lvl="0" indent="0" algn="l" rtl="0">
              <a:lnSpc>
                <a:spcPct val="100000"/>
              </a:lnSpc>
              <a:spcBef>
                <a:spcPct val="0"/>
              </a:spcBef>
              <a:spcAft>
                <a:spcPct val="0"/>
              </a:spcAft>
              <a:buClr>
                <a:schemeClr val="dk1"/>
              </a:buClr>
              <a:buSzPts val="1400"/>
              <a:buFont typeface="Calibri" panose="020F0502020204030204"/>
              <a:buNone/>
            </a:pPr>
            <a:endParaRPr lang="fi-FI" sz="800" noProof="0"/>
          </a:p>
          <a:p>
            <a:pPr marL="0" lvl="0" indent="0" algn="l" rtl="0">
              <a:lnSpc>
                <a:spcPct val="100000"/>
              </a:lnSpc>
              <a:spcBef>
                <a:spcPct val="0"/>
              </a:spcBef>
              <a:spcAft>
                <a:spcPct val="0"/>
              </a:spcAft>
              <a:buClr>
                <a:schemeClr val="dk1"/>
              </a:buClr>
              <a:buSzPts val="1400"/>
              <a:buFont typeface="Calibri" panose="020F0502020204030204"/>
              <a:buNone/>
            </a:pPr>
            <a:r>
              <a:rPr lang="sv-FI" sz="800" b="0" i="0" u="none" strike="noStrike" cap="none" spc="0" baseline="0">
                <a:solidFill>
                  <a:srgbClr val="000000"/>
                </a:solidFill>
                <a:effectLst/>
                <a:uFill>
                  <a:solidFill>
                    <a:prstClr val="black">
                      <a:alpha val="0"/>
                    </a:prstClr>
                  </a:solidFill>
                </a:uFill>
                <a:latin typeface="Aptos"/>
                <a:ea typeface="Aptos"/>
                <a:cs typeface="Aptos"/>
              </a:rPr>
              <a:t>Kom ihåg att om man försöker släcka en fettbrand med vatten </a:t>
            </a:r>
            <a:r>
              <a:rPr lang="sv-FI" sz="800" b="1" i="0" u="none" strike="noStrike" cap="none" spc="0" baseline="0">
                <a:solidFill>
                  <a:srgbClr val="000000"/>
                </a:solidFill>
                <a:effectLst/>
                <a:uFill>
                  <a:solidFill>
                    <a:prstClr val="black">
                      <a:alpha val="0"/>
                    </a:prstClr>
                  </a:solidFill>
                </a:uFill>
                <a:latin typeface="Aptos"/>
                <a:ea typeface="Aptos"/>
                <a:cs typeface="Aptos"/>
              </a:rPr>
              <a:t>börjar elden brinna ännu häftigare</a:t>
            </a:r>
            <a:r>
              <a:rPr lang="sv-FI" sz="800" b="0" i="0" u="none" strike="noStrike" cap="none" spc="0" baseline="0">
                <a:solidFill>
                  <a:srgbClr val="000000"/>
                </a:solidFill>
                <a:effectLst/>
                <a:uFill>
                  <a:solidFill>
                    <a:prstClr val="black">
                      <a:alpha val="0"/>
                    </a:prstClr>
                  </a:solidFill>
                </a:uFill>
                <a:latin typeface="Aptos"/>
                <a:ea typeface="Aptos"/>
                <a:cs typeface="Aptos"/>
              </a:rPr>
              <a:t>. Vatten som hälls i en fettbrand gör att branden sprids explosionsartat. </a:t>
            </a:r>
          </a:p>
          <a:p>
            <a:pPr marL="0" lvl="0" indent="0" algn="l" rtl="0">
              <a:lnSpc>
                <a:spcPct val="100000"/>
              </a:lnSpc>
              <a:spcBef>
                <a:spcPct val="0"/>
              </a:spcBef>
              <a:spcAft>
                <a:spcPct val="0"/>
              </a:spcAft>
              <a:buClr>
                <a:schemeClr val="dk1"/>
              </a:buClr>
              <a:buSzPts val="1400"/>
              <a:buFont typeface="Calibri" panose="020F0502020204030204"/>
              <a:buNone/>
            </a:pPr>
            <a:endParaRPr lang="fi-FI" sz="900" noProof="0"/>
          </a:p>
          <a:p>
            <a:pPr marL="0" lvl="0" indent="0" algn="l" rtl="0">
              <a:lnSpc>
                <a:spcPct val="100000"/>
              </a:lnSpc>
              <a:spcBef>
                <a:spcPct val="0"/>
              </a:spcBef>
              <a:spcAft>
                <a:spcPct val="0"/>
              </a:spcAft>
              <a:buClr>
                <a:schemeClr val="dk1"/>
              </a:buClr>
              <a:buSzPts val="1400"/>
              <a:buFont typeface="Calibri" panose="020F0502020204030204"/>
              <a:buNone/>
            </a:pPr>
            <a:endParaRPr lang="fi-FI" sz="900" noProof="0"/>
          </a:p>
          <a:p>
            <a:pPr marL="0" lvl="0" indent="0" algn="l" rtl="0">
              <a:lnSpc>
                <a:spcPct val="100000"/>
              </a:lnSpc>
              <a:spcBef>
                <a:spcPct val="0"/>
              </a:spcBef>
              <a:spcAft>
                <a:spcPct val="0"/>
              </a:spcAft>
              <a:buClr>
                <a:schemeClr val="dk1"/>
              </a:buClr>
              <a:buSzPts val="1400"/>
              <a:buFont typeface="Calibri" panose="020F0502020204030204"/>
              <a:buNone/>
            </a:pPr>
            <a:r>
              <a:rPr lang="sv-FI" sz="900" b="1" i="0" u="none" strike="noStrike" cap="none" spc="0" baseline="0">
                <a:solidFill>
                  <a:srgbClr val="000000"/>
                </a:solidFill>
                <a:effectLst/>
                <a:uFill>
                  <a:solidFill>
                    <a:prstClr val="black">
                      <a:alpha val="0"/>
                    </a:prstClr>
                  </a:solidFill>
                </a:uFill>
                <a:latin typeface="Aptos"/>
                <a:ea typeface="Aptos"/>
                <a:cs typeface="Aptos"/>
              </a:rPr>
              <a:t>Fråga:</a:t>
            </a:r>
          </a:p>
          <a:p>
            <a:pPr marL="0" lvl="0" indent="0" algn="l" rtl="0">
              <a:lnSpc>
                <a:spcPct val="100000"/>
              </a:lnSpc>
              <a:spcBef>
                <a:spcPct val="0"/>
              </a:spcBef>
              <a:spcAft>
                <a:spcPct val="0"/>
              </a:spcAft>
              <a:buClr>
                <a:schemeClr val="dk1"/>
              </a:buClr>
              <a:buSzPts val="1400"/>
              <a:buFont typeface="Calibri" panose="020F0502020204030204"/>
              <a:buNone/>
            </a:pPr>
            <a:r>
              <a:rPr lang="sv-FI" sz="900" b="0" i="0" u="none" strike="noStrike" cap="none" spc="0" baseline="0">
                <a:solidFill>
                  <a:srgbClr val="000000"/>
                </a:solidFill>
                <a:effectLst/>
                <a:uFill>
                  <a:solidFill>
                    <a:prstClr val="black">
                      <a:alpha val="0"/>
                    </a:prstClr>
                  </a:solidFill>
                </a:uFill>
                <a:latin typeface="Aptos"/>
                <a:ea typeface="Aptos"/>
                <a:cs typeface="Aptos"/>
              </a:rPr>
              <a:t>Varför flammar fettbranden upp om man försöker släcka den med vatten?</a:t>
            </a:r>
          </a:p>
          <a:p>
            <a:pPr marL="0" lvl="0" indent="0" algn="l" rtl="0">
              <a:lnSpc>
                <a:spcPct val="100000"/>
              </a:lnSpc>
              <a:spcBef>
                <a:spcPct val="0"/>
              </a:spcBef>
              <a:spcAft>
                <a:spcPct val="0"/>
              </a:spcAft>
              <a:buClr>
                <a:schemeClr val="dk1"/>
              </a:buClr>
              <a:buSzPts val="1400"/>
              <a:buFont typeface="Calibri" panose="020F0502020204030204"/>
              <a:buNone/>
            </a:pPr>
            <a:endParaRPr lang="fi-FI" sz="900" noProof="0"/>
          </a:p>
          <a:p>
            <a:pPr marL="0" lvl="0" indent="0" algn="l" rtl="0">
              <a:lnSpc>
                <a:spcPct val="100000"/>
              </a:lnSpc>
              <a:spcBef>
                <a:spcPct val="0"/>
              </a:spcBef>
              <a:spcAft>
                <a:spcPct val="0"/>
              </a:spcAft>
              <a:buClr>
                <a:schemeClr val="dk1"/>
              </a:buClr>
              <a:buSzPts val="1400"/>
              <a:buFont typeface="Calibri" panose="020F0502020204030204"/>
              <a:buNone/>
            </a:pPr>
            <a:r>
              <a:rPr lang="sv-FI" sz="900" b="1" i="0" u="none" strike="noStrike" cap="none" spc="0" baseline="0">
                <a:solidFill>
                  <a:srgbClr val="000000"/>
                </a:solidFill>
                <a:effectLst/>
                <a:uFill>
                  <a:solidFill>
                    <a:prstClr val="black">
                      <a:alpha val="0"/>
                    </a:prstClr>
                  </a:solidFill>
                </a:uFill>
                <a:latin typeface="Aptos"/>
                <a:ea typeface="Aptos"/>
                <a:cs typeface="Aptos"/>
              </a:rPr>
              <a:t>Svar:</a:t>
            </a:r>
            <a:r>
              <a:rPr lang="sv-FI" sz="900" b="0" i="0" u="none" strike="noStrike" cap="none" spc="0" baseline="0">
                <a:solidFill>
                  <a:srgbClr val="000000"/>
                </a:solidFill>
                <a:effectLst/>
                <a:uFill>
                  <a:solidFill>
                    <a:prstClr val="black">
                      <a:alpha val="0"/>
                    </a:prstClr>
                  </a:solidFill>
                </a:uFill>
                <a:latin typeface="Aptos"/>
                <a:ea typeface="Aptos"/>
                <a:cs typeface="Aptos"/>
              </a:rPr>
              <a:t> Vatten är tyngre än fett och hamnar därför under fettet. När vattnet når kokpunkten förångas det och utvidgas mycket snabbt. Fettet som brinner explosionsartat sprids som droppar. Fettet brinner kraftigt då det får syre.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4875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800" b="0" i="0" u="none" strike="noStrike" cap="none" spc="0" baseline="0">
                <a:solidFill>
                  <a:srgbClr val="FFFFFF"/>
                </a:solidFill>
                <a:effectLst/>
                <a:uFill>
                  <a:solidFill>
                    <a:prstClr val="black">
                      <a:alpha val="0"/>
                    </a:prstClr>
                  </a:solidFill>
                </a:uFill>
                <a:latin typeface="Tenorite"/>
                <a:ea typeface="Tenorite"/>
                <a:cs typeface="Tenorite"/>
              </a:rPr>
              <a:t>Brandfarligt ämne = bensin, olja, lack, färg, gasol, m.m.</a:t>
            </a: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endParaRPr lang="fi-FI" sz="800">
              <a:solidFill>
                <a:schemeClr val="bg1"/>
              </a:solidFill>
              <a:latin typeface="Tenorite" panose="00000500000000000000" pitchFamily="2" charset="0"/>
            </a:endParaRPr>
          </a:p>
          <a:p>
            <a:pPr marL="0" marR="0" lvl="0" indent="0" algn="l" defTabSz="914400" rtl="0" eaLnBrk="1" fontAlgn="auto" latinLnBrk="0" hangingPunct="1">
              <a:lnSpc>
                <a:spcPct val="100000"/>
              </a:lnSpc>
              <a:spcBef>
                <a:spcPct val="0"/>
              </a:spcBef>
              <a:spcAft>
                <a:spcPct val="0"/>
              </a:spcAft>
              <a:buClr>
                <a:schemeClr val="dk1"/>
              </a:buClr>
              <a:buSzPts val="1400"/>
              <a:buFont typeface="Arial" panose="020B0604020202020204" pitchFamily="34" charset="0"/>
              <a:buNone/>
              <a:defRPr/>
            </a:pPr>
            <a:r>
              <a:rPr lang="sv-FI" sz="800" b="0" i="0" u="none" strike="noStrike" cap="none" spc="0" baseline="0">
                <a:solidFill>
                  <a:srgbClr val="FFFFFF"/>
                </a:solidFill>
                <a:effectLst/>
                <a:uFill>
                  <a:solidFill>
                    <a:prstClr val="black">
                      <a:alpha val="0"/>
                    </a:prstClr>
                  </a:solidFill>
                </a:uFill>
                <a:latin typeface="Tenorite"/>
                <a:ea typeface="Tenorite"/>
                <a:cs typeface="Tenorite"/>
              </a:rPr>
              <a:t>Släckmedlet sprutar ut med hårt tryck, så man måste hålla i slangens munstycke för att kunna rikta strålen så exakt som möjligt mot lågorna.</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ct val="0"/>
                </a:spcBef>
                <a:spcAft>
                  <a:spcPct val="0"/>
                </a:spcAft>
                <a:buClr>
                  <a:srgbClr val="000000"/>
                </a:buClr>
                <a:buSzTx/>
                <a:buFont typeface="Arial"/>
                <a:buNone/>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81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524000" y="1121833"/>
            <a:ext cx="9144000" cy="2387600"/>
          </a:xfrm>
        </p:spPr>
        <p:txBody>
          <a:bodyPr anchor="b"/>
          <a:lstStyle>
            <a:lvl1pPr algn="ctr">
              <a:defRPr sz="8000"/>
            </a:lvl1pPr>
          </a:lstStyle>
          <a:p>
            <a:r>
              <a:rPr lang="fi-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4395576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7725936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879706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53270414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2618268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2371077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8601185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9062753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8724901" y="366185"/>
            <a:ext cx="2628900" cy="581024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838201" y="366185"/>
            <a:ext cx="7683500" cy="581024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8146103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0849251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solidFill>
                  <a:schemeClr val="bg1"/>
                </a:solidFill>
                <a:effectLst>
                  <a:outerShdw blurRad="38100" dist="38100" dir="2700000" algn="tl">
                    <a:srgbClr val="000000">
                      <a:alpha val="43137"/>
                    </a:srgbClr>
                  </a:outerShdw>
                </a:effectLst>
              </a:defRPr>
            </a:lvl1pPr>
          </a:lstStyle>
          <a:p>
            <a:r>
              <a:rPr lang="fi-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7" name="Kuva 6">
            <a:extLst>
              <a:ext uri="{FF2B5EF4-FFF2-40B4-BE49-F238E27FC236}">
                <a16:creationId xmlns:a16="http://schemas.microsoft.com/office/drawing/2014/main" id="{27A3B949-E20A-4116-8477-D9FCC6297C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9858"/>
          <a:stretch>
            <a:fillRect/>
          </a:stretch>
        </p:blipFill>
        <p:spPr>
          <a:xfrm>
            <a:off x="10694737" y="6162903"/>
            <a:ext cx="1271483" cy="465003"/>
          </a:xfrm>
          <a:prstGeom prst="rect">
            <a:avLst/>
          </a:prstGeom>
        </p:spPr>
      </p:pic>
    </p:spTree>
    <p:extLst>
      <p:ext uri="{BB962C8B-B14F-4D97-AF65-F5344CB8AC3E}">
        <p14:creationId xmlns:p14="http://schemas.microsoft.com/office/powerpoint/2010/main" val="12553463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831851" y="1710267"/>
            <a:ext cx="10515600" cy="2853267"/>
          </a:xfrm>
        </p:spPr>
        <p:txBody>
          <a:bodyPr anchor="b"/>
          <a:lstStyle>
            <a:lvl1pPr>
              <a:defRPr sz="8000"/>
            </a:lvl1pPr>
          </a:lstStyle>
          <a:p>
            <a:r>
              <a:rPr lang="fi-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8164548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8382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61976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8023971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840317" y="366185"/>
            <a:ext cx="10515600" cy="132503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840318" y="2506133"/>
            <a:ext cx="5158316"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6172200" y="2506133"/>
            <a:ext cx="5183717"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9057814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7553632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3497719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7.10.2025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47768" y="5499508"/>
            <a:ext cx="2563232" cy="1039933"/>
          </a:xfrm>
          <a:prstGeom prst="rect">
            <a:avLst/>
          </a:prstGeom>
        </p:spPr>
      </p:pic>
    </p:spTree>
    <p:extLst>
      <p:ext uri="{BB962C8B-B14F-4D97-AF65-F5344CB8AC3E}">
        <p14:creationId xmlns:p14="http://schemas.microsoft.com/office/powerpoint/2010/main" val="141633004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838200" y="501652"/>
            <a:ext cx="10515600" cy="132503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838200" y="2006600"/>
            <a:ext cx="10515600" cy="434974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EDB351-1433-4A46-A0C7-163557921CF8}" type="datetimeFigureOut">
              <a:rPr lang="fi-FI" smtClean="0"/>
              <a:t>7.10.2025</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792752" y="316447"/>
            <a:ext cx="2005647" cy="5245171"/>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629400" y="5733883"/>
            <a:ext cx="2181600" cy="885101"/>
          </a:xfrm>
          <a:prstGeom prst="rect">
            <a:avLst/>
          </a:prstGeom>
        </p:spPr>
      </p:pic>
    </p:spTree>
    <p:extLst>
      <p:ext uri="{BB962C8B-B14F-4D97-AF65-F5344CB8AC3E}">
        <p14:creationId xmlns:p14="http://schemas.microsoft.com/office/powerpoint/2010/main" val="23274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txStyles>
    <p:titleStyle>
      <a:lvl1pPr algn="l" defTabSz="1219170" rtl="0" eaLnBrk="1" latinLnBrk="0" hangingPunct="1">
        <a:lnSpc>
          <a:spcPct val="90000"/>
        </a:lnSpc>
        <a:spcBef>
          <a:spcPct val="0"/>
        </a:spcBef>
        <a:buNone/>
        <a:defRPr sz="4800" b="0" kern="1200">
          <a:solidFill>
            <a:srgbClr val="3C515C"/>
          </a:solidFill>
          <a:latin typeface="Oswald" panose="00000500000000000000" pitchFamily="2"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Tenorite" panose="00000500000000000000" pitchFamily="2"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Tenorite" panose="00000500000000000000" pitchFamily="2"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Tenorite" panose="00000500000000000000" pitchFamily="2"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www.bit.ly/brand-trapphuset"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spek.h5p.com/content/1291662036853467267"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jpeg"/><Relationship Id="rId7" Type="http://schemas.openxmlformats.org/officeDocument/2006/relationships/image" Target="../media/image41.png"/><Relationship Id="rId12" Type="http://schemas.openxmlformats.org/officeDocument/2006/relationships/image" Target="../media/image43.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6.jpeg"/><Relationship Id="rId11" Type="http://schemas.openxmlformats.org/officeDocument/2006/relationships/image" Target="../media/image42.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customXml" Target="../ink/ink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svg"/><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0lShz0cLSGU?feature=oembed" TargetMode="Externa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player.vimeo.com/video/1029132970?h=af544fb2f3&amp;amp;app_id=122963" TargetMode="Externa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7CFD832C-A09A-AFFB-2892-8B1EB1BEF27C}"/>
            </a:ext>
          </a:extLst>
        </p:cNvPr>
        <p:cNvGrpSpPr/>
        <p:nvPr/>
      </p:nvGrpSpPr>
      <p:grpSpPr>
        <a:xfrm>
          <a:off x="0" y="0"/>
          <a:ext cx="0" cy="0"/>
          <a:chOff x="0" y="0"/>
          <a:chExt cx="0" cy="0"/>
        </a:xfrm>
      </p:grpSpPr>
      <p:sp>
        <p:nvSpPr>
          <p:cNvPr id="8" name="Google Shape;1524;p46">
            <a:extLst>
              <a:ext uri="{FF2B5EF4-FFF2-40B4-BE49-F238E27FC236}">
                <a16:creationId xmlns:a16="http://schemas.microsoft.com/office/drawing/2014/main" id="{EBF12FFE-969C-BA66-85D0-110D7803F6D4}"/>
              </a:ext>
            </a:extLst>
          </p:cNvPr>
          <p:cNvSpPr/>
          <p:nvPr/>
        </p:nvSpPr>
        <p:spPr>
          <a:xfrm rot="-3610131">
            <a:off x="1302030" y="5035971"/>
            <a:ext cx="813405" cy="674373"/>
          </a:xfrm>
          <a:custGeom>
            <a:avLst/>
            <a:gdLst/>
            <a:ahLst/>
            <a:cxnLst/>
            <a:rect l="l" t="t" r="r" b="b"/>
            <a:pathLst>
              <a:path w="14379" h="11921" extrusionOk="0">
                <a:moveTo>
                  <a:pt x="36" y="324"/>
                </a:moveTo>
                <a:lnTo>
                  <a:pt x="36" y="324"/>
                </a:lnTo>
                <a:cubicBezTo>
                  <a:pt x="11" y="366"/>
                  <a:pt x="32" y="384"/>
                  <a:pt x="60" y="395"/>
                </a:cubicBezTo>
                <a:lnTo>
                  <a:pt x="60" y="395"/>
                </a:lnTo>
                <a:lnTo>
                  <a:pt x="36" y="324"/>
                </a:lnTo>
                <a:close/>
                <a:moveTo>
                  <a:pt x="1212" y="584"/>
                </a:moveTo>
                <a:cubicBezTo>
                  <a:pt x="1209" y="584"/>
                  <a:pt x="1206" y="585"/>
                  <a:pt x="1203" y="586"/>
                </a:cubicBezTo>
                <a:cubicBezTo>
                  <a:pt x="1205" y="586"/>
                  <a:pt x="1208" y="585"/>
                  <a:pt x="1212" y="584"/>
                </a:cubicBezTo>
                <a:close/>
                <a:moveTo>
                  <a:pt x="1619" y="908"/>
                </a:moveTo>
                <a:cubicBezTo>
                  <a:pt x="1619" y="910"/>
                  <a:pt x="1620" y="912"/>
                  <a:pt x="1621" y="912"/>
                </a:cubicBezTo>
                <a:lnTo>
                  <a:pt x="1621" y="912"/>
                </a:lnTo>
                <a:cubicBezTo>
                  <a:pt x="1621" y="911"/>
                  <a:pt x="1620" y="909"/>
                  <a:pt x="1619" y="908"/>
                </a:cubicBezTo>
                <a:close/>
                <a:moveTo>
                  <a:pt x="2310" y="908"/>
                </a:moveTo>
                <a:cubicBezTo>
                  <a:pt x="2310" y="913"/>
                  <a:pt x="2310" y="918"/>
                  <a:pt x="2310" y="923"/>
                </a:cubicBezTo>
                <a:lnTo>
                  <a:pt x="2310" y="923"/>
                </a:lnTo>
                <a:cubicBezTo>
                  <a:pt x="2310" y="919"/>
                  <a:pt x="2310" y="914"/>
                  <a:pt x="2310" y="908"/>
                </a:cubicBezTo>
                <a:close/>
                <a:moveTo>
                  <a:pt x="2016" y="1285"/>
                </a:moveTo>
                <a:lnTo>
                  <a:pt x="2016" y="1285"/>
                </a:lnTo>
                <a:cubicBezTo>
                  <a:pt x="2011" y="1286"/>
                  <a:pt x="2006" y="1287"/>
                  <a:pt x="2000" y="1289"/>
                </a:cubicBezTo>
                <a:cubicBezTo>
                  <a:pt x="2008" y="1289"/>
                  <a:pt x="2013" y="1287"/>
                  <a:pt x="2016" y="1285"/>
                </a:cubicBezTo>
                <a:close/>
                <a:moveTo>
                  <a:pt x="2200" y="1347"/>
                </a:moveTo>
                <a:cubicBezTo>
                  <a:pt x="2197" y="1351"/>
                  <a:pt x="2194" y="1356"/>
                  <a:pt x="2191" y="1360"/>
                </a:cubicBezTo>
                <a:cubicBezTo>
                  <a:pt x="2191" y="1360"/>
                  <a:pt x="2196" y="1354"/>
                  <a:pt x="2200" y="1347"/>
                </a:cubicBezTo>
                <a:close/>
                <a:moveTo>
                  <a:pt x="572" y="1467"/>
                </a:moveTo>
                <a:cubicBezTo>
                  <a:pt x="572" y="1469"/>
                  <a:pt x="572" y="1471"/>
                  <a:pt x="573" y="1472"/>
                </a:cubicBezTo>
                <a:lnTo>
                  <a:pt x="573" y="1472"/>
                </a:lnTo>
                <a:cubicBezTo>
                  <a:pt x="573" y="1470"/>
                  <a:pt x="572" y="1469"/>
                  <a:pt x="572" y="1467"/>
                </a:cubicBezTo>
                <a:close/>
                <a:moveTo>
                  <a:pt x="3143" y="1503"/>
                </a:moveTo>
                <a:cubicBezTo>
                  <a:pt x="3167" y="1503"/>
                  <a:pt x="3155" y="1515"/>
                  <a:pt x="3155" y="1527"/>
                </a:cubicBezTo>
                <a:cubicBezTo>
                  <a:pt x="3145" y="1527"/>
                  <a:pt x="3135" y="1527"/>
                  <a:pt x="3125" y="1520"/>
                </a:cubicBezTo>
                <a:lnTo>
                  <a:pt x="3125" y="1520"/>
                </a:lnTo>
                <a:cubicBezTo>
                  <a:pt x="3132" y="1510"/>
                  <a:pt x="3134" y="1503"/>
                  <a:pt x="3143" y="1503"/>
                </a:cubicBezTo>
                <a:close/>
                <a:moveTo>
                  <a:pt x="3026" y="1534"/>
                </a:moveTo>
                <a:cubicBezTo>
                  <a:pt x="3025" y="1534"/>
                  <a:pt x="3024" y="1536"/>
                  <a:pt x="3024" y="1539"/>
                </a:cubicBezTo>
                <a:cubicBezTo>
                  <a:pt x="3025" y="1537"/>
                  <a:pt x="3026" y="1535"/>
                  <a:pt x="3026" y="1534"/>
                </a:cubicBezTo>
                <a:close/>
                <a:moveTo>
                  <a:pt x="3277" y="1762"/>
                </a:moveTo>
                <a:cubicBezTo>
                  <a:pt x="3276" y="1763"/>
                  <a:pt x="3275" y="1764"/>
                  <a:pt x="3274" y="1765"/>
                </a:cubicBezTo>
                <a:cubicBezTo>
                  <a:pt x="3276" y="1765"/>
                  <a:pt x="3277" y="1764"/>
                  <a:pt x="3277" y="1762"/>
                </a:cubicBezTo>
                <a:close/>
                <a:moveTo>
                  <a:pt x="2862" y="1943"/>
                </a:moveTo>
                <a:cubicBezTo>
                  <a:pt x="2864" y="1943"/>
                  <a:pt x="2866" y="1943"/>
                  <a:pt x="2870" y="1943"/>
                </a:cubicBezTo>
                <a:lnTo>
                  <a:pt x="2870" y="1955"/>
                </a:lnTo>
                <a:cubicBezTo>
                  <a:pt x="2870" y="1949"/>
                  <a:pt x="2866" y="1946"/>
                  <a:pt x="2862" y="1943"/>
                </a:cubicBezTo>
                <a:close/>
                <a:moveTo>
                  <a:pt x="980" y="1991"/>
                </a:moveTo>
                <a:lnTo>
                  <a:pt x="980" y="1991"/>
                </a:lnTo>
                <a:cubicBezTo>
                  <a:pt x="979" y="1991"/>
                  <a:pt x="978" y="1991"/>
                  <a:pt x="976" y="1991"/>
                </a:cubicBezTo>
                <a:cubicBezTo>
                  <a:pt x="978" y="1991"/>
                  <a:pt x="979" y="1991"/>
                  <a:pt x="980" y="1991"/>
                </a:cubicBezTo>
                <a:close/>
                <a:moveTo>
                  <a:pt x="2965" y="1955"/>
                </a:moveTo>
                <a:cubicBezTo>
                  <a:pt x="2953" y="1967"/>
                  <a:pt x="2953" y="1991"/>
                  <a:pt x="2953" y="2027"/>
                </a:cubicBezTo>
                <a:cubicBezTo>
                  <a:pt x="2941" y="2015"/>
                  <a:pt x="2929" y="2003"/>
                  <a:pt x="2917" y="1991"/>
                </a:cubicBezTo>
                <a:cubicBezTo>
                  <a:pt x="2941" y="1967"/>
                  <a:pt x="2953" y="1955"/>
                  <a:pt x="2965" y="1955"/>
                </a:cubicBezTo>
                <a:close/>
                <a:moveTo>
                  <a:pt x="2419" y="2299"/>
                </a:moveTo>
                <a:cubicBezTo>
                  <a:pt x="2418" y="2299"/>
                  <a:pt x="2418" y="2300"/>
                  <a:pt x="2417" y="2301"/>
                </a:cubicBezTo>
                <a:cubicBezTo>
                  <a:pt x="2419" y="2301"/>
                  <a:pt x="2419" y="2300"/>
                  <a:pt x="2419" y="2299"/>
                </a:cubicBezTo>
                <a:close/>
                <a:moveTo>
                  <a:pt x="2116" y="2510"/>
                </a:moveTo>
                <a:cubicBezTo>
                  <a:pt x="2118" y="2510"/>
                  <a:pt x="2119" y="2511"/>
                  <a:pt x="2119" y="2515"/>
                </a:cubicBezTo>
                <a:lnTo>
                  <a:pt x="2108" y="2515"/>
                </a:lnTo>
                <a:cubicBezTo>
                  <a:pt x="2108" y="2515"/>
                  <a:pt x="2113" y="2510"/>
                  <a:pt x="2116" y="2510"/>
                </a:cubicBezTo>
                <a:close/>
                <a:moveTo>
                  <a:pt x="2000" y="2515"/>
                </a:moveTo>
                <a:cubicBezTo>
                  <a:pt x="2000" y="2515"/>
                  <a:pt x="1988" y="2527"/>
                  <a:pt x="1988" y="2527"/>
                </a:cubicBezTo>
                <a:cubicBezTo>
                  <a:pt x="1988" y="2527"/>
                  <a:pt x="1988" y="2515"/>
                  <a:pt x="1988" y="2515"/>
                </a:cubicBezTo>
                <a:close/>
                <a:moveTo>
                  <a:pt x="2735" y="2585"/>
                </a:moveTo>
                <a:cubicBezTo>
                  <a:pt x="2736" y="2588"/>
                  <a:pt x="2738" y="2593"/>
                  <a:pt x="2739" y="2598"/>
                </a:cubicBezTo>
                <a:cubicBezTo>
                  <a:pt x="2739" y="2591"/>
                  <a:pt x="2737" y="2587"/>
                  <a:pt x="2735" y="2585"/>
                </a:cubicBezTo>
                <a:close/>
                <a:moveTo>
                  <a:pt x="2031" y="2891"/>
                </a:moveTo>
                <a:cubicBezTo>
                  <a:pt x="2034" y="2891"/>
                  <a:pt x="2036" y="2893"/>
                  <a:pt x="2036" y="2896"/>
                </a:cubicBezTo>
                <a:cubicBezTo>
                  <a:pt x="2024" y="2908"/>
                  <a:pt x="2036" y="2932"/>
                  <a:pt x="2036" y="2967"/>
                </a:cubicBezTo>
                <a:cubicBezTo>
                  <a:pt x="2024" y="2955"/>
                  <a:pt x="2012" y="2932"/>
                  <a:pt x="1988" y="2920"/>
                </a:cubicBezTo>
                <a:cubicBezTo>
                  <a:pt x="2006" y="2902"/>
                  <a:pt x="2023" y="2891"/>
                  <a:pt x="2031" y="2891"/>
                </a:cubicBezTo>
                <a:close/>
                <a:moveTo>
                  <a:pt x="7596" y="6325"/>
                </a:moveTo>
                <a:cubicBezTo>
                  <a:pt x="7596" y="6325"/>
                  <a:pt x="7594" y="6327"/>
                  <a:pt x="7591" y="6331"/>
                </a:cubicBezTo>
                <a:lnTo>
                  <a:pt x="7591" y="6331"/>
                </a:lnTo>
                <a:cubicBezTo>
                  <a:pt x="7593" y="6330"/>
                  <a:pt x="7595" y="6327"/>
                  <a:pt x="7596" y="6325"/>
                </a:cubicBezTo>
                <a:close/>
                <a:moveTo>
                  <a:pt x="6913" y="6395"/>
                </a:moveTo>
                <a:cubicBezTo>
                  <a:pt x="6911" y="6395"/>
                  <a:pt x="6908" y="6395"/>
                  <a:pt x="6906" y="6396"/>
                </a:cubicBezTo>
                <a:cubicBezTo>
                  <a:pt x="6906" y="6396"/>
                  <a:pt x="6910" y="6396"/>
                  <a:pt x="6916" y="6395"/>
                </a:cubicBezTo>
                <a:lnTo>
                  <a:pt x="6916" y="6395"/>
                </a:lnTo>
                <a:cubicBezTo>
                  <a:pt x="6915" y="6395"/>
                  <a:pt x="6914" y="6395"/>
                  <a:pt x="6913" y="6395"/>
                </a:cubicBezTo>
                <a:close/>
                <a:moveTo>
                  <a:pt x="8689" y="7096"/>
                </a:moveTo>
                <a:cubicBezTo>
                  <a:pt x="8688" y="7096"/>
                  <a:pt x="8687" y="7096"/>
                  <a:pt x="8686" y="7096"/>
                </a:cubicBezTo>
                <a:lnTo>
                  <a:pt x="8686" y="7096"/>
                </a:lnTo>
                <a:cubicBezTo>
                  <a:pt x="8691" y="7098"/>
                  <a:pt x="8697" y="7099"/>
                  <a:pt x="8704" y="7099"/>
                </a:cubicBezTo>
                <a:cubicBezTo>
                  <a:pt x="8699" y="7097"/>
                  <a:pt x="8694" y="7096"/>
                  <a:pt x="8689" y="7096"/>
                </a:cubicBezTo>
                <a:close/>
                <a:moveTo>
                  <a:pt x="8140" y="7384"/>
                </a:moveTo>
                <a:cubicBezTo>
                  <a:pt x="8138" y="7386"/>
                  <a:pt x="8136" y="7389"/>
                  <a:pt x="8135" y="7392"/>
                </a:cubicBezTo>
                <a:lnTo>
                  <a:pt x="8135" y="7392"/>
                </a:lnTo>
                <a:cubicBezTo>
                  <a:pt x="8138" y="7390"/>
                  <a:pt x="8141" y="7388"/>
                  <a:pt x="8144" y="7384"/>
                </a:cubicBezTo>
                <a:cubicBezTo>
                  <a:pt x="8143" y="7384"/>
                  <a:pt x="8141" y="7384"/>
                  <a:pt x="8140" y="7384"/>
                </a:cubicBezTo>
                <a:close/>
                <a:moveTo>
                  <a:pt x="8135" y="7392"/>
                </a:moveTo>
                <a:lnTo>
                  <a:pt x="8135" y="7392"/>
                </a:lnTo>
                <a:cubicBezTo>
                  <a:pt x="8126" y="7396"/>
                  <a:pt x="8117" y="7396"/>
                  <a:pt x="8108" y="7396"/>
                </a:cubicBezTo>
                <a:cubicBezTo>
                  <a:pt x="8116" y="7404"/>
                  <a:pt x="8118" y="7420"/>
                  <a:pt x="8128" y="7420"/>
                </a:cubicBezTo>
                <a:cubicBezTo>
                  <a:pt x="8134" y="7420"/>
                  <a:pt x="8142" y="7414"/>
                  <a:pt x="8156" y="7396"/>
                </a:cubicBezTo>
                <a:lnTo>
                  <a:pt x="8132" y="7396"/>
                </a:lnTo>
                <a:cubicBezTo>
                  <a:pt x="8133" y="7395"/>
                  <a:pt x="8134" y="7393"/>
                  <a:pt x="8135" y="7392"/>
                </a:cubicBezTo>
                <a:close/>
                <a:moveTo>
                  <a:pt x="11109" y="7480"/>
                </a:moveTo>
                <a:cubicBezTo>
                  <a:pt x="11106" y="7482"/>
                  <a:pt x="11104" y="7483"/>
                  <a:pt x="11102" y="7485"/>
                </a:cubicBezTo>
                <a:lnTo>
                  <a:pt x="11102" y="7485"/>
                </a:lnTo>
                <a:cubicBezTo>
                  <a:pt x="11105" y="7483"/>
                  <a:pt x="11107" y="7482"/>
                  <a:pt x="11109" y="7480"/>
                </a:cubicBezTo>
                <a:close/>
                <a:moveTo>
                  <a:pt x="8418" y="7599"/>
                </a:moveTo>
                <a:lnTo>
                  <a:pt x="8418" y="7599"/>
                </a:lnTo>
                <a:cubicBezTo>
                  <a:pt x="8419" y="7600"/>
                  <a:pt x="8420" y="7601"/>
                  <a:pt x="8421" y="7601"/>
                </a:cubicBezTo>
                <a:lnTo>
                  <a:pt x="8421" y="7601"/>
                </a:lnTo>
                <a:cubicBezTo>
                  <a:pt x="8420" y="7600"/>
                  <a:pt x="8419" y="7600"/>
                  <a:pt x="8418" y="7599"/>
                </a:cubicBezTo>
                <a:close/>
                <a:moveTo>
                  <a:pt x="10692" y="7646"/>
                </a:moveTo>
                <a:cubicBezTo>
                  <a:pt x="10673" y="7660"/>
                  <a:pt x="10669" y="7665"/>
                  <a:pt x="10673" y="7665"/>
                </a:cubicBezTo>
                <a:cubicBezTo>
                  <a:pt x="10677" y="7665"/>
                  <a:pt x="10688" y="7661"/>
                  <a:pt x="10702" y="7656"/>
                </a:cubicBezTo>
                <a:lnTo>
                  <a:pt x="10702" y="7656"/>
                </a:lnTo>
                <a:lnTo>
                  <a:pt x="10704" y="7658"/>
                </a:lnTo>
                <a:lnTo>
                  <a:pt x="10713" y="7652"/>
                </a:lnTo>
                <a:lnTo>
                  <a:pt x="10713" y="7652"/>
                </a:lnTo>
                <a:cubicBezTo>
                  <a:pt x="10709" y="7653"/>
                  <a:pt x="10705" y="7655"/>
                  <a:pt x="10702" y="7656"/>
                </a:cubicBezTo>
                <a:lnTo>
                  <a:pt x="10702" y="7656"/>
                </a:lnTo>
                <a:lnTo>
                  <a:pt x="10692" y="7646"/>
                </a:lnTo>
                <a:close/>
                <a:moveTo>
                  <a:pt x="10726" y="7715"/>
                </a:moveTo>
                <a:lnTo>
                  <a:pt x="10726" y="7715"/>
                </a:lnTo>
                <a:cubicBezTo>
                  <a:pt x="10723" y="7716"/>
                  <a:pt x="10720" y="7717"/>
                  <a:pt x="10716" y="7718"/>
                </a:cubicBezTo>
                <a:cubicBezTo>
                  <a:pt x="10719" y="7718"/>
                  <a:pt x="10722" y="7717"/>
                  <a:pt x="10726" y="7715"/>
                </a:cubicBezTo>
                <a:close/>
                <a:moveTo>
                  <a:pt x="7025" y="7754"/>
                </a:moveTo>
                <a:lnTo>
                  <a:pt x="7025" y="7754"/>
                </a:lnTo>
                <a:cubicBezTo>
                  <a:pt x="7027" y="7754"/>
                  <a:pt x="7029" y="7754"/>
                  <a:pt x="7032" y="7755"/>
                </a:cubicBezTo>
                <a:lnTo>
                  <a:pt x="7032" y="7755"/>
                </a:lnTo>
                <a:cubicBezTo>
                  <a:pt x="7029" y="7754"/>
                  <a:pt x="7027" y="7754"/>
                  <a:pt x="7025" y="7754"/>
                </a:cubicBezTo>
                <a:close/>
                <a:moveTo>
                  <a:pt x="11311" y="7765"/>
                </a:moveTo>
                <a:cubicBezTo>
                  <a:pt x="11310" y="7767"/>
                  <a:pt x="11309" y="7768"/>
                  <a:pt x="11308" y="7769"/>
                </a:cubicBezTo>
                <a:lnTo>
                  <a:pt x="11308" y="7769"/>
                </a:lnTo>
                <a:cubicBezTo>
                  <a:pt x="11309" y="7768"/>
                  <a:pt x="11310" y="7767"/>
                  <a:pt x="11311" y="7765"/>
                </a:cubicBezTo>
                <a:close/>
                <a:moveTo>
                  <a:pt x="11308" y="7769"/>
                </a:moveTo>
                <a:lnTo>
                  <a:pt x="11308" y="7769"/>
                </a:lnTo>
                <a:cubicBezTo>
                  <a:pt x="11303" y="7775"/>
                  <a:pt x="11298" y="7780"/>
                  <a:pt x="11295" y="7784"/>
                </a:cubicBezTo>
                <a:lnTo>
                  <a:pt x="11295" y="7784"/>
                </a:lnTo>
                <a:cubicBezTo>
                  <a:pt x="11300" y="7781"/>
                  <a:pt x="11303" y="7775"/>
                  <a:pt x="11308" y="7769"/>
                </a:cubicBezTo>
                <a:close/>
                <a:moveTo>
                  <a:pt x="10735" y="7842"/>
                </a:moveTo>
                <a:cubicBezTo>
                  <a:pt x="10726" y="7846"/>
                  <a:pt x="10715" y="7852"/>
                  <a:pt x="10704" y="7861"/>
                </a:cubicBezTo>
                <a:cubicBezTo>
                  <a:pt x="10717" y="7854"/>
                  <a:pt x="10727" y="7848"/>
                  <a:pt x="10735" y="7842"/>
                </a:cubicBezTo>
                <a:close/>
                <a:moveTo>
                  <a:pt x="10954" y="7837"/>
                </a:moveTo>
                <a:cubicBezTo>
                  <a:pt x="10942" y="7849"/>
                  <a:pt x="10942" y="7849"/>
                  <a:pt x="10930" y="7861"/>
                </a:cubicBezTo>
                <a:cubicBezTo>
                  <a:pt x="10930" y="7849"/>
                  <a:pt x="10930" y="7849"/>
                  <a:pt x="10930" y="7849"/>
                </a:cubicBezTo>
                <a:cubicBezTo>
                  <a:pt x="10942" y="7849"/>
                  <a:pt x="10942" y="7849"/>
                  <a:pt x="10954" y="7837"/>
                </a:cubicBezTo>
                <a:close/>
                <a:moveTo>
                  <a:pt x="10918" y="7861"/>
                </a:moveTo>
                <a:cubicBezTo>
                  <a:pt x="10906" y="7873"/>
                  <a:pt x="10882" y="7885"/>
                  <a:pt x="10871" y="7896"/>
                </a:cubicBezTo>
                <a:cubicBezTo>
                  <a:pt x="10859" y="7885"/>
                  <a:pt x="10847" y="7885"/>
                  <a:pt x="10835" y="7885"/>
                </a:cubicBezTo>
                <a:cubicBezTo>
                  <a:pt x="10859" y="7873"/>
                  <a:pt x="10882" y="7861"/>
                  <a:pt x="10894" y="7861"/>
                </a:cubicBezTo>
                <a:close/>
                <a:moveTo>
                  <a:pt x="10906" y="7885"/>
                </a:moveTo>
                <a:cubicBezTo>
                  <a:pt x="10894" y="7896"/>
                  <a:pt x="10894" y="7896"/>
                  <a:pt x="10894" y="7896"/>
                </a:cubicBezTo>
                <a:lnTo>
                  <a:pt x="10882" y="7896"/>
                </a:lnTo>
                <a:cubicBezTo>
                  <a:pt x="10894" y="7896"/>
                  <a:pt x="10894" y="7896"/>
                  <a:pt x="10906" y="7885"/>
                </a:cubicBezTo>
                <a:close/>
                <a:moveTo>
                  <a:pt x="10751" y="7908"/>
                </a:moveTo>
                <a:lnTo>
                  <a:pt x="10751" y="7908"/>
                </a:lnTo>
                <a:cubicBezTo>
                  <a:pt x="10751" y="7910"/>
                  <a:pt x="10750" y="7911"/>
                  <a:pt x="10750" y="7912"/>
                </a:cubicBezTo>
                <a:lnTo>
                  <a:pt x="10750" y="7912"/>
                </a:lnTo>
                <a:cubicBezTo>
                  <a:pt x="10750" y="7911"/>
                  <a:pt x="10751" y="7910"/>
                  <a:pt x="10751" y="7908"/>
                </a:cubicBezTo>
                <a:close/>
                <a:moveTo>
                  <a:pt x="11124" y="7966"/>
                </a:moveTo>
                <a:cubicBezTo>
                  <a:pt x="11130" y="7966"/>
                  <a:pt x="11130" y="7970"/>
                  <a:pt x="11109" y="7992"/>
                </a:cubicBezTo>
                <a:cubicBezTo>
                  <a:pt x="11109" y="7980"/>
                  <a:pt x="11109" y="7980"/>
                  <a:pt x="11109" y="7968"/>
                </a:cubicBezTo>
                <a:cubicBezTo>
                  <a:pt x="11113" y="7968"/>
                  <a:pt x="11120" y="7966"/>
                  <a:pt x="11124" y="7966"/>
                </a:cubicBezTo>
                <a:close/>
                <a:moveTo>
                  <a:pt x="11704" y="8016"/>
                </a:moveTo>
                <a:lnTo>
                  <a:pt x="11704" y="8016"/>
                </a:lnTo>
                <a:cubicBezTo>
                  <a:pt x="11691" y="8020"/>
                  <a:pt x="11682" y="8024"/>
                  <a:pt x="11674" y="8028"/>
                </a:cubicBezTo>
                <a:lnTo>
                  <a:pt x="11674" y="8028"/>
                </a:lnTo>
                <a:cubicBezTo>
                  <a:pt x="11685" y="8024"/>
                  <a:pt x="11695" y="8020"/>
                  <a:pt x="11704" y="8016"/>
                </a:cubicBezTo>
                <a:close/>
                <a:moveTo>
                  <a:pt x="10936" y="8190"/>
                </a:moveTo>
                <a:cubicBezTo>
                  <a:pt x="10931" y="8195"/>
                  <a:pt x="10928" y="8201"/>
                  <a:pt x="10923" y="8208"/>
                </a:cubicBezTo>
                <a:lnTo>
                  <a:pt x="10923" y="8208"/>
                </a:lnTo>
                <a:cubicBezTo>
                  <a:pt x="10930" y="8201"/>
                  <a:pt x="10934" y="8195"/>
                  <a:pt x="10936" y="8190"/>
                </a:cubicBezTo>
                <a:close/>
                <a:moveTo>
                  <a:pt x="10923" y="8208"/>
                </a:moveTo>
                <a:lnTo>
                  <a:pt x="10923" y="8208"/>
                </a:lnTo>
                <a:cubicBezTo>
                  <a:pt x="10916" y="8214"/>
                  <a:pt x="10907" y="8221"/>
                  <a:pt x="10894" y="8230"/>
                </a:cubicBezTo>
                <a:cubicBezTo>
                  <a:pt x="10910" y="8222"/>
                  <a:pt x="10918" y="8214"/>
                  <a:pt x="10923" y="8208"/>
                </a:cubicBezTo>
                <a:close/>
                <a:moveTo>
                  <a:pt x="8704" y="8242"/>
                </a:moveTo>
                <a:lnTo>
                  <a:pt x="8704" y="8242"/>
                </a:lnTo>
                <a:cubicBezTo>
                  <a:pt x="8696" y="8244"/>
                  <a:pt x="8690" y="8246"/>
                  <a:pt x="8685" y="8247"/>
                </a:cubicBezTo>
                <a:lnTo>
                  <a:pt x="8685" y="8247"/>
                </a:lnTo>
                <a:cubicBezTo>
                  <a:pt x="8682" y="8246"/>
                  <a:pt x="8679" y="8245"/>
                  <a:pt x="8675" y="8245"/>
                </a:cubicBezTo>
                <a:cubicBezTo>
                  <a:pt x="8674" y="8245"/>
                  <a:pt x="8672" y="8245"/>
                  <a:pt x="8671" y="8245"/>
                </a:cubicBezTo>
                <a:lnTo>
                  <a:pt x="8671" y="8245"/>
                </a:lnTo>
                <a:cubicBezTo>
                  <a:pt x="8674" y="8246"/>
                  <a:pt x="8677" y="8247"/>
                  <a:pt x="8680" y="8247"/>
                </a:cubicBezTo>
                <a:cubicBezTo>
                  <a:pt x="8682" y="8247"/>
                  <a:pt x="8683" y="8247"/>
                  <a:pt x="8685" y="8247"/>
                </a:cubicBezTo>
                <a:lnTo>
                  <a:pt x="8685" y="8247"/>
                </a:lnTo>
                <a:cubicBezTo>
                  <a:pt x="8691" y="8248"/>
                  <a:pt x="8695" y="8250"/>
                  <a:pt x="8699" y="8250"/>
                </a:cubicBezTo>
                <a:cubicBezTo>
                  <a:pt x="8702" y="8250"/>
                  <a:pt x="8704" y="8248"/>
                  <a:pt x="8704" y="8242"/>
                </a:cubicBezTo>
                <a:close/>
                <a:moveTo>
                  <a:pt x="11132" y="8277"/>
                </a:moveTo>
                <a:cubicBezTo>
                  <a:pt x="11132" y="8277"/>
                  <a:pt x="11132" y="8277"/>
                  <a:pt x="11121" y="8289"/>
                </a:cubicBezTo>
                <a:cubicBezTo>
                  <a:pt x="11121" y="8277"/>
                  <a:pt x="11121" y="8277"/>
                  <a:pt x="11109" y="8277"/>
                </a:cubicBezTo>
                <a:close/>
                <a:moveTo>
                  <a:pt x="11144" y="8277"/>
                </a:moveTo>
                <a:cubicBezTo>
                  <a:pt x="11144" y="8277"/>
                  <a:pt x="11144" y="8277"/>
                  <a:pt x="11156" y="8289"/>
                </a:cubicBezTo>
                <a:lnTo>
                  <a:pt x="11121" y="8289"/>
                </a:lnTo>
                <a:cubicBezTo>
                  <a:pt x="11132" y="8277"/>
                  <a:pt x="11132" y="8277"/>
                  <a:pt x="11144" y="8277"/>
                </a:cubicBezTo>
                <a:close/>
                <a:moveTo>
                  <a:pt x="11204" y="8277"/>
                </a:moveTo>
                <a:cubicBezTo>
                  <a:pt x="11204" y="8277"/>
                  <a:pt x="11204" y="8277"/>
                  <a:pt x="11216" y="8289"/>
                </a:cubicBezTo>
                <a:lnTo>
                  <a:pt x="11192" y="8289"/>
                </a:lnTo>
                <a:cubicBezTo>
                  <a:pt x="11192" y="8289"/>
                  <a:pt x="11192" y="8277"/>
                  <a:pt x="11204" y="8277"/>
                </a:cubicBezTo>
                <a:close/>
                <a:moveTo>
                  <a:pt x="9039" y="8331"/>
                </a:moveTo>
                <a:cubicBezTo>
                  <a:pt x="9039" y="8331"/>
                  <a:pt x="9038" y="8331"/>
                  <a:pt x="9037" y="8331"/>
                </a:cubicBezTo>
                <a:lnTo>
                  <a:pt x="9037" y="8331"/>
                </a:lnTo>
                <a:cubicBezTo>
                  <a:pt x="9044" y="8335"/>
                  <a:pt x="9051" y="8337"/>
                  <a:pt x="9061" y="8337"/>
                </a:cubicBezTo>
                <a:cubicBezTo>
                  <a:pt x="9053" y="8333"/>
                  <a:pt x="9046" y="8331"/>
                  <a:pt x="9039" y="8331"/>
                </a:cubicBezTo>
                <a:close/>
                <a:moveTo>
                  <a:pt x="10966" y="8385"/>
                </a:moveTo>
                <a:lnTo>
                  <a:pt x="10966" y="8385"/>
                </a:lnTo>
                <a:cubicBezTo>
                  <a:pt x="10942" y="8397"/>
                  <a:pt x="10930" y="8397"/>
                  <a:pt x="10918" y="8397"/>
                </a:cubicBezTo>
                <a:cubicBezTo>
                  <a:pt x="10906" y="8397"/>
                  <a:pt x="10894" y="8408"/>
                  <a:pt x="10871" y="8420"/>
                </a:cubicBezTo>
                <a:cubicBezTo>
                  <a:pt x="10871" y="8422"/>
                  <a:pt x="10872" y="8423"/>
                  <a:pt x="10874" y="8423"/>
                </a:cubicBezTo>
                <a:cubicBezTo>
                  <a:pt x="10890" y="8423"/>
                  <a:pt x="10945" y="8395"/>
                  <a:pt x="10966" y="8385"/>
                </a:cubicBezTo>
                <a:close/>
                <a:moveTo>
                  <a:pt x="11179" y="8433"/>
                </a:moveTo>
                <a:lnTo>
                  <a:pt x="11179" y="8433"/>
                </a:lnTo>
                <a:cubicBezTo>
                  <a:pt x="11168" y="8445"/>
                  <a:pt x="11156" y="8456"/>
                  <a:pt x="11144" y="8456"/>
                </a:cubicBezTo>
                <a:cubicBezTo>
                  <a:pt x="11168" y="8444"/>
                  <a:pt x="11168" y="8444"/>
                  <a:pt x="11179" y="8433"/>
                </a:cubicBezTo>
                <a:close/>
                <a:moveTo>
                  <a:pt x="11311" y="8504"/>
                </a:moveTo>
                <a:cubicBezTo>
                  <a:pt x="11311" y="8504"/>
                  <a:pt x="11311" y="8504"/>
                  <a:pt x="11311" y="8516"/>
                </a:cubicBezTo>
                <a:lnTo>
                  <a:pt x="11299" y="8516"/>
                </a:lnTo>
                <a:cubicBezTo>
                  <a:pt x="11299" y="8516"/>
                  <a:pt x="11311" y="8504"/>
                  <a:pt x="11311" y="8504"/>
                </a:cubicBezTo>
                <a:close/>
                <a:moveTo>
                  <a:pt x="11156" y="8456"/>
                </a:moveTo>
                <a:cubicBezTo>
                  <a:pt x="11192" y="8456"/>
                  <a:pt x="11216" y="8456"/>
                  <a:pt x="11240" y="8468"/>
                </a:cubicBezTo>
                <a:cubicBezTo>
                  <a:pt x="11252" y="8468"/>
                  <a:pt x="11252" y="8480"/>
                  <a:pt x="11252" y="8492"/>
                </a:cubicBezTo>
                <a:lnTo>
                  <a:pt x="11240" y="8492"/>
                </a:lnTo>
                <a:cubicBezTo>
                  <a:pt x="11240" y="8504"/>
                  <a:pt x="11240" y="8504"/>
                  <a:pt x="11240" y="8516"/>
                </a:cubicBezTo>
                <a:cubicBezTo>
                  <a:pt x="11224" y="8521"/>
                  <a:pt x="11210" y="8526"/>
                  <a:pt x="11201" y="8526"/>
                </a:cubicBezTo>
                <a:cubicBezTo>
                  <a:pt x="11190" y="8526"/>
                  <a:pt x="11185" y="8518"/>
                  <a:pt x="11192" y="8492"/>
                </a:cubicBezTo>
                <a:lnTo>
                  <a:pt x="11216" y="8480"/>
                </a:lnTo>
                <a:cubicBezTo>
                  <a:pt x="11216" y="8480"/>
                  <a:pt x="11228" y="8468"/>
                  <a:pt x="11239" y="8468"/>
                </a:cubicBezTo>
                <a:lnTo>
                  <a:pt x="11239" y="8468"/>
                </a:lnTo>
                <a:cubicBezTo>
                  <a:pt x="11228" y="8468"/>
                  <a:pt x="11216" y="8480"/>
                  <a:pt x="11204" y="8480"/>
                </a:cubicBezTo>
                <a:cubicBezTo>
                  <a:pt x="11180" y="8480"/>
                  <a:pt x="11156" y="8468"/>
                  <a:pt x="11156" y="8456"/>
                </a:cubicBezTo>
                <a:close/>
                <a:moveTo>
                  <a:pt x="11311" y="8504"/>
                </a:moveTo>
                <a:cubicBezTo>
                  <a:pt x="11299" y="8504"/>
                  <a:pt x="11275" y="8516"/>
                  <a:pt x="11263" y="8527"/>
                </a:cubicBezTo>
                <a:cubicBezTo>
                  <a:pt x="11263" y="8516"/>
                  <a:pt x="11275" y="8516"/>
                  <a:pt x="11275" y="8516"/>
                </a:cubicBezTo>
                <a:cubicBezTo>
                  <a:pt x="11287" y="8504"/>
                  <a:pt x="11299" y="8504"/>
                  <a:pt x="11311" y="8504"/>
                </a:cubicBezTo>
                <a:close/>
                <a:moveTo>
                  <a:pt x="11287" y="8527"/>
                </a:moveTo>
                <a:cubicBezTo>
                  <a:pt x="11287" y="8539"/>
                  <a:pt x="11299" y="8551"/>
                  <a:pt x="11311" y="8563"/>
                </a:cubicBezTo>
                <a:cubicBezTo>
                  <a:pt x="11299" y="8563"/>
                  <a:pt x="11299" y="8575"/>
                  <a:pt x="11287" y="8587"/>
                </a:cubicBezTo>
                <a:cubicBezTo>
                  <a:pt x="11277" y="8591"/>
                  <a:pt x="11266" y="8592"/>
                  <a:pt x="11256" y="8592"/>
                </a:cubicBezTo>
                <a:cubicBezTo>
                  <a:pt x="11233" y="8592"/>
                  <a:pt x="11212" y="8584"/>
                  <a:pt x="11204" y="8575"/>
                </a:cubicBezTo>
                <a:cubicBezTo>
                  <a:pt x="11240" y="8575"/>
                  <a:pt x="11275" y="8551"/>
                  <a:pt x="11287" y="8527"/>
                </a:cubicBezTo>
                <a:close/>
                <a:moveTo>
                  <a:pt x="12002" y="8587"/>
                </a:moveTo>
                <a:cubicBezTo>
                  <a:pt x="12002" y="8590"/>
                  <a:pt x="12001" y="8593"/>
                  <a:pt x="12001" y="8596"/>
                </a:cubicBezTo>
                <a:lnTo>
                  <a:pt x="12001" y="8596"/>
                </a:lnTo>
                <a:cubicBezTo>
                  <a:pt x="12002" y="8594"/>
                  <a:pt x="12002" y="8591"/>
                  <a:pt x="12002" y="8587"/>
                </a:cubicBezTo>
                <a:close/>
                <a:moveTo>
                  <a:pt x="10204" y="8658"/>
                </a:moveTo>
                <a:cubicBezTo>
                  <a:pt x="10201" y="8658"/>
                  <a:pt x="10199" y="8659"/>
                  <a:pt x="10196" y="8660"/>
                </a:cubicBezTo>
                <a:lnTo>
                  <a:pt x="10196" y="8660"/>
                </a:lnTo>
                <a:cubicBezTo>
                  <a:pt x="10201" y="8660"/>
                  <a:pt x="10204" y="8658"/>
                  <a:pt x="10204" y="8658"/>
                </a:cubicBezTo>
                <a:close/>
                <a:moveTo>
                  <a:pt x="11406" y="8658"/>
                </a:moveTo>
                <a:cubicBezTo>
                  <a:pt x="11394" y="8658"/>
                  <a:pt x="11394" y="8658"/>
                  <a:pt x="11383" y="8670"/>
                </a:cubicBezTo>
                <a:cubicBezTo>
                  <a:pt x="11383" y="8670"/>
                  <a:pt x="11383" y="8670"/>
                  <a:pt x="11383" y="8658"/>
                </a:cubicBezTo>
                <a:close/>
                <a:moveTo>
                  <a:pt x="11255" y="8763"/>
                </a:moveTo>
                <a:cubicBezTo>
                  <a:pt x="11250" y="8764"/>
                  <a:pt x="11244" y="8766"/>
                  <a:pt x="11240" y="8766"/>
                </a:cubicBezTo>
                <a:cubicBezTo>
                  <a:pt x="11244" y="8766"/>
                  <a:pt x="11249" y="8765"/>
                  <a:pt x="11255" y="8763"/>
                </a:cubicBezTo>
                <a:close/>
                <a:moveTo>
                  <a:pt x="8263" y="9004"/>
                </a:moveTo>
                <a:cubicBezTo>
                  <a:pt x="8262" y="9010"/>
                  <a:pt x="8261" y="9015"/>
                  <a:pt x="8261" y="9019"/>
                </a:cubicBezTo>
                <a:lnTo>
                  <a:pt x="8261" y="9019"/>
                </a:lnTo>
                <a:cubicBezTo>
                  <a:pt x="8262" y="9013"/>
                  <a:pt x="8263" y="9007"/>
                  <a:pt x="8263" y="9004"/>
                </a:cubicBezTo>
                <a:close/>
                <a:moveTo>
                  <a:pt x="8620" y="9063"/>
                </a:moveTo>
                <a:lnTo>
                  <a:pt x="8620" y="9063"/>
                </a:lnTo>
                <a:cubicBezTo>
                  <a:pt x="8632" y="9069"/>
                  <a:pt x="8644" y="9072"/>
                  <a:pt x="8656" y="9072"/>
                </a:cubicBezTo>
                <a:cubicBezTo>
                  <a:pt x="8668" y="9072"/>
                  <a:pt x="8680" y="9069"/>
                  <a:pt x="8692" y="9063"/>
                </a:cubicBezTo>
                <a:lnTo>
                  <a:pt x="8692" y="9063"/>
                </a:lnTo>
                <a:cubicBezTo>
                  <a:pt x="8671" y="9091"/>
                  <a:pt x="8650" y="9118"/>
                  <a:pt x="8637" y="9118"/>
                </a:cubicBezTo>
                <a:cubicBezTo>
                  <a:pt x="8627" y="9118"/>
                  <a:pt x="8620" y="9104"/>
                  <a:pt x="8620" y="9063"/>
                </a:cubicBezTo>
                <a:close/>
                <a:moveTo>
                  <a:pt x="8799" y="9099"/>
                </a:moveTo>
                <a:cubicBezTo>
                  <a:pt x="8799" y="9099"/>
                  <a:pt x="8811" y="9111"/>
                  <a:pt x="8811" y="9111"/>
                </a:cubicBezTo>
                <a:cubicBezTo>
                  <a:pt x="8811" y="9123"/>
                  <a:pt x="8799" y="9123"/>
                  <a:pt x="8799" y="9135"/>
                </a:cubicBezTo>
                <a:cubicBezTo>
                  <a:pt x="8797" y="9137"/>
                  <a:pt x="8795" y="9138"/>
                  <a:pt x="8793" y="9138"/>
                </a:cubicBezTo>
                <a:cubicBezTo>
                  <a:pt x="8787" y="9138"/>
                  <a:pt x="8789" y="9118"/>
                  <a:pt x="8799" y="9099"/>
                </a:cubicBezTo>
                <a:close/>
                <a:moveTo>
                  <a:pt x="7084" y="9135"/>
                </a:moveTo>
                <a:cubicBezTo>
                  <a:pt x="7084" y="9138"/>
                  <a:pt x="7083" y="9141"/>
                  <a:pt x="7083" y="9144"/>
                </a:cubicBezTo>
                <a:lnTo>
                  <a:pt x="7083" y="9144"/>
                </a:lnTo>
                <a:cubicBezTo>
                  <a:pt x="7084" y="9140"/>
                  <a:pt x="7084" y="9137"/>
                  <a:pt x="7084" y="9135"/>
                </a:cubicBezTo>
                <a:close/>
                <a:moveTo>
                  <a:pt x="8763" y="9099"/>
                </a:moveTo>
                <a:cubicBezTo>
                  <a:pt x="8763" y="9111"/>
                  <a:pt x="8751" y="9123"/>
                  <a:pt x="8751" y="9147"/>
                </a:cubicBezTo>
                <a:cubicBezTo>
                  <a:pt x="8751" y="9135"/>
                  <a:pt x="8751" y="9111"/>
                  <a:pt x="8751" y="9099"/>
                </a:cubicBezTo>
                <a:close/>
                <a:moveTo>
                  <a:pt x="8906" y="9194"/>
                </a:moveTo>
                <a:cubicBezTo>
                  <a:pt x="8906" y="9194"/>
                  <a:pt x="8894" y="9206"/>
                  <a:pt x="8894" y="9218"/>
                </a:cubicBezTo>
                <a:cubicBezTo>
                  <a:pt x="8894" y="9206"/>
                  <a:pt x="8894" y="9194"/>
                  <a:pt x="8894" y="9194"/>
                </a:cubicBezTo>
                <a:close/>
                <a:moveTo>
                  <a:pt x="8645" y="9326"/>
                </a:moveTo>
                <a:cubicBezTo>
                  <a:pt x="8648" y="9326"/>
                  <a:pt x="8649" y="9334"/>
                  <a:pt x="8644" y="9361"/>
                </a:cubicBezTo>
                <a:cubicBezTo>
                  <a:pt x="8641" y="9357"/>
                  <a:pt x="8638" y="9356"/>
                  <a:pt x="8636" y="9356"/>
                </a:cubicBezTo>
                <a:cubicBezTo>
                  <a:pt x="8632" y="9356"/>
                  <a:pt x="8632" y="9364"/>
                  <a:pt x="8632" y="9373"/>
                </a:cubicBezTo>
                <a:cubicBezTo>
                  <a:pt x="8632" y="9373"/>
                  <a:pt x="8620" y="9373"/>
                  <a:pt x="8620" y="9361"/>
                </a:cubicBezTo>
                <a:cubicBezTo>
                  <a:pt x="8620" y="9357"/>
                  <a:pt x="8620" y="9353"/>
                  <a:pt x="8620" y="9349"/>
                </a:cubicBezTo>
                <a:cubicBezTo>
                  <a:pt x="8628" y="9349"/>
                  <a:pt x="8640" y="9326"/>
                  <a:pt x="8645" y="9326"/>
                </a:cubicBezTo>
                <a:close/>
                <a:moveTo>
                  <a:pt x="8227" y="9385"/>
                </a:moveTo>
                <a:cubicBezTo>
                  <a:pt x="8227" y="9397"/>
                  <a:pt x="8227" y="9409"/>
                  <a:pt x="8227" y="9409"/>
                </a:cubicBezTo>
                <a:cubicBezTo>
                  <a:pt x="8227" y="9409"/>
                  <a:pt x="8227" y="9420"/>
                  <a:pt x="8215" y="9420"/>
                </a:cubicBezTo>
                <a:cubicBezTo>
                  <a:pt x="8227" y="9409"/>
                  <a:pt x="8227" y="9409"/>
                  <a:pt x="8227" y="9385"/>
                </a:cubicBezTo>
                <a:close/>
                <a:moveTo>
                  <a:pt x="8668" y="9397"/>
                </a:moveTo>
                <a:cubicBezTo>
                  <a:pt x="8668" y="9409"/>
                  <a:pt x="8668" y="9409"/>
                  <a:pt x="8668" y="9420"/>
                </a:cubicBezTo>
                <a:lnTo>
                  <a:pt x="8644" y="9420"/>
                </a:lnTo>
                <a:cubicBezTo>
                  <a:pt x="8644" y="9420"/>
                  <a:pt x="8644" y="9409"/>
                  <a:pt x="8644" y="9397"/>
                </a:cubicBezTo>
                <a:close/>
                <a:moveTo>
                  <a:pt x="8204" y="9397"/>
                </a:moveTo>
                <a:cubicBezTo>
                  <a:pt x="8204" y="9420"/>
                  <a:pt x="8192" y="9432"/>
                  <a:pt x="8192" y="9444"/>
                </a:cubicBezTo>
                <a:cubicBezTo>
                  <a:pt x="8192" y="9432"/>
                  <a:pt x="8192" y="9420"/>
                  <a:pt x="8192" y="9409"/>
                </a:cubicBezTo>
                <a:cubicBezTo>
                  <a:pt x="8192" y="9412"/>
                  <a:pt x="8193" y="9413"/>
                  <a:pt x="8194" y="9413"/>
                </a:cubicBezTo>
                <a:cubicBezTo>
                  <a:pt x="8198" y="9413"/>
                  <a:pt x="8204" y="9405"/>
                  <a:pt x="8204" y="9397"/>
                </a:cubicBezTo>
                <a:close/>
                <a:moveTo>
                  <a:pt x="8751" y="9471"/>
                </a:moveTo>
                <a:cubicBezTo>
                  <a:pt x="8754" y="9471"/>
                  <a:pt x="8757" y="9474"/>
                  <a:pt x="8763" y="9480"/>
                </a:cubicBezTo>
                <a:lnTo>
                  <a:pt x="8739" y="9480"/>
                </a:lnTo>
                <a:cubicBezTo>
                  <a:pt x="8745" y="9474"/>
                  <a:pt x="8748" y="9471"/>
                  <a:pt x="8751" y="9471"/>
                </a:cubicBezTo>
                <a:close/>
                <a:moveTo>
                  <a:pt x="8894" y="9492"/>
                </a:moveTo>
                <a:lnTo>
                  <a:pt x="8894" y="9504"/>
                </a:lnTo>
                <a:lnTo>
                  <a:pt x="8882" y="9504"/>
                </a:lnTo>
                <a:cubicBezTo>
                  <a:pt x="8882" y="9504"/>
                  <a:pt x="8882" y="9504"/>
                  <a:pt x="8894" y="9492"/>
                </a:cubicBezTo>
                <a:close/>
                <a:moveTo>
                  <a:pt x="8930" y="9444"/>
                </a:moveTo>
                <a:cubicBezTo>
                  <a:pt x="8918" y="9468"/>
                  <a:pt x="8930" y="9480"/>
                  <a:pt x="8930" y="9504"/>
                </a:cubicBezTo>
                <a:cubicBezTo>
                  <a:pt x="8918" y="9504"/>
                  <a:pt x="8918" y="9492"/>
                  <a:pt x="8906" y="9492"/>
                </a:cubicBezTo>
                <a:cubicBezTo>
                  <a:pt x="8918" y="9468"/>
                  <a:pt x="8918" y="9444"/>
                  <a:pt x="8930" y="9444"/>
                </a:cubicBezTo>
                <a:close/>
                <a:moveTo>
                  <a:pt x="8620" y="9480"/>
                </a:moveTo>
                <a:cubicBezTo>
                  <a:pt x="8620" y="9504"/>
                  <a:pt x="8620" y="9516"/>
                  <a:pt x="8608" y="9516"/>
                </a:cubicBezTo>
                <a:cubicBezTo>
                  <a:pt x="8608" y="9516"/>
                  <a:pt x="8608" y="9516"/>
                  <a:pt x="8596" y="9504"/>
                </a:cubicBezTo>
                <a:lnTo>
                  <a:pt x="8608" y="9480"/>
                </a:lnTo>
                <a:close/>
                <a:moveTo>
                  <a:pt x="6996" y="9579"/>
                </a:moveTo>
                <a:cubicBezTo>
                  <a:pt x="6994" y="9581"/>
                  <a:pt x="6991" y="9584"/>
                  <a:pt x="6989" y="9587"/>
                </a:cubicBezTo>
                <a:cubicBezTo>
                  <a:pt x="6991" y="9585"/>
                  <a:pt x="6994" y="9582"/>
                  <a:pt x="6996" y="9579"/>
                </a:cubicBezTo>
                <a:close/>
                <a:moveTo>
                  <a:pt x="8882" y="9516"/>
                </a:moveTo>
                <a:cubicBezTo>
                  <a:pt x="8882" y="9540"/>
                  <a:pt x="8870" y="9563"/>
                  <a:pt x="8870" y="9587"/>
                </a:cubicBezTo>
                <a:cubicBezTo>
                  <a:pt x="8860" y="9577"/>
                  <a:pt x="8850" y="9573"/>
                  <a:pt x="8840" y="9573"/>
                </a:cubicBezTo>
                <a:cubicBezTo>
                  <a:pt x="8826" y="9573"/>
                  <a:pt x="8813" y="9580"/>
                  <a:pt x="8799" y="9587"/>
                </a:cubicBezTo>
                <a:cubicBezTo>
                  <a:pt x="8823" y="9563"/>
                  <a:pt x="8858" y="9528"/>
                  <a:pt x="8882" y="9516"/>
                </a:cubicBezTo>
                <a:close/>
                <a:moveTo>
                  <a:pt x="8775" y="9528"/>
                </a:moveTo>
                <a:cubicBezTo>
                  <a:pt x="8775" y="9551"/>
                  <a:pt x="8763" y="9551"/>
                  <a:pt x="8763" y="9563"/>
                </a:cubicBezTo>
                <a:cubicBezTo>
                  <a:pt x="8763" y="9578"/>
                  <a:pt x="8764" y="9584"/>
                  <a:pt x="8766" y="9584"/>
                </a:cubicBezTo>
                <a:cubicBezTo>
                  <a:pt x="8771" y="9584"/>
                  <a:pt x="8779" y="9556"/>
                  <a:pt x="8787" y="9540"/>
                </a:cubicBezTo>
                <a:lnTo>
                  <a:pt x="8799" y="9540"/>
                </a:lnTo>
                <a:lnTo>
                  <a:pt x="8787" y="9587"/>
                </a:lnTo>
                <a:cubicBezTo>
                  <a:pt x="8780" y="9591"/>
                  <a:pt x="8774" y="9592"/>
                  <a:pt x="8769" y="9592"/>
                </a:cubicBezTo>
                <a:cubicBezTo>
                  <a:pt x="8757" y="9592"/>
                  <a:pt x="8751" y="9584"/>
                  <a:pt x="8751" y="9575"/>
                </a:cubicBezTo>
                <a:cubicBezTo>
                  <a:pt x="8751" y="9563"/>
                  <a:pt x="8763" y="9540"/>
                  <a:pt x="8763" y="9528"/>
                </a:cubicBezTo>
                <a:close/>
                <a:moveTo>
                  <a:pt x="8596" y="9480"/>
                </a:moveTo>
                <a:cubicBezTo>
                  <a:pt x="8596" y="9504"/>
                  <a:pt x="8585" y="9516"/>
                  <a:pt x="8585" y="9528"/>
                </a:cubicBezTo>
                <a:cubicBezTo>
                  <a:pt x="8561" y="9551"/>
                  <a:pt x="8549" y="9587"/>
                  <a:pt x="8537" y="9599"/>
                </a:cubicBezTo>
                <a:cubicBezTo>
                  <a:pt x="8537" y="9575"/>
                  <a:pt x="8537" y="9540"/>
                  <a:pt x="8537" y="9516"/>
                </a:cubicBezTo>
                <a:cubicBezTo>
                  <a:pt x="8541" y="9508"/>
                  <a:pt x="8545" y="9506"/>
                  <a:pt x="8549" y="9506"/>
                </a:cubicBezTo>
                <a:cubicBezTo>
                  <a:pt x="8551" y="9506"/>
                  <a:pt x="8554" y="9507"/>
                  <a:pt x="8556" y="9507"/>
                </a:cubicBezTo>
                <a:cubicBezTo>
                  <a:pt x="8564" y="9507"/>
                  <a:pt x="8573" y="9504"/>
                  <a:pt x="8585" y="9480"/>
                </a:cubicBezTo>
                <a:close/>
                <a:moveTo>
                  <a:pt x="12395" y="9611"/>
                </a:moveTo>
                <a:cubicBezTo>
                  <a:pt x="12406" y="9611"/>
                  <a:pt x="12406" y="9623"/>
                  <a:pt x="12395" y="9635"/>
                </a:cubicBezTo>
                <a:lnTo>
                  <a:pt x="12371" y="9635"/>
                </a:lnTo>
                <a:cubicBezTo>
                  <a:pt x="12383" y="9623"/>
                  <a:pt x="12395" y="9623"/>
                  <a:pt x="12395" y="9611"/>
                </a:cubicBezTo>
                <a:close/>
                <a:moveTo>
                  <a:pt x="8888" y="9590"/>
                </a:moveTo>
                <a:cubicBezTo>
                  <a:pt x="8894" y="9590"/>
                  <a:pt x="8900" y="9593"/>
                  <a:pt x="8906" y="9599"/>
                </a:cubicBezTo>
                <a:cubicBezTo>
                  <a:pt x="8897" y="9625"/>
                  <a:pt x="8876" y="9644"/>
                  <a:pt x="8861" y="9644"/>
                </a:cubicBezTo>
                <a:cubicBezTo>
                  <a:pt x="8855" y="9644"/>
                  <a:pt x="8850" y="9641"/>
                  <a:pt x="8846" y="9635"/>
                </a:cubicBezTo>
                <a:cubicBezTo>
                  <a:pt x="8858" y="9611"/>
                  <a:pt x="8858" y="9611"/>
                  <a:pt x="8870" y="9599"/>
                </a:cubicBezTo>
                <a:cubicBezTo>
                  <a:pt x="8876" y="9593"/>
                  <a:pt x="8882" y="9590"/>
                  <a:pt x="8888" y="9590"/>
                </a:cubicBezTo>
                <a:close/>
                <a:moveTo>
                  <a:pt x="9001" y="9587"/>
                </a:moveTo>
                <a:cubicBezTo>
                  <a:pt x="9013" y="9587"/>
                  <a:pt x="9013" y="9611"/>
                  <a:pt x="9001" y="9635"/>
                </a:cubicBezTo>
                <a:cubicBezTo>
                  <a:pt x="9001" y="9635"/>
                  <a:pt x="8989" y="9635"/>
                  <a:pt x="8989" y="9647"/>
                </a:cubicBezTo>
                <a:cubicBezTo>
                  <a:pt x="8989" y="9623"/>
                  <a:pt x="9001" y="9599"/>
                  <a:pt x="9001" y="9587"/>
                </a:cubicBezTo>
                <a:close/>
                <a:moveTo>
                  <a:pt x="7382" y="9659"/>
                </a:moveTo>
                <a:cubicBezTo>
                  <a:pt x="7382" y="9662"/>
                  <a:pt x="7383" y="9664"/>
                  <a:pt x="7384" y="9664"/>
                </a:cubicBezTo>
                <a:cubicBezTo>
                  <a:pt x="7385" y="9664"/>
                  <a:pt x="7385" y="9663"/>
                  <a:pt x="7386" y="9663"/>
                </a:cubicBezTo>
                <a:lnTo>
                  <a:pt x="7386" y="9663"/>
                </a:lnTo>
                <a:cubicBezTo>
                  <a:pt x="7385" y="9662"/>
                  <a:pt x="7383" y="9660"/>
                  <a:pt x="7382" y="9659"/>
                </a:cubicBezTo>
                <a:close/>
                <a:moveTo>
                  <a:pt x="8918" y="9599"/>
                </a:moveTo>
                <a:lnTo>
                  <a:pt x="8918" y="9599"/>
                </a:lnTo>
                <a:cubicBezTo>
                  <a:pt x="8930" y="9623"/>
                  <a:pt x="8942" y="9647"/>
                  <a:pt x="8954" y="9682"/>
                </a:cubicBezTo>
                <a:lnTo>
                  <a:pt x="8989" y="9611"/>
                </a:lnTo>
                <a:lnTo>
                  <a:pt x="8989" y="9611"/>
                </a:lnTo>
                <a:cubicBezTo>
                  <a:pt x="8989" y="9611"/>
                  <a:pt x="8989" y="9647"/>
                  <a:pt x="8977" y="9659"/>
                </a:cubicBezTo>
                <a:cubicBezTo>
                  <a:pt x="8977" y="9670"/>
                  <a:pt x="8966" y="9670"/>
                  <a:pt x="8966" y="9682"/>
                </a:cubicBezTo>
                <a:lnTo>
                  <a:pt x="8954" y="9682"/>
                </a:lnTo>
                <a:cubicBezTo>
                  <a:pt x="8951" y="9684"/>
                  <a:pt x="8947" y="9685"/>
                  <a:pt x="8944" y="9685"/>
                </a:cubicBezTo>
                <a:cubicBezTo>
                  <a:pt x="8924" y="9685"/>
                  <a:pt x="8908" y="9651"/>
                  <a:pt x="8918" y="9599"/>
                </a:cubicBezTo>
                <a:close/>
                <a:moveTo>
                  <a:pt x="9151" y="9546"/>
                </a:moveTo>
                <a:cubicBezTo>
                  <a:pt x="9154" y="9546"/>
                  <a:pt x="9156" y="9551"/>
                  <a:pt x="9156" y="9563"/>
                </a:cubicBezTo>
                <a:lnTo>
                  <a:pt x="9144" y="9575"/>
                </a:lnTo>
                <a:cubicBezTo>
                  <a:pt x="9156" y="9587"/>
                  <a:pt x="9168" y="9599"/>
                  <a:pt x="9180" y="9599"/>
                </a:cubicBezTo>
                <a:cubicBezTo>
                  <a:pt x="9204" y="9599"/>
                  <a:pt x="9216" y="9599"/>
                  <a:pt x="9227" y="9623"/>
                </a:cubicBezTo>
                <a:cubicBezTo>
                  <a:pt x="9204" y="9623"/>
                  <a:pt x="9180" y="9647"/>
                  <a:pt x="9156" y="9659"/>
                </a:cubicBezTo>
                <a:lnTo>
                  <a:pt x="9180" y="9599"/>
                </a:lnTo>
                <a:lnTo>
                  <a:pt x="9180" y="9599"/>
                </a:lnTo>
                <a:cubicBezTo>
                  <a:pt x="9120" y="9670"/>
                  <a:pt x="9108" y="9694"/>
                  <a:pt x="9061" y="9706"/>
                </a:cubicBezTo>
                <a:cubicBezTo>
                  <a:pt x="9061" y="9694"/>
                  <a:pt x="9073" y="9659"/>
                  <a:pt x="9073" y="9659"/>
                </a:cubicBezTo>
                <a:cubicBezTo>
                  <a:pt x="9071" y="9658"/>
                  <a:pt x="9069" y="9657"/>
                  <a:pt x="9067" y="9657"/>
                </a:cubicBezTo>
                <a:cubicBezTo>
                  <a:pt x="9053" y="9657"/>
                  <a:pt x="9042" y="9687"/>
                  <a:pt x="9025" y="9687"/>
                </a:cubicBezTo>
                <a:cubicBezTo>
                  <a:pt x="9018" y="9687"/>
                  <a:pt x="9010" y="9683"/>
                  <a:pt x="9001" y="9670"/>
                </a:cubicBezTo>
                <a:lnTo>
                  <a:pt x="9037" y="9635"/>
                </a:lnTo>
                <a:cubicBezTo>
                  <a:pt x="9025" y="9623"/>
                  <a:pt x="9025" y="9623"/>
                  <a:pt x="9013" y="9623"/>
                </a:cubicBezTo>
                <a:cubicBezTo>
                  <a:pt x="9033" y="9597"/>
                  <a:pt x="9056" y="9578"/>
                  <a:pt x="9073" y="9578"/>
                </a:cubicBezTo>
                <a:cubicBezTo>
                  <a:pt x="9087" y="9578"/>
                  <a:pt x="9097" y="9591"/>
                  <a:pt x="9097" y="9623"/>
                </a:cubicBezTo>
                <a:lnTo>
                  <a:pt x="9085" y="9635"/>
                </a:lnTo>
                <a:cubicBezTo>
                  <a:pt x="9086" y="9638"/>
                  <a:pt x="9087" y="9640"/>
                  <a:pt x="9089" y="9640"/>
                </a:cubicBezTo>
                <a:cubicBezTo>
                  <a:pt x="9104" y="9640"/>
                  <a:pt x="9139" y="9546"/>
                  <a:pt x="9151" y="9546"/>
                </a:cubicBezTo>
                <a:close/>
                <a:moveTo>
                  <a:pt x="13047" y="9713"/>
                </a:moveTo>
                <a:cubicBezTo>
                  <a:pt x="13042" y="9713"/>
                  <a:pt x="13034" y="9722"/>
                  <a:pt x="13026" y="9730"/>
                </a:cubicBezTo>
                <a:cubicBezTo>
                  <a:pt x="13033" y="9722"/>
                  <a:pt x="13040" y="9717"/>
                  <a:pt x="13047" y="9713"/>
                </a:cubicBezTo>
                <a:lnTo>
                  <a:pt x="13047" y="9713"/>
                </a:lnTo>
                <a:cubicBezTo>
                  <a:pt x="13047" y="9713"/>
                  <a:pt x="13047" y="9713"/>
                  <a:pt x="13047" y="9713"/>
                </a:cubicBezTo>
                <a:close/>
                <a:moveTo>
                  <a:pt x="7227" y="9730"/>
                </a:moveTo>
                <a:lnTo>
                  <a:pt x="7227" y="9730"/>
                </a:lnTo>
                <a:cubicBezTo>
                  <a:pt x="7227" y="9730"/>
                  <a:pt x="7227" y="9730"/>
                  <a:pt x="7227" y="9730"/>
                </a:cubicBezTo>
                <a:cubicBezTo>
                  <a:pt x="7227" y="9730"/>
                  <a:pt x="7227" y="9730"/>
                  <a:pt x="7227" y="9730"/>
                </a:cubicBezTo>
                <a:close/>
                <a:moveTo>
                  <a:pt x="10692" y="9682"/>
                </a:moveTo>
                <a:cubicBezTo>
                  <a:pt x="10686" y="9682"/>
                  <a:pt x="10677" y="9706"/>
                  <a:pt x="10666" y="9732"/>
                </a:cubicBezTo>
                <a:lnTo>
                  <a:pt x="10666" y="9732"/>
                </a:lnTo>
                <a:cubicBezTo>
                  <a:pt x="10676" y="9719"/>
                  <a:pt x="10676" y="9723"/>
                  <a:pt x="10692" y="9682"/>
                </a:cubicBezTo>
                <a:close/>
                <a:moveTo>
                  <a:pt x="10858" y="9749"/>
                </a:moveTo>
                <a:cubicBezTo>
                  <a:pt x="10859" y="9750"/>
                  <a:pt x="10859" y="9752"/>
                  <a:pt x="10859" y="9754"/>
                </a:cubicBezTo>
                <a:cubicBezTo>
                  <a:pt x="10859" y="9751"/>
                  <a:pt x="10859" y="9749"/>
                  <a:pt x="10858" y="9749"/>
                </a:cubicBezTo>
                <a:close/>
                <a:moveTo>
                  <a:pt x="10666" y="9732"/>
                </a:moveTo>
                <a:cubicBezTo>
                  <a:pt x="10662" y="9738"/>
                  <a:pt x="10656" y="9747"/>
                  <a:pt x="10644" y="9766"/>
                </a:cubicBezTo>
                <a:cubicBezTo>
                  <a:pt x="10647" y="9765"/>
                  <a:pt x="10650" y="9764"/>
                  <a:pt x="10653" y="9763"/>
                </a:cubicBezTo>
                <a:lnTo>
                  <a:pt x="10653" y="9763"/>
                </a:lnTo>
                <a:cubicBezTo>
                  <a:pt x="10657" y="9753"/>
                  <a:pt x="10662" y="9743"/>
                  <a:pt x="10666" y="9732"/>
                </a:cubicBezTo>
                <a:close/>
                <a:moveTo>
                  <a:pt x="9619" y="9725"/>
                </a:moveTo>
                <a:lnTo>
                  <a:pt x="9608" y="9778"/>
                </a:lnTo>
                <a:cubicBezTo>
                  <a:pt x="9620" y="9766"/>
                  <a:pt x="9620" y="9754"/>
                  <a:pt x="9632" y="9730"/>
                </a:cubicBezTo>
                <a:cubicBezTo>
                  <a:pt x="9632" y="9730"/>
                  <a:pt x="9632" y="9742"/>
                  <a:pt x="9632" y="9742"/>
                </a:cubicBezTo>
                <a:cubicBezTo>
                  <a:pt x="9632" y="9754"/>
                  <a:pt x="9620" y="9766"/>
                  <a:pt x="9608" y="9778"/>
                </a:cubicBezTo>
                <a:cubicBezTo>
                  <a:pt x="9608" y="9790"/>
                  <a:pt x="9597" y="9801"/>
                  <a:pt x="9597" y="9813"/>
                </a:cubicBezTo>
                <a:cubicBezTo>
                  <a:pt x="9597" y="9772"/>
                  <a:pt x="9614" y="9740"/>
                  <a:pt x="9619" y="9725"/>
                </a:cubicBezTo>
                <a:close/>
                <a:moveTo>
                  <a:pt x="7646" y="9797"/>
                </a:moveTo>
                <a:cubicBezTo>
                  <a:pt x="7644" y="9803"/>
                  <a:pt x="7643" y="9808"/>
                  <a:pt x="7642" y="9814"/>
                </a:cubicBezTo>
                <a:lnTo>
                  <a:pt x="7642" y="9814"/>
                </a:lnTo>
                <a:cubicBezTo>
                  <a:pt x="7644" y="9809"/>
                  <a:pt x="7645" y="9803"/>
                  <a:pt x="7646" y="9797"/>
                </a:cubicBezTo>
                <a:close/>
                <a:moveTo>
                  <a:pt x="9835" y="9801"/>
                </a:moveTo>
                <a:cubicBezTo>
                  <a:pt x="9835" y="9801"/>
                  <a:pt x="9835" y="9813"/>
                  <a:pt x="9835" y="9825"/>
                </a:cubicBezTo>
                <a:lnTo>
                  <a:pt x="9823" y="9825"/>
                </a:lnTo>
                <a:cubicBezTo>
                  <a:pt x="9835" y="9813"/>
                  <a:pt x="9835" y="9801"/>
                  <a:pt x="9835" y="9801"/>
                </a:cubicBezTo>
                <a:close/>
                <a:moveTo>
                  <a:pt x="10990" y="9825"/>
                </a:moveTo>
                <a:cubicBezTo>
                  <a:pt x="10990" y="9825"/>
                  <a:pt x="10982" y="9833"/>
                  <a:pt x="10979" y="9842"/>
                </a:cubicBezTo>
                <a:lnTo>
                  <a:pt x="10979" y="9842"/>
                </a:lnTo>
                <a:cubicBezTo>
                  <a:pt x="10983" y="9837"/>
                  <a:pt x="10986" y="9832"/>
                  <a:pt x="10990" y="9825"/>
                </a:cubicBezTo>
                <a:close/>
                <a:moveTo>
                  <a:pt x="7642" y="9814"/>
                </a:moveTo>
                <a:cubicBezTo>
                  <a:pt x="7632" y="9837"/>
                  <a:pt x="7608" y="9849"/>
                  <a:pt x="7608" y="9849"/>
                </a:cubicBezTo>
                <a:cubicBezTo>
                  <a:pt x="7612" y="9851"/>
                  <a:pt x="7615" y="9852"/>
                  <a:pt x="7618" y="9852"/>
                </a:cubicBezTo>
                <a:cubicBezTo>
                  <a:pt x="7629" y="9852"/>
                  <a:pt x="7636" y="9836"/>
                  <a:pt x="7642" y="9814"/>
                </a:cubicBezTo>
                <a:close/>
                <a:moveTo>
                  <a:pt x="13157" y="9861"/>
                </a:moveTo>
                <a:cubicBezTo>
                  <a:pt x="13149" y="9861"/>
                  <a:pt x="13116" y="9891"/>
                  <a:pt x="13088" y="9912"/>
                </a:cubicBezTo>
                <a:lnTo>
                  <a:pt x="13088" y="9912"/>
                </a:lnTo>
                <a:cubicBezTo>
                  <a:pt x="13129" y="9889"/>
                  <a:pt x="13113" y="9904"/>
                  <a:pt x="13157" y="9861"/>
                </a:cubicBezTo>
                <a:close/>
                <a:moveTo>
                  <a:pt x="13088" y="9912"/>
                </a:moveTo>
                <a:cubicBezTo>
                  <a:pt x="13083" y="9915"/>
                  <a:pt x="13079" y="9917"/>
                  <a:pt x="13073" y="9921"/>
                </a:cubicBezTo>
                <a:cubicBezTo>
                  <a:pt x="13074" y="9921"/>
                  <a:pt x="13075" y="9921"/>
                  <a:pt x="13076" y="9921"/>
                </a:cubicBezTo>
                <a:lnTo>
                  <a:pt x="13076" y="9921"/>
                </a:lnTo>
                <a:cubicBezTo>
                  <a:pt x="13079" y="9918"/>
                  <a:pt x="13083" y="9915"/>
                  <a:pt x="13088" y="9912"/>
                </a:cubicBezTo>
                <a:close/>
                <a:moveTo>
                  <a:pt x="8656" y="9873"/>
                </a:moveTo>
                <a:cubicBezTo>
                  <a:pt x="8644" y="9885"/>
                  <a:pt x="8656" y="9909"/>
                  <a:pt x="8668" y="9932"/>
                </a:cubicBezTo>
                <a:cubicBezTo>
                  <a:pt x="8656" y="9932"/>
                  <a:pt x="8644" y="9921"/>
                  <a:pt x="8632" y="9921"/>
                </a:cubicBezTo>
                <a:cubicBezTo>
                  <a:pt x="8632" y="9897"/>
                  <a:pt x="8644" y="9873"/>
                  <a:pt x="8656" y="9873"/>
                </a:cubicBezTo>
                <a:close/>
                <a:moveTo>
                  <a:pt x="11323" y="9944"/>
                </a:moveTo>
                <a:cubicBezTo>
                  <a:pt x="11314" y="9954"/>
                  <a:pt x="11312" y="9948"/>
                  <a:pt x="11305" y="9963"/>
                </a:cubicBezTo>
                <a:lnTo>
                  <a:pt x="11305" y="9963"/>
                </a:lnTo>
                <a:cubicBezTo>
                  <a:pt x="11309" y="9963"/>
                  <a:pt x="11314" y="9958"/>
                  <a:pt x="11323" y="9944"/>
                </a:cubicBezTo>
                <a:close/>
                <a:moveTo>
                  <a:pt x="8608" y="10051"/>
                </a:moveTo>
                <a:lnTo>
                  <a:pt x="8608" y="10051"/>
                </a:lnTo>
                <a:cubicBezTo>
                  <a:pt x="8611" y="10063"/>
                  <a:pt x="8614" y="10074"/>
                  <a:pt x="8617" y="10082"/>
                </a:cubicBezTo>
                <a:lnTo>
                  <a:pt x="8617" y="10082"/>
                </a:lnTo>
                <a:cubicBezTo>
                  <a:pt x="8618" y="10084"/>
                  <a:pt x="8619" y="10085"/>
                  <a:pt x="8620" y="10087"/>
                </a:cubicBezTo>
                <a:cubicBezTo>
                  <a:pt x="8620" y="10075"/>
                  <a:pt x="8620" y="10063"/>
                  <a:pt x="8608" y="10051"/>
                </a:cubicBezTo>
                <a:close/>
                <a:moveTo>
                  <a:pt x="8136" y="9778"/>
                </a:moveTo>
                <a:cubicBezTo>
                  <a:pt x="8185" y="9778"/>
                  <a:pt x="8139" y="9940"/>
                  <a:pt x="8174" y="9940"/>
                </a:cubicBezTo>
                <a:cubicBezTo>
                  <a:pt x="8181" y="9940"/>
                  <a:pt x="8190" y="9934"/>
                  <a:pt x="8204" y="9921"/>
                </a:cubicBezTo>
                <a:cubicBezTo>
                  <a:pt x="8222" y="9883"/>
                  <a:pt x="8256" y="9808"/>
                  <a:pt x="8281" y="9808"/>
                </a:cubicBezTo>
                <a:cubicBezTo>
                  <a:pt x="8288" y="9808"/>
                  <a:pt x="8294" y="9813"/>
                  <a:pt x="8299" y="9825"/>
                </a:cubicBezTo>
                <a:lnTo>
                  <a:pt x="8251" y="9921"/>
                </a:lnTo>
                <a:cubicBezTo>
                  <a:pt x="8255" y="9922"/>
                  <a:pt x="8260" y="9923"/>
                  <a:pt x="8263" y="9923"/>
                </a:cubicBezTo>
                <a:cubicBezTo>
                  <a:pt x="8301" y="9923"/>
                  <a:pt x="8317" y="9848"/>
                  <a:pt x="8338" y="9848"/>
                </a:cubicBezTo>
                <a:cubicBezTo>
                  <a:pt x="8344" y="9848"/>
                  <a:pt x="8351" y="9855"/>
                  <a:pt x="8358" y="9873"/>
                </a:cubicBezTo>
                <a:cubicBezTo>
                  <a:pt x="8346" y="9909"/>
                  <a:pt x="8311" y="9897"/>
                  <a:pt x="8311" y="9909"/>
                </a:cubicBezTo>
                <a:cubicBezTo>
                  <a:pt x="8317" y="9929"/>
                  <a:pt x="8322" y="9937"/>
                  <a:pt x="8328" y="9937"/>
                </a:cubicBezTo>
                <a:cubicBezTo>
                  <a:pt x="8345" y="9937"/>
                  <a:pt x="8362" y="9872"/>
                  <a:pt x="8379" y="9872"/>
                </a:cubicBezTo>
                <a:cubicBezTo>
                  <a:pt x="8380" y="9872"/>
                  <a:pt x="8381" y="9872"/>
                  <a:pt x="8382" y="9873"/>
                </a:cubicBezTo>
                <a:lnTo>
                  <a:pt x="8370" y="9956"/>
                </a:lnTo>
                <a:cubicBezTo>
                  <a:pt x="8377" y="9958"/>
                  <a:pt x="8384" y="9958"/>
                  <a:pt x="8391" y="9958"/>
                </a:cubicBezTo>
                <a:cubicBezTo>
                  <a:pt x="8441" y="9958"/>
                  <a:pt x="8503" y="9930"/>
                  <a:pt x="8560" y="9930"/>
                </a:cubicBezTo>
                <a:cubicBezTo>
                  <a:pt x="8568" y="9930"/>
                  <a:pt x="8576" y="9931"/>
                  <a:pt x="8585" y="9932"/>
                </a:cubicBezTo>
                <a:cubicBezTo>
                  <a:pt x="8573" y="9956"/>
                  <a:pt x="8549" y="9980"/>
                  <a:pt x="8561" y="10004"/>
                </a:cubicBezTo>
                <a:cubicBezTo>
                  <a:pt x="8608" y="10004"/>
                  <a:pt x="8668" y="10028"/>
                  <a:pt x="8704" y="10075"/>
                </a:cubicBezTo>
                <a:cubicBezTo>
                  <a:pt x="8685" y="10100"/>
                  <a:pt x="8667" y="10122"/>
                  <a:pt x="8650" y="10122"/>
                </a:cubicBezTo>
                <a:cubicBezTo>
                  <a:pt x="8638" y="10122"/>
                  <a:pt x="8626" y="10111"/>
                  <a:pt x="8617" y="10082"/>
                </a:cubicBezTo>
                <a:lnTo>
                  <a:pt x="8617" y="10082"/>
                </a:lnTo>
                <a:cubicBezTo>
                  <a:pt x="8595" y="10053"/>
                  <a:pt x="8569" y="10046"/>
                  <a:pt x="8541" y="10046"/>
                </a:cubicBezTo>
                <a:cubicBezTo>
                  <a:pt x="8513" y="10046"/>
                  <a:pt x="8483" y="10054"/>
                  <a:pt x="8456" y="10054"/>
                </a:cubicBezTo>
                <a:cubicBezTo>
                  <a:pt x="8420" y="10054"/>
                  <a:pt x="8389" y="10041"/>
                  <a:pt x="8370" y="9980"/>
                </a:cubicBezTo>
                <a:cubicBezTo>
                  <a:pt x="8365" y="9972"/>
                  <a:pt x="8361" y="9969"/>
                  <a:pt x="8356" y="9969"/>
                </a:cubicBezTo>
                <a:cubicBezTo>
                  <a:pt x="8341" y="9969"/>
                  <a:pt x="8329" y="10014"/>
                  <a:pt x="8311" y="10051"/>
                </a:cubicBezTo>
                <a:lnTo>
                  <a:pt x="8323" y="9968"/>
                </a:lnTo>
                <a:lnTo>
                  <a:pt x="8275" y="10051"/>
                </a:lnTo>
                <a:cubicBezTo>
                  <a:pt x="8270" y="10058"/>
                  <a:pt x="8266" y="10060"/>
                  <a:pt x="8263" y="10060"/>
                </a:cubicBezTo>
                <a:cubicBezTo>
                  <a:pt x="8240" y="10060"/>
                  <a:pt x="8249" y="9937"/>
                  <a:pt x="8222" y="9937"/>
                </a:cubicBezTo>
                <a:cubicBezTo>
                  <a:pt x="8215" y="9937"/>
                  <a:pt x="8205" y="9946"/>
                  <a:pt x="8192" y="9968"/>
                </a:cubicBezTo>
                <a:lnTo>
                  <a:pt x="8180" y="10016"/>
                </a:lnTo>
                <a:cubicBezTo>
                  <a:pt x="8178" y="10014"/>
                  <a:pt x="8175" y="10013"/>
                  <a:pt x="8171" y="10013"/>
                </a:cubicBezTo>
                <a:cubicBezTo>
                  <a:pt x="8164" y="10013"/>
                  <a:pt x="8155" y="10016"/>
                  <a:pt x="8148" y="10016"/>
                </a:cubicBezTo>
                <a:cubicBezTo>
                  <a:pt x="8138" y="10016"/>
                  <a:pt x="8132" y="10010"/>
                  <a:pt x="8144" y="9980"/>
                </a:cubicBezTo>
                <a:cubicBezTo>
                  <a:pt x="8134" y="9980"/>
                  <a:pt x="8125" y="10011"/>
                  <a:pt x="8122" y="10011"/>
                </a:cubicBezTo>
                <a:cubicBezTo>
                  <a:pt x="8121" y="10011"/>
                  <a:pt x="8120" y="10009"/>
                  <a:pt x="8120" y="10004"/>
                </a:cubicBezTo>
                <a:lnTo>
                  <a:pt x="8132" y="9956"/>
                </a:lnTo>
                <a:lnTo>
                  <a:pt x="8132" y="9956"/>
                </a:lnTo>
                <a:lnTo>
                  <a:pt x="8073" y="10016"/>
                </a:lnTo>
                <a:cubicBezTo>
                  <a:pt x="8049" y="9992"/>
                  <a:pt x="8096" y="9897"/>
                  <a:pt x="8084" y="9861"/>
                </a:cubicBezTo>
                <a:cubicBezTo>
                  <a:pt x="8084" y="9837"/>
                  <a:pt x="8096" y="9813"/>
                  <a:pt x="8108" y="9790"/>
                </a:cubicBezTo>
                <a:cubicBezTo>
                  <a:pt x="8120" y="9782"/>
                  <a:pt x="8129" y="9778"/>
                  <a:pt x="8136" y="9778"/>
                </a:cubicBezTo>
                <a:close/>
                <a:moveTo>
                  <a:pt x="8823" y="10111"/>
                </a:moveTo>
                <a:lnTo>
                  <a:pt x="8823" y="10111"/>
                </a:lnTo>
                <a:cubicBezTo>
                  <a:pt x="8811" y="10123"/>
                  <a:pt x="8811" y="10135"/>
                  <a:pt x="8799" y="10147"/>
                </a:cubicBezTo>
                <a:cubicBezTo>
                  <a:pt x="8799" y="10147"/>
                  <a:pt x="8799" y="10135"/>
                  <a:pt x="8799" y="10135"/>
                </a:cubicBezTo>
                <a:lnTo>
                  <a:pt x="8823" y="10111"/>
                </a:lnTo>
                <a:close/>
                <a:moveTo>
                  <a:pt x="8870" y="10075"/>
                </a:moveTo>
                <a:lnTo>
                  <a:pt x="8870" y="10075"/>
                </a:lnTo>
                <a:cubicBezTo>
                  <a:pt x="8882" y="10087"/>
                  <a:pt x="8870" y="10111"/>
                  <a:pt x="8858" y="10135"/>
                </a:cubicBezTo>
                <a:lnTo>
                  <a:pt x="8882" y="10135"/>
                </a:lnTo>
                <a:cubicBezTo>
                  <a:pt x="8870" y="10135"/>
                  <a:pt x="8870" y="10135"/>
                  <a:pt x="8870" y="10147"/>
                </a:cubicBezTo>
                <a:cubicBezTo>
                  <a:pt x="8870" y="10147"/>
                  <a:pt x="8858" y="10147"/>
                  <a:pt x="8858" y="10135"/>
                </a:cubicBezTo>
                <a:cubicBezTo>
                  <a:pt x="8858" y="10111"/>
                  <a:pt x="8870" y="10099"/>
                  <a:pt x="8870" y="10087"/>
                </a:cubicBezTo>
                <a:cubicBezTo>
                  <a:pt x="8870" y="10075"/>
                  <a:pt x="8870" y="10075"/>
                  <a:pt x="8870" y="10075"/>
                </a:cubicBezTo>
                <a:close/>
                <a:moveTo>
                  <a:pt x="11835" y="10123"/>
                </a:moveTo>
                <a:cubicBezTo>
                  <a:pt x="11826" y="10123"/>
                  <a:pt x="11824" y="10130"/>
                  <a:pt x="11818" y="10148"/>
                </a:cubicBezTo>
                <a:lnTo>
                  <a:pt x="11818" y="10148"/>
                </a:lnTo>
                <a:lnTo>
                  <a:pt x="11835" y="10123"/>
                </a:lnTo>
                <a:close/>
                <a:moveTo>
                  <a:pt x="12799" y="10135"/>
                </a:moveTo>
                <a:cubicBezTo>
                  <a:pt x="12799" y="10135"/>
                  <a:pt x="12799" y="10147"/>
                  <a:pt x="12799" y="10147"/>
                </a:cubicBezTo>
                <a:cubicBezTo>
                  <a:pt x="12787" y="10159"/>
                  <a:pt x="12776" y="10159"/>
                  <a:pt x="12776" y="10159"/>
                </a:cubicBezTo>
                <a:cubicBezTo>
                  <a:pt x="12776" y="10147"/>
                  <a:pt x="12787" y="10147"/>
                  <a:pt x="12787" y="10147"/>
                </a:cubicBezTo>
                <a:cubicBezTo>
                  <a:pt x="12787" y="10147"/>
                  <a:pt x="12799" y="10135"/>
                  <a:pt x="12799" y="10135"/>
                </a:cubicBezTo>
                <a:close/>
                <a:moveTo>
                  <a:pt x="9156" y="10111"/>
                </a:moveTo>
                <a:cubicBezTo>
                  <a:pt x="9168" y="10111"/>
                  <a:pt x="9180" y="10123"/>
                  <a:pt x="9180" y="10123"/>
                </a:cubicBezTo>
                <a:lnTo>
                  <a:pt x="9168" y="10135"/>
                </a:lnTo>
                <a:cubicBezTo>
                  <a:pt x="9180" y="10135"/>
                  <a:pt x="9192" y="10147"/>
                  <a:pt x="9192" y="10147"/>
                </a:cubicBezTo>
                <a:cubicBezTo>
                  <a:pt x="9177" y="10154"/>
                  <a:pt x="9162" y="10176"/>
                  <a:pt x="9153" y="10176"/>
                </a:cubicBezTo>
                <a:cubicBezTo>
                  <a:pt x="9147" y="10176"/>
                  <a:pt x="9144" y="10169"/>
                  <a:pt x="9144" y="10147"/>
                </a:cubicBezTo>
                <a:cubicBezTo>
                  <a:pt x="9144" y="10135"/>
                  <a:pt x="9144" y="10123"/>
                  <a:pt x="9144" y="10111"/>
                </a:cubicBezTo>
                <a:close/>
                <a:moveTo>
                  <a:pt x="9239" y="10159"/>
                </a:moveTo>
                <a:cubicBezTo>
                  <a:pt x="9230" y="10188"/>
                  <a:pt x="9220" y="10209"/>
                  <a:pt x="9210" y="10209"/>
                </a:cubicBezTo>
                <a:cubicBezTo>
                  <a:pt x="9208" y="10209"/>
                  <a:pt x="9206" y="10208"/>
                  <a:pt x="9204" y="10206"/>
                </a:cubicBezTo>
                <a:cubicBezTo>
                  <a:pt x="9216" y="10182"/>
                  <a:pt x="9216" y="10171"/>
                  <a:pt x="9227" y="10159"/>
                </a:cubicBezTo>
                <a:close/>
                <a:moveTo>
                  <a:pt x="9311" y="10182"/>
                </a:moveTo>
                <a:cubicBezTo>
                  <a:pt x="9323" y="10194"/>
                  <a:pt x="9323" y="10194"/>
                  <a:pt x="9335" y="10194"/>
                </a:cubicBezTo>
                <a:cubicBezTo>
                  <a:pt x="9326" y="10203"/>
                  <a:pt x="9318" y="10211"/>
                  <a:pt x="9314" y="10211"/>
                </a:cubicBezTo>
                <a:cubicBezTo>
                  <a:pt x="9312" y="10211"/>
                  <a:pt x="9311" y="10210"/>
                  <a:pt x="9311" y="10206"/>
                </a:cubicBezTo>
                <a:lnTo>
                  <a:pt x="9311" y="10182"/>
                </a:lnTo>
                <a:close/>
                <a:moveTo>
                  <a:pt x="9358" y="10206"/>
                </a:moveTo>
                <a:cubicBezTo>
                  <a:pt x="9347" y="10206"/>
                  <a:pt x="9347" y="10218"/>
                  <a:pt x="9347" y="10218"/>
                </a:cubicBezTo>
                <a:cubicBezTo>
                  <a:pt x="9347" y="10218"/>
                  <a:pt x="9347" y="10206"/>
                  <a:pt x="9347" y="10206"/>
                </a:cubicBezTo>
                <a:close/>
                <a:moveTo>
                  <a:pt x="9251" y="10171"/>
                </a:moveTo>
                <a:cubicBezTo>
                  <a:pt x="9263" y="10171"/>
                  <a:pt x="9275" y="10182"/>
                  <a:pt x="9299" y="10182"/>
                </a:cubicBezTo>
                <a:cubicBezTo>
                  <a:pt x="9287" y="10194"/>
                  <a:pt x="9287" y="10206"/>
                  <a:pt x="9275" y="10218"/>
                </a:cubicBezTo>
                <a:cubicBezTo>
                  <a:pt x="9272" y="10225"/>
                  <a:pt x="9269" y="10228"/>
                  <a:pt x="9266" y="10228"/>
                </a:cubicBezTo>
                <a:cubicBezTo>
                  <a:pt x="9258" y="10228"/>
                  <a:pt x="9251" y="10205"/>
                  <a:pt x="9251" y="10171"/>
                </a:cubicBezTo>
                <a:close/>
                <a:moveTo>
                  <a:pt x="9049" y="10099"/>
                </a:moveTo>
                <a:lnTo>
                  <a:pt x="9049" y="10111"/>
                </a:lnTo>
                <a:cubicBezTo>
                  <a:pt x="9049" y="10111"/>
                  <a:pt x="9049" y="10111"/>
                  <a:pt x="9049" y="10123"/>
                </a:cubicBezTo>
                <a:lnTo>
                  <a:pt x="9061" y="10111"/>
                </a:lnTo>
                <a:cubicBezTo>
                  <a:pt x="9061" y="10123"/>
                  <a:pt x="9061" y="10123"/>
                  <a:pt x="9073" y="10135"/>
                </a:cubicBezTo>
                <a:cubicBezTo>
                  <a:pt x="9068" y="10140"/>
                  <a:pt x="9065" y="10143"/>
                  <a:pt x="9062" y="10143"/>
                </a:cubicBezTo>
                <a:cubicBezTo>
                  <a:pt x="9059" y="10143"/>
                  <a:pt x="9056" y="10137"/>
                  <a:pt x="9049" y="10123"/>
                </a:cubicBezTo>
                <a:cubicBezTo>
                  <a:pt x="9037" y="10159"/>
                  <a:pt x="9025" y="10206"/>
                  <a:pt x="9013" y="10230"/>
                </a:cubicBezTo>
                <a:cubicBezTo>
                  <a:pt x="9013" y="10171"/>
                  <a:pt x="9013" y="10135"/>
                  <a:pt x="9013" y="10099"/>
                </a:cubicBezTo>
                <a:close/>
                <a:moveTo>
                  <a:pt x="11990" y="10230"/>
                </a:moveTo>
                <a:cubicBezTo>
                  <a:pt x="11992" y="10233"/>
                  <a:pt x="11993" y="10235"/>
                  <a:pt x="11986" y="10239"/>
                </a:cubicBezTo>
                <a:lnTo>
                  <a:pt x="11986" y="10239"/>
                </a:lnTo>
                <a:cubicBezTo>
                  <a:pt x="11990" y="10235"/>
                  <a:pt x="11990" y="10231"/>
                  <a:pt x="11990" y="10230"/>
                </a:cubicBezTo>
                <a:close/>
                <a:moveTo>
                  <a:pt x="11871" y="10254"/>
                </a:moveTo>
                <a:cubicBezTo>
                  <a:pt x="11871" y="10266"/>
                  <a:pt x="11871" y="10266"/>
                  <a:pt x="11871" y="10266"/>
                </a:cubicBezTo>
                <a:lnTo>
                  <a:pt x="11859" y="10266"/>
                </a:lnTo>
                <a:cubicBezTo>
                  <a:pt x="11871" y="10266"/>
                  <a:pt x="11871" y="10254"/>
                  <a:pt x="11871" y="10254"/>
                </a:cubicBezTo>
                <a:close/>
                <a:moveTo>
                  <a:pt x="5882" y="5299"/>
                </a:moveTo>
                <a:cubicBezTo>
                  <a:pt x="5908" y="5299"/>
                  <a:pt x="5871" y="5339"/>
                  <a:pt x="5882" y="5360"/>
                </a:cubicBezTo>
                <a:cubicBezTo>
                  <a:pt x="5906" y="5337"/>
                  <a:pt x="5894" y="5313"/>
                  <a:pt x="5918" y="5301"/>
                </a:cubicBezTo>
                <a:cubicBezTo>
                  <a:pt x="6108" y="5420"/>
                  <a:pt x="6179" y="5670"/>
                  <a:pt x="6299" y="5849"/>
                </a:cubicBezTo>
                <a:cubicBezTo>
                  <a:pt x="6306" y="5860"/>
                  <a:pt x="6316" y="5864"/>
                  <a:pt x="6328" y="5864"/>
                </a:cubicBezTo>
                <a:cubicBezTo>
                  <a:pt x="6371" y="5864"/>
                  <a:pt x="6433" y="5808"/>
                  <a:pt x="6467" y="5808"/>
                </a:cubicBezTo>
                <a:cubicBezTo>
                  <a:pt x="6483" y="5808"/>
                  <a:pt x="6492" y="5821"/>
                  <a:pt x="6489" y="5860"/>
                </a:cubicBezTo>
                <a:lnTo>
                  <a:pt x="6406" y="5908"/>
                </a:lnTo>
                <a:cubicBezTo>
                  <a:pt x="6596" y="5944"/>
                  <a:pt x="6632" y="6146"/>
                  <a:pt x="6811" y="6194"/>
                </a:cubicBezTo>
                <a:cubicBezTo>
                  <a:pt x="6791" y="6194"/>
                  <a:pt x="6780" y="6209"/>
                  <a:pt x="6770" y="6209"/>
                </a:cubicBezTo>
                <a:cubicBezTo>
                  <a:pt x="6768" y="6209"/>
                  <a:pt x="6765" y="6208"/>
                  <a:pt x="6763" y="6206"/>
                </a:cubicBezTo>
                <a:lnTo>
                  <a:pt x="6763" y="6206"/>
                </a:lnTo>
                <a:cubicBezTo>
                  <a:pt x="6748" y="6252"/>
                  <a:pt x="6786" y="6273"/>
                  <a:pt x="6825" y="6273"/>
                </a:cubicBezTo>
                <a:cubicBezTo>
                  <a:pt x="6847" y="6273"/>
                  <a:pt x="6869" y="6266"/>
                  <a:pt x="6882" y="6253"/>
                </a:cubicBezTo>
                <a:lnTo>
                  <a:pt x="6882" y="6253"/>
                </a:lnTo>
                <a:cubicBezTo>
                  <a:pt x="6894" y="6277"/>
                  <a:pt x="6858" y="6301"/>
                  <a:pt x="6846" y="6325"/>
                </a:cubicBezTo>
                <a:cubicBezTo>
                  <a:pt x="6846" y="6372"/>
                  <a:pt x="6965" y="6325"/>
                  <a:pt x="6930" y="6384"/>
                </a:cubicBezTo>
                <a:cubicBezTo>
                  <a:pt x="6930" y="6391"/>
                  <a:pt x="6922" y="6394"/>
                  <a:pt x="6916" y="6395"/>
                </a:cubicBezTo>
                <a:lnTo>
                  <a:pt x="6916" y="6395"/>
                </a:lnTo>
                <a:cubicBezTo>
                  <a:pt x="6936" y="6398"/>
                  <a:pt x="6952" y="6426"/>
                  <a:pt x="6971" y="6426"/>
                </a:cubicBezTo>
                <a:cubicBezTo>
                  <a:pt x="6980" y="6426"/>
                  <a:pt x="6990" y="6418"/>
                  <a:pt x="7001" y="6396"/>
                </a:cubicBezTo>
                <a:cubicBezTo>
                  <a:pt x="7025" y="6468"/>
                  <a:pt x="7108" y="6456"/>
                  <a:pt x="7108" y="6527"/>
                </a:cubicBezTo>
                <a:cubicBezTo>
                  <a:pt x="7119" y="6523"/>
                  <a:pt x="7127" y="6521"/>
                  <a:pt x="7134" y="6521"/>
                </a:cubicBezTo>
                <a:cubicBezTo>
                  <a:pt x="7172" y="6521"/>
                  <a:pt x="7171" y="6573"/>
                  <a:pt x="7199" y="6573"/>
                </a:cubicBezTo>
                <a:cubicBezTo>
                  <a:pt x="7208" y="6573"/>
                  <a:pt x="7221" y="6567"/>
                  <a:pt x="7239" y="6551"/>
                </a:cubicBezTo>
                <a:lnTo>
                  <a:pt x="7239" y="6551"/>
                </a:lnTo>
                <a:cubicBezTo>
                  <a:pt x="7164" y="6626"/>
                  <a:pt x="7233" y="6672"/>
                  <a:pt x="7291" y="6672"/>
                </a:cubicBezTo>
                <a:cubicBezTo>
                  <a:pt x="7298" y="6672"/>
                  <a:pt x="7304" y="6671"/>
                  <a:pt x="7311" y="6670"/>
                </a:cubicBezTo>
                <a:lnTo>
                  <a:pt x="7311" y="6670"/>
                </a:lnTo>
                <a:cubicBezTo>
                  <a:pt x="7287" y="6694"/>
                  <a:pt x="7311" y="6718"/>
                  <a:pt x="7275" y="6742"/>
                </a:cubicBezTo>
                <a:cubicBezTo>
                  <a:pt x="7288" y="6761"/>
                  <a:pt x="7307" y="6773"/>
                  <a:pt x="7328" y="6773"/>
                </a:cubicBezTo>
                <a:cubicBezTo>
                  <a:pt x="7346" y="6773"/>
                  <a:pt x="7365" y="6764"/>
                  <a:pt x="7382" y="6742"/>
                </a:cubicBezTo>
                <a:lnTo>
                  <a:pt x="7382" y="6742"/>
                </a:lnTo>
                <a:cubicBezTo>
                  <a:pt x="7346" y="6896"/>
                  <a:pt x="7573" y="6765"/>
                  <a:pt x="7489" y="6920"/>
                </a:cubicBezTo>
                <a:cubicBezTo>
                  <a:pt x="7620" y="6968"/>
                  <a:pt x="7739" y="7015"/>
                  <a:pt x="7834" y="7075"/>
                </a:cubicBezTo>
                <a:cubicBezTo>
                  <a:pt x="7817" y="7093"/>
                  <a:pt x="7802" y="7099"/>
                  <a:pt x="7789" y="7099"/>
                </a:cubicBezTo>
                <a:cubicBezTo>
                  <a:pt x="7757" y="7099"/>
                  <a:pt x="7737" y="7056"/>
                  <a:pt x="7705" y="7056"/>
                </a:cubicBezTo>
                <a:cubicBezTo>
                  <a:pt x="7691" y="7056"/>
                  <a:pt x="7676" y="7064"/>
                  <a:pt x="7656" y="7087"/>
                </a:cubicBezTo>
                <a:cubicBezTo>
                  <a:pt x="7763" y="7123"/>
                  <a:pt x="7882" y="7099"/>
                  <a:pt x="7942" y="7194"/>
                </a:cubicBezTo>
                <a:cubicBezTo>
                  <a:pt x="7954" y="7218"/>
                  <a:pt x="7894" y="7218"/>
                  <a:pt x="7870" y="7230"/>
                </a:cubicBezTo>
                <a:cubicBezTo>
                  <a:pt x="7988" y="7265"/>
                  <a:pt x="8024" y="7370"/>
                  <a:pt x="8140" y="7384"/>
                </a:cubicBezTo>
                <a:lnTo>
                  <a:pt x="8140" y="7384"/>
                </a:lnTo>
                <a:cubicBezTo>
                  <a:pt x="8184" y="7325"/>
                  <a:pt x="8301" y="7324"/>
                  <a:pt x="8335" y="7301"/>
                </a:cubicBezTo>
                <a:lnTo>
                  <a:pt x="8335" y="7301"/>
                </a:lnTo>
                <a:cubicBezTo>
                  <a:pt x="8204" y="7396"/>
                  <a:pt x="8370" y="7384"/>
                  <a:pt x="8204" y="7504"/>
                </a:cubicBezTo>
                <a:cubicBezTo>
                  <a:pt x="8227" y="7504"/>
                  <a:pt x="8251" y="7492"/>
                  <a:pt x="8275" y="7468"/>
                </a:cubicBezTo>
                <a:lnTo>
                  <a:pt x="8275" y="7468"/>
                </a:lnTo>
                <a:cubicBezTo>
                  <a:pt x="8287" y="7480"/>
                  <a:pt x="8275" y="7504"/>
                  <a:pt x="8227" y="7527"/>
                </a:cubicBezTo>
                <a:cubicBezTo>
                  <a:pt x="8236" y="7529"/>
                  <a:pt x="8243" y="7529"/>
                  <a:pt x="8250" y="7529"/>
                </a:cubicBezTo>
                <a:cubicBezTo>
                  <a:pt x="8287" y="7529"/>
                  <a:pt x="8310" y="7514"/>
                  <a:pt x="8334" y="7514"/>
                </a:cubicBezTo>
                <a:cubicBezTo>
                  <a:pt x="8345" y="7514"/>
                  <a:pt x="8357" y="7517"/>
                  <a:pt x="8370" y="7527"/>
                </a:cubicBezTo>
                <a:cubicBezTo>
                  <a:pt x="8346" y="7551"/>
                  <a:pt x="8335" y="7551"/>
                  <a:pt x="8311" y="7563"/>
                </a:cubicBezTo>
                <a:cubicBezTo>
                  <a:pt x="8340" y="7557"/>
                  <a:pt x="8367" y="7548"/>
                  <a:pt x="8390" y="7548"/>
                </a:cubicBezTo>
                <a:cubicBezTo>
                  <a:pt x="8412" y="7548"/>
                  <a:pt x="8430" y="7557"/>
                  <a:pt x="8442" y="7587"/>
                </a:cubicBezTo>
                <a:cubicBezTo>
                  <a:pt x="8432" y="7587"/>
                  <a:pt x="8430" y="7602"/>
                  <a:pt x="8424" y="7602"/>
                </a:cubicBezTo>
                <a:cubicBezTo>
                  <a:pt x="8423" y="7602"/>
                  <a:pt x="8422" y="7602"/>
                  <a:pt x="8421" y="7601"/>
                </a:cubicBezTo>
                <a:lnTo>
                  <a:pt x="8421" y="7601"/>
                </a:lnTo>
                <a:cubicBezTo>
                  <a:pt x="8493" y="7657"/>
                  <a:pt x="8621" y="7600"/>
                  <a:pt x="8656" y="7694"/>
                </a:cubicBezTo>
                <a:cubicBezTo>
                  <a:pt x="8561" y="7765"/>
                  <a:pt x="8656" y="7754"/>
                  <a:pt x="8596" y="7825"/>
                </a:cubicBezTo>
                <a:lnTo>
                  <a:pt x="8656" y="7837"/>
                </a:lnTo>
                <a:lnTo>
                  <a:pt x="8668" y="7789"/>
                </a:lnTo>
                <a:cubicBezTo>
                  <a:pt x="8704" y="7813"/>
                  <a:pt x="8787" y="7789"/>
                  <a:pt x="8799" y="7837"/>
                </a:cubicBezTo>
                <a:lnTo>
                  <a:pt x="8739" y="7849"/>
                </a:lnTo>
                <a:lnTo>
                  <a:pt x="8823" y="7885"/>
                </a:lnTo>
                <a:lnTo>
                  <a:pt x="8823" y="7885"/>
                </a:lnTo>
                <a:lnTo>
                  <a:pt x="8811" y="7825"/>
                </a:lnTo>
                <a:cubicBezTo>
                  <a:pt x="8856" y="7825"/>
                  <a:pt x="8874" y="7770"/>
                  <a:pt x="8895" y="7770"/>
                </a:cubicBezTo>
                <a:cubicBezTo>
                  <a:pt x="8902" y="7770"/>
                  <a:pt x="8909" y="7775"/>
                  <a:pt x="8918" y="7789"/>
                </a:cubicBezTo>
                <a:cubicBezTo>
                  <a:pt x="8894" y="7789"/>
                  <a:pt x="8942" y="7825"/>
                  <a:pt x="8930" y="7885"/>
                </a:cubicBezTo>
                <a:lnTo>
                  <a:pt x="8930" y="7885"/>
                </a:lnTo>
                <a:cubicBezTo>
                  <a:pt x="8948" y="7879"/>
                  <a:pt x="8966" y="7873"/>
                  <a:pt x="8980" y="7873"/>
                </a:cubicBezTo>
                <a:cubicBezTo>
                  <a:pt x="8995" y="7873"/>
                  <a:pt x="9007" y="7879"/>
                  <a:pt x="9013" y="7896"/>
                </a:cubicBezTo>
                <a:cubicBezTo>
                  <a:pt x="9001" y="7932"/>
                  <a:pt x="8942" y="7980"/>
                  <a:pt x="8930" y="8004"/>
                </a:cubicBezTo>
                <a:cubicBezTo>
                  <a:pt x="8945" y="7994"/>
                  <a:pt x="8958" y="7990"/>
                  <a:pt x="8971" y="7990"/>
                </a:cubicBezTo>
                <a:cubicBezTo>
                  <a:pt x="9005" y="7990"/>
                  <a:pt x="9033" y="8017"/>
                  <a:pt x="9067" y="8017"/>
                </a:cubicBezTo>
                <a:cubicBezTo>
                  <a:pt x="9078" y="8017"/>
                  <a:pt x="9089" y="8015"/>
                  <a:pt x="9100" y="8008"/>
                </a:cubicBezTo>
                <a:lnTo>
                  <a:pt x="9100" y="8008"/>
                </a:lnTo>
                <a:cubicBezTo>
                  <a:pt x="9079" y="8023"/>
                  <a:pt x="9059" y="8053"/>
                  <a:pt x="9049" y="8063"/>
                </a:cubicBezTo>
                <a:lnTo>
                  <a:pt x="9108" y="8016"/>
                </a:lnTo>
                <a:lnTo>
                  <a:pt x="9108" y="8016"/>
                </a:lnTo>
                <a:cubicBezTo>
                  <a:pt x="9108" y="8051"/>
                  <a:pt x="9108" y="8063"/>
                  <a:pt x="9085" y="8087"/>
                </a:cubicBezTo>
                <a:cubicBezTo>
                  <a:pt x="9090" y="8094"/>
                  <a:pt x="9094" y="8096"/>
                  <a:pt x="9099" y="8096"/>
                </a:cubicBezTo>
                <a:cubicBezTo>
                  <a:pt x="9119" y="8096"/>
                  <a:pt x="9135" y="8043"/>
                  <a:pt x="9150" y="8043"/>
                </a:cubicBezTo>
                <a:cubicBezTo>
                  <a:pt x="9156" y="8043"/>
                  <a:pt x="9162" y="8052"/>
                  <a:pt x="9168" y="8075"/>
                </a:cubicBezTo>
                <a:lnTo>
                  <a:pt x="9144" y="8075"/>
                </a:lnTo>
                <a:cubicBezTo>
                  <a:pt x="9180" y="8146"/>
                  <a:pt x="9275" y="8135"/>
                  <a:pt x="9311" y="8206"/>
                </a:cubicBezTo>
                <a:cubicBezTo>
                  <a:pt x="9294" y="8240"/>
                  <a:pt x="9282" y="8248"/>
                  <a:pt x="9271" y="8248"/>
                </a:cubicBezTo>
                <a:cubicBezTo>
                  <a:pt x="9261" y="8248"/>
                  <a:pt x="9252" y="8239"/>
                  <a:pt x="9242" y="8239"/>
                </a:cubicBezTo>
                <a:cubicBezTo>
                  <a:pt x="9234" y="8239"/>
                  <a:pt x="9226" y="8245"/>
                  <a:pt x="9216" y="8266"/>
                </a:cubicBezTo>
                <a:cubicBezTo>
                  <a:pt x="9311" y="8325"/>
                  <a:pt x="9454" y="8301"/>
                  <a:pt x="9525" y="8385"/>
                </a:cubicBezTo>
                <a:lnTo>
                  <a:pt x="9513" y="8361"/>
                </a:lnTo>
                <a:cubicBezTo>
                  <a:pt x="9532" y="8342"/>
                  <a:pt x="9544" y="8334"/>
                  <a:pt x="9552" y="8334"/>
                </a:cubicBezTo>
                <a:cubicBezTo>
                  <a:pt x="9581" y="8334"/>
                  <a:pt x="9545" y="8445"/>
                  <a:pt x="9601" y="8445"/>
                </a:cubicBezTo>
                <a:cubicBezTo>
                  <a:pt x="9603" y="8445"/>
                  <a:pt x="9605" y="8445"/>
                  <a:pt x="9607" y="8444"/>
                </a:cubicBezTo>
                <a:lnTo>
                  <a:pt x="9607" y="8444"/>
                </a:lnTo>
                <a:cubicBezTo>
                  <a:pt x="9596" y="8447"/>
                  <a:pt x="9569" y="8473"/>
                  <a:pt x="9561" y="8480"/>
                </a:cubicBezTo>
                <a:lnTo>
                  <a:pt x="9561" y="8480"/>
                </a:lnTo>
                <a:cubicBezTo>
                  <a:pt x="9561" y="8480"/>
                  <a:pt x="9561" y="8480"/>
                  <a:pt x="9561" y="8480"/>
                </a:cubicBezTo>
                <a:cubicBezTo>
                  <a:pt x="9560" y="8481"/>
                  <a:pt x="9559" y="8482"/>
                  <a:pt x="9559" y="8482"/>
                </a:cubicBezTo>
                <a:cubicBezTo>
                  <a:pt x="9559" y="8482"/>
                  <a:pt x="9560" y="8481"/>
                  <a:pt x="9561" y="8480"/>
                </a:cubicBezTo>
                <a:lnTo>
                  <a:pt x="9561" y="8480"/>
                </a:lnTo>
                <a:cubicBezTo>
                  <a:pt x="9609" y="8539"/>
                  <a:pt x="9692" y="8539"/>
                  <a:pt x="9799" y="8563"/>
                </a:cubicBezTo>
                <a:lnTo>
                  <a:pt x="9775" y="8587"/>
                </a:lnTo>
                <a:cubicBezTo>
                  <a:pt x="9787" y="8635"/>
                  <a:pt x="9847" y="8658"/>
                  <a:pt x="9870" y="8694"/>
                </a:cubicBezTo>
                <a:cubicBezTo>
                  <a:pt x="9906" y="8670"/>
                  <a:pt x="9918" y="8694"/>
                  <a:pt x="9930" y="8647"/>
                </a:cubicBezTo>
                <a:lnTo>
                  <a:pt x="9930" y="8647"/>
                </a:lnTo>
                <a:cubicBezTo>
                  <a:pt x="9918" y="8885"/>
                  <a:pt x="10204" y="8706"/>
                  <a:pt x="10204" y="8908"/>
                </a:cubicBezTo>
                <a:cubicBezTo>
                  <a:pt x="10200" y="8905"/>
                  <a:pt x="10195" y="8904"/>
                  <a:pt x="10189" y="8904"/>
                </a:cubicBezTo>
                <a:cubicBezTo>
                  <a:pt x="10175" y="8904"/>
                  <a:pt x="10160" y="8912"/>
                  <a:pt x="10168" y="8920"/>
                </a:cubicBezTo>
                <a:lnTo>
                  <a:pt x="10263" y="8944"/>
                </a:lnTo>
                <a:cubicBezTo>
                  <a:pt x="10299" y="8897"/>
                  <a:pt x="10275" y="8908"/>
                  <a:pt x="10287" y="8861"/>
                </a:cubicBezTo>
                <a:cubicBezTo>
                  <a:pt x="10302" y="8846"/>
                  <a:pt x="10326" y="8836"/>
                  <a:pt x="10345" y="8836"/>
                </a:cubicBezTo>
                <a:cubicBezTo>
                  <a:pt x="10356" y="8836"/>
                  <a:pt x="10366" y="8840"/>
                  <a:pt x="10370" y="8849"/>
                </a:cubicBezTo>
                <a:cubicBezTo>
                  <a:pt x="10311" y="8849"/>
                  <a:pt x="10323" y="8920"/>
                  <a:pt x="10323" y="8968"/>
                </a:cubicBezTo>
                <a:cubicBezTo>
                  <a:pt x="10323" y="8944"/>
                  <a:pt x="10347" y="8932"/>
                  <a:pt x="10359" y="8920"/>
                </a:cubicBezTo>
                <a:lnTo>
                  <a:pt x="10359" y="8920"/>
                </a:lnTo>
                <a:cubicBezTo>
                  <a:pt x="10353" y="8944"/>
                  <a:pt x="10354" y="8953"/>
                  <a:pt x="10358" y="8953"/>
                </a:cubicBezTo>
                <a:cubicBezTo>
                  <a:pt x="10369" y="8953"/>
                  <a:pt x="10405" y="8894"/>
                  <a:pt x="10426" y="8894"/>
                </a:cubicBezTo>
                <a:cubicBezTo>
                  <a:pt x="10434" y="8894"/>
                  <a:pt x="10440" y="8901"/>
                  <a:pt x="10442" y="8920"/>
                </a:cubicBezTo>
                <a:lnTo>
                  <a:pt x="10430" y="8944"/>
                </a:lnTo>
                <a:cubicBezTo>
                  <a:pt x="10446" y="8944"/>
                  <a:pt x="10472" y="8934"/>
                  <a:pt x="10492" y="8934"/>
                </a:cubicBezTo>
                <a:cubicBezTo>
                  <a:pt x="10501" y="8934"/>
                  <a:pt x="10509" y="8936"/>
                  <a:pt x="10513" y="8944"/>
                </a:cubicBezTo>
                <a:cubicBezTo>
                  <a:pt x="10501" y="8980"/>
                  <a:pt x="10493" y="8983"/>
                  <a:pt x="10482" y="8983"/>
                </a:cubicBezTo>
                <a:cubicBezTo>
                  <a:pt x="10480" y="8983"/>
                  <a:pt x="10478" y="8983"/>
                  <a:pt x="10476" y="8983"/>
                </a:cubicBezTo>
                <a:cubicBezTo>
                  <a:pt x="10467" y="8983"/>
                  <a:pt x="10456" y="8985"/>
                  <a:pt x="10442" y="9004"/>
                </a:cubicBezTo>
                <a:cubicBezTo>
                  <a:pt x="10446" y="9007"/>
                  <a:pt x="10451" y="9008"/>
                  <a:pt x="10457" y="9008"/>
                </a:cubicBezTo>
                <a:cubicBezTo>
                  <a:pt x="10485" y="9008"/>
                  <a:pt x="10529" y="8981"/>
                  <a:pt x="10554" y="8981"/>
                </a:cubicBezTo>
                <a:cubicBezTo>
                  <a:pt x="10568" y="8981"/>
                  <a:pt x="10577" y="8989"/>
                  <a:pt x="10573" y="9016"/>
                </a:cubicBezTo>
                <a:cubicBezTo>
                  <a:pt x="10568" y="9018"/>
                  <a:pt x="10563" y="9019"/>
                  <a:pt x="10558" y="9019"/>
                </a:cubicBezTo>
                <a:cubicBezTo>
                  <a:pt x="10544" y="9019"/>
                  <a:pt x="10530" y="9012"/>
                  <a:pt x="10517" y="9012"/>
                </a:cubicBezTo>
                <a:cubicBezTo>
                  <a:pt x="10512" y="9012"/>
                  <a:pt x="10506" y="9013"/>
                  <a:pt x="10501" y="9016"/>
                </a:cubicBezTo>
                <a:cubicBezTo>
                  <a:pt x="10490" y="9111"/>
                  <a:pt x="10513" y="9087"/>
                  <a:pt x="10525" y="9123"/>
                </a:cubicBezTo>
                <a:lnTo>
                  <a:pt x="10525" y="9111"/>
                </a:lnTo>
                <a:lnTo>
                  <a:pt x="10561" y="9182"/>
                </a:lnTo>
                <a:lnTo>
                  <a:pt x="10561" y="9159"/>
                </a:lnTo>
                <a:cubicBezTo>
                  <a:pt x="10606" y="9117"/>
                  <a:pt x="10634" y="9104"/>
                  <a:pt x="10654" y="9104"/>
                </a:cubicBezTo>
                <a:cubicBezTo>
                  <a:pt x="10686" y="9104"/>
                  <a:pt x="10699" y="9137"/>
                  <a:pt x="10737" y="9137"/>
                </a:cubicBezTo>
                <a:cubicBezTo>
                  <a:pt x="10750" y="9137"/>
                  <a:pt x="10766" y="9133"/>
                  <a:pt x="10787" y="9123"/>
                </a:cubicBezTo>
                <a:lnTo>
                  <a:pt x="10787" y="9123"/>
                </a:lnTo>
                <a:cubicBezTo>
                  <a:pt x="10668" y="9182"/>
                  <a:pt x="10740" y="9170"/>
                  <a:pt x="10692" y="9230"/>
                </a:cubicBezTo>
                <a:cubicBezTo>
                  <a:pt x="10692" y="9266"/>
                  <a:pt x="10704" y="9301"/>
                  <a:pt x="10692" y="9313"/>
                </a:cubicBezTo>
                <a:cubicBezTo>
                  <a:pt x="10701" y="9308"/>
                  <a:pt x="10707" y="9306"/>
                  <a:pt x="10712" y="9306"/>
                </a:cubicBezTo>
                <a:cubicBezTo>
                  <a:pt x="10733" y="9306"/>
                  <a:pt x="10725" y="9344"/>
                  <a:pt x="10748" y="9344"/>
                </a:cubicBezTo>
                <a:cubicBezTo>
                  <a:pt x="10756" y="9344"/>
                  <a:pt x="10768" y="9339"/>
                  <a:pt x="10787" y="9325"/>
                </a:cubicBezTo>
                <a:lnTo>
                  <a:pt x="10787" y="9325"/>
                </a:lnTo>
                <a:cubicBezTo>
                  <a:pt x="10775" y="9349"/>
                  <a:pt x="10823" y="9349"/>
                  <a:pt x="10775" y="9409"/>
                </a:cubicBezTo>
                <a:cubicBezTo>
                  <a:pt x="10823" y="9409"/>
                  <a:pt x="10799" y="9361"/>
                  <a:pt x="10811" y="9337"/>
                </a:cubicBezTo>
                <a:cubicBezTo>
                  <a:pt x="10822" y="9332"/>
                  <a:pt x="10831" y="9330"/>
                  <a:pt x="10840" y="9330"/>
                </a:cubicBezTo>
                <a:cubicBezTo>
                  <a:pt x="10905" y="9330"/>
                  <a:pt x="10909" y="9455"/>
                  <a:pt x="10991" y="9455"/>
                </a:cubicBezTo>
                <a:cubicBezTo>
                  <a:pt x="11004" y="9455"/>
                  <a:pt x="11020" y="9452"/>
                  <a:pt x="11037" y="9444"/>
                </a:cubicBezTo>
                <a:cubicBezTo>
                  <a:pt x="11132" y="9444"/>
                  <a:pt x="11180" y="9373"/>
                  <a:pt x="11275" y="9373"/>
                </a:cubicBezTo>
                <a:cubicBezTo>
                  <a:pt x="11275" y="9420"/>
                  <a:pt x="11204" y="9444"/>
                  <a:pt x="11204" y="9444"/>
                </a:cubicBezTo>
                <a:cubicBezTo>
                  <a:pt x="11216" y="9504"/>
                  <a:pt x="11252" y="9504"/>
                  <a:pt x="11299" y="9504"/>
                </a:cubicBezTo>
                <a:cubicBezTo>
                  <a:pt x="11275" y="9516"/>
                  <a:pt x="11275" y="9540"/>
                  <a:pt x="11275" y="9575"/>
                </a:cubicBezTo>
                <a:cubicBezTo>
                  <a:pt x="11293" y="9575"/>
                  <a:pt x="11318" y="9535"/>
                  <a:pt x="11339" y="9535"/>
                </a:cubicBezTo>
                <a:cubicBezTo>
                  <a:pt x="11346" y="9535"/>
                  <a:pt x="11353" y="9540"/>
                  <a:pt x="11359" y="9551"/>
                </a:cubicBezTo>
                <a:cubicBezTo>
                  <a:pt x="11335" y="9575"/>
                  <a:pt x="11299" y="9611"/>
                  <a:pt x="11275" y="9623"/>
                </a:cubicBezTo>
                <a:cubicBezTo>
                  <a:pt x="11323" y="9623"/>
                  <a:pt x="11371" y="9599"/>
                  <a:pt x="11418" y="9599"/>
                </a:cubicBezTo>
                <a:cubicBezTo>
                  <a:pt x="11406" y="9647"/>
                  <a:pt x="11359" y="9647"/>
                  <a:pt x="11335" y="9659"/>
                </a:cubicBezTo>
                <a:cubicBezTo>
                  <a:pt x="11356" y="9664"/>
                  <a:pt x="11380" y="9669"/>
                  <a:pt x="11404" y="9669"/>
                </a:cubicBezTo>
                <a:cubicBezTo>
                  <a:pt x="11433" y="9669"/>
                  <a:pt x="11463" y="9661"/>
                  <a:pt x="11490" y="9635"/>
                </a:cubicBezTo>
                <a:cubicBezTo>
                  <a:pt x="11502" y="9635"/>
                  <a:pt x="11513" y="9647"/>
                  <a:pt x="11525" y="9647"/>
                </a:cubicBezTo>
                <a:cubicBezTo>
                  <a:pt x="11502" y="9670"/>
                  <a:pt x="11478" y="9706"/>
                  <a:pt x="11466" y="9742"/>
                </a:cubicBezTo>
                <a:cubicBezTo>
                  <a:pt x="11490" y="9730"/>
                  <a:pt x="11502" y="9718"/>
                  <a:pt x="11502" y="9718"/>
                </a:cubicBezTo>
                <a:lnTo>
                  <a:pt x="11549" y="9730"/>
                </a:lnTo>
                <a:lnTo>
                  <a:pt x="11549" y="9730"/>
                </a:lnTo>
                <a:lnTo>
                  <a:pt x="11513" y="9718"/>
                </a:lnTo>
                <a:cubicBezTo>
                  <a:pt x="11525" y="9694"/>
                  <a:pt x="11537" y="9694"/>
                  <a:pt x="11573" y="9659"/>
                </a:cubicBezTo>
                <a:cubicBezTo>
                  <a:pt x="11585" y="9659"/>
                  <a:pt x="11597" y="9670"/>
                  <a:pt x="11609" y="9670"/>
                </a:cubicBezTo>
                <a:cubicBezTo>
                  <a:pt x="11597" y="9682"/>
                  <a:pt x="11597" y="9706"/>
                  <a:pt x="11585" y="9718"/>
                </a:cubicBezTo>
                <a:cubicBezTo>
                  <a:pt x="11589" y="9714"/>
                  <a:pt x="11592" y="9713"/>
                  <a:pt x="11593" y="9713"/>
                </a:cubicBezTo>
                <a:cubicBezTo>
                  <a:pt x="11597" y="9713"/>
                  <a:pt x="11597" y="9718"/>
                  <a:pt x="11597" y="9718"/>
                </a:cubicBezTo>
                <a:cubicBezTo>
                  <a:pt x="11597" y="9718"/>
                  <a:pt x="11585" y="9730"/>
                  <a:pt x="11585" y="9742"/>
                </a:cubicBezTo>
                <a:cubicBezTo>
                  <a:pt x="11597" y="9742"/>
                  <a:pt x="11609" y="9730"/>
                  <a:pt x="11609" y="9718"/>
                </a:cubicBezTo>
                <a:cubicBezTo>
                  <a:pt x="11614" y="9723"/>
                  <a:pt x="11619" y="9726"/>
                  <a:pt x="11624" y="9726"/>
                </a:cubicBezTo>
                <a:cubicBezTo>
                  <a:pt x="11630" y="9726"/>
                  <a:pt x="11637" y="9720"/>
                  <a:pt x="11644" y="9706"/>
                </a:cubicBezTo>
                <a:cubicBezTo>
                  <a:pt x="11644" y="9694"/>
                  <a:pt x="11644" y="9682"/>
                  <a:pt x="11644" y="9670"/>
                </a:cubicBezTo>
                <a:cubicBezTo>
                  <a:pt x="11644" y="9670"/>
                  <a:pt x="11656" y="9659"/>
                  <a:pt x="11656" y="9659"/>
                </a:cubicBezTo>
                <a:lnTo>
                  <a:pt x="11656" y="9659"/>
                </a:lnTo>
                <a:cubicBezTo>
                  <a:pt x="11668" y="9694"/>
                  <a:pt x="11585" y="9801"/>
                  <a:pt x="11597" y="9813"/>
                </a:cubicBezTo>
                <a:cubicBezTo>
                  <a:pt x="11594" y="9829"/>
                  <a:pt x="11601" y="9834"/>
                  <a:pt x="11614" y="9834"/>
                </a:cubicBezTo>
                <a:cubicBezTo>
                  <a:pt x="11637" y="9834"/>
                  <a:pt x="11678" y="9817"/>
                  <a:pt x="11704" y="9817"/>
                </a:cubicBezTo>
                <a:cubicBezTo>
                  <a:pt x="11718" y="9817"/>
                  <a:pt x="11728" y="9822"/>
                  <a:pt x="11728" y="9837"/>
                </a:cubicBezTo>
                <a:cubicBezTo>
                  <a:pt x="11747" y="9818"/>
                  <a:pt x="11797" y="9783"/>
                  <a:pt x="11841" y="9783"/>
                </a:cubicBezTo>
                <a:cubicBezTo>
                  <a:pt x="11852" y="9783"/>
                  <a:pt x="11862" y="9785"/>
                  <a:pt x="11871" y="9790"/>
                </a:cubicBezTo>
                <a:cubicBezTo>
                  <a:pt x="11882" y="9823"/>
                  <a:pt x="11801" y="9886"/>
                  <a:pt x="11761" y="9886"/>
                </a:cubicBezTo>
                <a:cubicBezTo>
                  <a:pt x="11757" y="9886"/>
                  <a:pt x="11754" y="9886"/>
                  <a:pt x="11752" y="9885"/>
                </a:cubicBezTo>
                <a:cubicBezTo>
                  <a:pt x="11740" y="9885"/>
                  <a:pt x="11752" y="9873"/>
                  <a:pt x="11752" y="9873"/>
                </a:cubicBezTo>
                <a:cubicBezTo>
                  <a:pt x="11747" y="9868"/>
                  <a:pt x="11740" y="9865"/>
                  <a:pt x="11732" y="9865"/>
                </a:cubicBezTo>
                <a:cubicBezTo>
                  <a:pt x="11722" y="9865"/>
                  <a:pt x="11711" y="9871"/>
                  <a:pt x="11704" y="9885"/>
                </a:cubicBezTo>
                <a:lnTo>
                  <a:pt x="11728" y="9873"/>
                </a:lnTo>
                <a:lnTo>
                  <a:pt x="11728" y="9873"/>
                </a:lnTo>
                <a:cubicBezTo>
                  <a:pt x="11716" y="9909"/>
                  <a:pt x="11740" y="9956"/>
                  <a:pt x="11692" y="9968"/>
                </a:cubicBezTo>
                <a:cubicBezTo>
                  <a:pt x="11701" y="9970"/>
                  <a:pt x="11707" y="9971"/>
                  <a:pt x="11713" y="9971"/>
                </a:cubicBezTo>
                <a:cubicBezTo>
                  <a:pt x="11740" y="9971"/>
                  <a:pt x="11742" y="9950"/>
                  <a:pt x="11752" y="9921"/>
                </a:cubicBezTo>
                <a:lnTo>
                  <a:pt x="11752" y="9921"/>
                </a:lnTo>
                <a:cubicBezTo>
                  <a:pt x="11740" y="9992"/>
                  <a:pt x="11787" y="9992"/>
                  <a:pt x="11787" y="10040"/>
                </a:cubicBezTo>
                <a:cubicBezTo>
                  <a:pt x="11799" y="10028"/>
                  <a:pt x="11823" y="10004"/>
                  <a:pt x="11835" y="10004"/>
                </a:cubicBezTo>
                <a:cubicBezTo>
                  <a:pt x="11835" y="10034"/>
                  <a:pt x="11843" y="10042"/>
                  <a:pt x="11854" y="10042"/>
                </a:cubicBezTo>
                <a:cubicBezTo>
                  <a:pt x="11869" y="10042"/>
                  <a:pt x="11889" y="10030"/>
                  <a:pt x="11907" y="10030"/>
                </a:cubicBezTo>
                <a:cubicBezTo>
                  <a:pt x="11915" y="10030"/>
                  <a:pt x="11923" y="10033"/>
                  <a:pt x="11930" y="10040"/>
                </a:cubicBezTo>
                <a:cubicBezTo>
                  <a:pt x="11918" y="10087"/>
                  <a:pt x="11835" y="10087"/>
                  <a:pt x="11894" y="10111"/>
                </a:cubicBezTo>
                <a:cubicBezTo>
                  <a:pt x="11894" y="10145"/>
                  <a:pt x="11850" y="10158"/>
                  <a:pt x="11815" y="10159"/>
                </a:cubicBezTo>
                <a:lnTo>
                  <a:pt x="11815" y="10159"/>
                </a:lnTo>
                <a:cubicBezTo>
                  <a:pt x="11816" y="10155"/>
                  <a:pt x="11817" y="10151"/>
                  <a:pt x="11818" y="10148"/>
                </a:cubicBezTo>
                <a:lnTo>
                  <a:pt x="11818" y="10148"/>
                </a:lnTo>
                <a:lnTo>
                  <a:pt x="11811" y="10159"/>
                </a:lnTo>
                <a:cubicBezTo>
                  <a:pt x="11812" y="10159"/>
                  <a:pt x="11814" y="10159"/>
                  <a:pt x="11815" y="10159"/>
                </a:cubicBezTo>
                <a:lnTo>
                  <a:pt x="11815" y="10159"/>
                </a:lnTo>
                <a:cubicBezTo>
                  <a:pt x="11814" y="10162"/>
                  <a:pt x="11813" y="10166"/>
                  <a:pt x="11811" y="10171"/>
                </a:cubicBezTo>
                <a:cubicBezTo>
                  <a:pt x="11847" y="10182"/>
                  <a:pt x="11847" y="10206"/>
                  <a:pt x="11835" y="10242"/>
                </a:cubicBezTo>
                <a:cubicBezTo>
                  <a:pt x="11823" y="10254"/>
                  <a:pt x="11799" y="10242"/>
                  <a:pt x="11775" y="10278"/>
                </a:cubicBezTo>
                <a:cubicBezTo>
                  <a:pt x="11775" y="10278"/>
                  <a:pt x="11787" y="10230"/>
                  <a:pt x="11799" y="10206"/>
                </a:cubicBezTo>
                <a:lnTo>
                  <a:pt x="11799" y="10206"/>
                </a:lnTo>
                <a:cubicBezTo>
                  <a:pt x="11793" y="10213"/>
                  <a:pt x="11786" y="10223"/>
                  <a:pt x="11782" y="10223"/>
                </a:cubicBezTo>
                <a:cubicBezTo>
                  <a:pt x="11778" y="10223"/>
                  <a:pt x="11775" y="10216"/>
                  <a:pt x="11775" y="10194"/>
                </a:cubicBezTo>
                <a:cubicBezTo>
                  <a:pt x="11791" y="10172"/>
                  <a:pt x="11791" y="10163"/>
                  <a:pt x="11793" y="10163"/>
                </a:cubicBezTo>
                <a:cubicBezTo>
                  <a:pt x="11794" y="10163"/>
                  <a:pt x="11795" y="10166"/>
                  <a:pt x="11799" y="10171"/>
                </a:cubicBezTo>
                <a:cubicBezTo>
                  <a:pt x="11792" y="10155"/>
                  <a:pt x="11794" y="10130"/>
                  <a:pt x="11787" y="10130"/>
                </a:cubicBezTo>
                <a:cubicBezTo>
                  <a:pt x="11783" y="10130"/>
                  <a:pt x="11776" y="10138"/>
                  <a:pt x="11764" y="10159"/>
                </a:cubicBezTo>
                <a:cubicBezTo>
                  <a:pt x="11781" y="10114"/>
                  <a:pt x="11786" y="10090"/>
                  <a:pt x="11777" y="10090"/>
                </a:cubicBezTo>
                <a:cubicBezTo>
                  <a:pt x="11774" y="10090"/>
                  <a:pt x="11770" y="10093"/>
                  <a:pt x="11764" y="10099"/>
                </a:cubicBezTo>
                <a:lnTo>
                  <a:pt x="11752" y="10147"/>
                </a:lnTo>
                <a:cubicBezTo>
                  <a:pt x="11740" y="10147"/>
                  <a:pt x="11740" y="10135"/>
                  <a:pt x="11740" y="10135"/>
                </a:cubicBezTo>
                <a:lnTo>
                  <a:pt x="11775" y="10051"/>
                </a:lnTo>
                <a:cubicBezTo>
                  <a:pt x="11778" y="10031"/>
                  <a:pt x="11774" y="10024"/>
                  <a:pt x="11768" y="10024"/>
                </a:cubicBezTo>
                <a:cubicBezTo>
                  <a:pt x="11750" y="10024"/>
                  <a:pt x="11706" y="10082"/>
                  <a:pt x="11689" y="10082"/>
                </a:cubicBezTo>
                <a:cubicBezTo>
                  <a:pt x="11680" y="10082"/>
                  <a:pt x="11679" y="10066"/>
                  <a:pt x="11692" y="10016"/>
                </a:cubicBezTo>
                <a:lnTo>
                  <a:pt x="11692" y="10016"/>
                </a:lnTo>
                <a:cubicBezTo>
                  <a:pt x="11656" y="10063"/>
                  <a:pt x="11692" y="10063"/>
                  <a:pt x="11656" y="10123"/>
                </a:cubicBezTo>
                <a:cubicBezTo>
                  <a:pt x="11644" y="10111"/>
                  <a:pt x="11680" y="9992"/>
                  <a:pt x="11680" y="9980"/>
                </a:cubicBezTo>
                <a:cubicBezTo>
                  <a:pt x="11680" y="9974"/>
                  <a:pt x="11679" y="9971"/>
                  <a:pt x="11677" y="9971"/>
                </a:cubicBezTo>
                <a:cubicBezTo>
                  <a:pt x="11664" y="9971"/>
                  <a:pt x="11620" y="10057"/>
                  <a:pt x="11602" y="10057"/>
                </a:cubicBezTo>
                <a:cubicBezTo>
                  <a:pt x="11600" y="10057"/>
                  <a:pt x="11598" y="10055"/>
                  <a:pt x="11597" y="10051"/>
                </a:cubicBezTo>
                <a:cubicBezTo>
                  <a:pt x="11585" y="10075"/>
                  <a:pt x="11561" y="10159"/>
                  <a:pt x="11525" y="10171"/>
                </a:cubicBezTo>
                <a:cubicBezTo>
                  <a:pt x="11525" y="10159"/>
                  <a:pt x="11573" y="10051"/>
                  <a:pt x="11585" y="10028"/>
                </a:cubicBezTo>
                <a:cubicBezTo>
                  <a:pt x="11597" y="10028"/>
                  <a:pt x="11585" y="10040"/>
                  <a:pt x="11585" y="10051"/>
                </a:cubicBezTo>
                <a:cubicBezTo>
                  <a:pt x="11597" y="10040"/>
                  <a:pt x="11609" y="10028"/>
                  <a:pt x="11609" y="10004"/>
                </a:cubicBezTo>
                <a:lnTo>
                  <a:pt x="11609" y="10004"/>
                </a:lnTo>
                <a:lnTo>
                  <a:pt x="11597" y="10028"/>
                </a:lnTo>
                <a:cubicBezTo>
                  <a:pt x="11609" y="9992"/>
                  <a:pt x="11585" y="9992"/>
                  <a:pt x="11609" y="9944"/>
                </a:cubicBezTo>
                <a:lnTo>
                  <a:pt x="11609" y="9944"/>
                </a:lnTo>
                <a:cubicBezTo>
                  <a:pt x="11585" y="9968"/>
                  <a:pt x="11585" y="9992"/>
                  <a:pt x="11585" y="10004"/>
                </a:cubicBezTo>
                <a:cubicBezTo>
                  <a:pt x="11585" y="9956"/>
                  <a:pt x="11561" y="9992"/>
                  <a:pt x="11549" y="9956"/>
                </a:cubicBezTo>
                <a:cubicBezTo>
                  <a:pt x="11549" y="9968"/>
                  <a:pt x="11537" y="10004"/>
                  <a:pt x="11525" y="10004"/>
                </a:cubicBezTo>
                <a:cubicBezTo>
                  <a:pt x="11523" y="9994"/>
                  <a:pt x="11520" y="9991"/>
                  <a:pt x="11517" y="9991"/>
                </a:cubicBezTo>
                <a:cubicBezTo>
                  <a:pt x="11504" y="9991"/>
                  <a:pt x="11485" y="10051"/>
                  <a:pt x="11466" y="10051"/>
                </a:cubicBezTo>
                <a:cubicBezTo>
                  <a:pt x="11476" y="10013"/>
                  <a:pt x="11501" y="9974"/>
                  <a:pt x="11491" y="9974"/>
                </a:cubicBezTo>
                <a:cubicBezTo>
                  <a:pt x="11488" y="9974"/>
                  <a:pt x="11484" y="9976"/>
                  <a:pt x="11478" y="9980"/>
                </a:cubicBezTo>
                <a:cubicBezTo>
                  <a:pt x="11490" y="9944"/>
                  <a:pt x="11513" y="9909"/>
                  <a:pt x="11525" y="9885"/>
                </a:cubicBezTo>
                <a:lnTo>
                  <a:pt x="11525" y="9885"/>
                </a:lnTo>
                <a:cubicBezTo>
                  <a:pt x="11518" y="9894"/>
                  <a:pt x="11514" y="9898"/>
                  <a:pt x="11510" y="9898"/>
                </a:cubicBezTo>
                <a:cubicBezTo>
                  <a:pt x="11498" y="9898"/>
                  <a:pt x="11511" y="9835"/>
                  <a:pt x="11502" y="9825"/>
                </a:cubicBezTo>
                <a:lnTo>
                  <a:pt x="11525" y="9802"/>
                </a:lnTo>
                <a:lnTo>
                  <a:pt x="11525" y="9802"/>
                </a:lnTo>
                <a:cubicBezTo>
                  <a:pt x="11513" y="9813"/>
                  <a:pt x="11513" y="9813"/>
                  <a:pt x="11502" y="9813"/>
                </a:cubicBezTo>
                <a:lnTo>
                  <a:pt x="11490" y="9873"/>
                </a:lnTo>
                <a:cubicBezTo>
                  <a:pt x="11490" y="9861"/>
                  <a:pt x="11478" y="9849"/>
                  <a:pt x="11490" y="9825"/>
                </a:cubicBezTo>
                <a:lnTo>
                  <a:pt x="11490" y="9825"/>
                </a:lnTo>
                <a:cubicBezTo>
                  <a:pt x="11466" y="9861"/>
                  <a:pt x="11454" y="9932"/>
                  <a:pt x="11418" y="9968"/>
                </a:cubicBezTo>
                <a:cubicBezTo>
                  <a:pt x="11418" y="9962"/>
                  <a:pt x="11416" y="9961"/>
                  <a:pt x="11413" y="9961"/>
                </a:cubicBezTo>
                <a:cubicBezTo>
                  <a:pt x="11410" y="9961"/>
                  <a:pt x="11407" y="9962"/>
                  <a:pt x="11405" y="9962"/>
                </a:cubicBezTo>
                <a:cubicBezTo>
                  <a:pt x="11400" y="9962"/>
                  <a:pt x="11400" y="9956"/>
                  <a:pt x="11418" y="9921"/>
                </a:cubicBezTo>
                <a:cubicBezTo>
                  <a:pt x="11420" y="9925"/>
                  <a:pt x="11421" y="9927"/>
                  <a:pt x="11423" y="9927"/>
                </a:cubicBezTo>
                <a:cubicBezTo>
                  <a:pt x="11432" y="9927"/>
                  <a:pt x="11443" y="9855"/>
                  <a:pt x="11460" y="9840"/>
                </a:cubicBezTo>
                <a:lnTo>
                  <a:pt x="11460" y="9840"/>
                </a:lnTo>
                <a:cubicBezTo>
                  <a:pt x="11461" y="9841"/>
                  <a:pt x="11462" y="9842"/>
                  <a:pt x="11463" y="9842"/>
                </a:cubicBezTo>
                <a:cubicBezTo>
                  <a:pt x="11465" y="9842"/>
                  <a:pt x="11466" y="9841"/>
                  <a:pt x="11466" y="9837"/>
                </a:cubicBezTo>
                <a:cubicBezTo>
                  <a:pt x="11464" y="9837"/>
                  <a:pt x="11462" y="9838"/>
                  <a:pt x="11460" y="9840"/>
                </a:cubicBezTo>
                <a:lnTo>
                  <a:pt x="11460" y="9840"/>
                </a:lnTo>
                <a:cubicBezTo>
                  <a:pt x="11457" y="9837"/>
                  <a:pt x="11454" y="9831"/>
                  <a:pt x="11454" y="9825"/>
                </a:cubicBezTo>
                <a:cubicBezTo>
                  <a:pt x="11454" y="9825"/>
                  <a:pt x="11466" y="9813"/>
                  <a:pt x="11466" y="9813"/>
                </a:cubicBezTo>
                <a:cubicBezTo>
                  <a:pt x="11468" y="9797"/>
                  <a:pt x="11468" y="9790"/>
                  <a:pt x="11465" y="9790"/>
                </a:cubicBezTo>
                <a:cubicBezTo>
                  <a:pt x="11456" y="9790"/>
                  <a:pt x="11417" y="9885"/>
                  <a:pt x="11397" y="9885"/>
                </a:cubicBezTo>
                <a:cubicBezTo>
                  <a:pt x="11396" y="9885"/>
                  <a:pt x="11395" y="9885"/>
                  <a:pt x="11394" y="9885"/>
                </a:cubicBezTo>
                <a:cubicBezTo>
                  <a:pt x="11418" y="9837"/>
                  <a:pt x="11430" y="9801"/>
                  <a:pt x="11418" y="9801"/>
                </a:cubicBezTo>
                <a:cubicBezTo>
                  <a:pt x="11430" y="9813"/>
                  <a:pt x="11394" y="9873"/>
                  <a:pt x="11371" y="9909"/>
                </a:cubicBezTo>
                <a:cubicBezTo>
                  <a:pt x="11371" y="9899"/>
                  <a:pt x="11369" y="9895"/>
                  <a:pt x="11366" y="9895"/>
                </a:cubicBezTo>
                <a:cubicBezTo>
                  <a:pt x="11358" y="9895"/>
                  <a:pt x="11344" y="9921"/>
                  <a:pt x="11335" y="9921"/>
                </a:cubicBezTo>
                <a:lnTo>
                  <a:pt x="11335" y="9932"/>
                </a:lnTo>
                <a:cubicBezTo>
                  <a:pt x="11311" y="9980"/>
                  <a:pt x="11311" y="9968"/>
                  <a:pt x="11299" y="9980"/>
                </a:cubicBezTo>
                <a:cubicBezTo>
                  <a:pt x="11302" y="9973"/>
                  <a:pt x="11304" y="9967"/>
                  <a:pt x="11305" y="9963"/>
                </a:cubicBezTo>
                <a:lnTo>
                  <a:pt x="11305" y="9963"/>
                </a:lnTo>
                <a:cubicBezTo>
                  <a:pt x="11305" y="9963"/>
                  <a:pt x="11305" y="9963"/>
                  <a:pt x="11305" y="9963"/>
                </a:cubicBezTo>
                <a:cubicBezTo>
                  <a:pt x="11292" y="9963"/>
                  <a:pt x="11310" y="9891"/>
                  <a:pt x="11296" y="9891"/>
                </a:cubicBezTo>
                <a:cubicBezTo>
                  <a:pt x="11294" y="9891"/>
                  <a:pt x="11291" y="9893"/>
                  <a:pt x="11287" y="9897"/>
                </a:cubicBezTo>
                <a:cubicBezTo>
                  <a:pt x="11299" y="9873"/>
                  <a:pt x="11323" y="9825"/>
                  <a:pt x="11323" y="9801"/>
                </a:cubicBezTo>
                <a:lnTo>
                  <a:pt x="11323" y="9801"/>
                </a:lnTo>
                <a:cubicBezTo>
                  <a:pt x="11317" y="9810"/>
                  <a:pt x="11313" y="9813"/>
                  <a:pt x="11311" y="9813"/>
                </a:cubicBezTo>
                <a:cubicBezTo>
                  <a:pt x="11302" y="9813"/>
                  <a:pt x="11319" y="9759"/>
                  <a:pt x="11302" y="9759"/>
                </a:cubicBezTo>
                <a:cubicBezTo>
                  <a:pt x="11298" y="9759"/>
                  <a:pt x="11294" y="9761"/>
                  <a:pt x="11287" y="9766"/>
                </a:cubicBezTo>
                <a:cubicBezTo>
                  <a:pt x="11275" y="9825"/>
                  <a:pt x="11275" y="9813"/>
                  <a:pt x="11240" y="9861"/>
                </a:cubicBezTo>
                <a:lnTo>
                  <a:pt x="11287" y="9837"/>
                </a:lnTo>
                <a:lnTo>
                  <a:pt x="11240" y="9909"/>
                </a:lnTo>
                <a:cubicBezTo>
                  <a:pt x="11240" y="9910"/>
                  <a:pt x="11240" y="9911"/>
                  <a:pt x="11242" y="9911"/>
                </a:cubicBezTo>
                <a:cubicBezTo>
                  <a:pt x="11248" y="9911"/>
                  <a:pt x="11267" y="9894"/>
                  <a:pt x="11273" y="9894"/>
                </a:cubicBezTo>
                <a:cubicBezTo>
                  <a:pt x="11275" y="9894"/>
                  <a:pt x="11275" y="9895"/>
                  <a:pt x="11275" y="9897"/>
                </a:cubicBezTo>
                <a:cubicBezTo>
                  <a:pt x="11240" y="9944"/>
                  <a:pt x="11252" y="9921"/>
                  <a:pt x="11228" y="9980"/>
                </a:cubicBezTo>
                <a:cubicBezTo>
                  <a:pt x="11235" y="9953"/>
                  <a:pt x="11234" y="9944"/>
                  <a:pt x="11229" y="9944"/>
                </a:cubicBezTo>
                <a:cubicBezTo>
                  <a:pt x="11221" y="9944"/>
                  <a:pt x="11201" y="9972"/>
                  <a:pt x="11193" y="9972"/>
                </a:cubicBezTo>
                <a:cubicBezTo>
                  <a:pt x="11191" y="9972"/>
                  <a:pt x="11190" y="9968"/>
                  <a:pt x="11192" y="9956"/>
                </a:cubicBezTo>
                <a:lnTo>
                  <a:pt x="11263" y="9813"/>
                </a:lnTo>
                <a:cubicBezTo>
                  <a:pt x="11263" y="9796"/>
                  <a:pt x="11259" y="9790"/>
                  <a:pt x="11253" y="9790"/>
                </a:cubicBezTo>
                <a:cubicBezTo>
                  <a:pt x="11236" y="9790"/>
                  <a:pt x="11206" y="9825"/>
                  <a:pt x="11185" y="9825"/>
                </a:cubicBezTo>
                <a:cubicBezTo>
                  <a:pt x="11178" y="9825"/>
                  <a:pt x="11172" y="9822"/>
                  <a:pt x="11168" y="9813"/>
                </a:cubicBezTo>
                <a:lnTo>
                  <a:pt x="11168" y="9849"/>
                </a:lnTo>
                <a:cubicBezTo>
                  <a:pt x="11160" y="9866"/>
                  <a:pt x="11156" y="9871"/>
                  <a:pt x="11153" y="9871"/>
                </a:cubicBezTo>
                <a:cubicBezTo>
                  <a:pt x="11149" y="9871"/>
                  <a:pt x="11148" y="9859"/>
                  <a:pt x="11140" y="9859"/>
                </a:cubicBezTo>
                <a:cubicBezTo>
                  <a:pt x="11138" y="9859"/>
                  <a:pt x="11135" y="9860"/>
                  <a:pt x="11132" y="9861"/>
                </a:cubicBezTo>
                <a:cubicBezTo>
                  <a:pt x="11156" y="9813"/>
                  <a:pt x="11156" y="9801"/>
                  <a:pt x="11168" y="9766"/>
                </a:cubicBezTo>
                <a:lnTo>
                  <a:pt x="11168" y="9766"/>
                </a:lnTo>
                <a:cubicBezTo>
                  <a:pt x="11144" y="9801"/>
                  <a:pt x="11144" y="9754"/>
                  <a:pt x="11097" y="9849"/>
                </a:cubicBezTo>
                <a:lnTo>
                  <a:pt x="11109" y="9778"/>
                </a:lnTo>
                <a:cubicBezTo>
                  <a:pt x="11107" y="9774"/>
                  <a:pt x="11106" y="9773"/>
                  <a:pt x="11104" y="9773"/>
                </a:cubicBezTo>
                <a:cubicBezTo>
                  <a:pt x="11085" y="9773"/>
                  <a:pt x="11033" y="9887"/>
                  <a:pt x="11017" y="9887"/>
                </a:cubicBezTo>
                <a:cubicBezTo>
                  <a:pt x="11015" y="9887"/>
                  <a:pt x="11014" y="9886"/>
                  <a:pt x="11013" y="9885"/>
                </a:cubicBezTo>
                <a:cubicBezTo>
                  <a:pt x="11049" y="9837"/>
                  <a:pt x="11049" y="9790"/>
                  <a:pt x="11073" y="9766"/>
                </a:cubicBezTo>
                <a:cubicBezTo>
                  <a:pt x="11073" y="9761"/>
                  <a:pt x="11073" y="9758"/>
                  <a:pt x="11071" y="9758"/>
                </a:cubicBezTo>
                <a:cubicBezTo>
                  <a:pt x="11069" y="9758"/>
                  <a:pt x="11063" y="9764"/>
                  <a:pt x="11049" y="9778"/>
                </a:cubicBezTo>
                <a:cubicBezTo>
                  <a:pt x="11051" y="9775"/>
                  <a:pt x="11051" y="9773"/>
                  <a:pt x="11050" y="9773"/>
                </a:cubicBezTo>
                <a:cubicBezTo>
                  <a:pt x="11048" y="9773"/>
                  <a:pt x="11023" y="9805"/>
                  <a:pt x="11015" y="9805"/>
                </a:cubicBezTo>
                <a:cubicBezTo>
                  <a:pt x="11012" y="9805"/>
                  <a:pt x="11011" y="9800"/>
                  <a:pt x="11013" y="9790"/>
                </a:cubicBezTo>
                <a:lnTo>
                  <a:pt x="11013" y="9790"/>
                </a:lnTo>
                <a:cubicBezTo>
                  <a:pt x="11003" y="9811"/>
                  <a:pt x="10992" y="9851"/>
                  <a:pt x="10982" y="9851"/>
                </a:cubicBezTo>
                <a:cubicBezTo>
                  <a:pt x="10980" y="9851"/>
                  <a:pt x="10979" y="9850"/>
                  <a:pt x="10978" y="9849"/>
                </a:cubicBezTo>
                <a:cubicBezTo>
                  <a:pt x="10978" y="9847"/>
                  <a:pt x="10978" y="9844"/>
                  <a:pt x="10979" y="9842"/>
                </a:cubicBezTo>
                <a:lnTo>
                  <a:pt x="10979" y="9842"/>
                </a:lnTo>
                <a:cubicBezTo>
                  <a:pt x="10970" y="9854"/>
                  <a:pt x="10959" y="9866"/>
                  <a:pt x="10942" y="9909"/>
                </a:cubicBezTo>
                <a:cubicBezTo>
                  <a:pt x="10990" y="9754"/>
                  <a:pt x="10882" y="9897"/>
                  <a:pt x="10918" y="9754"/>
                </a:cubicBezTo>
                <a:lnTo>
                  <a:pt x="10918" y="9754"/>
                </a:lnTo>
                <a:cubicBezTo>
                  <a:pt x="10901" y="9762"/>
                  <a:pt x="10879" y="9771"/>
                  <a:pt x="10862" y="9771"/>
                </a:cubicBezTo>
                <a:cubicBezTo>
                  <a:pt x="10856" y="9771"/>
                  <a:pt x="10850" y="9769"/>
                  <a:pt x="10847" y="9766"/>
                </a:cubicBezTo>
                <a:cubicBezTo>
                  <a:pt x="10855" y="9757"/>
                  <a:pt x="10858" y="9749"/>
                  <a:pt x="10858" y="9749"/>
                </a:cubicBezTo>
                <a:cubicBezTo>
                  <a:pt x="10858" y="9749"/>
                  <a:pt x="10858" y="9749"/>
                  <a:pt x="10858" y="9749"/>
                </a:cubicBezTo>
                <a:lnTo>
                  <a:pt x="10858" y="9749"/>
                </a:lnTo>
                <a:cubicBezTo>
                  <a:pt x="10858" y="9744"/>
                  <a:pt x="10857" y="9742"/>
                  <a:pt x="10855" y="9742"/>
                </a:cubicBezTo>
                <a:cubicBezTo>
                  <a:pt x="10843" y="9742"/>
                  <a:pt x="10803" y="9837"/>
                  <a:pt x="10791" y="9837"/>
                </a:cubicBezTo>
                <a:cubicBezTo>
                  <a:pt x="10789" y="9837"/>
                  <a:pt x="10787" y="9833"/>
                  <a:pt x="10787" y="9825"/>
                </a:cubicBezTo>
                <a:cubicBezTo>
                  <a:pt x="10811" y="9742"/>
                  <a:pt x="10811" y="9790"/>
                  <a:pt x="10823" y="9754"/>
                </a:cubicBezTo>
                <a:cubicBezTo>
                  <a:pt x="10844" y="9699"/>
                  <a:pt x="10846" y="9684"/>
                  <a:pt x="10840" y="9684"/>
                </a:cubicBezTo>
                <a:cubicBezTo>
                  <a:pt x="10834" y="9684"/>
                  <a:pt x="10819" y="9702"/>
                  <a:pt x="10811" y="9702"/>
                </a:cubicBezTo>
                <a:cubicBezTo>
                  <a:pt x="10807" y="9702"/>
                  <a:pt x="10805" y="9695"/>
                  <a:pt x="10811" y="9670"/>
                </a:cubicBezTo>
                <a:lnTo>
                  <a:pt x="10811" y="9659"/>
                </a:lnTo>
                <a:cubicBezTo>
                  <a:pt x="10814" y="9645"/>
                  <a:pt x="10813" y="9640"/>
                  <a:pt x="10810" y="9640"/>
                </a:cubicBezTo>
                <a:cubicBezTo>
                  <a:pt x="10800" y="9640"/>
                  <a:pt x="10766" y="9695"/>
                  <a:pt x="10754" y="9695"/>
                </a:cubicBezTo>
                <a:cubicBezTo>
                  <a:pt x="10753" y="9695"/>
                  <a:pt x="10752" y="9695"/>
                  <a:pt x="10751" y="9694"/>
                </a:cubicBezTo>
                <a:cubicBezTo>
                  <a:pt x="10751" y="9694"/>
                  <a:pt x="10751" y="9670"/>
                  <a:pt x="10751" y="9670"/>
                </a:cubicBezTo>
                <a:cubicBezTo>
                  <a:pt x="10719" y="9736"/>
                  <a:pt x="10686" y="9752"/>
                  <a:pt x="10653" y="9763"/>
                </a:cubicBezTo>
                <a:lnTo>
                  <a:pt x="10653" y="9763"/>
                </a:lnTo>
                <a:cubicBezTo>
                  <a:pt x="10646" y="9776"/>
                  <a:pt x="10639" y="9786"/>
                  <a:pt x="10632" y="9790"/>
                </a:cubicBezTo>
                <a:cubicBezTo>
                  <a:pt x="10632" y="9754"/>
                  <a:pt x="10632" y="9718"/>
                  <a:pt x="10656" y="9647"/>
                </a:cubicBezTo>
                <a:lnTo>
                  <a:pt x="10680" y="9659"/>
                </a:lnTo>
                <a:cubicBezTo>
                  <a:pt x="10689" y="9623"/>
                  <a:pt x="10688" y="9612"/>
                  <a:pt x="10683" y="9612"/>
                </a:cubicBezTo>
                <a:cubicBezTo>
                  <a:pt x="10676" y="9612"/>
                  <a:pt x="10660" y="9636"/>
                  <a:pt x="10657" y="9636"/>
                </a:cubicBezTo>
                <a:cubicBezTo>
                  <a:pt x="10656" y="9636"/>
                  <a:pt x="10656" y="9636"/>
                  <a:pt x="10656" y="9635"/>
                </a:cubicBezTo>
                <a:lnTo>
                  <a:pt x="10668" y="9587"/>
                </a:lnTo>
                <a:lnTo>
                  <a:pt x="10668" y="9587"/>
                </a:lnTo>
                <a:cubicBezTo>
                  <a:pt x="10647" y="9598"/>
                  <a:pt x="10616" y="9674"/>
                  <a:pt x="10593" y="9674"/>
                </a:cubicBezTo>
                <a:cubicBezTo>
                  <a:pt x="10590" y="9674"/>
                  <a:pt x="10587" y="9673"/>
                  <a:pt x="10585" y="9670"/>
                </a:cubicBezTo>
                <a:lnTo>
                  <a:pt x="10573" y="9706"/>
                </a:lnTo>
                <a:cubicBezTo>
                  <a:pt x="10562" y="9726"/>
                  <a:pt x="10556" y="9733"/>
                  <a:pt x="10554" y="9733"/>
                </a:cubicBezTo>
                <a:cubicBezTo>
                  <a:pt x="10549" y="9733"/>
                  <a:pt x="10563" y="9691"/>
                  <a:pt x="10554" y="9691"/>
                </a:cubicBezTo>
                <a:cubicBezTo>
                  <a:pt x="10551" y="9691"/>
                  <a:pt x="10546" y="9695"/>
                  <a:pt x="10537" y="9706"/>
                </a:cubicBezTo>
                <a:lnTo>
                  <a:pt x="10573" y="9611"/>
                </a:lnTo>
                <a:lnTo>
                  <a:pt x="10573" y="9611"/>
                </a:lnTo>
                <a:cubicBezTo>
                  <a:pt x="10549" y="9635"/>
                  <a:pt x="10501" y="9694"/>
                  <a:pt x="10478" y="9706"/>
                </a:cubicBezTo>
                <a:cubicBezTo>
                  <a:pt x="10513" y="9635"/>
                  <a:pt x="10549" y="9611"/>
                  <a:pt x="10573" y="9563"/>
                </a:cubicBezTo>
                <a:lnTo>
                  <a:pt x="10573" y="9563"/>
                </a:lnTo>
                <a:cubicBezTo>
                  <a:pt x="10573" y="9563"/>
                  <a:pt x="10556" y="9563"/>
                  <a:pt x="10537" y="9592"/>
                </a:cubicBezTo>
                <a:lnTo>
                  <a:pt x="10537" y="9592"/>
                </a:lnTo>
                <a:cubicBezTo>
                  <a:pt x="10536" y="9590"/>
                  <a:pt x="10535" y="9589"/>
                  <a:pt x="10534" y="9589"/>
                </a:cubicBezTo>
                <a:cubicBezTo>
                  <a:pt x="10531" y="9589"/>
                  <a:pt x="10525" y="9603"/>
                  <a:pt x="10525" y="9611"/>
                </a:cubicBezTo>
                <a:cubicBezTo>
                  <a:pt x="10529" y="9603"/>
                  <a:pt x="10533" y="9597"/>
                  <a:pt x="10537" y="9592"/>
                </a:cubicBezTo>
                <a:lnTo>
                  <a:pt x="10537" y="9592"/>
                </a:lnTo>
                <a:cubicBezTo>
                  <a:pt x="10537" y="9593"/>
                  <a:pt x="10537" y="9596"/>
                  <a:pt x="10537" y="9599"/>
                </a:cubicBezTo>
                <a:cubicBezTo>
                  <a:pt x="10507" y="9659"/>
                  <a:pt x="10477" y="9685"/>
                  <a:pt x="10461" y="9685"/>
                </a:cubicBezTo>
                <a:cubicBezTo>
                  <a:pt x="10458" y="9685"/>
                  <a:pt x="10456" y="9684"/>
                  <a:pt x="10454" y="9682"/>
                </a:cubicBezTo>
                <a:cubicBezTo>
                  <a:pt x="10525" y="9504"/>
                  <a:pt x="10418" y="9623"/>
                  <a:pt x="10466" y="9468"/>
                </a:cubicBezTo>
                <a:lnTo>
                  <a:pt x="10466" y="9468"/>
                </a:lnTo>
                <a:cubicBezTo>
                  <a:pt x="10453" y="9481"/>
                  <a:pt x="10443" y="9486"/>
                  <a:pt x="10434" y="9486"/>
                </a:cubicBezTo>
                <a:cubicBezTo>
                  <a:pt x="10404" y="9486"/>
                  <a:pt x="10396" y="9420"/>
                  <a:pt x="10359" y="9420"/>
                </a:cubicBezTo>
                <a:cubicBezTo>
                  <a:pt x="10341" y="9492"/>
                  <a:pt x="10338" y="9492"/>
                  <a:pt x="10333" y="9492"/>
                </a:cubicBezTo>
                <a:cubicBezTo>
                  <a:pt x="10329" y="9492"/>
                  <a:pt x="10323" y="9492"/>
                  <a:pt x="10299" y="9563"/>
                </a:cubicBezTo>
                <a:cubicBezTo>
                  <a:pt x="10293" y="9569"/>
                  <a:pt x="10290" y="9572"/>
                  <a:pt x="10289" y="9572"/>
                </a:cubicBezTo>
                <a:cubicBezTo>
                  <a:pt x="10287" y="9572"/>
                  <a:pt x="10287" y="9569"/>
                  <a:pt x="10287" y="9563"/>
                </a:cubicBezTo>
                <a:lnTo>
                  <a:pt x="10287" y="9468"/>
                </a:lnTo>
                <a:cubicBezTo>
                  <a:pt x="10299" y="9420"/>
                  <a:pt x="10311" y="9432"/>
                  <a:pt x="10323" y="9397"/>
                </a:cubicBezTo>
                <a:cubicBezTo>
                  <a:pt x="10311" y="9385"/>
                  <a:pt x="10335" y="9337"/>
                  <a:pt x="10335" y="9289"/>
                </a:cubicBezTo>
                <a:lnTo>
                  <a:pt x="10335" y="9289"/>
                </a:lnTo>
                <a:cubicBezTo>
                  <a:pt x="10326" y="9324"/>
                  <a:pt x="10311" y="9346"/>
                  <a:pt x="10303" y="9346"/>
                </a:cubicBezTo>
                <a:cubicBezTo>
                  <a:pt x="10301" y="9346"/>
                  <a:pt x="10299" y="9343"/>
                  <a:pt x="10299" y="9337"/>
                </a:cubicBezTo>
                <a:lnTo>
                  <a:pt x="10287" y="9409"/>
                </a:lnTo>
                <a:cubicBezTo>
                  <a:pt x="10278" y="9420"/>
                  <a:pt x="10272" y="9424"/>
                  <a:pt x="10269" y="9424"/>
                </a:cubicBezTo>
                <a:cubicBezTo>
                  <a:pt x="10253" y="9424"/>
                  <a:pt x="10285" y="9334"/>
                  <a:pt x="10270" y="9334"/>
                </a:cubicBezTo>
                <a:cubicBezTo>
                  <a:pt x="10266" y="9334"/>
                  <a:pt x="10261" y="9338"/>
                  <a:pt x="10251" y="9349"/>
                </a:cubicBezTo>
                <a:lnTo>
                  <a:pt x="10275" y="9301"/>
                </a:lnTo>
                <a:lnTo>
                  <a:pt x="10275" y="9301"/>
                </a:lnTo>
                <a:cubicBezTo>
                  <a:pt x="10251" y="9325"/>
                  <a:pt x="10228" y="9289"/>
                  <a:pt x="10168" y="9397"/>
                </a:cubicBezTo>
                <a:cubicBezTo>
                  <a:pt x="10168" y="9385"/>
                  <a:pt x="10180" y="9337"/>
                  <a:pt x="10192" y="9337"/>
                </a:cubicBezTo>
                <a:cubicBezTo>
                  <a:pt x="10187" y="9332"/>
                  <a:pt x="10182" y="9331"/>
                  <a:pt x="10176" y="9331"/>
                </a:cubicBezTo>
                <a:cubicBezTo>
                  <a:pt x="10150" y="9331"/>
                  <a:pt x="10116" y="9363"/>
                  <a:pt x="10097" y="9373"/>
                </a:cubicBezTo>
                <a:lnTo>
                  <a:pt x="10073" y="9373"/>
                </a:lnTo>
                <a:cubicBezTo>
                  <a:pt x="10073" y="9361"/>
                  <a:pt x="10073" y="9361"/>
                  <a:pt x="10073" y="9349"/>
                </a:cubicBezTo>
                <a:lnTo>
                  <a:pt x="10085" y="9313"/>
                </a:lnTo>
                <a:lnTo>
                  <a:pt x="10085" y="9313"/>
                </a:lnTo>
                <a:cubicBezTo>
                  <a:pt x="10074" y="9324"/>
                  <a:pt x="10064" y="9351"/>
                  <a:pt x="10054" y="9351"/>
                </a:cubicBezTo>
                <a:cubicBezTo>
                  <a:pt x="10052" y="9351"/>
                  <a:pt x="10051" y="9351"/>
                  <a:pt x="10049" y="9349"/>
                </a:cubicBezTo>
                <a:cubicBezTo>
                  <a:pt x="10061" y="9337"/>
                  <a:pt x="10061" y="9337"/>
                  <a:pt x="10061" y="9325"/>
                </a:cubicBezTo>
                <a:cubicBezTo>
                  <a:pt x="10061" y="9313"/>
                  <a:pt x="10073" y="9301"/>
                  <a:pt x="10061" y="9301"/>
                </a:cubicBezTo>
                <a:cubicBezTo>
                  <a:pt x="10061" y="9301"/>
                  <a:pt x="10061" y="9313"/>
                  <a:pt x="10061" y="9313"/>
                </a:cubicBezTo>
                <a:cubicBezTo>
                  <a:pt x="10061" y="9301"/>
                  <a:pt x="10049" y="9301"/>
                  <a:pt x="10049" y="9289"/>
                </a:cubicBezTo>
                <a:lnTo>
                  <a:pt x="10037" y="9289"/>
                </a:lnTo>
                <a:cubicBezTo>
                  <a:pt x="10025" y="9278"/>
                  <a:pt x="10025" y="9278"/>
                  <a:pt x="10013" y="9278"/>
                </a:cubicBezTo>
                <a:lnTo>
                  <a:pt x="10013" y="9289"/>
                </a:lnTo>
                <a:cubicBezTo>
                  <a:pt x="10001" y="9301"/>
                  <a:pt x="10001" y="9313"/>
                  <a:pt x="9989" y="9325"/>
                </a:cubicBezTo>
                <a:cubicBezTo>
                  <a:pt x="9978" y="9313"/>
                  <a:pt x="9966" y="9301"/>
                  <a:pt x="9954" y="9278"/>
                </a:cubicBezTo>
                <a:lnTo>
                  <a:pt x="10013" y="9218"/>
                </a:lnTo>
                <a:cubicBezTo>
                  <a:pt x="9989" y="9063"/>
                  <a:pt x="9728" y="9218"/>
                  <a:pt x="9763" y="9028"/>
                </a:cubicBezTo>
                <a:lnTo>
                  <a:pt x="9763" y="9028"/>
                </a:lnTo>
                <a:cubicBezTo>
                  <a:pt x="9704" y="9051"/>
                  <a:pt x="9787" y="9099"/>
                  <a:pt x="9728" y="9135"/>
                </a:cubicBezTo>
                <a:cubicBezTo>
                  <a:pt x="9692" y="9099"/>
                  <a:pt x="9716" y="8956"/>
                  <a:pt x="9704" y="8944"/>
                </a:cubicBezTo>
                <a:cubicBezTo>
                  <a:pt x="9698" y="8924"/>
                  <a:pt x="9687" y="8917"/>
                  <a:pt x="9674" y="8917"/>
                </a:cubicBezTo>
                <a:cubicBezTo>
                  <a:pt x="9645" y="8917"/>
                  <a:pt x="9603" y="8948"/>
                  <a:pt x="9568" y="8948"/>
                </a:cubicBezTo>
                <a:cubicBezTo>
                  <a:pt x="9552" y="8948"/>
                  <a:pt x="9537" y="8941"/>
                  <a:pt x="9525" y="8920"/>
                </a:cubicBezTo>
                <a:cubicBezTo>
                  <a:pt x="9515" y="8951"/>
                  <a:pt x="9487" y="9009"/>
                  <a:pt x="9434" y="9009"/>
                </a:cubicBezTo>
                <a:cubicBezTo>
                  <a:pt x="9425" y="9009"/>
                  <a:pt x="9416" y="9007"/>
                  <a:pt x="9406" y="9004"/>
                </a:cubicBezTo>
                <a:cubicBezTo>
                  <a:pt x="9370" y="8956"/>
                  <a:pt x="9430" y="8861"/>
                  <a:pt x="9478" y="8861"/>
                </a:cubicBezTo>
                <a:cubicBezTo>
                  <a:pt x="9489" y="8873"/>
                  <a:pt x="9489" y="8885"/>
                  <a:pt x="9478" y="8897"/>
                </a:cubicBezTo>
                <a:cubicBezTo>
                  <a:pt x="9501" y="8897"/>
                  <a:pt x="9525" y="8897"/>
                  <a:pt x="9537" y="8861"/>
                </a:cubicBezTo>
                <a:lnTo>
                  <a:pt x="9537" y="8861"/>
                </a:lnTo>
                <a:lnTo>
                  <a:pt x="9513" y="8873"/>
                </a:lnTo>
                <a:cubicBezTo>
                  <a:pt x="9513" y="8837"/>
                  <a:pt x="9442" y="8789"/>
                  <a:pt x="9489" y="8766"/>
                </a:cubicBezTo>
                <a:cubicBezTo>
                  <a:pt x="9483" y="8764"/>
                  <a:pt x="9478" y="8763"/>
                  <a:pt x="9473" y="8763"/>
                </a:cubicBezTo>
                <a:cubicBezTo>
                  <a:pt x="9451" y="8763"/>
                  <a:pt x="9446" y="8780"/>
                  <a:pt x="9453" y="8801"/>
                </a:cubicBezTo>
                <a:lnTo>
                  <a:pt x="9453" y="8801"/>
                </a:lnTo>
                <a:cubicBezTo>
                  <a:pt x="9417" y="8741"/>
                  <a:pt x="9366" y="8734"/>
                  <a:pt x="9335" y="8670"/>
                </a:cubicBezTo>
                <a:cubicBezTo>
                  <a:pt x="9335" y="8691"/>
                  <a:pt x="9326" y="8720"/>
                  <a:pt x="9316" y="8720"/>
                </a:cubicBezTo>
                <a:cubicBezTo>
                  <a:pt x="9314" y="8720"/>
                  <a:pt x="9312" y="8720"/>
                  <a:pt x="9311" y="8718"/>
                </a:cubicBezTo>
                <a:cubicBezTo>
                  <a:pt x="9290" y="8690"/>
                  <a:pt x="9276" y="8680"/>
                  <a:pt x="9263" y="8680"/>
                </a:cubicBezTo>
                <a:cubicBezTo>
                  <a:pt x="9240" y="8680"/>
                  <a:pt x="9223" y="8707"/>
                  <a:pt x="9192" y="8707"/>
                </a:cubicBezTo>
                <a:cubicBezTo>
                  <a:pt x="9188" y="8707"/>
                  <a:pt x="9184" y="8707"/>
                  <a:pt x="9180" y="8706"/>
                </a:cubicBezTo>
                <a:cubicBezTo>
                  <a:pt x="9180" y="8694"/>
                  <a:pt x="9180" y="8682"/>
                  <a:pt x="9180" y="8682"/>
                </a:cubicBezTo>
                <a:lnTo>
                  <a:pt x="9216" y="8682"/>
                </a:lnTo>
                <a:cubicBezTo>
                  <a:pt x="9192" y="8682"/>
                  <a:pt x="9180" y="8682"/>
                  <a:pt x="9180" y="8670"/>
                </a:cubicBezTo>
                <a:cubicBezTo>
                  <a:pt x="9192" y="8635"/>
                  <a:pt x="9239" y="8623"/>
                  <a:pt x="9168" y="8599"/>
                </a:cubicBezTo>
                <a:cubicBezTo>
                  <a:pt x="9156" y="8551"/>
                  <a:pt x="9216" y="8539"/>
                  <a:pt x="9239" y="8527"/>
                </a:cubicBezTo>
                <a:cubicBezTo>
                  <a:pt x="9156" y="8527"/>
                  <a:pt x="9168" y="8420"/>
                  <a:pt x="9144" y="8385"/>
                </a:cubicBezTo>
                <a:lnTo>
                  <a:pt x="9192" y="8385"/>
                </a:lnTo>
                <a:cubicBezTo>
                  <a:pt x="9168" y="8385"/>
                  <a:pt x="9156" y="8373"/>
                  <a:pt x="9144" y="8361"/>
                </a:cubicBezTo>
                <a:lnTo>
                  <a:pt x="9120" y="8420"/>
                </a:lnTo>
                <a:cubicBezTo>
                  <a:pt x="9108" y="8397"/>
                  <a:pt x="9097" y="8385"/>
                  <a:pt x="9108" y="8361"/>
                </a:cubicBezTo>
                <a:lnTo>
                  <a:pt x="9108" y="8361"/>
                </a:lnTo>
                <a:cubicBezTo>
                  <a:pt x="9073" y="8385"/>
                  <a:pt x="9061" y="8456"/>
                  <a:pt x="8989" y="8468"/>
                </a:cubicBezTo>
                <a:cubicBezTo>
                  <a:pt x="8989" y="8432"/>
                  <a:pt x="8894" y="8444"/>
                  <a:pt x="8942" y="8373"/>
                </a:cubicBezTo>
                <a:lnTo>
                  <a:pt x="8942" y="8373"/>
                </a:lnTo>
                <a:cubicBezTo>
                  <a:pt x="8954" y="8387"/>
                  <a:pt x="8963" y="8393"/>
                  <a:pt x="8971" y="8393"/>
                </a:cubicBezTo>
                <a:cubicBezTo>
                  <a:pt x="8995" y="8393"/>
                  <a:pt x="9002" y="8334"/>
                  <a:pt x="9037" y="8331"/>
                </a:cubicBezTo>
                <a:lnTo>
                  <a:pt x="9037" y="8331"/>
                </a:lnTo>
                <a:cubicBezTo>
                  <a:pt x="9027" y="8326"/>
                  <a:pt x="9020" y="8316"/>
                  <a:pt x="9013" y="8301"/>
                </a:cubicBezTo>
                <a:cubicBezTo>
                  <a:pt x="9025" y="8301"/>
                  <a:pt x="9037" y="8289"/>
                  <a:pt x="9037" y="8289"/>
                </a:cubicBezTo>
                <a:cubicBezTo>
                  <a:pt x="9034" y="8260"/>
                  <a:pt x="9026" y="8250"/>
                  <a:pt x="9015" y="8250"/>
                </a:cubicBezTo>
                <a:cubicBezTo>
                  <a:pt x="8993" y="8250"/>
                  <a:pt x="8957" y="8292"/>
                  <a:pt x="8919" y="8292"/>
                </a:cubicBezTo>
                <a:cubicBezTo>
                  <a:pt x="8907" y="8292"/>
                  <a:pt x="8894" y="8288"/>
                  <a:pt x="8882" y="8277"/>
                </a:cubicBezTo>
                <a:cubicBezTo>
                  <a:pt x="8918" y="8254"/>
                  <a:pt x="8930" y="8194"/>
                  <a:pt x="8906" y="8194"/>
                </a:cubicBezTo>
                <a:cubicBezTo>
                  <a:pt x="8930" y="8218"/>
                  <a:pt x="8870" y="8266"/>
                  <a:pt x="8823" y="8277"/>
                </a:cubicBezTo>
                <a:cubicBezTo>
                  <a:pt x="8811" y="8242"/>
                  <a:pt x="8796" y="8236"/>
                  <a:pt x="8781" y="8236"/>
                </a:cubicBezTo>
                <a:cubicBezTo>
                  <a:pt x="8774" y="8236"/>
                  <a:pt x="8766" y="8237"/>
                  <a:pt x="8759" y="8237"/>
                </a:cubicBezTo>
                <a:cubicBezTo>
                  <a:pt x="8752" y="8237"/>
                  <a:pt x="8745" y="8236"/>
                  <a:pt x="8739" y="8230"/>
                </a:cubicBezTo>
                <a:lnTo>
                  <a:pt x="8739" y="8230"/>
                </a:lnTo>
                <a:lnTo>
                  <a:pt x="8751" y="8266"/>
                </a:lnTo>
                <a:cubicBezTo>
                  <a:pt x="8740" y="8273"/>
                  <a:pt x="8730" y="8276"/>
                  <a:pt x="8721" y="8276"/>
                </a:cubicBezTo>
                <a:cubicBezTo>
                  <a:pt x="8700" y="8276"/>
                  <a:pt x="8681" y="8262"/>
                  <a:pt x="8656" y="8254"/>
                </a:cubicBezTo>
                <a:cubicBezTo>
                  <a:pt x="8661" y="8249"/>
                  <a:pt x="8666" y="8246"/>
                  <a:pt x="8671" y="8245"/>
                </a:cubicBezTo>
                <a:lnTo>
                  <a:pt x="8671" y="8245"/>
                </a:lnTo>
                <a:cubicBezTo>
                  <a:pt x="8626" y="8231"/>
                  <a:pt x="8667" y="8111"/>
                  <a:pt x="8596" y="8111"/>
                </a:cubicBezTo>
                <a:cubicBezTo>
                  <a:pt x="8596" y="8075"/>
                  <a:pt x="8656" y="8039"/>
                  <a:pt x="8644" y="8016"/>
                </a:cubicBezTo>
                <a:cubicBezTo>
                  <a:pt x="8561" y="8016"/>
                  <a:pt x="8632" y="7920"/>
                  <a:pt x="8549" y="7908"/>
                </a:cubicBezTo>
                <a:cubicBezTo>
                  <a:pt x="8525" y="7968"/>
                  <a:pt x="8537" y="7956"/>
                  <a:pt x="8454" y="7968"/>
                </a:cubicBezTo>
                <a:lnTo>
                  <a:pt x="8573" y="8016"/>
                </a:lnTo>
                <a:lnTo>
                  <a:pt x="8454" y="8027"/>
                </a:lnTo>
                <a:cubicBezTo>
                  <a:pt x="8477" y="8051"/>
                  <a:pt x="8537" y="8051"/>
                  <a:pt x="8549" y="8075"/>
                </a:cubicBezTo>
                <a:cubicBezTo>
                  <a:pt x="8489" y="8087"/>
                  <a:pt x="8501" y="8075"/>
                  <a:pt x="8477" y="8135"/>
                </a:cubicBezTo>
                <a:cubicBezTo>
                  <a:pt x="8501" y="8027"/>
                  <a:pt x="8370" y="8111"/>
                  <a:pt x="8370" y="8027"/>
                </a:cubicBezTo>
                <a:lnTo>
                  <a:pt x="8477" y="7908"/>
                </a:lnTo>
                <a:cubicBezTo>
                  <a:pt x="8454" y="7801"/>
                  <a:pt x="8311" y="7873"/>
                  <a:pt x="8251" y="7765"/>
                </a:cubicBezTo>
                <a:lnTo>
                  <a:pt x="8251" y="7813"/>
                </a:lnTo>
                <a:cubicBezTo>
                  <a:pt x="8243" y="7819"/>
                  <a:pt x="8236" y="7822"/>
                  <a:pt x="8230" y="7822"/>
                </a:cubicBezTo>
                <a:cubicBezTo>
                  <a:pt x="8202" y="7822"/>
                  <a:pt x="8195" y="7765"/>
                  <a:pt x="8156" y="7765"/>
                </a:cubicBezTo>
                <a:cubicBezTo>
                  <a:pt x="8192" y="7730"/>
                  <a:pt x="8192" y="7706"/>
                  <a:pt x="8204" y="7670"/>
                </a:cubicBezTo>
                <a:lnTo>
                  <a:pt x="8204" y="7670"/>
                </a:lnTo>
                <a:cubicBezTo>
                  <a:pt x="8200" y="7673"/>
                  <a:pt x="8197" y="7675"/>
                  <a:pt x="8193" y="7675"/>
                </a:cubicBezTo>
                <a:cubicBezTo>
                  <a:pt x="8178" y="7675"/>
                  <a:pt x="8158" y="7653"/>
                  <a:pt x="8126" y="7653"/>
                </a:cubicBezTo>
                <a:cubicBezTo>
                  <a:pt x="8108" y="7653"/>
                  <a:pt x="8087" y="7660"/>
                  <a:pt x="8061" y="7682"/>
                </a:cubicBezTo>
                <a:lnTo>
                  <a:pt x="8073" y="7599"/>
                </a:lnTo>
                <a:cubicBezTo>
                  <a:pt x="8060" y="7577"/>
                  <a:pt x="8042" y="7570"/>
                  <a:pt x="8021" y="7570"/>
                </a:cubicBezTo>
                <a:cubicBezTo>
                  <a:pt x="7981" y="7570"/>
                  <a:pt x="7930" y="7597"/>
                  <a:pt x="7891" y="7597"/>
                </a:cubicBezTo>
                <a:cubicBezTo>
                  <a:pt x="7873" y="7597"/>
                  <a:pt x="7857" y="7592"/>
                  <a:pt x="7846" y="7575"/>
                </a:cubicBezTo>
                <a:cubicBezTo>
                  <a:pt x="7901" y="7553"/>
                  <a:pt x="7896" y="7502"/>
                  <a:pt x="7948" y="7502"/>
                </a:cubicBezTo>
                <a:cubicBezTo>
                  <a:pt x="7953" y="7502"/>
                  <a:pt x="7959" y="7502"/>
                  <a:pt x="7965" y="7504"/>
                </a:cubicBezTo>
                <a:cubicBezTo>
                  <a:pt x="7949" y="7487"/>
                  <a:pt x="7938" y="7470"/>
                  <a:pt x="7924" y="7470"/>
                </a:cubicBezTo>
                <a:cubicBezTo>
                  <a:pt x="7919" y="7470"/>
                  <a:pt x="7913" y="7473"/>
                  <a:pt x="7906" y="7480"/>
                </a:cubicBezTo>
                <a:cubicBezTo>
                  <a:pt x="7918" y="7444"/>
                  <a:pt x="7799" y="7480"/>
                  <a:pt x="7811" y="7432"/>
                </a:cubicBezTo>
                <a:lnTo>
                  <a:pt x="7811" y="7432"/>
                </a:lnTo>
                <a:cubicBezTo>
                  <a:pt x="7793" y="7441"/>
                  <a:pt x="7768" y="7464"/>
                  <a:pt x="7746" y="7464"/>
                </a:cubicBezTo>
                <a:cubicBezTo>
                  <a:pt x="7739" y="7464"/>
                  <a:pt x="7733" y="7462"/>
                  <a:pt x="7727" y="7456"/>
                </a:cubicBezTo>
                <a:cubicBezTo>
                  <a:pt x="7739" y="7444"/>
                  <a:pt x="7751" y="7433"/>
                  <a:pt x="7751" y="7432"/>
                </a:cubicBezTo>
                <a:lnTo>
                  <a:pt x="7751" y="7432"/>
                </a:lnTo>
                <a:cubicBezTo>
                  <a:pt x="7727" y="7456"/>
                  <a:pt x="7692" y="7420"/>
                  <a:pt x="7668" y="7492"/>
                </a:cubicBezTo>
                <a:cubicBezTo>
                  <a:pt x="7668" y="7492"/>
                  <a:pt x="7668" y="7480"/>
                  <a:pt x="7668" y="7480"/>
                </a:cubicBezTo>
                <a:cubicBezTo>
                  <a:pt x="7668" y="7480"/>
                  <a:pt x="7668" y="7480"/>
                  <a:pt x="7668" y="7468"/>
                </a:cubicBezTo>
                <a:cubicBezTo>
                  <a:pt x="7692" y="7313"/>
                  <a:pt x="7477" y="7325"/>
                  <a:pt x="7513" y="7182"/>
                </a:cubicBezTo>
                <a:cubicBezTo>
                  <a:pt x="7453" y="7146"/>
                  <a:pt x="7394" y="7111"/>
                  <a:pt x="7346" y="7075"/>
                </a:cubicBezTo>
                <a:cubicBezTo>
                  <a:pt x="7355" y="7067"/>
                  <a:pt x="7357" y="7058"/>
                  <a:pt x="7362" y="7058"/>
                </a:cubicBezTo>
                <a:cubicBezTo>
                  <a:pt x="7364" y="7058"/>
                  <a:pt x="7367" y="7060"/>
                  <a:pt x="7370" y="7063"/>
                </a:cubicBezTo>
                <a:cubicBezTo>
                  <a:pt x="7365" y="7045"/>
                  <a:pt x="7355" y="7039"/>
                  <a:pt x="7343" y="7039"/>
                </a:cubicBezTo>
                <a:cubicBezTo>
                  <a:pt x="7314" y="7039"/>
                  <a:pt x="7270" y="7076"/>
                  <a:pt x="7238" y="7076"/>
                </a:cubicBezTo>
                <a:cubicBezTo>
                  <a:pt x="7222" y="7076"/>
                  <a:pt x="7210" y="7067"/>
                  <a:pt x="7203" y="7039"/>
                </a:cubicBezTo>
                <a:cubicBezTo>
                  <a:pt x="7212" y="7004"/>
                  <a:pt x="7223" y="6995"/>
                  <a:pt x="7232" y="6995"/>
                </a:cubicBezTo>
                <a:cubicBezTo>
                  <a:pt x="7243" y="6995"/>
                  <a:pt x="7252" y="7006"/>
                  <a:pt x="7258" y="7006"/>
                </a:cubicBezTo>
                <a:cubicBezTo>
                  <a:pt x="7261" y="7006"/>
                  <a:pt x="7263" y="7002"/>
                  <a:pt x="7263" y="6992"/>
                </a:cubicBezTo>
                <a:cubicBezTo>
                  <a:pt x="7370" y="6861"/>
                  <a:pt x="7180" y="6944"/>
                  <a:pt x="7192" y="6825"/>
                </a:cubicBezTo>
                <a:lnTo>
                  <a:pt x="7215" y="6825"/>
                </a:lnTo>
                <a:cubicBezTo>
                  <a:pt x="7215" y="6753"/>
                  <a:pt x="7084" y="6801"/>
                  <a:pt x="7049" y="6742"/>
                </a:cubicBezTo>
                <a:cubicBezTo>
                  <a:pt x="7049" y="6742"/>
                  <a:pt x="7061" y="6730"/>
                  <a:pt x="7061" y="6718"/>
                </a:cubicBezTo>
                <a:lnTo>
                  <a:pt x="7061" y="6718"/>
                </a:lnTo>
                <a:cubicBezTo>
                  <a:pt x="7037" y="6727"/>
                  <a:pt x="7013" y="6730"/>
                  <a:pt x="6990" y="6730"/>
                </a:cubicBezTo>
                <a:cubicBezTo>
                  <a:pt x="6920" y="6730"/>
                  <a:pt x="6855" y="6697"/>
                  <a:pt x="6811" y="6670"/>
                </a:cubicBezTo>
                <a:cubicBezTo>
                  <a:pt x="6870" y="6646"/>
                  <a:pt x="6858" y="6670"/>
                  <a:pt x="6894" y="6611"/>
                </a:cubicBezTo>
                <a:cubicBezTo>
                  <a:pt x="6892" y="6610"/>
                  <a:pt x="6890" y="6610"/>
                  <a:pt x="6887" y="6610"/>
                </a:cubicBezTo>
                <a:cubicBezTo>
                  <a:pt x="6858" y="6610"/>
                  <a:pt x="6827" y="6674"/>
                  <a:pt x="6782" y="6674"/>
                </a:cubicBezTo>
                <a:cubicBezTo>
                  <a:pt x="6776" y="6674"/>
                  <a:pt x="6770" y="6673"/>
                  <a:pt x="6763" y="6670"/>
                </a:cubicBezTo>
                <a:cubicBezTo>
                  <a:pt x="6775" y="6622"/>
                  <a:pt x="6763" y="6575"/>
                  <a:pt x="6799" y="6515"/>
                </a:cubicBezTo>
                <a:lnTo>
                  <a:pt x="6846" y="6551"/>
                </a:lnTo>
                <a:cubicBezTo>
                  <a:pt x="6894" y="6468"/>
                  <a:pt x="6787" y="6503"/>
                  <a:pt x="6775" y="6468"/>
                </a:cubicBezTo>
                <a:lnTo>
                  <a:pt x="6811" y="6444"/>
                </a:lnTo>
                <a:cubicBezTo>
                  <a:pt x="6784" y="6425"/>
                  <a:pt x="6759" y="6420"/>
                  <a:pt x="6735" y="6420"/>
                </a:cubicBezTo>
                <a:cubicBezTo>
                  <a:pt x="6713" y="6420"/>
                  <a:pt x="6692" y="6424"/>
                  <a:pt x="6672" y="6424"/>
                </a:cubicBezTo>
                <a:cubicBezTo>
                  <a:pt x="6645" y="6424"/>
                  <a:pt x="6620" y="6417"/>
                  <a:pt x="6596" y="6384"/>
                </a:cubicBezTo>
                <a:lnTo>
                  <a:pt x="6584" y="6420"/>
                </a:lnTo>
                <a:cubicBezTo>
                  <a:pt x="6567" y="6425"/>
                  <a:pt x="6555" y="6427"/>
                  <a:pt x="6546" y="6427"/>
                </a:cubicBezTo>
                <a:cubicBezTo>
                  <a:pt x="6498" y="6427"/>
                  <a:pt x="6562" y="6360"/>
                  <a:pt x="6502" y="6360"/>
                </a:cubicBezTo>
                <a:cubicBezTo>
                  <a:pt x="6499" y="6360"/>
                  <a:pt x="6494" y="6360"/>
                  <a:pt x="6489" y="6361"/>
                </a:cubicBezTo>
                <a:lnTo>
                  <a:pt x="6549" y="6277"/>
                </a:lnTo>
                <a:cubicBezTo>
                  <a:pt x="6513" y="6265"/>
                  <a:pt x="6394" y="6265"/>
                  <a:pt x="6334" y="6230"/>
                </a:cubicBezTo>
                <a:cubicBezTo>
                  <a:pt x="6361" y="6221"/>
                  <a:pt x="6389" y="6218"/>
                  <a:pt x="6417" y="6218"/>
                </a:cubicBezTo>
                <a:cubicBezTo>
                  <a:pt x="6448" y="6218"/>
                  <a:pt x="6480" y="6221"/>
                  <a:pt x="6510" y="6221"/>
                </a:cubicBezTo>
                <a:cubicBezTo>
                  <a:pt x="6527" y="6221"/>
                  <a:pt x="6544" y="6220"/>
                  <a:pt x="6560" y="6218"/>
                </a:cubicBezTo>
                <a:cubicBezTo>
                  <a:pt x="6541" y="6198"/>
                  <a:pt x="6491" y="6164"/>
                  <a:pt x="6447" y="6164"/>
                </a:cubicBezTo>
                <a:cubicBezTo>
                  <a:pt x="6437" y="6164"/>
                  <a:pt x="6427" y="6166"/>
                  <a:pt x="6418" y="6170"/>
                </a:cubicBezTo>
                <a:cubicBezTo>
                  <a:pt x="6430" y="6170"/>
                  <a:pt x="6465" y="6170"/>
                  <a:pt x="6465" y="6194"/>
                </a:cubicBezTo>
                <a:cubicBezTo>
                  <a:pt x="6433" y="6202"/>
                  <a:pt x="6406" y="6206"/>
                  <a:pt x="6381" y="6206"/>
                </a:cubicBezTo>
                <a:cubicBezTo>
                  <a:pt x="6330" y="6206"/>
                  <a:pt x="6291" y="6190"/>
                  <a:pt x="6251" y="6158"/>
                </a:cubicBezTo>
                <a:cubicBezTo>
                  <a:pt x="6406" y="6015"/>
                  <a:pt x="6156" y="5991"/>
                  <a:pt x="6215" y="5849"/>
                </a:cubicBezTo>
                <a:cubicBezTo>
                  <a:pt x="6084" y="5813"/>
                  <a:pt x="6060" y="5646"/>
                  <a:pt x="5941" y="5563"/>
                </a:cubicBezTo>
                <a:cubicBezTo>
                  <a:pt x="5921" y="5613"/>
                  <a:pt x="5912" y="5625"/>
                  <a:pt x="5903" y="5625"/>
                </a:cubicBezTo>
                <a:cubicBezTo>
                  <a:pt x="5895" y="5625"/>
                  <a:pt x="5887" y="5614"/>
                  <a:pt x="5872" y="5614"/>
                </a:cubicBezTo>
                <a:cubicBezTo>
                  <a:pt x="5865" y="5614"/>
                  <a:pt x="5857" y="5616"/>
                  <a:pt x="5846" y="5622"/>
                </a:cubicBezTo>
                <a:cubicBezTo>
                  <a:pt x="5834" y="5622"/>
                  <a:pt x="5834" y="5634"/>
                  <a:pt x="5822" y="5646"/>
                </a:cubicBezTo>
                <a:lnTo>
                  <a:pt x="5798" y="5646"/>
                </a:lnTo>
                <a:cubicBezTo>
                  <a:pt x="5775" y="5634"/>
                  <a:pt x="5775" y="5634"/>
                  <a:pt x="5775" y="5622"/>
                </a:cubicBezTo>
                <a:lnTo>
                  <a:pt x="5763" y="5479"/>
                </a:lnTo>
                <a:cubicBezTo>
                  <a:pt x="5768" y="5460"/>
                  <a:pt x="5776" y="5457"/>
                  <a:pt x="5786" y="5457"/>
                </a:cubicBezTo>
                <a:cubicBezTo>
                  <a:pt x="5793" y="5457"/>
                  <a:pt x="5800" y="5458"/>
                  <a:pt x="5808" y="5458"/>
                </a:cubicBezTo>
                <a:cubicBezTo>
                  <a:pt x="5817" y="5458"/>
                  <a:pt x="5826" y="5456"/>
                  <a:pt x="5834" y="5444"/>
                </a:cubicBezTo>
                <a:cubicBezTo>
                  <a:pt x="5787" y="5396"/>
                  <a:pt x="5846" y="5372"/>
                  <a:pt x="5846" y="5325"/>
                </a:cubicBezTo>
                <a:lnTo>
                  <a:pt x="5870" y="5301"/>
                </a:lnTo>
                <a:cubicBezTo>
                  <a:pt x="5875" y="5300"/>
                  <a:pt x="5879" y="5299"/>
                  <a:pt x="5882" y="5299"/>
                </a:cubicBezTo>
                <a:close/>
                <a:moveTo>
                  <a:pt x="11249" y="10200"/>
                </a:moveTo>
                <a:cubicBezTo>
                  <a:pt x="11228" y="10246"/>
                  <a:pt x="11228" y="10258"/>
                  <a:pt x="11228" y="10278"/>
                </a:cubicBezTo>
                <a:cubicBezTo>
                  <a:pt x="11216" y="10290"/>
                  <a:pt x="11204" y="10290"/>
                  <a:pt x="11192" y="10290"/>
                </a:cubicBezTo>
                <a:cubicBezTo>
                  <a:pt x="11209" y="10255"/>
                  <a:pt x="11233" y="10226"/>
                  <a:pt x="11249" y="10200"/>
                </a:cubicBezTo>
                <a:close/>
                <a:moveTo>
                  <a:pt x="11990" y="10206"/>
                </a:moveTo>
                <a:cubicBezTo>
                  <a:pt x="11976" y="10220"/>
                  <a:pt x="11985" y="10225"/>
                  <a:pt x="11990" y="10230"/>
                </a:cubicBezTo>
                <a:lnTo>
                  <a:pt x="11990" y="10230"/>
                </a:lnTo>
                <a:cubicBezTo>
                  <a:pt x="11978" y="10242"/>
                  <a:pt x="11966" y="10242"/>
                  <a:pt x="11942" y="10254"/>
                </a:cubicBezTo>
                <a:cubicBezTo>
                  <a:pt x="11942" y="10254"/>
                  <a:pt x="11930" y="10254"/>
                  <a:pt x="11918" y="10266"/>
                </a:cubicBezTo>
                <a:cubicBezTo>
                  <a:pt x="11906" y="10278"/>
                  <a:pt x="11883" y="10290"/>
                  <a:pt x="11871" y="10290"/>
                </a:cubicBezTo>
                <a:cubicBezTo>
                  <a:pt x="11871" y="10278"/>
                  <a:pt x="11871" y="10278"/>
                  <a:pt x="11871" y="10278"/>
                </a:cubicBezTo>
                <a:cubicBezTo>
                  <a:pt x="11906" y="10254"/>
                  <a:pt x="11942" y="10218"/>
                  <a:pt x="11990" y="10206"/>
                </a:cubicBezTo>
                <a:close/>
                <a:moveTo>
                  <a:pt x="12073" y="10302"/>
                </a:moveTo>
                <a:cubicBezTo>
                  <a:pt x="12067" y="10307"/>
                  <a:pt x="12064" y="10310"/>
                  <a:pt x="12061" y="10310"/>
                </a:cubicBezTo>
                <a:cubicBezTo>
                  <a:pt x="12058" y="10310"/>
                  <a:pt x="12055" y="10307"/>
                  <a:pt x="12049" y="10302"/>
                </a:cubicBezTo>
                <a:close/>
                <a:moveTo>
                  <a:pt x="11921" y="10290"/>
                </a:moveTo>
                <a:cubicBezTo>
                  <a:pt x="11918" y="10291"/>
                  <a:pt x="11918" y="10294"/>
                  <a:pt x="11918" y="10302"/>
                </a:cubicBezTo>
                <a:cubicBezTo>
                  <a:pt x="11906" y="10313"/>
                  <a:pt x="11894" y="10313"/>
                  <a:pt x="11883" y="10313"/>
                </a:cubicBezTo>
                <a:lnTo>
                  <a:pt x="11918" y="10313"/>
                </a:lnTo>
                <a:cubicBezTo>
                  <a:pt x="11912" y="10319"/>
                  <a:pt x="11906" y="10322"/>
                  <a:pt x="11900" y="10322"/>
                </a:cubicBezTo>
                <a:cubicBezTo>
                  <a:pt x="11894" y="10322"/>
                  <a:pt x="11889" y="10319"/>
                  <a:pt x="11883" y="10313"/>
                </a:cubicBezTo>
                <a:cubicBezTo>
                  <a:pt x="11883" y="10313"/>
                  <a:pt x="11883" y="10313"/>
                  <a:pt x="11883" y="10302"/>
                </a:cubicBezTo>
                <a:cubicBezTo>
                  <a:pt x="11893" y="10302"/>
                  <a:pt x="11903" y="10293"/>
                  <a:pt x="11921" y="10290"/>
                </a:cubicBezTo>
                <a:close/>
                <a:moveTo>
                  <a:pt x="11488" y="10259"/>
                </a:moveTo>
                <a:cubicBezTo>
                  <a:pt x="11489" y="10259"/>
                  <a:pt x="11490" y="10261"/>
                  <a:pt x="11490" y="10266"/>
                </a:cubicBezTo>
                <a:cubicBezTo>
                  <a:pt x="11490" y="10278"/>
                  <a:pt x="11502" y="10278"/>
                  <a:pt x="11490" y="10325"/>
                </a:cubicBezTo>
                <a:lnTo>
                  <a:pt x="11454" y="10325"/>
                </a:lnTo>
                <a:cubicBezTo>
                  <a:pt x="11473" y="10296"/>
                  <a:pt x="11485" y="10259"/>
                  <a:pt x="11488" y="10259"/>
                </a:cubicBezTo>
                <a:close/>
                <a:moveTo>
                  <a:pt x="11520" y="10300"/>
                </a:moveTo>
                <a:cubicBezTo>
                  <a:pt x="11524" y="10300"/>
                  <a:pt x="11525" y="10304"/>
                  <a:pt x="11525" y="10313"/>
                </a:cubicBezTo>
                <a:cubicBezTo>
                  <a:pt x="11525" y="10313"/>
                  <a:pt x="11525" y="10325"/>
                  <a:pt x="11525" y="10325"/>
                </a:cubicBezTo>
                <a:lnTo>
                  <a:pt x="11490" y="10325"/>
                </a:lnTo>
                <a:cubicBezTo>
                  <a:pt x="11504" y="10311"/>
                  <a:pt x="11515" y="10300"/>
                  <a:pt x="11520" y="10300"/>
                </a:cubicBezTo>
                <a:close/>
                <a:moveTo>
                  <a:pt x="12109" y="10313"/>
                </a:moveTo>
                <a:cubicBezTo>
                  <a:pt x="12109" y="10313"/>
                  <a:pt x="12109" y="10325"/>
                  <a:pt x="12097" y="10325"/>
                </a:cubicBezTo>
                <a:lnTo>
                  <a:pt x="12097" y="10313"/>
                </a:lnTo>
                <a:close/>
                <a:moveTo>
                  <a:pt x="12121" y="10313"/>
                </a:moveTo>
                <a:cubicBezTo>
                  <a:pt x="12121" y="10325"/>
                  <a:pt x="12133" y="10325"/>
                  <a:pt x="12133" y="10325"/>
                </a:cubicBezTo>
                <a:lnTo>
                  <a:pt x="12121" y="10325"/>
                </a:lnTo>
                <a:cubicBezTo>
                  <a:pt x="12121" y="10325"/>
                  <a:pt x="12121" y="10325"/>
                  <a:pt x="12121" y="10313"/>
                </a:cubicBezTo>
                <a:close/>
                <a:moveTo>
                  <a:pt x="13895" y="10325"/>
                </a:moveTo>
                <a:lnTo>
                  <a:pt x="13879" y="10331"/>
                </a:lnTo>
                <a:lnTo>
                  <a:pt x="13879" y="10331"/>
                </a:lnTo>
                <a:cubicBezTo>
                  <a:pt x="13882" y="10330"/>
                  <a:pt x="13887" y="10329"/>
                  <a:pt x="13895" y="10325"/>
                </a:cubicBezTo>
                <a:close/>
                <a:moveTo>
                  <a:pt x="12097" y="10325"/>
                </a:moveTo>
                <a:lnTo>
                  <a:pt x="12097" y="10325"/>
                </a:lnTo>
                <a:cubicBezTo>
                  <a:pt x="12097" y="10331"/>
                  <a:pt x="12094" y="10334"/>
                  <a:pt x="12091" y="10337"/>
                </a:cubicBezTo>
                <a:lnTo>
                  <a:pt x="12097" y="10325"/>
                </a:lnTo>
                <a:close/>
                <a:moveTo>
                  <a:pt x="12109" y="10325"/>
                </a:moveTo>
                <a:cubicBezTo>
                  <a:pt x="12121" y="10337"/>
                  <a:pt x="12109" y="10337"/>
                  <a:pt x="12109" y="10337"/>
                </a:cubicBezTo>
                <a:cubicBezTo>
                  <a:pt x="12109" y="10337"/>
                  <a:pt x="12109" y="10337"/>
                  <a:pt x="12109" y="10325"/>
                </a:cubicBezTo>
                <a:close/>
                <a:moveTo>
                  <a:pt x="13871" y="10325"/>
                </a:moveTo>
                <a:lnTo>
                  <a:pt x="13859" y="10337"/>
                </a:lnTo>
                <a:lnTo>
                  <a:pt x="13879" y="10331"/>
                </a:lnTo>
                <a:lnTo>
                  <a:pt x="13879" y="10331"/>
                </a:lnTo>
                <a:cubicBezTo>
                  <a:pt x="13879" y="10331"/>
                  <a:pt x="13878" y="10331"/>
                  <a:pt x="13878" y="10331"/>
                </a:cubicBezTo>
                <a:cubicBezTo>
                  <a:pt x="13871" y="10331"/>
                  <a:pt x="13871" y="10325"/>
                  <a:pt x="13871" y="10325"/>
                </a:cubicBezTo>
                <a:close/>
                <a:moveTo>
                  <a:pt x="13847" y="10337"/>
                </a:moveTo>
                <a:cubicBezTo>
                  <a:pt x="13838" y="10342"/>
                  <a:pt x="13832" y="10347"/>
                  <a:pt x="13828" y="10352"/>
                </a:cubicBezTo>
                <a:lnTo>
                  <a:pt x="13828" y="10352"/>
                </a:lnTo>
                <a:cubicBezTo>
                  <a:pt x="13835" y="10346"/>
                  <a:pt x="13841" y="10341"/>
                  <a:pt x="13847" y="10337"/>
                </a:cubicBezTo>
                <a:close/>
                <a:moveTo>
                  <a:pt x="11561" y="10361"/>
                </a:moveTo>
                <a:cubicBezTo>
                  <a:pt x="11561" y="10361"/>
                  <a:pt x="11561" y="10373"/>
                  <a:pt x="11549" y="10373"/>
                </a:cubicBezTo>
                <a:lnTo>
                  <a:pt x="11561" y="10361"/>
                </a:lnTo>
                <a:close/>
                <a:moveTo>
                  <a:pt x="12037" y="10313"/>
                </a:moveTo>
                <a:cubicBezTo>
                  <a:pt x="12025" y="10337"/>
                  <a:pt x="12025" y="10349"/>
                  <a:pt x="12014" y="10373"/>
                </a:cubicBezTo>
                <a:lnTo>
                  <a:pt x="12002" y="10373"/>
                </a:lnTo>
                <a:lnTo>
                  <a:pt x="12014" y="10361"/>
                </a:lnTo>
                <a:cubicBezTo>
                  <a:pt x="12014" y="10354"/>
                  <a:pt x="12012" y="10351"/>
                  <a:pt x="12011" y="10351"/>
                </a:cubicBezTo>
                <a:cubicBezTo>
                  <a:pt x="12007" y="10351"/>
                  <a:pt x="12002" y="10365"/>
                  <a:pt x="12002" y="10373"/>
                </a:cubicBezTo>
                <a:lnTo>
                  <a:pt x="11990" y="10373"/>
                </a:lnTo>
                <a:cubicBezTo>
                  <a:pt x="12002" y="10349"/>
                  <a:pt x="12002" y="10349"/>
                  <a:pt x="12014" y="10313"/>
                </a:cubicBezTo>
                <a:cubicBezTo>
                  <a:pt x="12014" y="10313"/>
                  <a:pt x="12014" y="10329"/>
                  <a:pt x="12020" y="10329"/>
                </a:cubicBezTo>
                <a:cubicBezTo>
                  <a:pt x="12021" y="10329"/>
                  <a:pt x="12023" y="10328"/>
                  <a:pt x="12025" y="10325"/>
                </a:cubicBezTo>
                <a:cubicBezTo>
                  <a:pt x="12025" y="10325"/>
                  <a:pt x="12025" y="10313"/>
                  <a:pt x="12025" y="10313"/>
                </a:cubicBezTo>
                <a:close/>
                <a:moveTo>
                  <a:pt x="11372" y="10300"/>
                </a:moveTo>
                <a:cubicBezTo>
                  <a:pt x="11378" y="10300"/>
                  <a:pt x="11383" y="10303"/>
                  <a:pt x="11383" y="10313"/>
                </a:cubicBezTo>
                <a:cubicBezTo>
                  <a:pt x="11347" y="10373"/>
                  <a:pt x="11347" y="10385"/>
                  <a:pt x="11359" y="10385"/>
                </a:cubicBezTo>
                <a:cubicBezTo>
                  <a:pt x="11347" y="10385"/>
                  <a:pt x="11347" y="10397"/>
                  <a:pt x="11347" y="10397"/>
                </a:cubicBezTo>
                <a:lnTo>
                  <a:pt x="11347" y="10397"/>
                </a:lnTo>
                <a:cubicBezTo>
                  <a:pt x="11347" y="10373"/>
                  <a:pt x="11359" y="10325"/>
                  <a:pt x="11371" y="10325"/>
                </a:cubicBezTo>
                <a:cubicBezTo>
                  <a:pt x="11371" y="10313"/>
                  <a:pt x="11359" y="10313"/>
                  <a:pt x="11347" y="10313"/>
                </a:cubicBezTo>
                <a:cubicBezTo>
                  <a:pt x="11354" y="10307"/>
                  <a:pt x="11365" y="10300"/>
                  <a:pt x="11372" y="10300"/>
                </a:cubicBezTo>
                <a:close/>
                <a:moveTo>
                  <a:pt x="8665" y="10378"/>
                </a:moveTo>
                <a:lnTo>
                  <a:pt x="8656" y="10397"/>
                </a:lnTo>
                <a:cubicBezTo>
                  <a:pt x="8660" y="10393"/>
                  <a:pt x="8663" y="10385"/>
                  <a:pt x="8665" y="10378"/>
                </a:cubicBezTo>
                <a:close/>
                <a:moveTo>
                  <a:pt x="11578" y="10355"/>
                </a:moveTo>
                <a:cubicBezTo>
                  <a:pt x="11578" y="10355"/>
                  <a:pt x="11577" y="10361"/>
                  <a:pt x="11573" y="10373"/>
                </a:cubicBezTo>
                <a:cubicBezTo>
                  <a:pt x="11573" y="10373"/>
                  <a:pt x="11573" y="10385"/>
                  <a:pt x="11561" y="10397"/>
                </a:cubicBezTo>
                <a:cubicBezTo>
                  <a:pt x="11569" y="10374"/>
                  <a:pt x="11577" y="10355"/>
                  <a:pt x="11578" y="10355"/>
                </a:cubicBezTo>
                <a:close/>
                <a:moveTo>
                  <a:pt x="11990" y="10397"/>
                </a:moveTo>
                <a:lnTo>
                  <a:pt x="11990" y="10397"/>
                </a:lnTo>
                <a:cubicBezTo>
                  <a:pt x="11987" y="10401"/>
                  <a:pt x="11985" y="10407"/>
                  <a:pt x="11981" y="10413"/>
                </a:cubicBezTo>
                <a:lnTo>
                  <a:pt x="11981" y="10413"/>
                </a:lnTo>
                <a:cubicBezTo>
                  <a:pt x="11985" y="10412"/>
                  <a:pt x="11990" y="10404"/>
                  <a:pt x="11990" y="10397"/>
                </a:cubicBezTo>
                <a:close/>
                <a:moveTo>
                  <a:pt x="12156" y="10421"/>
                </a:moveTo>
                <a:cubicBezTo>
                  <a:pt x="12156" y="10425"/>
                  <a:pt x="12158" y="10427"/>
                  <a:pt x="12160" y="10429"/>
                </a:cubicBezTo>
                <a:lnTo>
                  <a:pt x="12160" y="10429"/>
                </a:lnTo>
                <a:cubicBezTo>
                  <a:pt x="12156" y="10426"/>
                  <a:pt x="12156" y="10421"/>
                  <a:pt x="12156" y="10421"/>
                </a:cubicBezTo>
                <a:close/>
                <a:moveTo>
                  <a:pt x="12160" y="10429"/>
                </a:moveTo>
                <a:lnTo>
                  <a:pt x="12160" y="10429"/>
                </a:lnTo>
                <a:cubicBezTo>
                  <a:pt x="12161" y="10431"/>
                  <a:pt x="12164" y="10432"/>
                  <a:pt x="12168" y="10432"/>
                </a:cubicBezTo>
                <a:cubicBezTo>
                  <a:pt x="12168" y="10432"/>
                  <a:pt x="12163" y="10432"/>
                  <a:pt x="12160" y="10429"/>
                </a:cubicBezTo>
                <a:close/>
                <a:moveTo>
                  <a:pt x="12216" y="10409"/>
                </a:moveTo>
                <a:cubicBezTo>
                  <a:pt x="12180" y="10409"/>
                  <a:pt x="12180" y="10421"/>
                  <a:pt x="12204" y="10432"/>
                </a:cubicBezTo>
                <a:cubicBezTo>
                  <a:pt x="12199" y="10435"/>
                  <a:pt x="12194" y="10436"/>
                  <a:pt x="12191" y="10436"/>
                </a:cubicBezTo>
                <a:cubicBezTo>
                  <a:pt x="12185" y="10436"/>
                  <a:pt x="12181" y="10433"/>
                  <a:pt x="12175" y="10433"/>
                </a:cubicBezTo>
                <a:cubicBezTo>
                  <a:pt x="12171" y="10433"/>
                  <a:pt x="12165" y="10436"/>
                  <a:pt x="12156" y="10444"/>
                </a:cubicBezTo>
                <a:cubicBezTo>
                  <a:pt x="12156" y="10432"/>
                  <a:pt x="12156" y="10432"/>
                  <a:pt x="12156" y="10421"/>
                </a:cubicBezTo>
                <a:cubicBezTo>
                  <a:pt x="12156" y="10421"/>
                  <a:pt x="12156" y="10409"/>
                  <a:pt x="12156" y="10409"/>
                </a:cubicBezTo>
                <a:close/>
                <a:moveTo>
                  <a:pt x="12954" y="10361"/>
                </a:moveTo>
                <a:cubicBezTo>
                  <a:pt x="12954" y="10373"/>
                  <a:pt x="12966" y="10373"/>
                  <a:pt x="12978" y="10373"/>
                </a:cubicBezTo>
                <a:cubicBezTo>
                  <a:pt x="12942" y="10397"/>
                  <a:pt x="12895" y="10432"/>
                  <a:pt x="12871" y="10444"/>
                </a:cubicBezTo>
                <a:cubicBezTo>
                  <a:pt x="12871" y="10432"/>
                  <a:pt x="12895" y="10409"/>
                  <a:pt x="12930" y="10385"/>
                </a:cubicBezTo>
                <a:cubicBezTo>
                  <a:pt x="12930" y="10385"/>
                  <a:pt x="12930" y="10373"/>
                  <a:pt x="12942" y="10373"/>
                </a:cubicBezTo>
                <a:cubicBezTo>
                  <a:pt x="12942" y="10361"/>
                  <a:pt x="12954" y="10361"/>
                  <a:pt x="12954" y="10361"/>
                </a:cubicBezTo>
                <a:close/>
                <a:moveTo>
                  <a:pt x="12240" y="10444"/>
                </a:moveTo>
                <a:cubicBezTo>
                  <a:pt x="12234" y="10450"/>
                  <a:pt x="12231" y="10453"/>
                  <a:pt x="12229" y="10453"/>
                </a:cubicBezTo>
                <a:cubicBezTo>
                  <a:pt x="12228" y="10453"/>
                  <a:pt x="12228" y="10450"/>
                  <a:pt x="12228" y="10444"/>
                </a:cubicBezTo>
                <a:close/>
                <a:moveTo>
                  <a:pt x="11561" y="10397"/>
                </a:moveTo>
                <a:lnTo>
                  <a:pt x="11561" y="10397"/>
                </a:lnTo>
                <a:cubicBezTo>
                  <a:pt x="11573" y="10409"/>
                  <a:pt x="11573" y="10409"/>
                  <a:pt x="11585" y="10409"/>
                </a:cubicBezTo>
                <a:cubicBezTo>
                  <a:pt x="11585" y="10421"/>
                  <a:pt x="11585" y="10444"/>
                  <a:pt x="11585" y="10444"/>
                </a:cubicBezTo>
                <a:cubicBezTo>
                  <a:pt x="11575" y="10457"/>
                  <a:pt x="11569" y="10462"/>
                  <a:pt x="11565" y="10462"/>
                </a:cubicBezTo>
                <a:cubicBezTo>
                  <a:pt x="11555" y="10462"/>
                  <a:pt x="11561" y="10423"/>
                  <a:pt x="11561" y="10397"/>
                </a:cubicBezTo>
                <a:close/>
                <a:moveTo>
                  <a:pt x="8672" y="10326"/>
                </a:moveTo>
                <a:cubicBezTo>
                  <a:pt x="8676" y="10326"/>
                  <a:pt x="8680" y="10334"/>
                  <a:pt x="8680" y="10361"/>
                </a:cubicBezTo>
                <a:cubicBezTo>
                  <a:pt x="8678" y="10359"/>
                  <a:pt x="8677" y="10359"/>
                  <a:pt x="8675" y="10359"/>
                </a:cubicBezTo>
                <a:cubicBezTo>
                  <a:pt x="8671" y="10359"/>
                  <a:pt x="8668" y="10368"/>
                  <a:pt x="8665" y="10378"/>
                </a:cubicBezTo>
                <a:lnTo>
                  <a:pt x="8665" y="10378"/>
                </a:lnTo>
                <a:lnTo>
                  <a:pt x="8668" y="10373"/>
                </a:lnTo>
                <a:lnTo>
                  <a:pt x="8668" y="10373"/>
                </a:lnTo>
                <a:cubicBezTo>
                  <a:pt x="8668" y="10467"/>
                  <a:pt x="8644" y="10398"/>
                  <a:pt x="8632" y="10466"/>
                </a:cubicBezTo>
                <a:lnTo>
                  <a:pt x="8632" y="10466"/>
                </a:lnTo>
                <a:cubicBezTo>
                  <a:pt x="8634" y="10423"/>
                  <a:pt x="8645" y="10381"/>
                  <a:pt x="8656" y="10349"/>
                </a:cubicBezTo>
                <a:cubicBezTo>
                  <a:pt x="8656" y="10349"/>
                  <a:pt x="8665" y="10326"/>
                  <a:pt x="8672" y="10326"/>
                </a:cubicBezTo>
                <a:close/>
                <a:moveTo>
                  <a:pt x="11623" y="10401"/>
                </a:moveTo>
                <a:cubicBezTo>
                  <a:pt x="11628" y="10401"/>
                  <a:pt x="11633" y="10407"/>
                  <a:pt x="11633" y="10421"/>
                </a:cubicBezTo>
                <a:cubicBezTo>
                  <a:pt x="11621" y="10444"/>
                  <a:pt x="11621" y="10456"/>
                  <a:pt x="11609" y="10456"/>
                </a:cubicBezTo>
                <a:cubicBezTo>
                  <a:pt x="11609" y="10456"/>
                  <a:pt x="11597" y="10468"/>
                  <a:pt x="11597" y="10468"/>
                </a:cubicBezTo>
                <a:cubicBezTo>
                  <a:pt x="11597" y="10456"/>
                  <a:pt x="11609" y="10456"/>
                  <a:pt x="11609" y="10432"/>
                </a:cubicBezTo>
                <a:cubicBezTo>
                  <a:pt x="11609" y="10421"/>
                  <a:pt x="11609" y="10409"/>
                  <a:pt x="11609" y="10409"/>
                </a:cubicBezTo>
                <a:cubicBezTo>
                  <a:pt x="11614" y="10404"/>
                  <a:pt x="11619" y="10401"/>
                  <a:pt x="11623" y="10401"/>
                </a:cubicBezTo>
                <a:close/>
                <a:moveTo>
                  <a:pt x="12252" y="10444"/>
                </a:moveTo>
                <a:cubicBezTo>
                  <a:pt x="12264" y="10456"/>
                  <a:pt x="12275" y="10468"/>
                  <a:pt x="12252" y="10468"/>
                </a:cubicBezTo>
                <a:lnTo>
                  <a:pt x="12240" y="10468"/>
                </a:lnTo>
                <a:cubicBezTo>
                  <a:pt x="12240" y="10456"/>
                  <a:pt x="12252" y="10456"/>
                  <a:pt x="12252" y="10444"/>
                </a:cubicBezTo>
                <a:close/>
                <a:moveTo>
                  <a:pt x="12002" y="10397"/>
                </a:moveTo>
                <a:cubicBezTo>
                  <a:pt x="11978" y="10444"/>
                  <a:pt x="11966" y="10480"/>
                  <a:pt x="11942" y="10492"/>
                </a:cubicBezTo>
                <a:cubicBezTo>
                  <a:pt x="11952" y="10473"/>
                  <a:pt x="11969" y="10439"/>
                  <a:pt x="11981" y="10413"/>
                </a:cubicBezTo>
                <a:lnTo>
                  <a:pt x="11981" y="10413"/>
                </a:lnTo>
                <a:cubicBezTo>
                  <a:pt x="11981" y="10414"/>
                  <a:pt x="11981" y="10414"/>
                  <a:pt x="11980" y="10414"/>
                </a:cubicBezTo>
                <a:cubicBezTo>
                  <a:pt x="11979" y="10414"/>
                  <a:pt x="11978" y="10412"/>
                  <a:pt x="11978" y="10409"/>
                </a:cubicBezTo>
                <a:lnTo>
                  <a:pt x="11978" y="10397"/>
                </a:lnTo>
                <a:close/>
                <a:moveTo>
                  <a:pt x="11728" y="10411"/>
                </a:moveTo>
                <a:cubicBezTo>
                  <a:pt x="11734" y="10411"/>
                  <a:pt x="11714" y="10479"/>
                  <a:pt x="11726" y="10479"/>
                </a:cubicBezTo>
                <a:cubicBezTo>
                  <a:pt x="11728" y="10479"/>
                  <a:pt x="11731" y="10478"/>
                  <a:pt x="11734" y="10474"/>
                </a:cubicBezTo>
                <a:lnTo>
                  <a:pt x="11734" y="10474"/>
                </a:lnTo>
                <a:cubicBezTo>
                  <a:pt x="11724" y="10487"/>
                  <a:pt x="11716" y="10506"/>
                  <a:pt x="11716" y="10516"/>
                </a:cubicBezTo>
                <a:cubicBezTo>
                  <a:pt x="11704" y="10504"/>
                  <a:pt x="11680" y="10480"/>
                  <a:pt x="11668" y="10468"/>
                </a:cubicBezTo>
                <a:cubicBezTo>
                  <a:pt x="11674" y="10462"/>
                  <a:pt x="11680" y="10459"/>
                  <a:pt x="11686" y="10459"/>
                </a:cubicBezTo>
                <a:cubicBezTo>
                  <a:pt x="11692" y="10459"/>
                  <a:pt x="11698" y="10462"/>
                  <a:pt x="11704" y="10468"/>
                </a:cubicBezTo>
                <a:lnTo>
                  <a:pt x="11704" y="10456"/>
                </a:lnTo>
                <a:cubicBezTo>
                  <a:pt x="11719" y="10423"/>
                  <a:pt x="11726" y="10411"/>
                  <a:pt x="11728" y="10411"/>
                </a:cubicBezTo>
                <a:close/>
                <a:moveTo>
                  <a:pt x="9085" y="10468"/>
                </a:moveTo>
                <a:cubicBezTo>
                  <a:pt x="9085" y="10480"/>
                  <a:pt x="9085" y="10504"/>
                  <a:pt x="9097" y="10528"/>
                </a:cubicBezTo>
                <a:cubicBezTo>
                  <a:pt x="9085" y="10516"/>
                  <a:pt x="9073" y="10516"/>
                  <a:pt x="9073" y="10516"/>
                </a:cubicBezTo>
                <a:cubicBezTo>
                  <a:pt x="9073" y="10492"/>
                  <a:pt x="9085" y="10468"/>
                  <a:pt x="9085" y="10468"/>
                </a:cubicBezTo>
                <a:close/>
                <a:moveTo>
                  <a:pt x="13121" y="10492"/>
                </a:moveTo>
                <a:cubicBezTo>
                  <a:pt x="13121" y="10492"/>
                  <a:pt x="13121" y="10504"/>
                  <a:pt x="13121" y="10516"/>
                </a:cubicBezTo>
                <a:cubicBezTo>
                  <a:pt x="13109" y="10516"/>
                  <a:pt x="13097" y="10516"/>
                  <a:pt x="13085" y="10528"/>
                </a:cubicBezTo>
                <a:cubicBezTo>
                  <a:pt x="13097" y="10516"/>
                  <a:pt x="13109" y="10504"/>
                  <a:pt x="13121" y="10492"/>
                </a:cubicBezTo>
                <a:close/>
                <a:moveTo>
                  <a:pt x="12799" y="10504"/>
                </a:moveTo>
                <a:cubicBezTo>
                  <a:pt x="12787" y="10504"/>
                  <a:pt x="12799" y="10516"/>
                  <a:pt x="12764" y="10552"/>
                </a:cubicBezTo>
                <a:cubicBezTo>
                  <a:pt x="12752" y="10552"/>
                  <a:pt x="12752" y="10540"/>
                  <a:pt x="12740" y="10528"/>
                </a:cubicBezTo>
                <a:cubicBezTo>
                  <a:pt x="12764" y="10516"/>
                  <a:pt x="12776" y="10504"/>
                  <a:pt x="12787" y="10504"/>
                </a:cubicBezTo>
                <a:close/>
                <a:moveTo>
                  <a:pt x="12813" y="10541"/>
                </a:moveTo>
                <a:cubicBezTo>
                  <a:pt x="12815" y="10541"/>
                  <a:pt x="12815" y="10544"/>
                  <a:pt x="12811" y="10552"/>
                </a:cubicBezTo>
                <a:cubicBezTo>
                  <a:pt x="12799" y="10563"/>
                  <a:pt x="12799" y="10563"/>
                  <a:pt x="12787" y="10575"/>
                </a:cubicBezTo>
                <a:cubicBezTo>
                  <a:pt x="12776" y="10575"/>
                  <a:pt x="12776" y="10563"/>
                  <a:pt x="12764" y="10563"/>
                </a:cubicBezTo>
                <a:cubicBezTo>
                  <a:pt x="12788" y="10555"/>
                  <a:pt x="12807" y="10541"/>
                  <a:pt x="12813" y="10541"/>
                </a:cubicBezTo>
                <a:close/>
                <a:moveTo>
                  <a:pt x="11644" y="10468"/>
                </a:moveTo>
                <a:lnTo>
                  <a:pt x="11644" y="10468"/>
                </a:lnTo>
                <a:cubicBezTo>
                  <a:pt x="11668" y="10599"/>
                  <a:pt x="11633" y="10480"/>
                  <a:pt x="11644" y="10611"/>
                </a:cubicBezTo>
                <a:lnTo>
                  <a:pt x="11644" y="10623"/>
                </a:lnTo>
                <a:lnTo>
                  <a:pt x="11633" y="10623"/>
                </a:lnTo>
                <a:cubicBezTo>
                  <a:pt x="11633" y="10623"/>
                  <a:pt x="11644" y="10623"/>
                  <a:pt x="11644" y="10611"/>
                </a:cubicBezTo>
                <a:cubicBezTo>
                  <a:pt x="11633" y="10611"/>
                  <a:pt x="11633" y="10623"/>
                  <a:pt x="11633" y="10623"/>
                </a:cubicBezTo>
                <a:cubicBezTo>
                  <a:pt x="11621" y="10623"/>
                  <a:pt x="11621" y="10623"/>
                  <a:pt x="11621" y="10611"/>
                </a:cubicBezTo>
                <a:cubicBezTo>
                  <a:pt x="11621" y="10611"/>
                  <a:pt x="11621" y="10611"/>
                  <a:pt x="11621" y="10599"/>
                </a:cubicBezTo>
                <a:cubicBezTo>
                  <a:pt x="11633" y="10599"/>
                  <a:pt x="11644" y="10599"/>
                  <a:pt x="11633" y="10552"/>
                </a:cubicBezTo>
                <a:lnTo>
                  <a:pt x="11633" y="10552"/>
                </a:lnTo>
                <a:cubicBezTo>
                  <a:pt x="11633" y="10552"/>
                  <a:pt x="11633" y="10563"/>
                  <a:pt x="11621" y="10563"/>
                </a:cubicBezTo>
                <a:cubicBezTo>
                  <a:pt x="11633" y="10540"/>
                  <a:pt x="11633" y="10504"/>
                  <a:pt x="11633" y="10480"/>
                </a:cubicBezTo>
                <a:lnTo>
                  <a:pt x="11633" y="10480"/>
                </a:lnTo>
                <a:cubicBezTo>
                  <a:pt x="11621" y="10516"/>
                  <a:pt x="11609" y="10540"/>
                  <a:pt x="11609" y="10575"/>
                </a:cubicBezTo>
                <a:cubicBezTo>
                  <a:pt x="11597" y="10540"/>
                  <a:pt x="11585" y="10504"/>
                  <a:pt x="11585" y="10504"/>
                </a:cubicBezTo>
                <a:lnTo>
                  <a:pt x="11597" y="10504"/>
                </a:lnTo>
                <a:cubicBezTo>
                  <a:pt x="11609" y="10504"/>
                  <a:pt x="11621" y="10504"/>
                  <a:pt x="11621" y="10492"/>
                </a:cubicBezTo>
                <a:cubicBezTo>
                  <a:pt x="11621" y="10492"/>
                  <a:pt x="11621" y="10492"/>
                  <a:pt x="11633" y="10480"/>
                </a:cubicBezTo>
                <a:lnTo>
                  <a:pt x="11633" y="10480"/>
                </a:lnTo>
                <a:cubicBezTo>
                  <a:pt x="11633" y="10480"/>
                  <a:pt x="11633" y="10480"/>
                  <a:pt x="11633" y="10480"/>
                </a:cubicBezTo>
                <a:cubicBezTo>
                  <a:pt x="11633" y="10480"/>
                  <a:pt x="11644" y="10480"/>
                  <a:pt x="11644" y="10468"/>
                </a:cubicBezTo>
                <a:close/>
                <a:moveTo>
                  <a:pt x="12275" y="10623"/>
                </a:moveTo>
                <a:cubicBezTo>
                  <a:pt x="12275" y="10623"/>
                  <a:pt x="12275" y="10635"/>
                  <a:pt x="12275" y="10635"/>
                </a:cubicBezTo>
                <a:lnTo>
                  <a:pt x="12264" y="10635"/>
                </a:lnTo>
                <a:lnTo>
                  <a:pt x="12275" y="10623"/>
                </a:lnTo>
                <a:close/>
                <a:moveTo>
                  <a:pt x="12811" y="10623"/>
                </a:moveTo>
                <a:cubicBezTo>
                  <a:pt x="12799" y="10623"/>
                  <a:pt x="12799" y="10635"/>
                  <a:pt x="12799" y="10635"/>
                </a:cubicBezTo>
                <a:cubicBezTo>
                  <a:pt x="12799" y="10635"/>
                  <a:pt x="12799" y="10623"/>
                  <a:pt x="12799" y="10623"/>
                </a:cubicBezTo>
                <a:close/>
                <a:moveTo>
                  <a:pt x="12823" y="10623"/>
                </a:moveTo>
                <a:cubicBezTo>
                  <a:pt x="12823" y="10623"/>
                  <a:pt x="12823" y="10635"/>
                  <a:pt x="12823" y="10635"/>
                </a:cubicBezTo>
                <a:cubicBezTo>
                  <a:pt x="12823" y="10635"/>
                  <a:pt x="12811" y="10647"/>
                  <a:pt x="12811" y="10647"/>
                </a:cubicBezTo>
                <a:cubicBezTo>
                  <a:pt x="12811" y="10647"/>
                  <a:pt x="12811" y="10635"/>
                  <a:pt x="12811" y="10635"/>
                </a:cubicBezTo>
                <a:cubicBezTo>
                  <a:pt x="12811" y="10635"/>
                  <a:pt x="12811" y="10635"/>
                  <a:pt x="12823" y="10623"/>
                </a:cubicBezTo>
                <a:close/>
                <a:moveTo>
                  <a:pt x="12323" y="10647"/>
                </a:moveTo>
                <a:cubicBezTo>
                  <a:pt x="12323" y="10647"/>
                  <a:pt x="12335" y="10659"/>
                  <a:pt x="12335" y="10659"/>
                </a:cubicBezTo>
                <a:cubicBezTo>
                  <a:pt x="12335" y="10659"/>
                  <a:pt x="12335" y="10659"/>
                  <a:pt x="12335" y="10671"/>
                </a:cubicBezTo>
                <a:cubicBezTo>
                  <a:pt x="12323" y="10659"/>
                  <a:pt x="12323" y="10659"/>
                  <a:pt x="12311" y="10659"/>
                </a:cubicBezTo>
                <a:cubicBezTo>
                  <a:pt x="12311" y="10659"/>
                  <a:pt x="12323" y="10647"/>
                  <a:pt x="12323" y="10647"/>
                </a:cubicBezTo>
                <a:close/>
                <a:moveTo>
                  <a:pt x="11990" y="10683"/>
                </a:moveTo>
                <a:lnTo>
                  <a:pt x="11998" y="10693"/>
                </a:lnTo>
                <a:lnTo>
                  <a:pt x="11998" y="10693"/>
                </a:lnTo>
                <a:cubicBezTo>
                  <a:pt x="11996" y="10689"/>
                  <a:pt x="11993" y="10686"/>
                  <a:pt x="11990" y="10683"/>
                </a:cubicBezTo>
                <a:close/>
                <a:moveTo>
                  <a:pt x="11811" y="10492"/>
                </a:moveTo>
                <a:lnTo>
                  <a:pt x="11787" y="10516"/>
                </a:lnTo>
                <a:cubicBezTo>
                  <a:pt x="11787" y="10552"/>
                  <a:pt x="11811" y="10552"/>
                  <a:pt x="11823" y="10575"/>
                </a:cubicBezTo>
                <a:cubicBezTo>
                  <a:pt x="11835" y="10540"/>
                  <a:pt x="11847" y="10552"/>
                  <a:pt x="11859" y="10504"/>
                </a:cubicBezTo>
                <a:lnTo>
                  <a:pt x="11859" y="10504"/>
                </a:lnTo>
                <a:cubicBezTo>
                  <a:pt x="11844" y="10565"/>
                  <a:pt x="11849" y="10583"/>
                  <a:pt x="11863" y="10583"/>
                </a:cubicBezTo>
                <a:cubicBezTo>
                  <a:pt x="11881" y="10583"/>
                  <a:pt x="11916" y="10547"/>
                  <a:pt x="11934" y="10547"/>
                </a:cubicBezTo>
                <a:cubicBezTo>
                  <a:pt x="11946" y="10547"/>
                  <a:pt x="11952" y="10562"/>
                  <a:pt x="11942" y="10611"/>
                </a:cubicBezTo>
                <a:cubicBezTo>
                  <a:pt x="11942" y="10611"/>
                  <a:pt x="11930" y="10611"/>
                  <a:pt x="11930" y="10623"/>
                </a:cubicBezTo>
                <a:cubicBezTo>
                  <a:pt x="11918" y="10623"/>
                  <a:pt x="11918" y="10623"/>
                  <a:pt x="11918" y="10635"/>
                </a:cubicBezTo>
                <a:lnTo>
                  <a:pt x="11906" y="10694"/>
                </a:lnTo>
                <a:cubicBezTo>
                  <a:pt x="11894" y="10671"/>
                  <a:pt x="11883" y="10659"/>
                  <a:pt x="11871" y="10647"/>
                </a:cubicBezTo>
                <a:cubicBezTo>
                  <a:pt x="11856" y="10624"/>
                  <a:pt x="11850" y="10616"/>
                  <a:pt x="11845" y="10616"/>
                </a:cubicBezTo>
                <a:cubicBezTo>
                  <a:pt x="11842" y="10616"/>
                  <a:pt x="11839" y="10619"/>
                  <a:pt x="11835" y="10623"/>
                </a:cubicBezTo>
                <a:cubicBezTo>
                  <a:pt x="11823" y="10611"/>
                  <a:pt x="11799" y="10599"/>
                  <a:pt x="11752" y="10528"/>
                </a:cubicBezTo>
                <a:cubicBezTo>
                  <a:pt x="11775" y="10516"/>
                  <a:pt x="11787" y="10504"/>
                  <a:pt x="11811" y="10492"/>
                </a:cubicBezTo>
                <a:close/>
                <a:moveTo>
                  <a:pt x="12371" y="10671"/>
                </a:moveTo>
                <a:cubicBezTo>
                  <a:pt x="12371" y="10683"/>
                  <a:pt x="12383" y="10683"/>
                  <a:pt x="12383" y="10683"/>
                </a:cubicBezTo>
                <a:cubicBezTo>
                  <a:pt x="12383" y="10694"/>
                  <a:pt x="12383" y="10694"/>
                  <a:pt x="12383" y="10694"/>
                </a:cubicBezTo>
                <a:cubicBezTo>
                  <a:pt x="12371" y="10694"/>
                  <a:pt x="12371" y="10683"/>
                  <a:pt x="12359" y="10683"/>
                </a:cubicBezTo>
                <a:lnTo>
                  <a:pt x="12347" y="10683"/>
                </a:lnTo>
                <a:cubicBezTo>
                  <a:pt x="12347" y="10671"/>
                  <a:pt x="12347" y="10671"/>
                  <a:pt x="12359" y="10671"/>
                </a:cubicBezTo>
                <a:lnTo>
                  <a:pt x="12359" y="10683"/>
                </a:lnTo>
                <a:lnTo>
                  <a:pt x="12371" y="10671"/>
                </a:lnTo>
                <a:close/>
                <a:moveTo>
                  <a:pt x="12168" y="10575"/>
                </a:moveTo>
                <a:cubicBezTo>
                  <a:pt x="12121" y="10647"/>
                  <a:pt x="12144" y="10623"/>
                  <a:pt x="12109" y="10694"/>
                </a:cubicBezTo>
                <a:cubicBezTo>
                  <a:pt x="12109" y="10694"/>
                  <a:pt x="12109" y="10706"/>
                  <a:pt x="12109" y="10706"/>
                </a:cubicBezTo>
                <a:cubicBezTo>
                  <a:pt x="12085" y="10683"/>
                  <a:pt x="12073" y="10671"/>
                  <a:pt x="12073" y="10671"/>
                </a:cubicBezTo>
                <a:cubicBezTo>
                  <a:pt x="12111" y="10610"/>
                  <a:pt x="12125" y="10600"/>
                  <a:pt x="12132" y="10600"/>
                </a:cubicBezTo>
                <a:cubicBezTo>
                  <a:pt x="12136" y="10600"/>
                  <a:pt x="12138" y="10603"/>
                  <a:pt x="12142" y="10603"/>
                </a:cubicBezTo>
                <a:cubicBezTo>
                  <a:pt x="12146" y="10603"/>
                  <a:pt x="12153" y="10598"/>
                  <a:pt x="12168" y="10575"/>
                </a:cubicBezTo>
                <a:close/>
                <a:moveTo>
                  <a:pt x="12275" y="10694"/>
                </a:moveTo>
                <a:lnTo>
                  <a:pt x="12275" y="10694"/>
                </a:lnTo>
                <a:cubicBezTo>
                  <a:pt x="12286" y="10705"/>
                  <a:pt x="12296" y="10715"/>
                  <a:pt x="12306" y="10718"/>
                </a:cubicBezTo>
                <a:lnTo>
                  <a:pt x="12306" y="10718"/>
                </a:lnTo>
                <a:lnTo>
                  <a:pt x="12275" y="10694"/>
                </a:lnTo>
                <a:close/>
                <a:moveTo>
                  <a:pt x="12359" y="10706"/>
                </a:moveTo>
                <a:cubicBezTo>
                  <a:pt x="12347" y="10718"/>
                  <a:pt x="12347" y="10718"/>
                  <a:pt x="12347" y="10718"/>
                </a:cubicBezTo>
                <a:lnTo>
                  <a:pt x="12347" y="10706"/>
                </a:lnTo>
                <a:close/>
                <a:moveTo>
                  <a:pt x="12320" y="10728"/>
                </a:moveTo>
                <a:cubicBezTo>
                  <a:pt x="12317" y="10729"/>
                  <a:pt x="12314" y="10730"/>
                  <a:pt x="12311" y="10730"/>
                </a:cubicBezTo>
                <a:lnTo>
                  <a:pt x="12323" y="10730"/>
                </a:lnTo>
                <a:lnTo>
                  <a:pt x="12320" y="10728"/>
                </a:lnTo>
                <a:close/>
                <a:moveTo>
                  <a:pt x="12418" y="10706"/>
                </a:moveTo>
                <a:cubicBezTo>
                  <a:pt x="12418" y="10706"/>
                  <a:pt x="12430" y="10718"/>
                  <a:pt x="12442" y="10718"/>
                </a:cubicBezTo>
                <a:cubicBezTo>
                  <a:pt x="12442" y="10718"/>
                  <a:pt x="12442" y="10730"/>
                  <a:pt x="12442" y="10730"/>
                </a:cubicBezTo>
                <a:cubicBezTo>
                  <a:pt x="12430" y="10718"/>
                  <a:pt x="12418" y="10718"/>
                  <a:pt x="12418" y="10718"/>
                </a:cubicBezTo>
                <a:cubicBezTo>
                  <a:pt x="12418" y="10706"/>
                  <a:pt x="12418" y="10706"/>
                  <a:pt x="12418" y="10706"/>
                </a:cubicBezTo>
                <a:close/>
                <a:moveTo>
                  <a:pt x="12035" y="10489"/>
                </a:moveTo>
                <a:cubicBezTo>
                  <a:pt x="12037" y="10489"/>
                  <a:pt x="12037" y="10490"/>
                  <a:pt x="12037" y="10492"/>
                </a:cubicBezTo>
                <a:cubicBezTo>
                  <a:pt x="12014" y="10516"/>
                  <a:pt x="12002" y="10575"/>
                  <a:pt x="11990" y="10611"/>
                </a:cubicBezTo>
                <a:cubicBezTo>
                  <a:pt x="12002" y="10587"/>
                  <a:pt x="12002" y="10575"/>
                  <a:pt x="12014" y="10552"/>
                </a:cubicBezTo>
                <a:lnTo>
                  <a:pt x="12014" y="10552"/>
                </a:lnTo>
                <a:cubicBezTo>
                  <a:pt x="12006" y="10574"/>
                  <a:pt x="12004" y="10582"/>
                  <a:pt x="12006" y="10582"/>
                </a:cubicBezTo>
                <a:cubicBezTo>
                  <a:pt x="12011" y="10582"/>
                  <a:pt x="12048" y="10508"/>
                  <a:pt x="12059" y="10508"/>
                </a:cubicBezTo>
                <a:cubicBezTo>
                  <a:pt x="12062" y="10508"/>
                  <a:pt x="12063" y="10514"/>
                  <a:pt x="12061" y="10528"/>
                </a:cubicBezTo>
                <a:lnTo>
                  <a:pt x="12037" y="10552"/>
                </a:lnTo>
                <a:cubicBezTo>
                  <a:pt x="12058" y="10541"/>
                  <a:pt x="12078" y="10513"/>
                  <a:pt x="12084" y="10513"/>
                </a:cubicBezTo>
                <a:cubicBezTo>
                  <a:pt x="12085" y="10513"/>
                  <a:pt x="12085" y="10514"/>
                  <a:pt x="12085" y="10516"/>
                </a:cubicBezTo>
                <a:cubicBezTo>
                  <a:pt x="12061" y="10587"/>
                  <a:pt x="12061" y="10540"/>
                  <a:pt x="12037" y="10599"/>
                </a:cubicBezTo>
                <a:cubicBezTo>
                  <a:pt x="12047" y="10599"/>
                  <a:pt x="12092" y="10534"/>
                  <a:pt x="12100" y="10534"/>
                </a:cubicBezTo>
                <a:cubicBezTo>
                  <a:pt x="12103" y="10534"/>
                  <a:pt x="12102" y="10539"/>
                  <a:pt x="12097" y="10552"/>
                </a:cubicBezTo>
                <a:cubicBezTo>
                  <a:pt x="12085" y="10575"/>
                  <a:pt x="12085" y="10563"/>
                  <a:pt x="12073" y="10587"/>
                </a:cubicBezTo>
                <a:cubicBezTo>
                  <a:pt x="12037" y="10659"/>
                  <a:pt x="12049" y="10647"/>
                  <a:pt x="12061" y="10659"/>
                </a:cubicBezTo>
                <a:lnTo>
                  <a:pt x="12061" y="10671"/>
                </a:lnTo>
                <a:cubicBezTo>
                  <a:pt x="12068" y="10678"/>
                  <a:pt x="12075" y="10685"/>
                  <a:pt x="12080" y="10692"/>
                </a:cubicBezTo>
                <a:lnTo>
                  <a:pt x="12080" y="10692"/>
                </a:lnTo>
                <a:lnTo>
                  <a:pt x="12061" y="10683"/>
                </a:lnTo>
                <a:cubicBezTo>
                  <a:pt x="12061" y="10683"/>
                  <a:pt x="12061" y="10671"/>
                  <a:pt x="12061" y="10671"/>
                </a:cubicBezTo>
                <a:lnTo>
                  <a:pt x="12014" y="10635"/>
                </a:lnTo>
                <a:lnTo>
                  <a:pt x="12014" y="10635"/>
                </a:lnTo>
                <a:cubicBezTo>
                  <a:pt x="12014" y="10635"/>
                  <a:pt x="12037" y="10671"/>
                  <a:pt x="12061" y="10694"/>
                </a:cubicBezTo>
                <a:cubicBezTo>
                  <a:pt x="12061" y="10706"/>
                  <a:pt x="12073" y="10706"/>
                  <a:pt x="12073" y="10718"/>
                </a:cubicBezTo>
                <a:lnTo>
                  <a:pt x="12073" y="10718"/>
                </a:lnTo>
                <a:cubicBezTo>
                  <a:pt x="12073" y="10716"/>
                  <a:pt x="12073" y="10715"/>
                  <a:pt x="12072" y="10715"/>
                </a:cubicBezTo>
                <a:cubicBezTo>
                  <a:pt x="12068" y="10715"/>
                  <a:pt x="12057" y="10732"/>
                  <a:pt x="12037" y="10742"/>
                </a:cubicBezTo>
                <a:lnTo>
                  <a:pt x="12037" y="10730"/>
                </a:lnTo>
                <a:cubicBezTo>
                  <a:pt x="12037" y="10730"/>
                  <a:pt x="12037" y="10718"/>
                  <a:pt x="12025" y="10718"/>
                </a:cubicBezTo>
                <a:cubicBezTo>
                  <a:pt x="12025" y="10730"/>
                  <a:pt x="12025" y="10730"/>
                  <a:pt x="12025" y="10730"/>
                </a:cubicBezTo>
                <a:lnTo>
                  <a:pt x="11998" y="10693"/>
                </a:lnTo>
                <a:lnTo>
                  <a:pt x="11998" y="10693"/>
                </a:lnTo>
                <a:cubicBezTo>
                  <a:pt x="12003" y="10702"/>
                  <a:pt x="12005" y="10713"/>
                  <a:pt x="12014" y="10730"/>
                </a:cubicBezTo>
                <a:cubicBezTo>
                  <a:pt x="12009" y="10720"/>
                  <a:pt x="12006" y="10716"/>
                  <a:pt x="12003" y="10716"/>
                </a:cubicBezTo>
                <a:cubicBezTo>
                  <a:pt x="12000" y="10716"/>
                  <a:pt x="11997" y="10723"/>
                  <a:pt x="11990" y="10730"/>
                </a:cubicBezTo>
                <a:cubicBezTo>
                  <a:pt x="11978" y="10694"/>
                  <a:pt x="11954" y="10659"/>
                  <a:pt x="11942" y="10623"/>
                </a:cubicBezTo>
                <a:lnTo>
                  <a:pt x="11966" y="10611"/>
                </a:lnTo>
                <a:cubicBezTo>
                  <a:pt x="11990" y="10563"/>
                  <a:pt x="11978" y="10587"/>
                  <a:pt x="11990" y="10540"/>
                </a:cubicBezTo>
                <a:cubicBezTo>
                  <a:pt x="12009" y="10510"/>
                  <a:pt x="12029" y="10489"/>
                  <a:pt x="12035" y="10489"/>
                </a:cubicBezTo>
                <a:close/>
                <a:moveTo>
                  <a:pt x="12357" y="10721"/>
                </a:moveTo>
                <a:cubicBezTo>
                  <a:pt x="12359" y="10721"/>
                  <a:pt x="12359" y="10724"/>
                  <a:pt x="12359" y="10730"/>
                </a:cubicBezTo>
                <a:cubicBezTo>
                  <a:pt x="12359" y="10730"/>
                  <a:pt x="12359" y="10730"/>
                  <a:pt x="12359" y="10742"/>
                </a:cubicBezTo>
                <a:cubicBezTo>
                  <a:pt x="12347" y="10730"/>
                  <a:pt x="12347" y="10730"/>
                  <a:pt x="12347" y="10730"/>
                </a:cubicBezTo>
                <a:cubicBezTo>
                  <a:pt x="12353" y="10724"/>
                  <a:pt x="12356" y="10721"/>
                  <a:pt x="12357" y="10721"/>
                </a:cubicBezTo>
                <a:close/>
                <a:moveTo>
                  <a:pt x="13412" y="10722"/>
                </a:moveTo>
                <a:lnTo>
                  <a:pt x="13412" y="10722"/>
                </a:lnTo>
                <a:cubicBezTo>
                  <a:pt x="13399" y="10728"/>
                  <a:pt x="13385" y="10735"/>
                  <a:pt x="13371" y="10742"/>
                </a:cubicBezTo>
                <a:cubicBezTo>
                  <a:pt x="13388" y="10734"/>
                  <a:pt x="13399" y="10731"/>
                  <a:pt x="13412" y="10722"/>
                </a:cubicBezTo>
                <a:close/>
                <a:moveTo>
                  <a:pt x="12270" y="10740"/>
                </a:moveTo>
                <a:cubicBezTo>
                  <a:pt x="12268" y="10740"/>
                  <a:pt x="12274" y="10747"/>
                  <a:pt x="12287" y="10754"/>
                </a:cubicBezTo>
                <a:cubicBezTo>
                  <a:pt x="12277" y="10744"/>
                  <a:pt x="12272" y="10740"/>
                  <a:pt x="12270" y="10740"/>
                </a:cubicBezTo>
                <a:close/>
                <a:moveTo>
                  <a:pt x="12299" y="10671"/>
                </a:moveTo>
                <a:cubicBezTo>
                  <a:pt x="12311" y="10671"/>
                  <a:pt x="12311" y="10683"/>
                  <a:pt x="12323" y="10683"/>
                </a:cubicBezTo>
                <a:cubicBezTo>
                  <a:pt x="12311" y="10694"/>
                  <a:pt x="12311" y="10694"/>
                  <a:pt x="12311" y="10694"/>
                </a:cubicBezTo>
                <a:cubicBezTo>
                  <a:pt x="12311" y="10706"/>
                  <a:pt x="12311" y="10718"/>
                  <a:pt x="12311" y="10718"/>
                </a:cubicBezTo>
                <a:cubicBezTo>
                  <a:pt x="12310" y="10718"/>
                  <a:pt x="12308" y="10718"/>
                  <a:pt x="12306" y="10718"/>
                </a:cubicBezTo>
                <a:lnTo>
                  <a:pt x="12306" y="10718"/>
                </a:lnTo>
                <a:lnTo>
                  <a:pt x="12320" y="10728"/>
                </a:lnTo>
                <a:lnTo>
                  <a:pt x="12320" y="10728"/>
                </a:lnTo>
                <a:cubicBezTo>
                  <a:pt x="12328" y="10724"/>
                  <a:pt x="12335" y="10715"/>
                  <a:pt x="12335" y="10706"/>
                </a:cubicBezTo>
                <a:cubicBezTo>
                  <a:pt x="12335" y="10718"/>
                  <a:pt x="12335" y="10718"/>
                  <a:pt x="12335" y="10730"/>
                </a:cubicBezTo>
                <a:lnTo>
                  <a:pt x="12323" y="10730"/>
                </a:lnTo>
                <a:cubicBezTo>
                  <a:pt x="12311" y="10742"/>
                  <a:pt x="12299" y="10754"/>
                  <a:pt x="12287" y="10754"/>
                </a:cubicBezTo>
                <a:cubicBezTo>
                  <a:pt x="12287" y="10766"/>
                  <a:pt x="12275" y="10766"/>
                  <a:pt x="12275" y="10766"/>
                </a:cubicBezTo>
                <a:cubicBezTo>
                  <a:pt x="12264" y="10754"/>
                  <a:pt x="12252" y="10754"/>
                  <a:pt x="12240" y="10742"/>
                </a:cubicBezTo>
                <a:cubicBezTo>
                  <a:pt x="12252" y="10730"/>
                  <a:pt x="12264" y="10718"/>
                  <a:pt x="12275" y="10694"/>
                </a:cubicBezTo>
                <a:cubicBezTo>
                  <a:pt x="12287" y="10694"/>
                  <a:pt x="12299" y="10683"/>
                  <a:pt x="12299" y="10671"/>
                </a:cubicBezTo>
                <a:close/>
                <a:moveTo>
                  <a:pt x="12383" y="10742"/>
                </a:moveTo>
                <a:cubicBezTo>
                  <a:pt x="12382" y="10754"/>
                  <a:pt x="12380" y="10756"/>
                  <a:pt x="12371" y="10766"/>
                </a:cubicBezTo>
                <a:cubicBezTo>
                  <a:pt x="12371" y="10755"/>
                  <a:pt x="12381" y="10743"/>
                  <a:pt x="12383" y="10742"/>
                </a:cubicBezTo>
                <a:close/>
                <a:moveTo>
                  <a:pt x="12947" y="10741"/>
                </a:moveTo>
                <a:cubicBezTo>
                  <a:pt x="12951" y="10741"/>
                  <a:pt x="12945" y="10751"/>
                  <a:pt x="12930" y="10766"/>
                </a:cubicBezTo>
                <a:cubicBezTo>
                  <a:pt x="12930" y="10754"/>
                  <a:pt x="12930" y="10754"/>
                  <a:pt x="12930" y="10754"/>
                </a:cubicBezTo>
                <a:cubicBezTo>
                  <a:pt x="12939" y="10745"/>
                  <a:pt x="12945" y="10741"/>
                  <a:pt x="12947" y="10741"/>
                </a:cubicBezTo>
                <a:close/>
                <a:moveTo>
                  <a:pt x="11930" y="10647"/>
                </a:moveTo>
                <a:cubicBezTo>
                  <a:pt x="11930" y="10653"/>
                  <a:pt x="11933" y="10659"/>
                  <a:pt x="11936" y="10665"/>
                </a:cubicBezTo>
                <a:lnTo>
                  <a:pt x="11936" y="10665"/>
                </a:lnTo>
                <a:cubicBezTo>
                  <a:pt x="11933" y="10662"/>
                  <a:pt x="11932" y="10660"/>
                  <a:pt x="11932" y="10660"/>
                </a:cubicBezTo>
                <a:lnTo>
                  <a:pt x="11932" y="10660"/>
                </a:lnTo>
                <a:cubicBezTo>
                  <a:pt x="11931" y="10660"/>
                  <a:pt x="11942" y="10674"/>
                  <a:pt x="11942" y="10683"/>
                </a:cubicBezTo>
                <a:lnTo>
                  <a:pt x="11942" y="10683"/>
                </a:lnTo>
                <a:cubicBezTo>
                  <a:pt x="11942" y="10677"/>
                  <a:pt x="11939" y="10671"/>
                  <a:pt x="11936" y="10665"/>
                </a:cubicBezTo>
                <a:lnTo>
                  <a:pt x="11936" y="10665"/>
                </a:lnTo>
                <a:cubicBezTo>
                  <a:pt x="11938" y="10666"/>
                  <a:pt x="11940" y="10668"/>
                  <a:pt x="11942" y="10671"/>
                </a:cubicBezTo>
                <a:cubicBezTo>
                  <a:pt x="11966" y="10694"/>
                  <a:pt x="11978" y="10718"/>
                  <a:pt x="11990" y="10742"/>
                </a:cubicBezTo>
                <a:cubicBezTo>
                  <a:pt x="11990" y="10754"/>
                  <a:pt x="11978" y="10766"/>
                  <a:pt x="11966" y="10778"/>
                </a:cubicBezTo>
                <a:cubicBezTo>
                  <a:pt x="11942" y="10742"/>
                  <a:pt x="11930" y="10718"/>
                  <a:pt x="11918" y="10706"/>
                </a:cubicBezTo>
                <a:cubicBezTo>
                  <a:pt x="11918" y="10683"/>
                  <a:pt x="11930" y="10671"/>
                  <a:pt x="11930" y="10647"/>
                </a:cubicBezTo>
                <a:close/>
                <a:moveTo>
                  <a:pt x="12025" y="10754"/>
                </a:moveTo>
                <a:cubicBezTo>
                  <a:pt x="12014" y="10766"/>
                  <a:pt x="12014" y="10766"/>
                  <a:pt x="12014" y="10778"/>
                </a:cubicBezTo>
                <a:cubicBezTo>
                  <a:pt x="12014" y="10766"/>
                  <a:pt x="12002" y="10766"/>
                  <a:pt x="12002" y="10754"/>
                </a:cubicBezTo>
                <a:close/>
                <a:moveTo>
                  <a:pt x="12171" y="10714"/>
                </a:moveTo>
                <a:cubicBezTo>
                  <a:pt x="12180" y="10714"/>
                  <a:pt x="12180" y="10725"/>
                  <a:pt x="12180" y="10742"/>
                </a:cubicBezTo>
                <a:cubicBezTo>
                  <a:pt x="12180" y="10742"/>
                  <a:pt x="12168" y="10754"/>
                  <a:pt x="12168" y="10778"/>
                </a:cubicBezTo>
                <a:cubicBezTo>
                  <a:pt x="12168" y="10766"/>
                  <a:pt x="12156" y="10766"/>
                  <a:pt x="12156" y="10766"/>
                </a:cubicBezTo>
                <a:lnTo>
                  <a:pt x="12156" y="10718"/>
                </a:lnTo>
                <a:cubicBezTo>
                  <a:pt x="12163" y="10715"/>
                  <a:pt x="12167" y="10714"/>
                  <a:pt x="12171" y="10714"/>
                </a:cubicBezTo>
                <a:close/>
                <a:moveTo>
                  <a:pt x="12442" y="10766"/>
                </a:moveTo>
                <a:cubicBezTo>
                  <a:pt x="12442" y="10766"/>
                  <a:pt x="12442" y="10778"/>
                  <a:pt x="12430" y="10778"/>
                </a:cubicBezTo>
                <a:cubicBezTo>
                  <a:pt x="12442" y="10766"/>
                  <a:pt x="12442" y="10766"/>
                  <a:pt x="12442" y="10766"/>
                </a:cubicBezTo>
                <a:close/>
                <a:moveTo>
                  <a:pt x="12002" y="10778"/>
                </a:moveTo>
                <a:lnTo>
                  <a:pt x="12002" y="10778"/>
                </a:lnTo>
                <a:cubicBezTo>
                  <a:pt x="12002" y="10778"/>
                  <a:pt x="11997" y="10783"/>
                  <a:pt x="11993" y="10789"/>
                </a:cubicBezTo>
                <a:lnTo>
                  <a:pt x="11993" y="10789"/>
                </a:lnTo>
                <a:cubicBezTo>
                  <a:pt x="12002" y="10787"/>
                  <a:pt x="12002" y="10778"/>
                  <a:pt x="12002" y="10778"/>
                </a:cubicBezTo>
                <a:close/>
                <a:moveTo>
                  <a:pt x="12371" y="10778"/>
                </a:moveTo>
                <a:cubicBezTo>
                  <a:pt x="12371" y="10778"/>
                  <a:pt x="12359" y="10790"/>
                  <a:pt x="12359" y="10790"/>
                </a:cubicBezTo>
                <a:lnTo>
                  <a:pt x="12359" y="10790"/>
                </a:lnTo>
                <a:cubicBezTo>
                  <a:pt x="12359" y="10790"/>
                  <a:pt x="12359" y="10778"/>
                  <a:pt x="12371" y="10778"/>
                </a:cubicBezTo>
                <a:close/>
                <a:moveTo>
                  <a:pt x="10116" y="10771"/>
                </a:moveTo>
                <a:cubicBezTo>
                  <a:pt x="10109" y="10786"/>
                  <a:pt x="10112" y="10789"/>
                  <a:pt x="10112" y="10799"/>
                </a:cubicBezTo>
                <a:lnTo>
                  <a:pt x="10112" y="10799"/>
                </a:lnTo>
                <a:lnTo>
                  <a:pt x="10116" y="10771"/>
                </a:lnTo>
                <a:close/>
                <a:moveTo>
                  <a:pt x="12002" y="10766"/>
                </a:moveTo>
                <a:cubicBezTo>
                  <a:pt x="12002" y="10778"/>
                  <a:pt x="12002" y="10790"/>
                  <a:pt x="12002" y="10790"/>
                </a:cubicBezTo>
                <a:cubicBezTo>
                  <a:pt x="12002" y="10802"/>
                  <a:pt x="12002" y="10802"/>
                  <a:pt x="11990" y="10802"/>
                </a:cubicBezTo>
                <a:cubicBezTo>
                  <a:pt x="11990" y="10797"/>
                  <a:pt x="11991" y="10793"/>
                  <a:pt x="11993" y="10789"/>
                </a:cubicBezTo>
                <a:lnTo>
                  <a:pt x="11993" y="10789"/>
                </a:lnTo>
                <a:cubicBezTo>
                  <a:pt x="11992" y="10790"/>
                  <a:pt x="11991" y="10790"/>
                  <a:pt x="11990" y="10790"/>
                </a:cubicBezTo>
                <a:lnTo>
                  <a:pt x="11990" y="10790"/>
                </a:lnTo>
                <a:cubicBezTo>
                  <a:pt x="11990" y="10778"/>
                  <a:pt x="11990" y="10778"/>
                  <a:pt x="12002" y="10766"/>
                </a:cubicBezTo>
                <a:close/>
                <a:moveTo>
                  <a:pt x="12085" y="10730"/>
                </a:moveTo>
                <a:cubicBezTo>
                  <a:pt x="12097" y="10742"/>
                  <a:pt x="12097" y="10742"/>
                  <a:pt x="12097" y="10742"/>
                </a:cubicBezTo>
                <a:cubicBezTo>
                  <a:pt x="12097" y="10754"/>
                  <a:pt x="12097" y="10754"/>
                  <a:pt x="12097" y="10754"/>
                </a:cubicBezTo>
                <a:cubicBezTo>
                  <a:pt x="12109" y="10754"/>
                  <a:pt x="12109" y="10754"/>
                  <a:pt x="12109" y="10766"/>
                </a:cubicBezTo>
                <a:cubicBezTo>
                  <a:pt x="12097" y="10778"/>
                  <a:pt x="12097" y="10790"/>
                  <a:pt x="12085" y="10802"/>
                </a:cubicBezTo>
                <a:lnTo>
                  <a:pt x="12073" y="10778"/>
                </a:lnTo>
                <a:cubicBezTo>
                  <a:pt x="12073" y="10754"/>
                  <a:pt x="12085" y="10742"/>
                  <a:pt x="12085" y="10730"/>
                </a:cubicBezTo>
                <a:close/>
                <a:moveTo>
                  <a:pt x="12359" y="10767"/>
                </a:moveTo>
                <a:cubicBezTo>
                  <a:pt x="12358" y="10779"/>
                  <a:pt x="12347" y="10790"/>
                  <a:pt x="12347" y="10802"/>
                </a:cubicBezTo>
                <a:cubicBezTo>
                  <a:pt x="12347" y="10802"/>
                  <a:pt x="12347" y="10802"/>
                  <a:pt x="12347" y="10790"/>
                </a:cubicBezTo>
                <a:lnTo>
                  <a:pt x="12347" y="10778"/>
                </a:lnTo>
                <a:cubicBezTo>
                  <a:pt x="12353" y="10772"/>
                  <a:pt x="12356" y="10769"/>
                  <a:pt x="12359" y="10767"/>
                </a:cubicBezTo>
                <a:close/>
                <a:moveTo>
                  <a:pt x="12228" y="10742"/>
                </a:moveTo>
                <a:cubicBezTo>
                  <a:pt x="12240" y="10754"/>
                  <a:pt x="12240" y="10766"/>
                  <a:pt x="12252" y="10766"/>
                </a:cubicBezTo>
                <a:lnTo>
                  <a:pt x="12252" y="10778"/>
                </a:lnTo>
                <a:cubicBezTo>
                  <a:pt x="12252" y="10778"/>
                  <a:pt x="12240" y="10766"/>
                  <a:pt x="12228" y="10754"/>
                </a:cubicBezTo>
                <a:lnTo>
                  <a:pt x="12228" y="10754"/>
                </a:lnTo>
                <a:cubicBezTo>
                  <a:pt x="12240" y="10766"/>
                  <a:pt x="12240" y="10778"/>
                  <a:pt x="12252" y="10790"/>
                </a:cubicBezTo>
                <a:cubicBezTo>
                  <a:pt x="12252" y="10790"/>
                  <a:pt x="12252" y="10790"/>
                  <a:pt x="12252" y="10802"/>
                </a:cubicBezTo>
                <a:lnTo>
                  <a:pt x="12240" y="10802"/>
                </a:lnTo>
                <a:cubicBezTo>
                  <a:pt x="12240" y="10802"/>
                  <a:pt x="12240" y="10813"/>
                  <a:pt x="12240" y="10813"/>
                </a:cubicBezTo>
                <a:cubicBezTo>
                  <a:pt x="12232" y="10813"/>
                  <a:pt x="12224" y="10803"/>
                  <a:pt x="12216" y="10803"/>
                </a:cubicBezTo>
                <a:cubicBezTo>
                  <a:pt x="12212" y="10803"/>
                  <a:pt x="12208" y="10806"/>
                  <a:pt x="12204" y="10813"/>
                </a:cubicBezTo>
                <a:cubicBezTo>
                  <a:pt x="12204" y="10802"/>
                  <a:pt x="12204" y="10790"/>
                  <a:pt x="12204" y="10790"/>
                </a:cubicBezTo>
                <a:cubicBezTo>
                  <a:pt x="12216" y="10778"/>
                  <a:pt x="12216" y="10766"/>
                  <a:pt x="12216" y="10766"/>
                </a:cubicBezTo>
                <a:lnTo>
                  <a:pt x="12228" y="10754"/>
                </a:lnTo>
                <a:cubicBezTo>
                  <a:pt x="12228" y="10754"/>
                  <a:pt x="12228" y="10754"/>
                  <a:pt x="12228" y="10742"/>
                </a:cubicBezTo>
                <a:close/>
                <a:moveTo>
                  <a:pt x="9875" y="10806"/>
                </a:moveTo>
                <a:cubicBezTo>
                  <a:pt x="9872" y="10807"/>
                  <a:pt x="9867" y="10812"/>
                  <a:pt x="9859" y="10825"/>
                </a:cubicBezTo>
                <a:cubicBezTo>
                  <a:pt x="9864" y="10820"/>
                  <a:pt x="9870" y="10814"/>
                  <a:pt x="9875" y="10806"/>
                </a:cubicBezTo>
                <a:close/>
                <a:moveTo>
                  <a:pt x="10112" y="10799"/>
                </a:moveTo>
                <a:lnTo>
                  <a:pt x="10109" y="10825"/>
                </a:lnTo>
                <a:cubicBezTo>
                  <a:pt x="10112" y="10813"/>
                  <a:pt x="10112" y="10805"/>
                  <a:pt x="10112" y="10799"/>
                </a:cubicBezTo>
                <a:close/>
                <a:moveTo>
                  <a:pt x="12406" y="10778"/>
                </a:moveTo>
                <a:cubicBezTo>
                  <a:pt x="12406" y="10778"/>
                  <a:pt x="12395" y="10790"/>
                  <a:pt x="12395" y="10790"/>
                </a:cubicBezTo>
                <a:cubicBezTo>
                  <a:pt x="12395" y="10790"/>
                  <a:pt x="12395" y="10802"/>
                  <a:pt x="12395" y="10802"/>
                </a:cubicBezTo>
                <a:lnTo>
                  <a:pt x="12383" y="10825"/>
                </a:lnTo>
                <a:cubicBezTo>
                  <a:pt x="12371" y="10813"/>
                  <a:pt x="12371" y="10813"/>
                  <a:pt x="12359" y="10813"/>
                </a:cubicBezTo>
                <a:cubicBezTo>
                  <a:pt x="12371" y="10802"/>
                  <a:pt x="12371" y="10802"/>
                  <a:pt x="12371" y="10790"/>
                </a:cubicBezTo>
                <a:lnTo>
                  <a:pt x="12383" y="10790"/>
                </a:lnTo>
                <a:lnTo>
                  <a:pt x="12406" y="10778"/>
                </a:lnTo>
                <a:close/>
                <a:moveTo>
                  <a:pt x="12454" y="10790"/>
                </a:moveTo>
                <a:lnTo>
                  <a:pt x="12442" y="10825"/>
                </a:lnTo>
                <a:cubicBezTo>
                  <a:pt x="12454" y="10813"/>
                  <a:pt x="12454" y="10790"/>
                  <a:pt x="12454" y="10790"/>
                </a:cubicBezTo>
                <a:close/>
                <a:moveTo>
                  <a:pt x="13347" y="10837"/>
                </a:moveTo>
                <a:cubicBezTo>
                  <a:pt x="13346" y="10841"/>
                  <a:pt x="13345" y="10845"/>
                  <a:pt x="13344" y="10849"/>
                </a:cubicBezTo>
                <a:lnTo>
                  <a:pt x="13344" y="10849"/>
                </a:lnTo>
                <a:cubicBezTo>
                  <a:pt x="13349" y="10846"/>
                  <a:pt x="13354" y="10842"/>
                  <a:pt x="13359" y="10837"/>
                </a:cubicBezTo>
                <a:close/>
                <a:moveTo>
                  <a:pt x="12454" y="10766"/>
                </a:moveTo>
                <a:cubicBezTo>
                  <a:pt x="12454" y="10778"/>
                  <a:pt x="12466" y="10778"/>
                  <a:pt x="12466" y="10778"/>
                </a:cubicBezTo>
                <a:lnTo>
                  <a:pt x="12454" y="10778"/>
                </a:lnTo>
                <a:cubicBezTo>
                  <a:pt x="12478" y="10790"/>
                  <a:pt x="12502" y="10813"/>
                  <a:pt x="12549" y="10837"/>
                </a:cubicBezTo>
                <a:lnTo>
                  <a:pt x="12537" y="10837"/>
                </a:lnTo>
                <a:cubicBezTo>
                  <a:pt x="12502" y="10817"/>
                  <a:pt x="12484" y="10810"/>
                  <a:pt x="12477" y="10810"/>
                </a:cubicBezTo>
                <a:cubicBezTo>
                  <a:pt x="12468" y="10810"/>
                  <a:pt x="12481" y="10824"/>
                  <a:pt x="12502" y="10837"/>
                </a:cubicBezTo>
                <a:cubicBezTo>
                  <a:pt x="12502" y="10837"/>
                  <a:pt x="12502" y="10849"/>
                  <a:pt x="12514" y="10849"/>
                </a:cubicBezTo>
                <a:cubicBezTo>
                  <a:pt x="12502" y="10849"/>
                  <a:pt x="12502" y="10861"/>
                  <a:pt x="12502" y="10861"/>
                </a:cubicBezTo>
                <a:cubicBezTo>
                  <a:pt x="12490" y="10849"/>
                  <a:pt x="12466" y="10837"/>
                  <a:pt x="12442" y="10825"/>
                </a:cubicBezTo>
                <a:cubicBezTo>
                  <a:pt x="12430" y="10813"/>
                  <a:pt x="12430" y="10813"/>
                  <a:pt x="12430" y="10813"/>
                </a:cubicBezTo>
                <a:cubicBezTo>
                  <a:pt x="12430" y="10802"/>
                  <a:pt x="12430" y="10802"/>
                  <a:pt x="12430" y="10790"/>
                </a:cubicBezTo>
                <a:cubicBezTo>
                  <a:pt x="12430" y="10790"/>
                  <a:pt x="12433" y="10793"/>
                  <a:pt x="12438" y="10793"/>
                </a:cubicBezTo>
                <a:cubicBezTo>
                  <a:pt x="12442" y="10793"/>
                  <a:pt x="12448" y="10790"/>
                  <a:pt x="12454" y="10778"/>
                </a:cubicBezTo>
                <a:cubicBezTo>
                  <a:pt x="12454" y="10766"/>
                  <a:pt x="12454" y="10766"/>
                  <a:pt x="12454" y="10766"/>
                </a:cubicBezTo>
                <a:close/>
                <a:moveTo>
                  <a:pt x="12597" y="10861"/>
                </a:moveTo>
                <a:lnTo>
                  <a:pt x="12597" y="10861"/>
                </a:lnTo>
                <a:cubicBezTo>
                  <a:pt x="12609" y="10873"/>
                  <a:pt x="12609" y="10873"/>
                  <a:pt x="12609" y="10873"/>
                </a:cubicBezTo>
                <a:cubicBezTo>
                  <a:pt x="12609" y="10873"/>
                  <a:pt x="12597" y="10873"/>
                  <a:pt x="12597" y="10861"/>
                </a:cubicBezTo>
                <a:close/>
                <a:moveTo>
                  <a:pt x="12454" y="10861"/>
                </a:moveTo>
                <a:cubicBezTo>
                  <a:pt x="12454" y="10873"/>
                  <a:pt x="12466" y="10873"/>
                  <a:pt x="12478" y="10885"/>
                </a:cubicBezTo>
                <a:cubicBezTo>
                  <a:pt x="12473" y="10880"/>
                  <a:pt x="12469" y="10876"/>
                  <a:pt x="12466" y="10873"/>
                </a:cubicBezTo>
                <a:cubicBezTo>
                  <a:pt x="12454" y="10861"/>
                  <a:pt x="12454" y="10861"/>
                  <a:pt x="12454" y="10861"/>
                </a:cubicBezTo>
                <a:close/>
                <a:moveTo>
                  <a:pt x="12478" y="10885"/>
                </a:moveTo>
                <a:cubicBezTo>
                  <a:pt x="12478" y="10885"/>
                  <a:pt x="12478" y="10885"/>
                  <a:pt x="12478" y="10885"/>
                </a:cubicBezTo>
                <a:cubicBezTo>
                  <a:pt x="12478" y="10885"/>
                  <a:pt x="12478" y="10885"/>
                  <a:pt x="12478" y="10885"/>
                </a:cubicBezTo>
                <a:close/>
                <a:moveTo>
                  <a:pt x="12478" y="10885"/>
                </a:moveTo>
                <a:cubicBezTo>
                  <a:pt x="12478" y="10897"/>
                  <a:pt x="12490" y="10897"/>
                  <a:pt x="12490" y="10897"/>
                </a:cubicBezTo>
                <a:cubicBezTo>
                  <a:pt x="12485" y="10892"/>
                  <a:pt x="12481" y="10888"/>
                  <a:pt x="12478" y="10885"/>
                </a:cubicBezTo>
                <a:close/>
                <a:moveTo>
                  <a:pt x="12442" y="10837"/>
                </a:moveTo>
                <a:cubicBezTo>
                  <a:pt x="12454" y="10849"/>
                  <a:pt x="12466" y="10861"/>
                  <a:pt x="12478" y="10873"/>
                </a:cubicBezTo>
                <a:cubicBezTo>
                  <a:pt x="12490" y="10873"/>
                  <a:pt x="12490" y="10885"/>
                  <a:pt x="12502" y="10885"/>
                </a:cubicBezTo>
                <a:cubicBezTo>
                  <a:pt x="12502" y="10885"/>
                  <a:pt x="12502" y="10897"/>
                  <a:pt x="12490" y="10897"/>
                </a:cubicBezTo>
                <a:cubicBezTo>
                  <a:pt x="12490" y="10909"/>
                  <a:pt x="12490" y="10909"/>
                  <a:pt x="12490" y="10909"/>
                </a:cubicBezTo>
                <a:cubicBezTo>
                  <a:pt x="12490" y="10909"/>
                  <a:pt x="12478" y="10897"/>
                  <a:pt x="12478" y="10897"/>
                </a:cubicBezTo>
                <a:cubicBezTo>
                  <a:pt x="12478" y="10897"/>
                  <a:pt x="12478" y="10897"/>
                  <a:pt x="12478" y="10885"/>
                </a:cubicBezTo>
                <a:cubicBezTo>
                  <a:pt x="12478" y="10885"/>
                  <a:pt x="12478" y="10885"/>
                  <a:pt x="12478" y="10885"/>
                </a:cubicBezTo>
                <a:lnTo>
                  <a:pt x="12478" y="10885"/>
                </a:lnTo>
                <a:cubicBezTo>
                  <a:pt x="12478" y="10885"/>
                  <a:pt x="12478" y="10897"/>
                  <a:pt x="12466" y="10897"/>
                </a:cubicBezTo>
                <a:cubicBezTo>
                  <a:pt x="12466" y="10897"/>
                  <a:pt x="12466" y="10885"/>
                  <a:pt x="12466" y="10885"/>
                </a:cubicBezTo>
                <a:lnTo>
                  <a:pt x="12454" y="10885"/>
                </a:lnTo>
                <a:cubicBezTo>
                  <a:pt x="12454" y="10873"/>
                  <a:pt x="12454" y="10873"/>
                  <a:pt x="12454" y="10861"/>
                </a:cubicBezTo>
                <a:cubicBezTo>
                  <a:pt x="12442" y="10849"/>
                  <a:pt x="12442" y="10837"/>
                  <a:pt x="12442" y="10837"/>
                </a:cubicBezTo>
                <a:close/>
                <a:moveTo>
                  <a:pt x="13228" y="10814"/>
                </a:moveTo>
                <a:cubicBezTo>
                  <a:pt x="13184" y="10854"/>
                  <a:pt x="13138" y="10901"/>
                  <a:pt x="13097" y="10909"/>
                </a:cubicBezTo>
                <a:cubicBezTo>
                  <a:pt x="13133" y="10885"/>
                  <a:pt x="13180" y="10849"/>
                  <a:pt x="13192" y="10837"/>
                </a:cubicBezTo>
                <a:lnTo>
                  <a:pt x="13192" y="10837"/>
                </a:lnTo>
                <a:cubicBezTo>
                  <a:pt x="13192" y="10837"/>
                  <a:pt x="13182" y="10843"/>
                  <a:pt x="13175" y="10843"/>
                </a:cubicBezTo>
                <a:cubicBezTo>
                  <a:pt x="13171" y="10843"/>
                  <a:pt x="13168" y="10841"/>
                  <a:pt x="13168" y="10837"/>
                </a:cubicBezTo>
                <a:lnTo>
                  <a:pt x="13228" y="10814"/>
                </a:lnTo>
                <a:close/>
                <a:moveTo>
                  <a:pt x="12323" y="10861"/>
                </a:moveTo>
                <a:cubicBezTo>
                  <a:pt x="12323" y="10861"/>
                  <a:pt x="12335" y="10873"/>
                  <a:pt x="12335" y="10873"/>
                </a:cubicBezTo>
                <a:cubicBezTo>
                  <a:pt x="12347" y="10885"/>
                  <a:pt x="12347" y="10885"/>
                  <a:pt x="12347" y="10897"/>
                </a:cubicBezTo>
                <a:cubicBezTo>
                  <a:pt x="12347" y="10897"/>
                  <a:pt x="12347" y="10897"/>
                  <a:pt x="12335" y="10909"/>
                </a:cubicBezTo>
                <a:cubicBezTo>
                  <a:pt x="12335" y="10909"/>
                  <a:pt x="12330" y="10914"/>
                  <a:pt x="12326" y="10914"/>
                </a:cubicBezTo>
                <a:cubicBezTo>
                  <a:pt x="12324" y="10914"/>
                  <a:pt x="12323" y="10913"/>
                  <a:pt x="12323" y="10909"/>
                </a:cubicBezTo>
                <a:cubicBezTo>
                  <a:pt x="12323" y="10909"/>
                  <a:pt x="12311" y="10909"/>
                  <a:pt x="12311" y="10897"/>
                </a:cubicBezTo>
                <a:lnTo>
                  <a:pt x="12323" y="10885"/>
                </a:lnTo>
                <a:lnTo>
                  <a:pt x="12323" y="10873"/>
                </a:lnTo>
                <a:lnTo>
                  <a:pt x="12323" y="10861"/>
                </a:lnTo>
                <a:close/>
                <a:moveTo>
                  <a:pt x="13442" y="10885"/>
                </a:moveTo>
                <a:lnTo>
                  <a:pt x="13442" y="10885"/>
                </a:lnTo>
                <a:cubicBezTo>
                  <a:pt x="13442" y="10885"/>
                  <a:pt x="13418" y="10904"/>
                  <a:pt x="13394" y="10925"/>
                </a:cubicBezTo>
                <a:lnTo>
                  <a:pt x="13394" y="10925"/>
                </a:lnTo>
                <a:cubicBezTo>
                  <a:pt x="13399" y="10922"/>
                  <a:pt x="13403" y="10921"/>
                  <a:pt x="13407" y="10921"/>
                </a:cubicBezTo>
                <a:cubicBezTo>
                  <a:pt x="13418" y="10909"/>
                  <a:pt x="13430" y="10897"/>
                  <a:pt x="13442" y="10885"/>
                </a:cubicBezTo>
                <a:close/>
                <a:moveTo>
                  <a:pt x="13187" y="10940"/>
                </a:moveTo>
                <a:cubicBezTo>
                  <a:pt x="13190" y="10940"/>
                  <a:pt x="13192" y="10941"/>
                  <a:pt x="13192" y="10944"/>
                </a:cubicBezTo>
                <a:cubicBezTo>
                  <a:pt x="13180" y="10944"/>
                  <a:pt x="13168" y="10956"/>
                  <a:pt x="13157" y="10968"/>
                </a:cubicBezTo>
                <a:cubicBezTo>
                  <a:pt x="13157" y="10956"/>
                  <a:pt x="13157" y="10956"/>
                  <a:pt x="13145" y="10956"/>
                </a:cubicBezTo>
                <a:cubicBezTo>
                  <a:pt x="13161" y="10948"/>
                  <a:pt x="13178" y="10940"/>
                  <a:pt x="13187" y="10940"/>
                </a:cubicBezTo>
                <a:close/>
                <a:moveTo>
                  <a:pt x="13207" y="10966"/>
                </a:moveTo>
                <a:cubicBezTo>
                  <a:pt x="13210" y="10966"/>
                  <a:pt x="13209" y="10970"/>
                  <a:pt x="13204" y="10980"/>
                </a:cubicBezTo>
                <a:lnTo>
                  <a:pt x="13192" y="10992"/>
                </a:lnTo>
                <a:cubicBezTo>
                  <a:pt x="13204" y="10992"/>
                  <a:pt x="13228" y="10980"/>
                  <a:pt x="13228" y="10980"/>
                </a:cubicBezTo>
                <a:lnTo>
                  <a:pt x="13228" y="10980"/>
                </a:lnTo>
                <a:cubicBezTo>
                  <a:pt x="13216" y="10992"/>
                  <a:pt x="13216" y="11004"/>
                  <a:pt x="13204" y="11004"/>
                </a:cubicBezTo>
                <a:cubicBezTo>
                  <a:pt x="13204" y="11004"/>
                  <a:pt x="13192" y="11004"/>
                  <a:pt x="13192" y="10992"/>
                </a:cubicBezTo>
                <a:cubicBezTo>
                  <a:pt x="13180" y="10992"/>
                  <a:pt x="13180" y="10980"/>
                  <a:pt x="13180" y="10980"/>
                </a:cubicBezTo>
                <a:cubicBezTo>
                  <a:pt x="13194" y="10973"/>
                  <a:pt x="13204" y="10966"/>
                  <a:pt x="13207" y="10966"/>
                </a:cubicBezTo>
                <a:close/>
                <a:moveTo>
                  <a:pt x="13240" y="11004"/>
                </a:moveTo>
                <a:cubicBezTo>
                  <a:pt x="13243" y="11004"/>
                  <a:pt x="13240" y="11010"/>
                  <a:pt x="13228" y="11028"/>
                </a:cubicBezTo>
                <a:cubicBezTo>
                  <a:pt x="13216" y="11016"/>
                  <a:pt x="13216" y="11016"/>
                  <a:pt x="13216" y="11016"/>
                </a:cubicBezTo>
                <a:cubicBezTo>
                  <a:pt x="13228" y="11010"/>
                  <a:pt x="13237" y="11004"/>
                  <a:pt x="13240" y="11004"/>
                </a:cubicBezTo>
                <a:close/>
                <a:moveTo>
                  <a:pt x="13204" y="11028"/>
                </a:moveTo>
                <a:cubicBezTo>
                  <a:pt x="13192" y="11028"/>
                  <a:pt x="13192" y="11028"/>
                  <a:pt x="13192" y="11040"/>
                </a:cubicBezTo>
                <a:cubicBezTo>
                  <a:pt x="13180" y="11040"/>
                  <a:pt x="13180" y="11052"/>
                  <a:pt x="13168" y="11052"/>
                </a:cubicBezTo>
                <a:cubicBezTo>
                  <a:pt x="13168" y="11052"/>
                  <a:pt x="13168" y="11040"/>
                  <a:pt x="13157" y="11040"/>
                </a:cubicBezTo>
                <a:cubicBezTo>
                  <a:pt x="13157" y="11028"/>
                  <a:pt x="13157" y="11028"/>
                  <a:pt x="13168" y="11028"/>
                </a:cubicBezTo>
                <a:cubicBezTo>
                  <a:pt x="13168" y="11028"/>
                  <a:pt x="13168" y="11028"/>
                  <a:pt x="13157" y="11040"/>
                </a:cubicBezTo>
                <a:cubicBezTo>
                  <a:pt x="13168" y="11040"/>
                  <a:pt x="13168" y="11028"/>
                  <a:pt x="13180" y="11028"/>
                </a:cubicBezTo>
                <a:close/>
                <a:moveTo>
                  <a:pt x="13478" y="11075"/>
                </a:moveTo>
                <a:cubicBezTo>
                  <a:pt x="13478" y="11076"/>
                  <a:pt x="13477" y="11076"/>
                  <a:pt x="13477" y="11077"/>
                </a:cubicBezTo>
                <a:lnTo>
                  <a:pt x="13477" y="11077"/>
                </a:lnTo>
                <a:cubicBezTo>
                  <a:pt x="13481" y="11076"/>
                  <a:pt x="13485" y="11075"/>
                  <a:pt x="13490" y="11075"/>
                </a:cubicBezTo>
                <a:close/>
                <a:moveTo>
                  <a:pt x="13764" y="11075"/>
                </a:moveTo>
                <a:cubicBezTo>
                  <a:pt x="13762" y="11077"/>
                  <a:pt x="13762" y="11077"/>
                  <a:pt x="13762" y="11077"/>
                </a:cubicBezTo>
                <a:cubicBezTo>
                  <a:pt x="13762" y="11077"/>
                  <a:pt x="13763" y="11077"/>
                  <a:pt x="13764" y="11076"/>
                </a:cubicBezTo>
                <a:lnTo>
                  <a:pt x="13764" y="11076"/>
                </a:lnTo>
                <a:cubicBezTo>
                  <a:pt x="13764" y="11076"/>
                  <a:pt x="13764" y="11075"/>
                  <a:pt x="13764" y="11075"/>
                </a:cubicBezTo>
                <a:close/>
                <a:moveTo>
                  <a:pt x="13299" y="11064"/>
                </a:moveTo>
                <a:cubicBezTo>
                  <a:pt x="13264" y="11087"/>
                  <a:pt x="13240" y="11099"/>
                  <a:pt x="13240" y="11111"/>
                </a:cubicBezTo>
                <a:cubicBezTo>
                  <a:pt x="13240" y="11099"/>
                  <a:pt x="13228" y="11099"/>
                  <a:pt x="13228" y="11099"/>
                </a:cubicBezTo>
                <a:cubicBezTo>
                  <a:pt x="13228" y="11099"/>
                  <a:pt x="13228" y="11099"/>
                  <a:pt x="13216" y="11087"/>
                </a:cubicBezTo>
                <a:lnTo>
                  <a:pt x="13204" y="11087"/>
                </a:lnTo>
                <a:cubicBezTo>
                  <a:pt x="13216" y="11075"/>
                  <a:pt x="13216" y="11075"/>
                  <a:pt x="13216" y="11075"/>
                </a:cubicBezTo>
                <a:cubicBezTo>
                  <a:pt x="13216" y="11075"/>
                  <a:pt x="13216" y="11087"/>
                  <a:pt x="13216" y="11087"/>
                </a:cubicBezTo>
                <a:lnTo>
                  <a:pt x="13228" y="11075"/>
                </a:lnTo>
                <a:cubicBezTo>
                  <a:pt x="13231" y="11074"/>
                  <a:pt x="13233" y="11073"/>
                  <a:pt x="13235" y="11073"/>
                </a:cubicBezTo>
                <a:cubicBezTo>
                  <a:pt x="13242" y="11073"/>
                  <a:pt x="13241" y="11085"/>
                  <a:pt x="13253" y="11085"/>
                </a:cubicBezTo>
                <a:cubicBezTo>
                  <a:pt x="13261" y="11085"/>
                  <a:pt x="13274" y="11080"/>
                  <a:pt x="13299" y="11064"/>
                </a:cubicBezTo>
                <a:close/>
                <a:moveTo>
                  <a:pt x="14085" y="11099"/>
                </a:moveTo>
                <a:cubicBezTo>
                  <a:pt x="14049" y="11127"/>
                  <a:pt x="14015" y="11153"/>
                  <a:pt x="13990" y="11159"/>
                </a:cubicBezTo>
                <a:cubicBezTo>
                  <a:pt x="14013" y="11135"/>
                  <a:pt x="14071" y="11101"/>
                  <a:pt x="14085" y="11099"/>
                </a:cubicBezTo>
                <a:close/>
                <a:moveTo>
                  <a:pt x="11678" y="11236"/>
                </a:moveTo>
                <a:lnTo>
                  <a:pt x="11678" y="11236"/>
                </a:lnTo>
                <a:cubicBezTo>
                  <a:pt x="11675" y="11237"/>
                  <a:pt x="11672" y="11239"/>
                  <a:pt x="11668" y="11242"/>
                </a:cubicBezTo>
                <a:cubicBezTo>
                  <a:pt x="11674" y="11242"/>
                  <a:pt x="11677" y="11240"/>
                  <a:pt x="11678" y="11236"/>
                </a:cubicBezTo>
                <a:close/>
                <a:moveTo>
                  <a:pt x="14288" y="11218"/>
                </a:moveTo>
                <a:lnTo>
                  <a:pt x="14288" y="11218"/>
                </a:lnTo>
                <a:cubicBezTo>
                  <a:pt x="14264" y="11242"/>
                  <a:pt x="14252" y="11242"/>
                  <a:pt x="14252" y="11242"/>
                </a:cubicBezTo>
                <a:cubicBezTo>
                  <a:pt x="14276" y="11230"/>
                  <a:pt x="14287" y="11218"/>
                  <a:pt x="14288" y="11218"/>
                </a:cubicBezTo>
                <a:close/>
                <a:moveTo>
                  <a:pt x="13442" y="11171"/>
                </a:moveTo>
                <a:cubicBezTo>
                  <a:pt x="13442" y="11183"/>
                  <a:pt x="13430" y="11183"/>
                  <a:pt x="13430" y="11194"/>
                </a:cubicBezTo>
                <a:cubicBezTo>
                  <a:pt x="13418" y="11194"/>
                  <a:pt x="13407" y="11206"/>
                  <a:pt x="13407" y="11206"/>
                </a:cubicBezTo>
                <a:cubicBezTo>
                  <a:pt x="13395" y="11218"/>
                  <a:pt x="13395" y="11218"/>
                  <a:pt x="13383" y="11218"/>
                </a:cubicBezTo>
                <a:cubicBezTo>
                  <a:pt x="13383" y="11225"/>
                  <a:pt x="13383" y="11230"/>
                  <a:pt x="13383" y="11230"/>
                </a:cubicBezTo>
                <a:lnTo>
                  <a:pt x="13371" y="11230"/>
                </a:lnTo>
                <a:cubicBezTo>
                  <a:pt x="13371" y="11242"/>
                  <a:pt x="13371" y="11254"/>
                  <a:pt x="13371" y="11254"/>
                </a:cubicBezTo>
                <a:cubicBezTo>
                  <a:pt x="13359" y="11242"/>
                  <a:pt x="13347" y="11242"/>
                  <a:pt x="13335" y="11230"/>
                </a:cubicBezTo>
                <a:cubicBezTo>
                  <a:pt x="13371" y="11206"/>
                  <a:pt x="13407" y="11183"/>
                  <a:pt x="13442" y="11171"/>
                </a:cubicBezTo>
                <a:close/>
                <a:moveTo>
                  <a:pt x="12015" y="11246"/>
                </a:moveTo>
                <a:cubicBezTo>
                  <a:pt x="12018" y="11246"/>
                  <a:pt x="12021" y="11249"/>
                  <a:pt x="12025" y="11254"/>
                </a:cubicBezTo>
                <a:cubicBezTo>
                  <a:pt x="12025" y="11254"/>
                  <a:pt x="12025" y="11266"/>
                  <a:pt x="12025" y="11290"/>
                </a:cubicBezTo>
                <a:lnTo>
                  <a:pt x="12002" y="11266"/>
                </a:lnTo>
                <a:cubicBezTo>
                  <a:pt x="12009" y="11252"/>
                  <a:pt x="12011" y="11246"/>
                  <a:pt x="12015" y="11246"/>
                </a:cubicBezTo>
                <a:close/>
                <a:moveTo>
                  <a:pt x="12025" y="11302"/>
                </a:moveTo>
                <a:cubicBezTo>
                  <a:pt x="12025" y="11314"/>
                  <a:pt x="12025" y="11314"/>
                  <a:pt x="12037" y="11314"/>
                </a:cubicBezTo>
                <a:lnTo>
                  <a:pt x="12025" y="11302"/>
                </a:lnTo>
                <a:close/>
                <a:moveTo>
                  <a:pt x="13502" y="11385"/>
                </a:moveTo>
                <a:lnTo>
                  <a:pt x="13514" y="11397"/>
                </a:lnTo>
                <a:cubicBezTo>
                  <a:pt x="13514" y="11385"/>
                  <a:pt x="13514" y="11385"/>
                  <a:pt x="13502" y="11385"/>
                </a:cubicBezTo>
                <a:close/>
                <a:moveTo>
                  <a:pt x="13823" y="11373"/>
                </a:moveTo>
                <a:cubicBezTo>
                  <a:pt x="13818" y="11383"/>
                  <a:pt x="13814" y="11390"/>
                  <a:pt x="13810" y="11397"/>
                </a:cubicBezTo>
                <a:lnTo>
                  <a:pt x="13810" y="11397"/>
                </a:lnTo>
                <a:cubicBezTo>
                  <a:pt x="13813" y="11387"/>
                  <a:pt x="13816" y="11380"/>
                  <a:pt x="13823" y="11373"/>
                </a:cubicBezTo>
                <a:close/>
                <a:moveTo>
                  <a:pt x="13478" y="11445"/>
                </a:moveTo>
                <a:cubicBezTo>
                  <a:pt x="13478" y="11456"/>
                  <a:pt x="13466" y="11456"/>
                  <a:pt x="13466" y="11456"/>
                </a:cubicBezTo>
                <a:cubicBezTo>
                  <a:pt x="13466" y="11456"/>
                  <a:pt x="13466" y="11456"/>
                  <a:pt x="13478" y="11445"/>
                </a:cubicBezTo>
                <a:close/>
                <a:moveTo>
                  <a:pt x="13590" y="11453"/>
                </a:moveTo>
                <a:cubicBezTo>
                  <a:pt x="13592" y="11453"/>
                  <a:pt x="13595" y="11454"/>
                  <a:pt x="13597" y="11456"/>
                </a:cubicBezTo>
                <a:cubicBezTo>
                  <a:pt x="13561" y="11480"/>
                  <a:pt x="13561" y="11528"/>
                  <a:pt x="13561" y="11564"/>
                </a:cubicBezTo>
                <a:cubicBezTo>
                  <a:pt x="13549" y="11564"/>
                  <a:pt x="13538" y="11552"/>
                  <a:pt x="13538" y="11552"/>
                </a:cubicBezTo>
                <a:cubicBezTo>
                  <a:pt x="13538" y="11528"/>
                  <a:pt x="13538" y="11540"/>
                  <a:pt x="13549" y="11504"/>
                </a:cubicBezTo>
                <a:cubicBezTo>
                  <a:pt x="13559" y="11475"/>
                  <a:pt x="13577" y="11453"/>
                  <a:pt x="13590" y="11453"/>
                </a:cubicBezTo>
                <a:close/>
                <a:moveTo>
                  <a:pt x="14240" y="11611"/>
                </a:moveTo>
                <a:lnTo>
                  <a:pt x="14235" y="11616"/>
                </a:lnTo>
                <a:lnTo>
                  <a:pt x="14235" y="11616"/>
                </a:lnTo>
                <a:cubicBezTo>
                  <a:pt x="14241" y="11613"/>
                  <a:pt x="14243" y="11611"/>
                  <a:pt x="14240" y="11611"/>
                </a:cubicBezTo>
                <a:close/>
                <a:moveTo>
                  <a:pt x="14193" y="11611"/>
                </a:moveTo>
                <a:cubicBezTo>
                  <a:pt x="14190" y="11613"/>
                  <a:pt x="14187" y="11614"/>
                  <a:pt x="14184" y="11616"/>
                </a:cubicBezTo>
                <a:lnTo>
                  <a:pt x="14184" y="11616"/>
                </a:lnTo>
                <a:cubicBezTo>
                  <a:pt x="14190" y="11615"/>
                  <a:pt x="14197" y="11613"/>
                  <a:pt x="14204" y="11611"/>
                </a:cubicBezTo>
                <a:close/>
                <a:moveTo>
                  <a:pt x="14085" y="11611"/>
                </a:moveTo>
                <a:lnTo>
                  <a:pt x="14085" y="11623"/>
                </a:lnTo>
                <a:cubicBezTo>
                  <a:pt x="14085" y="11623"/>
                  <a:pt x="14097" y="11623"/>
                  <a:pt x="14097" y="11611"/>
                </a:cubicBezTo>
                <a:close/>
                <a:moveTo>
                  <a:pt x="14235" y="11616"/>
                </a:moveTo>
                <a:lnTo>
                  <a:pt x="14235" y="11616"/>
                </a:lnTo>
                <a:cubicBezTo>
                  <a:pt x="14221" y="11623"/>
                  <a:pt x="14186" y="11635"/>
                  <a:pt x="14169" y="11635"/>
                </a:cubicBezTo>
                <a:cubicBezTo>
                  <a:pt x="14162" y="11637"/>
                  <a:pt x="14158" y="11637"/>
                  <a:pt x="14155" y="11637"/>
                </a:cubicBezTo>
                <a:cubicBezTo>
                  <a:pt x="14146" y="11637"/>
                  <a:pt x="14164" y="11627"/>
                  <a:pt x="14184" y="11616"/>
                </a:cubicBezTo>
                <a:lnTo>
                  <a:pt x="14184" y="11616"/>
                </a:lnTo>
                <a:cubicBezTo>
                  <a:pt x="14149" y="11623"/>
                  <a:pt x="14129" y="11625"/>
                  <a:pt x="14109" y="11635"/>
                </a:cubicBezTo>
                <a:cubicBezTo>
                  <a:pt x="14121" y="11635"/>
                  <a:pt x="14133" y="11638"/>
                  <a:pt x="14151" y="11638"/>
                </a:cubicBezTo>
                <a:cubicBezTo>
                  <a:pt x="14169" y="11638"/>
                  <a:pt x="14192" y="11635"/>
                  <a:pt x="14228" y="11623"/>
                </a:cubicBezTo>
                <a:lnTo>
                  <a:pt x="14235" y="11616"/>
                </a:lnTo>
                <a:close/>
                <a:moveTo>
                  <a:pt x="14121" y="11754"/>
                </a:moveTo>
                <a:lnTo>
                  <a:pt x="14121" y="11767"/>
                </a:lnTo>
                <a:lnTo>
                  <a:pt x="14121" y="11767"/>
                </a:lnTo>
                <a:cubicBezTo>
                  <a:pt x="14124" y="11759"/>
                  <a:pt x="14124" y="11754"/>
                  <a:pt x="14121" y="11754"/>
                </a:cubicBezTo>
                <a:close/>
                <a:moveTo>
                  <a:pt x="13628" y="11473"/>
                </a:moveTo>
                <a:cubicBezTo>
                  <a:pt x="13631" y="11473"/>
                  <a:pt x="13633" y="11479"/>
                  <a:pt x="13633" y="11492"/>
                </a:cubicBezTo>
                <a:lnTo>
                  <a:pt x="13609" y="11516"/>
                </a:lnTo>
                <a:cubicBezTo>
                  <a:pt x="13629" y="11516"/>
                  <a:pt x="13650" y="11490"/>
                  <a:pt x="13663" y="11490"/>
                </a:cubicBezTo>
                <a:cubicBezTo>
                  <a:pt x="13665" y="11490"/>
                  <a:pt x="13667" y="11490"/>
                  <a:pt x="13669" y="11492"/>
                </a:cubicBezTo>
                <a:cubicBezTo>
                  <a:pt x="13645" y="11564"/>
                  <a:pt x="13645" y="11516"/>
                  <a:pt x="13621" y="11564"/>
                </a:cubicBezTo>
                <a:cubicBezTo>
                  <a:pt x="13621" y="11564"/>
                  <a:pt x="13622" y="11564"/>
                  <a:pt x="13623" y="11564"/>
                </a:cubicBezTo>
                <a:cubicBezTo>
                  <a:pt x="13635" y="11564"/>
                  <a:pt x="13675" y="11505"/>
                  <a:pt x="13689" y="11505"/>
                </a:cubicBezTo>
                <a:cubicBezTo>
                  <a:pt x="13693" y="11505"/>
                  <a:pt x="13695" y="11511"/>
                  <a:pt x="13692" y="11528"/>
                </a:cubicBezTo>
                <a:cubicBezTo>
                  <a:pt x="13680" y="11552"/>
                  <a:pt x="13669" y="11540"/>
                  <a:pt x="13657" y="11552"/>
                </a:cubicBezTo>
                <a:cubicBezTo>
                  <a:pt x="13645" y="11599"/>
                  <a:pt x="13645" y="11611"/>
                  <a:pt x="13645" y="11623"/>
                </a:cubicBezTo>
                <a:cubicBezTo>
                  <a:pt x="13621" y="11611"/>
                  <a:pt x="13609" y="11599"/>
                  <a:pt x="13597" y="11599"/>
                </a:cubicBezTo>
                <a:cubicBezTo>
                  <a:pt x="13609" y="11611"/>
                  <a:pt x="13621" y="11623"/>
                  <a:pt x="13645" y="11635"/>
                </a:cubicBezTo>
                <a:lnTo>
                  <a:pt x="13657" y="11647"/>
                </a:lnTo>
                <a:lnTo>
                  <a:pt x="13669" y="11683"/>
                </a:lnTo>
                <a:lnTo>
                  <a:pt x="13669" y="11659"/>
                </a:lnTo>
                <a:cubicBezTo>
                  <a:pt x="13669" y="11659"/>
                  <a:pt x="13669" y="11647"/>
                  <a:pt x="13680" y="11647"/>
                </a:cubicBezTo>
                <a:lnTo>
                  <a:pt x="13692" y="11647"/>
                </a:lnTo>
                <a:cubicBezTo>
                  <a:pt x="13680" y="11647"/>
                  <a:pt x="13680" y="11647"/>
                  <a:pt x="13680" y="11635"/>
                </a:cubicBezTo>
                <a:cubicBezTo>
                  <a:pt x="13706" y="11592"/>
                  <a:pt x="13720" y="11581"/>
                  <a:pt x="13730" y="11581"/>
                </a:cubicBezTo>
                <a:cubicBezTo>
                  <a:pt x="13739" y="11581"/>
                  <a:pt x="13745" y="11589"/>
                  <a:pt x="13754" y="11589"/>
                </a:cubicBezTo>
                <a:cubicBezTo>
                  <a:pt x="13764" y="11589"/>
                  <a:pt x="13777" y="11582"/>
                  <a:pt x="13799" y="11552"/>
                </a:cubicBezTo>
                <a:lnTo>
                  <a:pt x="13799" y="11552"/>
                </a:lnTo>
                <a:cubicBezTo>
                  <a:pt x="13728" y="11647"/>
                  <a:pt x="13764" y="11611"/>
                  <a:pt x="13728" y="11683"/>
                </a:cubicBezTo>
                <a:cubicBezTo>
                  <a:pt x="13728" y="11706"/>
                  <a:pt x="13728" y="11730"/>
                  <a:pt x="13716" y="11754"/>
                </a:cubicBezTo>
                <a:cubicBezTo>
                  <a:pt x="13724" y="11741"/>
                  <a:pt x="13728" y="11737"/>
                  <a:pt x="13731" y="11737"/>
                </a:cubicBezTo>
                <a:cubicBezTo>
                  <a:pt x="13737" y="11737"/>
                  <a:pt x="13735" y="11761"/>
                  <a:pt x="13744" y="11761"/>
                </a:cubicBezTo>
                <a:cubicBezTo>
                  <a:pt x="13750" y="11761"/>
                  <a:pt x="13759" y="11754"/>
                  <a:pt x="13776" y="11730"/>
                </a:cubicBezTo>
                <a:lnTo>
                  <a:pt x="13776" y="11730"/>
                </a:lnTo>
                <a:cubicBezTo>
                  <a:pt x="13764" y="11754"/>
                  <a:pt x="13787" y="11743"/>
                  <a:pt x="13754" y="11798"/>
                </a:cubicBezTo>
                <a:lnTo>
                  <a:pt x="13754" y="11798"/>
                </a:lnTo>
                <a:cubicBezTo>
                  <a:pt x="13737" y="11786"/>
                  <a:pt x="13717" y="11771"/>
                  <a:pt x="13692" y="11754"/>
                </a:cubicBezTo>
                <a:cubicBezTo>
                  <a:pt x="13726" y="11754"/>
                  <a:pt x="13550" y="11597"/>
                  <a:pt x="13587" y="11597"/>
                </a:cubicBezTo>
                <a:cubicBezTo>
                  <a:pt x="13589" y="11597"/>
                  <a:pt x="13593" y="11598"/>
                  <a:pt x="13597" y="11599"/>
                </a:cubicBezTo>
                <a:cubicBezTo>
                  <a:pt x="13585" y="11587"/>
                  <a:pt x="13573" y="11575"/>
                  <a:pt x="13561" y="11575"/>
                </a:cubicBezTo>
                <a:cubicBezTo>
                  <a:pt x="13561" y="11554"/>
                  <a:pt x="13571" y="11543"/>
                  <a:pt x="13573" y="11532"/>
                </a:cubicBezTo>
                <a:lnTo>
                  <a:pt x="13573" y="11532"/>
                </a:lnTo>
                <a:cubicBezTo>
                  <a:pt x="13571" y="11550"/>
                  <a:pt x="13572" y="11557"/>
                  <a:pt x="13575" y="11557"/>
                </a:cubicBezTo>
                <a:cubicBezTo>
                  <a:pt x="13584" y="11557"/>
                  <a:pt x="13616" y="11473"/>
                  <a:pt x="13628" y="11473"/>
                </a:cubicBezTo>
                <a:close/>
                <a:moveTo>
                  <a:pt x="1387" y="0"/>
                </a:moveTo>
                <a:cubicBezTo>
                  <a:pt x="1339" y="0"/>
                  <a:pt x="1249" y="31"/>
                  <a:pt x="1238" y="62"/>
                </a:cubicBezTo>
                <a:cubicBezTo>
                  <a:pt x="1250" y="74"/>
                  <a:pt x="1250" y="110"/>
                  <a:pt x="1226" y="134"/>
                </a:cubicBezTo>
                <a:lnTo>
                  <a:pt x="1191" y="134"/>
                </a:lnTo>
                <a:cubicBezTo>
                  <a:pt x="1107" y="229"/>
                  <a:pt x="1012" y="300"/>
                  <a:pt x="1012" y="419"/>
                </a:cubicBezTo>
                <a:lnTo>
                  <a:pt x="1107" y="407"/>
                </a:lnTo>
                <a:lnTo>
                  <a:pt x="1084" y="455"/>
                </a:lnTo>
                <a:lnTo>
                  <a:pt x="1048" y="431"/>
                </a:lnTo>
                <a:lnTo>
                  <a:pt x="1048" y="431"/>
                </a:lnTo>
                <a:cubicBezTo>
                  <a:pt x="1042" y="461"/>
                  <a:pt x="1048" y="470"/>
                  <a:pt x="1060" y="470"/>
                </a:cubicBezTo>
                <a:cubicBezTo>
                  <a:pt x="1072" y="470"/>
                  <a:pt x="1090" y="461"/>
                  <a:pt x="1107" y="455"/>
                </a:cubicBezTo>
                <a:lnTo>
                  <a:pt x="1107" y="455"/>
                </a:lnTo>
                <a:cubicBezTo>
                  <a:pt x="1096" y="479"/>
                  <a:pt x="1084" y="503"/>
                  <a:pt x="1096" y="515"/>
                </a:cubicBezTo>
                <a:lnTo>
                  <a:pt x="1203" y="467"/>
                </a:lnTo>
                <a:lnTo>
                  <a:pt x="1203" y="467"/>
                </a:lnTo>
                <a:cubicBezTo>
                  <a:pt x="1179" y="503"/>
                  <a:pt x="1131" y="527"/>
                  <a:pt x="1143" y="562"/>
                </a:cubicBezTo>
                <a:cubicBezTo>
                  <a:pt x="1191" y="538"/>
                  <a:pt x="1191" y="467"/>
                  <a:pt x="1250" y="467"/>
                </a:cubicBezTo>
                <a:cubicBezTo>
                  <a:pt x="1232" y="514"/>
                  <a:pt x="1205" y="546"/>
                  <a:pt x="1224" y="546"/>
                </a:cubicBezTo>
                <a:cubicBezTo>
                  <a:pt x="1229" y="546"/>
                  <a:pt x="1238" y="544"/>
                  <a:pt x="1250" y="538"/>
                </a:cubicBezTo>
                <a:lnTo>
                  <a:pt x="1250" y="538"/>
                </a:lnTo>
                <a:cubicBezTo>
                  <a:pt x="1241" y="566"/>
                  <a:pt x="1225" y="580"/>
                  <a:pt x="1212" y="584"/>
                </a:cubicBezTo>
                <a:lnTo>
                  <a:pt x="1212" y="584"/>
                </a:lnTo>
                <a:cubicBezTo>
                  <a:pt x="1213" y="584"/>
                  <a:pt x="1214" y="584"/>
                  <a:pt x="1215" y="584"/>
                </a:cubicBezTo>
                <a:cubicBezTo>
                  <a:pt x="1235" y="584"/>
                  <a:pt x="1253" y="600"/>
                  <a:pt x="1279" y="600"/>
                </a:cubicBezTo>
                <a:cubicBezTo>
                  <a:pt x="1291" y="600"/>
                  <a:pt x="1305" y="596"/>
                  <a:pt x="1322" y="586"/>
                </a:cubicBezTo>
                <a:lnTo>
                  <a:pt x="1322" y="586"/>
                </a:lnTo>
                <a:cubicBezTo>
                  <a:pt x="1298" y="657"/>
                  <a:pt x="1405" y="634"/>
                  <a:pt x="1334" y="717"/>
                </a:cubicBezTo>
                <a:cubicBezTo>
                  <a:pt x="1353" y="707"/>
                  <a:pt x="1403" y="690"/>
                  <a:pt x="1434" y="690"/>
                </a:cubicBezTo>
                <a:cubicBezTo>
                  <a:pt x="1442" y="690"/>
                  <a:pt x="1448" y="691"/>
                  <a:pt x="1453" y="693"/>
                </a:cubicBezTo>
                <a:cubicBezTo>
                  <a:pt x="1322" y="765"/>
                  <a:pt x="1524" y="765"/>
                  <a:pt x="1417" y="872"/>
                </a:cubicBezTo>
                <a:cubicBezTo>
                  <a:pt x="1444" y="854"/>
                  <a:pt x="1466" y="847"/>
                  <a:pt x="1485" y="847"/>
                </a:cubicBezTo>
                <a:cubicBezTo>
                  <a:pt x="1537" y="847"/>
                  <a:pt x="1567" y="897"/>
                  <a:pt x="1628" y="897"/>
                </a:cubicBezTo>
                <a:cubicBezTo>
                  <a:pt x="1633" y="897"/>
                  <a:pt x="1638" y="896"/>
                  <a:pt x="1643" y="896"/>
                </a:cubicBezTo>
                <a:lnTo>
                  <a:pt x="1643" y="896"/>
                </a:lnTo>
                <a:cubicBezTo>
                  <a:pt x="1635" y="904"/>
                  <a:pt x="1626" y="912"/>
                  <a:pt x="1622" y="912"/>
                </a:cubicBezTo>
                <a:cubicBezTo>
                  <a:pt x="1622" y="912"/>
                  <a:pt x="1622" y="912"/>
                  <a:pt x="1621" y="912"/>
                </a:cubicBezTo>
                <a:lnTo>
                  <a:pt x="1621" y="912"/>
                </a:lnTo>
                <a:cubicBezTo>
                  <a:pt x="1630" y="936"/>
                  <a:pt x="1619" y="969"/>
                  <a:pt x="1619" y="1003"/>
                </a:cubicBezTo>
                <a:cubicBezTo>
                  <a:pt x="1691" y="931"/>
                  <a:pt x="1750" y="955"/>
                  <a:pt x="1810" y="919"/>
                </a:cubicBezTo>
                <a:lnTo>
                  <a:pt x="1810" y="919"/>
                </a:lnTo>
                <a:cubicBezTo>
                  <a:pt x="1774" y="1027"/>
                  <a:pt x="1715" y="991"/>
                  <a:pt x="1655" y="1074"/>
                </a:cubicBezTo>
                <a:cubicBezTo>
                  <a:pt x="1715" y="1015"/>
                  <a:pt x="1774" y="1062"/>
                  <a:pt x="1810" y="1003"/>
                </a:cubicBezTo>
                <a:lnTo>
                  <a:pt x="1810" y="1003"/>
                </a:lnTo>
                <a:cubicBezTo>
                  <a:pt x="1786" y="1074"/>
                  <a:pt x="1810" y="1050"/>
                  <a:pt x="1762" y="1122"/>
                </a:cubicBezTo>
                <a:cubicBezTo>
                  <a:pt x="1796" y="1088"/>
                  <a:pt x="1811" y="1078"/>
                  <a:pt x="1818" y="1078"/>
                </a:cubicBezTo>
                <a:cubicBezTo>
                  <a:pt x="1828" y="1078"/>
                  <a:pt x="1826" y="1095"/>
                  <a:pt x="1843" y="1095"/>
                </a:cubicBezTo>
                <a:cubicBezTo>
                  <a:pt x="1849" y="1095"/>
                  <a:pt x="1857" y="1092"/>
                  <a:pt x="1869" y="1086"/>
                </a:cubicBezTo>
                <a:lnTo>
                  <a:pt x="1869" y="1086"/>
                </a:lnTo>
                <a:cubicBezTo>
                  <a:pt x="1869" y="1169"/>
                  <a:pt x="1798" y="1181"/>
                  <a:pt x="1869" y="1193"/>
                </a:cubicBezTo>
                <a:cubicBezTo>
                  <a:pt x="1858" y="1241"/>
                  <a:pt x="1798" y="1241"/>
                  <a:pt x="1798" y="1241"/>
                </a:cubicBezTo>
                <a:cubicBezTo>
                  <a:pt x="1804" y="1246"/>
                  <a:pt x="1809" y="1249"/>
                  <a:pt x="1815" y="1249"/>
                </a:cubicBezTo>
                <a:cubicBezTo>
                  <a:pt x="1848" y="1249"/>
                  <a:pt x="1887" y="1178"/>
                  <a:pt x="1917" y="1158"/>
                </a:cubicBezTo>
                <a:lnTo>
                  <a:pt x="1917" y="1158"/>
                </a:lnTo>
                <a:cubicBezTo>
                  <a:pt x="1988" y="1169"/>
                  <a:pt x="1893" y="1229"/>
                  <a:pt x="1881" y="1277"/>
                </a:cubicBezTo>
                <a:cubicBezTo>
                  <a:pt x="1887" y="1278"/>
                  <a:pt x="1893" y="1279"/>
                  <a:pt x="1899" y="1279"/>
                </a:cubicBezTo>
                <a:cubicBezTo>
                  <a:pt x="1936" y="1279"/>
                  <a:pt x="1984" y="1258"/>
                  <a:pt x="2009" y="1258"/>
                </a:cubicBezTo>
                <a:cubicBezTo>
                  <a:pt x="2016" y="1258"/>
                  <a:pt x="2022" y="1260"/>
                  <a:pt x="2024" y="1265"/>
                </a:cubicBezTo>
                <a:cubicBezTo>
                  <a:pt x="2024" y="1273"/>
                  <a:pt x="2024" y="1281"/>
                  <a:pt x="2016" y="1285"/>
                </a:cubicBezTo>
                <a:lnTo>
                  <a:pt x="2016" y="1285"/>
                </a:lnTo>
                <a:cubicBezTo>
                  <a:pt x="2019" y="1285"/>
                  <a:pt x="2021" y="1285"/>
                  <a:pt x="2024" y="1285"/>
                </a:cubicBezTo>
                <a:cubicBezTo>
                  <a:pt x="2077" y="1285"/>
                  <a:pt x="2099" y="1343"/>
                  <a:pt x="2162" y="1343"/>
                </a:cubicBezTo>
                <a:cubicBezTo>
                  <a:pt x="2174" y="1343"/>
                  <a:pt x="2187" y="1341"/>
                  <a:pt x="2203" y="1336"/>
                </a:cubicBezTo>
                <a:lnTo>
                  <a:pt x="2203" y="1336"/>
                </a:lnTo>
                <a:cubicBezTo>
                  <a:pt x="2203" y="1340"/>
                  <a:pt x="2202" y="1344"/>
                  <a:pt x="2200" y="1347"/>
                </a:cubicBezTo>
                <a:lnTo>
                  <a:pt x="2200" y="1347"/>
                </a:lnTo>
                <a:cubicBezTo>
                  <a:pt x="2223" y="1316"/>
                  <a:pt x="2253" y="1286"/>
                  <a:pt x="2274" y="1265"/>
                </a:cubicBezTo>
                <a:cubicBezTo>
                  <a:pt x="2278" y="1267"/>
                  <a:pt x="2283" y="1267"/>
                  <a:pt x="2288" y="1267"/>
                </a:cubicBezTo>
                <a:cubicBezTo>
                  <a:pt x="2297" y="1267"/>
                  <a:pt x="2307" y="1265"/>
                  <a:pt x="2314" y="1265"/>
                </a:cubicBezTo>
                <a:cubicBezTo>
                  <a:pt x="2325" y="1265"/>
                  <a:pt x="2328" y="1271"/>
                  <a:pt x="2310" y="1300"/>
                </a:cubicBezTo>
                <a:cubicBezTo>
                  <a:pt x="2310" y="1297"/>
                  <a:pt x="2308" y="1295"/>
                  <a:pt x="2304" y="1295"/>
                </a:cubicBezTo>
                <a:cubicBezTo>
                  <a:pt x="2296" y="1295"/>
                  <a:pt x="2279" y="1304"/>
                  <a:pt x="2262" y="1312"/>
                </a:cubicBezTo>
                <a:lnTo>
                  <a:pt x="2310" y="1312"/>
                </a:lnTo>
                <a:cubicBezTo>
                  <a:pt x="2292" y="1344"/>
                  <a:pt x="2281" y="1351"/>
                  <a:pt x="2271" y="1351"/>
                </a:cubicBezTo>
                <a:cubicBezTo>
                  <a:pt x="2262" y="1351"/>
                  <a:pt x="2254" y="1344"/>
                  <a:pt x="2244" y="1344"/>
                </a:cubicBezTo>
                <a:cubicBezTo>
                  <a:pt x="2236" y="1344"/>
                  <a:pt x="2227" y="1348"/>
                  <a:pt x="2215" y="1360"/>
                </a:cubicBezTo>
                <a:cubicBezTo>
                  <a:pt x="2274" y="1372"/>
                  <a:pt x="2358" y="1360"/>
                  <a:pt x="2369" y="1396"/>
                </a:cubicBezTo>
                <a:cubicBezTo>
                  <a:pt x="2356" y="1416"/>
                  <a:pt x="2343" y="1422"/>
                  <a:pt x="2331" y="1422"/>
                </a:cubicBezTo>
                <a:cubicBezTo>
                  <a:pt x="2317" y="1422"/>
                  <a:pt x="2305" y="1413"/>
                  <a:pt x="2295" y="1413"/>
                </a:cubicBezTo>
                <a:cubicBezTo>
                  <a:pt x="2286" y="1413"/>
                  <a:pt x="2278" y="1422"/>
                  <a:pt x="2274" y="1455"/>
                </a:cubicBezTo>
                <a:lnTo>
                  <a:pt x="2250" y="1384"/>
                </a:lnTo>
                <a:cubicBezTo>
                  <a:pt x="2229" y="1434"/>
                  <a:pt x="2220" y="1446"/>
                  <a:pt x="2214" y="1446"/>
                </a:cubicBezTo>
                <a:cubicBezTo>
                  <a:pt x="2209" y="1446"/>
                  <a:pt x="2205" y="1437"/>
                  <a:pt x="2198" y="1437"/>
                </a:cubicBezTo>
                <a:cubicBezTo>
                  <a:pt x="2191" y="1437"/>
                  <a:pt x="2179" y="1447"/>
                  <a:pt x="2155" y="1491"/>
                </a:cubicBezTo>
                <a:cubicBezTo>
                  <a:pt x="2203" y="1562"/>
                  <a:pt x="2250" y="1515"/>
                  <a:pt x="2298" y="1598"/>
                </a:cubicBezTo>
                <a:cubicBezTo>
                  <a:pt x="2334" y="1574"/>
                  <a:pt x="2334" y="1539"/>
                  <a:pt x="2381" y="1515"/>
                </a:cubicBezTo>
                <a:lnTo>
                  <a:pt x="2381" y="1515"/>
                </a:lnTo>
                <a:cubicBezTo>
                  <a:pt x="2516" y="1526"/>
                  <a:pt x="2322" y="1707"/>
                  <a:pt x="2410" y="1707"/>
                </a:cubicBezTo>
                <a:cubicBezTo>
                  <a:pt x="2416" y="1707"/>
                  <a:pt x="2422" y="1707"/>
                  <a:pt x="2429" y="1705"/>
                </a:cubicBezTo>
                <a:cubicBezTo>
                  <a:pt x="2470" y="1689"/>
                  <a:pt x="2521" y="1645"/>
                  <a:pt x="2550" y="1645"/>
                </a:cubicBezTo>
                <a:cubicBezTo>
                  <a:pt x="2563" y="1645"/>
                  <a:pt x="2572" y="1655"/>
                  <a:pt x="2572" y="1681"/>
                </a:cubicBezTo>
                <a:lnTo>
                  <a:pt x="2489" y="1741"/>
                </a:lnTo>
                <a:cubicBezTo>
                  <a:pt x="2498" y="1753"/>
                  <a:pt x="2509" y="1757"/>
                  <a:pt x="2521" y="1757"/>
                </a:cubicBezTo>
                <a:cubicBezTo>
                  <a:pt x="2549" y="1757"/>
                  <a:pt x="2580" y="1733"/>
                  <a:pt x="2602" y="1733"/>
                </a:cubicBezTo>
                <a:cubicBezTo>
                  <a:pt x="2617" y="1733"/>
                  <a:pt x="2628" y="1743"/>
                  <a:pt x="2631" y="1777"/>
                </a:cubicBezTo>
                <a:cubicBezTo>
                  <a:pt x="2626" y="1778"/>
                  <a:pt x="2621" y="1779"/>
                  <a:pt x="2615" y="1779"/>
                </a:cubicBezTo>
                <a:cubicBezTo>
                  <a:pt x="2595" y="1779"/>
                  <a:pt x="2576" y="1768"/>
                  <a:pt x="2567" y="1768"/>
                </a:cubicBezTo>
                <a:cubicBezTo>
                  <a:pt x="2562" y="1768"/>
                  <a:pt x="2560" y="1770"/>
                  <a:pt x="2560" y="1777"/>
                </a:cubicBezTo>
                <a:cubicBezTo>
                  <a:pt x="2556" y="1801"/>
                  <a:pt x="2561" y="1809"/>
                  <a:pt x="2570" y="1809"/>
                </a:cubicBezTo>
                <a:cubicBezTo>
                  <a:pt x="2587" y="1809"/>
                  <a:pt x="2620" y="1781"/>
                  <a:pt x="2641" y="1781"/>
                </a:cubicBezTo>
                <a:cubicBezTo>
                  <a:pt x="2647" y="1781"/>
                  <a:pt x="2652" y="1783"/>
                  <a:pt x="2655" y="1789"/>
                </a:cubicBezTo>
                <a:lnTo>
                  <a:pt x="2608" y="1848"/>
                </a:lnTo>
                <a:cubicBezTo>
                  <a:pt x="2667" y="1896"/>
                  <a:pt x="2774" y="1920"/>
                  <a:pt x="2858" y="1967"/>
                </a:cubicBezTo>
                <a:cubicBezTo>
                  <a:pt x="2834" y="1979"/>
                  <a:pt x="2798" y="1991"/>
                  <a:pt x="2798" y="2027"/>
                </a:cubicBezTo>
                <a:cubicBezTo>
                  <a:pt x="2905" y="2074"/>
                  <a:pt x="2965" y="2193"/>
                  <a:pt x="3001" y="2312"/>
                </a:cubicBezTo>
                <a:lnTo>
                  <a:pt x="3084" y="2289"/>
                </a:lnTo>
                <a:lnTo>
                  <a:pt x="3084" y="2289"/>
                </a:lnTo>
                <a:cubicBezTo>
                  <a:pt x="3084" y="2301"/>
                  <a:pt x="3072" y="2324"/>
                  <a:pt x="3048" y="2324"/>
                </a:cubicBezTo>
                <a:cubicBezTo>
                  <a:pt x="3051" y="2340"/>
                  <a:pt x="3055" y="2346"/>
                  <a:pt x="3060" y="2346"/>
                </a:cubicBezTo>
                <a:cubicBezTo>
                  <a:pt x="3073" y="2346"/>
                  <a:pt x="3093" y="2297"/>
                  <a:pt x="3120" y="2289"/>
                </a:cubicBezTo>
                <a:lnTo>
                  <a:pt x="3120" y="2289"/>
                </a:lnTo>
                <a:cubicBezTo>
                  <a:pt x="3143" y="2301"/>
                  <a:pt x="3120" y="2348"/>
                  <a:pt x="3084" y="2348"/>
                </a:cubicBezTo>
                <a:cubicBezTo>
                  <a:pt x="3191" y="2360"/>
                  <a:pt x="3334" y="2396"/>
                  <a:pt x="3334" y="2515"/>
                </a:cubicBezTo>
                <a:lnTo>
                  <a:pt x="3310" y="2515"/>
                </a:lnTo>
                <a:cubicBezTo>
                  <a:pt x="3313" y="2532"/>
                  <a:pt x="3323" y="2537"/>
                  <a:pt x="3336" y="2537"/>
                </a:cubicBezTo>
                <a:cubicBezTo>
                  <a:pt x="3364" y="2537"/>
                  <a:pt x="3406" y="2514"/>
                  <a:pt x="3431" y="2514"/>
                </a:cubicBezTo>
                <a:cubicBezTo>
                  <a:pt x="3447" y="2514"/>
                  <a:pt x="3456" y="2523"/>
                  <a:pt x="3453" y="2551"/>
                </a:cubicBezTo>
                <a:lnTo>
                  <a:pt x="3441" y="2551"/>
                </a:lnTo>
                <a:cubicBezTo>
                  <a:pt x="3512" y="2670"/>
                  <a:pt x="3667" y="2729"/>
                  <a:pt x="3643" y="2884"/>
                </a:cubicBezTo>
                <a:cubicBezTo>
                  <a:pt x="3659" y="2872"/>
                  <a:pt x="3671" y="2868"/>
                  <a:pt x="3681" y="2868"/>
                </a:cubicBezTo>
                <a:cubicBezTo>
                  <a:pt x="3719" y="2868"/>
                  <a:pt x="3723" y="2935"/>
                  <a:pt x="3765" y="2935"/>
                </a:cubicBezTo>
                <a:cubicBezTo>
                  <a:pt x="3779" y="2935"/>
                  <a:pt x="3797" y="2928"/>
                  <a:pt x="3822" y="2908"/>
                </a:cubicBezTo>
                <a:lnTo>
                  <a:pt x="3822" y="2908"/>
                </a:lnTo>
                <a:cubicBezTo>
                  <a:pt x="3822" y="3015"/>
                  <a:pt x="3786" y="3015"/>
                  <a:pt x="3822" y="3134"/>
                </a:cubicBezTo>
                <a:cubicBezTo>
                  <a:pt x="3824" y="3138"/>
                  <a:pt x="3828" y="3140"/>
                  <a:pt x="3834" y="3140"/>
                </a:cubicBezTo>
                <a:cubicBezTo>
                  <a:pt x="3858" y="3140"/>
                  <a:pt x="3910" y="3109"/>
                  <a:pt x="3942" y="3109"/>
                </a:cubicBezTo>
                <a:cubicBezTo>
                  <a:pt x="3946" y="3109"/>
                  <a:pt x="3950" y="3109"/>
                  <a:pt x="3953" y="3110"/>
                </a:cubicBezTo>
                <a:lnTo>
                  <a:pt x="3893" y="3170"/>
                </a:lnTo>
                <a:lnTo>
                  <a:pt x="3893" y="3170"/>
                </a:lnTo>
                <a:lnTo>
                  <a:pt x="3989" y="3146"/>
                </a:lnTo>
                <a:lnTo>
                  <a:pt x="3941" y="3229"/>
                </a:lnTo>
                <a:lnTo>
                  <a:pt x="3977" y="3241"/>
                </a:lnTo>
                <a:cubicBezTo>
                  <a:pt x="3977" y="3229"/>
                  <a:pt x="3989" y="3194"/>
                  <a:pt x="4001" y="3182"/>
                </a:cubicBezTo>
                <a:cubicBezTo>
                  <a:pt x="4060" y="3194"/>
                  <a:pt x="4048" y="3313"/>
                  <a:pt x="4024" y="3336"/>
                </a:cubicBezTo>
                <a:lnTo>
                  <a:pt x="4155" y="3384"/>
                </a:lnTo>
                <a:cubicBezTo>
                  <a:pt x="4141" y="3391"/>
                  <a:pt x="4127" y="3394"/>
                  <a:pt x="4113" y="3395"/>
                </a:cubicBezTo>
                <a:lnTo>
                  <a:pt x="4113" y="3395"/>
                </a:lnTo>
                <a:cubicBezTo>
                  <a:pt x="4111" y="3395"/>
                  <a:pt x="4108" y="3395"/>
                  <a:pt x="4104" y="3395"/>
                </a:cubicBezTo>
                <a:cubicBezTo>
                  <a:pt x="4099" y="3395"/>
                  <a:pt x="4092" y="3395"/>
                  <a:pt x="4084" y="3396"/>
                </a:cubicBezTo>
                <a:cubicBezTo>
                  <a:pt x="4094" y="3396"/>
                  <a:pt x="4103" y="3396"/>
                  <a:pt x="4113" y="3395"/>
                </a:cubicBezTo>
                <a:lnTo>
                  <a:pt x="4113" y="3395"/>
                </a:lnTo>
                <a:cubicBezTo>
                  <a:pt x="4153" y="3401"/>
                  <a:pt x="4037" y="3455"/>
                  <a:pt x="4120" y="3455"/>
                </a:cubicBezTo>
                <a:cubicBezTo>
                  <a:pt x="4132" y="3432"/>
                  <a:pt x="4167" y="3420"/>
                  <a:pt x="4179" y="3408"/>
                </a:cubicBezTo>
                <a:lnTo>
                  <a:pt x="4179" y="3408"/>
                </a:lnTo>
                <a:cubicBezTo>
                  <a:pt x="4155" y="3467"/>
                  <a:pt x="4203" y="3515"/>
                  <a:pt x="4251" y="3539"/>
                </a:cubicBezTo>
                <a:lnTo>
                  <a:pt x="4203" y="3575"/>
                </a:lnTo>
                <a:cubicBezTo>
                  <a:pt x="4263" y="3646"/>
                  <a:pt x="4358" y="3694"/>
                  <a:pt x="4429" y="3765"/>
                </a:cubicBezTo>
                <a:cubicBezTo>
                  <a:pt x="4418" y="3732"/>
                  <a:pt x="4487" y="3680"/>
                  <a:pt x="4517" y="3680"/>
                </a:cubicBezTo>
                <a:cubicBezTo>
                  <a:pt x="4520" y="3680"/>
                  <a:pt x="4522" y="3681"/>
                  <a:pt x="4525" y="3682"/>
                </a:cubicBezTo>
                <a:lnTo>
                  <a:pt x="4477" y="3741"/>
                </a:lnTo>
                <a:cubicBezTo>
                  <a:pt x="4525" y="3729"/>
                  <a:pt x="4477" y="3705"/>
                  <a:pt x="4548" y="3682"/>
                </a:cubicBezTo>
                <a:lnTo>
                  <a:pt x="4548" y="3682"/>
                </a:lnTo>
                <a:cubicBezTo>
                  <a:pt x="4572" y="3717"/>
                  <a:pt x="4489" y="3777"/>
                  <a:pt x="4465" y="3777"/>
                </a:cubicBezTo>
                <a:lnTo>
                  <a:pt x="4513" y="3789"/>
                </a:lnTo>
                <a:cubicBezTo>
                  <a:pt x="4501" y="3813"/>
                  <a:pt x="4477" y="3813"/>
                  <a:pt x="4453" y="3825"/>
                </a:cubicBezTo>
                <a:cubicBezTo>
                  <a:pt x="4455" y="3824"/>
                  <a:pt x="4457" y="3824"/>
                  <a:pt x="4459" y="3824"/>
                </a:cubicBezTo>
                <a:cubicBezTo>
                  <a:pt x="4491" y="3824"/>
                  <a:pt x="4457" y="3914"/>
                  <a:pt x="4508" y="3914"/>
                </a:cubicBezTo>
                <a:cubicBezTo>
                  <a:pt x="4516" y="3914"/>
                  <a:pt x="4525" y="3912"/>
                  <a:pt x="4536" y="3908"/>
                </a:cubicBezTo>
                <a:lnTo>
                  <a:pt x="4536" y="3908"/>
                </a:lnTo>
                <a:lnTo>
                  <a:pt x="4513" y="3920"/>
                </a:lnTo>
                <a:cubicBezTo>
                  <a:pt x="4584" y="3991"/>
                  <a:pt x="4632" y="4015"/>
                  <a:pt x="4691" y="4075"/>
                </a:cubicBezTo>
                <a:cubicBezTo>
                  <a:pt x="4751" y="4015"/>
                  <a:pt x="4763" y="4051"/>
                  <a:pt x="4822" y="4027"/>
                </a:cubicBezTo>
                <a:cubicBezTo>
                  <a:pt x="4846" y="4098"/>
                  <a:pt x="4846" y="4182"/>
                  <a:pt x="4906" y="4229"/>
                </a:cubicBezTo>
                <a:cubicBezTo>
                  <a:pt x="4914" y="4231"/>
                  <a:pt x="4921" y="4232"/>
                  <a:pt x="4927" y="4232"/>
                </a:cubicBezTo>
                <a:cubicBezTo>
                  <a:pt x="4966" y="4232"/>
                  <a:pt x="4972" y="4202"/>
                  <a:pt x="5013" y="4182"/>
                </a:cubicBezTo>
                <a:lnTo>
                  <a:pt x="5013" y="4182"/>
                </a:lnTo>
                <a:cubicBezTo>
                  <a:pt x="4965" y="4241"/>
                  <a:pt x="5025" y="4289"/>
                  <a:pt x="4953" y="4289"/>
                </a:cubicBezTo>
                <a:cubicBezTo>
                  <a:pt x="5025" y="4348"/>
                  <a:pt x="5048" y="4360"/>
                  <a:pt x="5156" y="4408"/>
                </a:cubicBezTo>
                <a:cubicBezTo>
                  <a:pt x="5167" y="4384"/>
                  <a:pt x="5167" y="4360"/>
                  <a:pt x="5191" y="4348"/>
                </a:cubicBezTo>
                <a:lnTo>
                  <a:pt x="5191" y="4348"/>
                </a:lnTo>
                <a:cubicBezTo>
                  <a:pt x="5215" y="4360"/>
                  <a:pt x="5203" y="4408"/>
                  <a:pt x="5179" y="4420"/>
                </a:cubicBezTo>
                <a:lnTo>
                  <a:pt x="5167" y="4432"/>
                </a:lnTo>
                <a:cubicBezTo>
                  <a:pt x="5328" y="4443"/>
                  <a:pt x="5234" y="4754"/>
                  <a:pt x="5377" y="4754"/>
                </a:cubicBezTo>
                <a:cubicBezTo>
                  <a:pt x="5382" y="4754"/>
                  <a:pt x="5388" y="4754"/>
                  <a:pt x="5394" y="4753"/>
                </a:cubicBezTo>
                <a:lnTo>
                  <a:pt x="5513" y="4777"/>
                </a:lnTo>
                <a:cubicBezTo>
                  <a:pt x="5537" y="4813"/>
                  <a:pt x="5453" y="4789"/>
                  <a:pt x="5453" y="4848"/>
                </a:cubicBezTo>
                <a:cubicBezTo>
                  <a:pt x="5608" y="4848"/>
                  <a:pt x="5560" y="4979"/>
                  <a:pt x="5679" y="5003"/>
                </a:cubicBezTo>
                <a:cubicBezTo>
                  <a:pt x="5584" y="5182"/>
                  <a:pt x="5846" y="5182"/>
                  <a:pt x="5834" y="5325"/>
                </a:cubicBezTo>
                <a:cubicBezTo>
                  <a:pt x="5824" y="5340"/>
                  <a:pt x="5812" y="5346"/>
                  <a:pt x="5800" y="5346"/>
                </a:cubicBezTo>
                <a:cubicBezTo>
                  <a:pt x="5783" y="5346"/>
                  <a:pt x="5765" y="5334"/>
                  <a:pt x="5751" y="5313"/>
                </a:cubicBezTo>
                <a:lnTo>
                  <a:pt x="5751" y="5408"/>
                </a:lnTo>
                <a:cubicBezTo>
                  <a:pt x="5608" y="5396"/>
                  <a:pt x="5775" y="5241"/>
                  <a:pt x="5644" y="5229"/>
                </a:cubicBezTo>
                <a:lnTo>
                  <a:pt x="5703" y="5218"/>
                </a:lnTo>
                <a:cubicBezTo>
                  <a:pt x="5654" y="5208"/>
                  <a:pt x="5579" y="5123"/>
                  <a:pt x="5486" y="5123"/>
                </a:cubicBezTo>
                <a:cubicBezTo>
                  <a:pt x="5468" y="5123"/>
                  <a:pt x="5449" y="5126"/>
                  <a:pt x="5429" y="5134"/>
                </a:cubicBezTo>
                <a:cubicBezTo>
                  <a:pt x="5429" y="5124"/>
                  <a:pt x="5448" y="5085"/>
                  <a:pt x="5469" y="5085"/>
                </a:cubicBezTo>
                <a:cubicBezTo>
                  <a:pt x="5472" y="5085"/>
                  <a:pt x="5474" y="5085"/>
                  <a:pt x="5477" y="5087"/>
                </a:cubicBezTo>
                <a:cubicBezTo>
                  <a:pt x="5394" y="4991"/>
                  <a:pt x="5179" y="4991"/>
                  <a:pt x="5156" y="4860"/>
                </a:cubicBezTo>
                <a:lnTo>
                  <a:pt x="5191" y="4837"/>
                </a:lnTo>
                <a:cubicBezTo>
                  <a:pt x="5187" y="4835"/>
                  <a:pt x="5183" y="4834"/>
                  <a:pt x="5177" y="4834"/>
                </a:cubicBezTo>
                <a:cubicBezTo>
                  <a:pt x="5164" y="4834"/>
                  <a:pt x="5148" y="4838"/>
                  <a:pt x="5136" y="4838"/>
                </a:cubicBezTo>
                <a:cubicBezTo>
                  <a:pt x="5123" y="4838"/>
                  <a:pt x="5115" y="4833"/>
                  <a:pt x="5120" y="4813"/>
                </a:cubicBezTo>
                <a:cubicBezTo>
                  <a:pt x="5132" y="4801"/>
                  <a:pt x="5156" y="4789"/>
                  <a:pt x="5144" y="4777"/>
                </a:cubicBezTo>
                <a:cubicBezTo>
                  <a:pt x="5140" y="4777"/>
                  <a:pt x="5128" y="4778"/>
                  <a:pt x="5114" y="4778"/>
                </a:cubicBezTo>
                <a:cubicBezTo>
                  <a:pt x="5085" y="4778"/>
                  <a:pt x="5048" y="4773"/>
                  <a:pt x="5048" y="4741"/>
                </a:cubicBezTo>
                <a:lnTo>
                  <a:pt x="5096" y="4729"/>
                </a:lnTo>
                <a:cubicBezTo>
                  <a:pt x="5048" y="4610"/>
                  <a:pt x="4882" y="4670"/>
                  <a:pt x="4786" y="4622"/>
                </a:cubicBezTo>
                <a:cubicBezTo>
                  <a:pt x="4870" y="4539"/>
                  <a:pt x="4822" y="4444"/>
                  <a:pt x="4798" y="4396"/>
                </a:cubicBezTo>
                <a:lnTo>
                  <a:pt x="4822" y="4384"/>
                </a:lnTo>
                <a:cubicBezTo>
                  <a:pt x="4727" y="4265"/>
                  <a:pt x="4572" y="4277"/>
                  <a:pt x="4441" y="4206"/>
                </a:cubicBezTo>
                <a:cubicBezTo>
                  <a:pt x="4477" y="4063"/>
                  <a:pt x="4274" y="3967"/>
                  <a:pt x="4227" y="3825"/>
                </a:cubicBezTo>
                <a:cubicBezTo>
                  <a:pt x="4227" y="3845"/>
                  <a:pt x="4182" y="3875"/>
                  <a:pt x="4155" y="3875"/>
                </a:cubicBezTo>
                <a:cubicBezTo>
                  <a:pt x="4151" y="3875"/>
                  <a:pt x="4147" y="3874"/>
                  <a:pt x="4144" y="3872"/>
                </a:cubicBezTo>
                <a:cubicBezTo>
                  <a:pt x="4132" y="3836"/>
                  <a:pt x="4024" y="3872"/>
                  <a:pt x="4096" y="3801"/>
                </a:cubicBezTo>
                <a:lnTo>
                  <a:pt x="4096" y="3801"/>
                </a:lnTo>
                <a:lnTo>
                  <a:pt x="4108" y="3813"/>
                </a:lnTo>
                <a:cubicBezTo>
                  <a:pt x="4155" y="3717"/>
                  <a:pt x="4096" y="3694"/>
                  <a:pt x="4060" y="3658"/>
                </a:cubicBezTo>
                <a:lnTo>
                  <a:pt x="3953" y="3741"/>
                </a:lnTo>
                <a:cubicBezTo>
                  <a:pt x="4001" y="3515"/>
                  <a:pt x="3655" y="3551"/>
                  <a:pt x="3727" y="3372"/>
                </a:cubicBezTo>
                <a:cubicBezTo>
                  <a:pt x="3679" y="3372"/>
                  <a:pt x="3655" y="3348"/>
                  <a:pt x="3608" y="3348"/>
                </a:cubicBezTo>
                <a:lnTo>
                  <a:pt x="3655" y="3301"/>
                </a:lnTo>
                <a:cubicBezTo>
                  <a:pt x="3608" y="3217"/>
                  <a:pt x="3584" y="3182"/>
                  <a:pt x="3489" y="3122"/>
                </a:cubicBezTo>
                <a:lnTo>
                  <a:pt x="3548" y="3098"/>
                </a:lnTo>
                <a:cubicBezTo>
                  <a:pt x="3543" y="3091"/>
                  <a:pt x="3535" y="3088"/>
                  <a:pt x="3525" y="3088"/>
                </a:cubicBezTo>
                <a:cubicBezTo>
                  <a:pt x="3474" y="3088"/>
                  <a:pt x="3371" y="3164"/>
                  <a:pt x="3319" y="3164"/>
                </a:cubicBezTo>
                <a:cubicBezTo>
                  <a:pt x="3310" y="3164"/>
                  <a:pt x="3304" y="3162"/>
                  <a:pt x="3298" y="3158"/>
                </a:cubicBezTo>
                <a:lnTo>
                  <a:pt x="3358" y="3063"/>
                </a:lnTo>
                <a:cubicBezTo>
                  <a:pt x="3286" y="2991"/>
                  <a:pt x="3274" y="2836"/>
                  <a:pt x="3131" y="2836"/>
                </a:cubicBezTo>
                <a:cubicBezTo>
                  <a:pt x="3141" y="2827"/>
                  <a:pt x="3159" y="2809"/>
                  <a:pt x="3171" y="2809"/>
                </a:cubicBezTo>
                <a:cubicBezTo>
                  <a:pt x="3174" y="2809"/>
                  <a:pt x="3177" y="2810"/>
                  <a:pt x="3179" y="2813"/>
                </a:cubicBezTo>
                <a:cubicBezTo>
                  <a:pt x="3153" y="2787"/>
                  <a:pt x="3115" y="2692"/>
                  <a:pt x="3059" y="2692"/>
                </a:cubicBezTo>
                <a:cubicBezTo>
                  <a:pt x="3042" y="2692"/>
                  <a:pt x="3023" y="2701"/>
                  <a:pt x="3002" y="2724"/>
                </a:cubicBezTo>
                <a:lnTo>
                  <a:pt x="3002" y="2724"/>
                </a:lnTo>
                <a:cubicBezTo>
                  <a:pt x="3036" y="2666"/>
                  <a:pt x="2910" y="2646"/>
                  <a:pt x="2834" y="2646"/>
                </a:cubicBezTo>
                <a:lnTo>
                  <a:pt x="2893" y="2598"/>
                </a:lnTo>
                <a:lnTo>
                  <a:pt x="2893" y="2598"/>
                </a:lnTo>
                <a:cubicBezTo>
                  <a:pt x="2832" y="2621"/>
                  <a:pt x="2800" y="2634"/>
                  <a:pt x="2766" y="2634"/>
                </a:cubicBezTo>
                <a:cubicBezTo>
                  <a:pt x="2747" y="2634"/>
                  <a:pt x="2728" y="2630"/>
                  <a:pt x="2703" y="2622"/>
                </a:cubicBezTo>
                <a:cubicBezTo>
                  <a:pt x="2703" y="2605"/>
                  <a:pt x="2720" y="2583"/>
                  <a:pt x="2731" y="2583"/>
                </a:cubicBezTo>
                <a:cubicBezTo>
                  <a:pt x="2732" y="2583"/>
                  <a:pt x="2734" y="2584"/>
                  <a:pt x="2735" y="2585"/>
                </a:cubicBezTo>
                <a:lnTo>
                  <a:pt x="2735" y="2585"/>
                </a:lnTo>
                <a:cubicBezTo>
                  <a:pt x="2730" y="2573"/>
                  <a:pt x="2722" y="2570"/>
                  <a:pt x="2713" y="2570"/>
                </a:cubicBezTo>
                <a:cubicBezTo>
                  <a:pt x="2699" y="2570"/>
                  <a:pt x="2681" y="2579"/>
                  <a:pt x="2664" y="2579"/>
                </a:cubicBezTo>
                <a:cubicBezTo>
                  <a:pt x="2651" y="2579"/>
                  <a:pt x="2639" y="2573"/>
                  <a:pt x="2631" y="2551"/>
                </a:cubicBezTo>
                <a:lnTo>
                  <a:pt x="2679" y="2527"/>
                </a:lnTo>
                <a:cubicBezTo>
                  <a:pt x="2663" y="2511"/>
                  <a:pt x="2652" y="2504"/>
                  <a:pt x="2639" y="2504"/>
                </a:cubicBezTo>
                <a:cubicBezTo>
                  <a:pt x="2623" y="2504"/>
                  <a:pt x="2605" y="2514"/>
                  <a:pt x="2572" y="2527"/>
                </a:cubicBezTo>
                <a:cubicBezTo>
                  <a:pt x="2524" y="2527"/>
                  <a:pt x="2500" y="2443"/>
                  <a:pt x="2536" y="2384"/>
                </a:cubicBezTo>
                <a:lnTo>
                  <a:pt x="2536" y="2384"/>
                </a:lnTo>
                <a:cubicBezTo>
                  <a:pt x="2515" y="2405"/>
                  <a:pt x="2491" y="2417"/>
                  <a:pt x="2469" y="2417"/>
                </a:cubicBezTo>
                <a:cubicBezTo>
                  <a:pt x="2453" y="2417"/>
                  <a:pt x="2439" y="2411"/>
                  <a:pt x="2429" y="2396"/>
                </a:cubicBezTo>
                <a:cubicBezTo>
                  <a:pt x="2441" y="2384"/>
                  <a:pt x="2465" y="2372"/>
                  <a:pt x="2477" y="2372"/>
                </a:cubicBezTo>
                <a:cubicBezTo>
                  <a:pt x="2429" y="2277"/>
                  <a:pt x="2310" y="2348"/>
                  <a:pt x="2310" y="2253"/>
                </a:cubicBezTo>
                <a:cubicBezTo>
                  <a:pt x="2322" y="2229"/>
                  <a:pt x="2334" y="2217"/>
                  <a:pt x="2334" y="2205"/>
                </a:cubicBezTo>
                <a:cubicBezTo>
                  <a:pt x="2375" y="2257"/>
                  <a:pt x="2417" y="2291"/>
                  <a:pt x="2419" y="2299"/>
                </a:cubicBezTo>
                <a:lnTo>
                  <a:pt x="2419" y="2299"/>
                </a:lnTo>
                <a:cubicBezTo>
                  <a:pt x="2464" y="2252"/>
                  <a:pt x="2430" y="2205"/>
                  <a:pt x="2524" y="2158"/>
                </a:cubicBezTo>
                <a:lnTo>
                  <a:pt x="2524" y="2158"/>
                </a:lnTo>
                <a:cubicBezTo>
                  <a:pt x="2486" y="2164"/>
                  <a:pt x="2431" y="2177"/>
                  <a:pt x="2384" y="2177"/>
                </a:cubicBezTo>
                <a:cubicBezTo>
                  <a:pt x="2344" y="2177"/>
                  <a:pt x="2309" y="2167"/>
                  <a:pt x="2298" y="2134"/>
                </a:cubicBezTo>
                <a:cubicBezTo>
                  <a:pt x="2298" y="2134"/>
                  <a:pt x="2298" y="2122"/>
                  <a:pt x="2298" y="2110"/>
                </a:cubicBezTo>
                <a:lnTo>
                  <a:pt x="2310" y="2110"/>
                </a:lnTo>
                <a:cubicBezTo>
                  <a:pt x="2310" y="2098"/>
                  <a:pt x="2286" y="2098"/>
                  <a:pt x="2274" y="2098"/>
                </a:cubicBezTo>
                <a:cubicBezTo>
                  <a:pt x="2262" y="2074"/>
                  <a:pt x="2262" y="2062"/>
                  <a:pt x="2250" y="2051"/>
                </a:cubicBezTo>
                <a:cubicBezTo>
                  <a:pt x="2239" y="2039"/>
                  <a:pt x="2227" y="2039"/>
                  <a:pt x="2215" y="2027"/>
                </a:cubicBezTo>
                <a:lnTo>
                  <a:pt x="2215" y="2027"/>
                </a:lnTo>
                <a:cubicBezTo>
                  <a:pt x="2223" y="2020"/>
                  <a:pt x="2231" y="2015"/>
                  <a:pt x="2239" y="2015"/>
                </a:cubicBezTo>
                <a:cubicBezTo>
                  <a:pt x="2262" y="2015"/>
                  <a:pt x="2250" y="2039"/>
                  <a:pt x="2250" y="2051"/>
                </a:cubicBezTo>
                <a:cubicBezTo>
                  <a:pt x="2286" y="2003"/>
                  <a:pt x="2215" y="1979"/>
                  <a:pt x="2191" y="1967"/>
                </a:cubicBezTo>
                <a:cubicBezTo>
                  <a:pt x="2155" y="2027"/>
                  <a:pt x="2131" y="1991"/>
                  <a:pt x="2119" y="2051"/>
                </a:cubicBezTo>
                <a:cubicBezTo>
                  <a:pt x="2119" y="2051"/>
                  <a:pt x="2131" y="2051"/>
                  <a:pt x="2143" y="2062"/>
                </a:cubicBezTo>
                <a:lnTo>
                  <a:pt x="2155" y="2062"/>
                </a:lnTo>
                <a:lnTo>
                  <a:pt x="2155" y="2074"/>
                </a:lnTo>
                <a:cubicBezTo>
                  <a:pt x="2167" y="2086"/>
                  <a:pt x="2191" y="2098"/>
                  <a:pt x="2215" y="2110"/>
                </a:cubicBezTo>
                <a:cubicBezTo>
                  <a:pt x="2193" y="2115"/>
                  <a:pt x="2174" y="2121"/>
                  <a:pt x="2160" y="2121"/>
                </a:cubicBezTo>
                <a:cubicBezTo>
                  <a:pt x="2142" y="2121"/>
                  <a:pt x="2131" y="2113"/>
                  <a:pt x="2131" y="2086"/>
                </a:cubicBezTo>
                <a:cubicBezTo>
                  <a:pt x="2096" y="2110"/>
                  <a:pt x="2048" y="2134"/>
                  <a:pt x="2024" y="2146"/>
                </a:cubicBezTo>
                <a:cubicBezTo>
                  <a:pt x="2060" y="2039"/>
                  <a:pt x="2036" y="1943"/>
                  <a:pt x="2072" y="1896"/>
                </a:cubicBezTo>
                <a:cubicBezTo>
                  <a:pt x="1989" y="1877"/>
                  <a:pt x="1921" y="1817"/>
                  <a:pt x="1835" y="1817"/>
                </a:cubicBezTo>
                <a:cubicBezTo>
                  <a:pt x="1808" y="1817"/>
                  <a:pt x="1781" y="1822"/>
                  <a:pt x="1750" y="1836"/>
                </a:cubicBezTo>
                <a:cubicBezTo>
                  <a:pt x="1727" y="1836"/>
                  <a:pt x="1750" y="1789"/>
                  <a:pt x="1762" y="1765"/>
                </a:cubicBezTo>
                <a:cubicBezTo>
                  <a:pt x="1786" y="1765"/>
                  <a:pt x="1798" y="1777"/>
                  <a:pt x="1810" y="1777"/>
                </a:cubicBezTo>
                <a:cubicBezTo>
                  <a:pt x="1766" y="1768"/>
                  <a:pt x="1722" y="1720"/>
                  <a:pt x="1673" y="1720"/>
                </a:cubicBezTo>
                <a:cubicBezTo>
                  <a:pt x="1656" y="1720"/>
                  <a:pt x="1638" y="1726"/>
                  <a:pt x="1619" y="1741"/>
                </a:cubicBezTo>
                <a:cubicBezTo>
                  <a:pt x="1596" y="1670"/>
                  <a:pt x="1703" y="1705"/>
                  <a:pt x="1631" y="1658"/>
                </a:cubicBezTo>
                <a:lnTo>
                  <a:pt x="1655" y="1646"/>
                </a:lnTo>
                <a:cubicBezTo>
                  <a:pt x="1631" y="1419"/>
                  <a:pt x="1274" y="1634"/>
                  <a:pt x="1274" y="1348"/>
                </a:cubicBezTo>
                <a:cubicBezTo>
                  <a:pt x="1274" y="1372"/>
                  <a:pt x="1274" y="1372"/>
                  <a:pt x="1262" y="1396"/>
                </a:cubicBezTo>
                <a:cubicBezTo>
                  <a:pt x="1179" y="1181"/>
                  <a:pt x="893" y="1110"/>
                  <a:pt x="869" y="860"/>
                </a:cubicBezTo>
                <a:cubicBezTo>
                  <a:pt x="863" y="824"/>
                  <a:pt x="845" y="815"/>
                  <a:pt x="822" y="815"/>
                </a:cubicBezTo>
                <a:cubicBezTo>
                  <a:pt x="798" y="815"/>
                  <a:pt x="768" y="824"/>
                  <a:pt x="738" y="824"/>
                </a:cubicBezTo>
                <a:lnTo>
                  <a:pt x="798" y="765"/>
                </a:lnTo>
                <a:lnTo>
                  <a:pt x="691" y="765"/>
                </a:lnTo>
                <a:cubicBezTo>
                  <a:pt x="572" y="729"/>
                  <a:pt x="774" y="538"/>
                  <a:pt x="607" y="503"/>
                </a:cubicBezTo>
                <a:lnTo>
                  <a:pt x="607" y="503"/>
                </a:lnTo>
                <a:lnTo>
                  <a:pt x="572" y="538"/>
                </a:lnTo>
                <a:cubicBezTo>
                  <a:pt x="560" y="503"/>
                  <a:pt x="488" y="431"/>
                  <a:pt x="548" y="419"/>
                </a:cubicBezTo>
                <a:cubicBezTo>
                  <a:pt x="542" y="419"/>
                  <a:pt x="527" y="422"/>
                  <a:pt x="517" y="422"/>
                </a:cubicBezTo>
                <a:cubicBezTo>
                  <a:pt x="506" y="422"/>
                  <a:pt x="500" y="419"/>
                  <a:pt x="512" y="407"/>
                </a:cubicBezTo>
                <a:lnTo>
                  <a:pt x="548" y="384"/>
                </a:lnTo>
                <a:lnTo>
                  <a:pt x="441" y="324"/>
                </a:lnTo>
                <a:cubicBezTo>
                  <a:pt x="453" y="241"/>
                  <a:pt x="595" y="276"/>
                  <a:pt x="572" y="181"/>
                </a:cubicBezTo>
                <a:cubicBezTo>
                  <a:pt x="552" y="152"/>
                  <a:pt x="470" y="115"/>
                  <a:pt x="427" y="115"/>
                </a:cubicBezTo>
                <a:cubicBezTo>
                  <a:pt x="417" y="115"/>
                  <a:pt x="409" y="117"/>
                  <a:pt x="405" y="122"/>
                </a:cubicBezTo>
                <a:cubicBezTo>
                  <a:pt x="405" y="134"/>
                  <a:pt x="393" y="169"/>
                  <a:pt x="357" y="181"/>
                </a:cubicBezTo>
                <a:lnTo>
                  <a:pt x="322" y="146"/>
                </a:lnTo>
                <a:cubicBezTo>
                  <a:pt x="203" y="169"/>
                  <a:pt x="72" y="157"/>
                  <a:pt x="24" y="288"/>
                </a:cubicBezTo>
                <a:lnTo>
                  <a:pt x="119" y="348"/>
                </a:lnTo>
                <a:lnTo>
                  <a:pt x="60" y="395"/>
                </a:lnTo>
                <a:lnTo>
                  <a:pt x="60" y="395"/>
                </a:lnTo>
                <a:cubicBezTo>
                  <a:pt x="60" y="395"/>
                  <a:pt x="60" y="395"/>
                  <a:pt x="60" y="395"/>
                </a:cubicBezTo>
                <a:lnTo>
                  <a:pt x="60" y="395"/>
                </a:lnTo>
                <a:lnTo>
                  <a:pt x="60" y="396"/>
                </a:lnTo>
                <a:lnTo>
                  <a:pt x="60" y="395"/>
                </a:lnTo>
                <a:lnTo>
                  <a:pt x="60" y="395"/>
                </a:lnTo>
                <a:cubicBezTo>
                  <a:pt x="72" y="400"/>
                  <a:pt x="85" y="404"/>
                  <a:pt x="95" y="407"/>
                </a:cubicBezTo>
                <a:cubicBezTo>
                  <a:pt x="72" y="419"/>
                  <a:pt x="48" y="443"/>
                  <a:pt x="48" y="455"/>
                </a:cubicBezTo>
                <a:cubicBezTo>
                  <a:pt x="36" y="467"/>
                  <a:pt x="179" y="491"/>
                  <a:pt x="179" y="491"/>
                </a:cubicBezTo>
                <a:cubicBezTo>
                  <a:pt x="143" y="515"/>
                  <a:pt x="83" y="491"/>
                  <a:pt x="72" y="550"/>
                </a:cubicBezTo>
                <a:cubicBezTo>
                  <a:pt x="77" y="551"/>
                  <a:pt x="82" y="552"/>
                  <a:pt x="87" y="552"/>
                </a:cubicBezTo>
                <a:cubicBezTo>
                  <a:pt x="131" y="552"/>
                  <a:pt x="153" y="513"/>
                  <a:pt x="181" y="513"/>
                </a:cubicBezTo>
                <a:cubicBezTo>
                  <a:pt x="184" y="513"/>
                  <a:pt x="187" y="514"/>
                  <a:pt x="191" y="515"/>
                </a:cubicBezTo>
                <a:cubicBezTo>
                  <a:pt x="95" y="562"/>
                  <a:pt x="0" y="610"/>
                  <a:pt x="0" y="729"/>
                </a:cubicBezTo>
                <a:lnTo>
                  <a:pt x="95" y="741"/>
                </a:lnTo>
                <a:lnTo>
                  <a:pt x="60" y="788"/>
                </a:lnTo>
                <a:lnTo>
                  <a:pt x="24" y="741"/>
                </a:lnTo>
                <a:lnTo>
                  <a:pt x="24" y="741"/>
                </a:lnTo>
                <a:cubicBezTo>
                  <a:pt x="7" y="783"/>
                  <a:pt x="32" y="789"/>
                  <a:pt x="61" y="789"/>
                </a:cubicBezTo>
                <a:cubicBezTo>
                  <a:pt x="73" y="789"/>
                  <a:pt x="85" y="788"/>
                  <a:pt x="95" y="788"/>
                </a:cubicBezTo>
                <a:cubicBezTo>
                  <a:pt x="72" y="812"/>
                  <a:pt x="60" y="836"/>
                  <a:pt x="60" y="848"/>
                </a:cubicBezTo>
                <a:lnTo>
                  <a:pt x="191" y="836"/>
                </a:lnTo>
                <a:lnTo>
                  <a:pt x="191" y="836"/>
                </a:lnTo>
                <a:cubicBezTo>
                  <a:pt x="167" y="872"/>
                  <a:pt x="95" y="872"/>
                  <a:pt x="107" y="919"/>
                </a:cubicBezTo>
                <a:cubicBezTo>
                  <a:pt x="159" y="919"/>
                  <a:pt x="175" y="856"/>
                  <a:pt x="218" y="856"/>
                </a:cubicBezTo>
                <a:cubicBezTo>
                  <a:pt x="224" y="856"/>
                  <a:pt x="231" y="857"/>
                  <a:pt x="238" y="860"/>
                </a:cubicBezTo>
                <a:cubicBezTo>
                  <a:pt x="214" y="919"/>
                  <a:pt x="167" y="931"/>
                  <a:pt x="226" y="943"/>
                </a:cubicBezTo>
                <a:cubicBezTo>
                  <a:pt x="203" y="967"/>
                  <a:pt x="191" y="967"/>
                  <a:pt x="167" y="967"/>
                </a:cubicBezTo>
                <a:cubicBezTo>
                  <a:pt x="207" y="967"/>
                  <a:pt x="230" y="1008"/>
                  <a:pt x="271" y="1008"/>
                </a:cubicBezTo>
                <a:cubicBezTo>
                  <a:pt x="279" y="1008"/>
                  <a:pt x="288" y="1007"/>
                  <a:pt x="298" y="1003"/>
                </a:cubicBezTo>
                <a:lnTo>
                  <a:pt x="298" y="1003"/>
                </a:lnTo>
                <a:cubicBezTo>
                  <a:pt x="286" y="1027"/>
                  <a:pt x="298" y="1050"/>
                  <a:pt x="298" y="1062"/>
                </a:cubicBezTo>
                <a:cubicBezTo>
                  <a:pt x="322" y="1086"/>
                  <a:pt x="345" y="1110"/>
                  <a:pt x="286" y="1158"/>
                </a:cubicBezTo>
                <a:cubicBezTo>
                  <a:pt x="296" y="1154"/>
                  <a:pt x="310" y="1153"/>
                  <a:pt x="324" y="1153"/>
                </a:cubicBezTo>
                <a:cubicBezTo>
                  <a:pt x="359" y="1153"/>
                  <a:pt x="400" y="1161"/>
                  <a:pt x="417" y="1169"/>
                </a:cubicBezTo>
                <a:cubicBezTo>
                  <a:pt x="274" y="1205"/>
                  <a:pt x="488" y="1277"/>
                  <a:pt x="357" y="1348"/>
                </a:cubicBezTo>
                <a:cubicBezTo>
                  <a:pt x="373" y="1344"/>
                  <a:pt x="387" y="1342"/>
                  <a:pt x="399" y="1342"/>
                </a:cubicBezTo>
                <a:cubicBezTo>
                  <a:pt x="492" y="1342"/>
                  <a:pt x="511" y="1446"/>
                  <a:pt x="595" y="1467"/>
                </a:cubicBezTo>
                <a:cubicBezTo>
                  <a:pt x="588" y="1467"/>
                  <a:pt x="580" y="1472"/>
                  <a:pt x="575" y="1472"/>
                </a:cubicBezTo>
                <a:cubicBezTo>
                  <a:pt x="574" y="1472"/>
                  <a:pt x="574" y="1472"/>
                  <a:pt x="573" y="1472"/>
                </a:cubicBezTo>
                <a:lnTo>
                  <a:pt x="573" y="1472"/>
                </a:lnTo>
                <a:cubicBezTo>
                  <a:pt x="582" y="1506"/>
                  <a:pt x="560" y="1540"/>
                  <a:pt x="560" y="1574"/>
                </a:cubicBezTo>
                <a:cubicBezTo>
                  <a:pt x="598" y="1547"/>
                  <a:pt x="631" y="1540"/>
                  <a:pt x="662" y="1540"/>
                </a:cubicBezTo>
                <a:cubicBezTo>
                  <a:pt x="700" y="1540"/>
                  <a:pt x="735" y="1550"/>
                  <a:pt x="774" y="1550"/>
                </a:cubicBezTo>
                <a:cubicBezTo>
                  <a:pt x="762" y="1550"/>
                  <a:pt x="762" y="1562"/>
                  <a:pt x="762" y="1562"/>
                </a:cubicBezTo>
                <a:cubicBezTo>
                  <a:pt x="726" y="1646"/>
                  <a:pt x="655" y="1598"/>
                  <a:pt x="595" y="1670"/>
                </a:cubicBezTo>
                <a:cubicBezTo>
                  <a:pt x="617" y="1652"/>
                  <a:pt x="636" y="1647"/>
                  <a:pt x="653" y="1647"/>
                </a:cubicBezTo>
                <a:cubicBezTo>
                  <a:pt x="677" y="1647"/>
                  <a:pt x="699" y="1657"/>
                  <a:pt x="719" y="1657"/>
                </a:cubicBezTo>
                <a:cubicBezTo>
                  <a:pt x="734" y="1657"/>
                  <a:pt x="748" y="1651"/>
                  <a:pt x="762" y="1634"/>
                </a:cubicBezTo>
                <a:lnTo>
                  <a:pt x="762" y="1634"/>
                </a:lnTo>
                <a:cubicBezTo>
                  <a:pt x="738" y="1705"/>
                  <a:pt x="762" y="1681"/>
                  <a:pt x="715" y="1753"/>
                </a:cubicBezTo>
                <a:cubicBezTo>
                  <a:pt x="745" y="1726"/>
                  <a:pt x="759" y="1718"/>
                  <a:pt x="768" y="1718"/>
                </a:cubicBezTo>
                <a:cubicBezTo>
                  <a:pt x="783" y="1718"/>
                  <a:pt x="779" y="1745"/>
                  <a:pt x="810" y="1745"/>
                </a:cubicBezTo>
                <a:cubicBezTo>
                  <a:pt x="816" y="1745"/>
                  <a:pt x="824" y="1744"/>
                  <a:pt x="834" y="1741"/>
                </a:cubicBezTo>
                <a:lnTo>
                  <a:pt x="834" y="1741"/>
                </a:lnTo>
                <a:cubicBezTo>
                  <a:pt x="822" y="1824"/>
                  <a:pt x="750" y="1824"/>
                  <a:pt x="822" y="1848"/>
                </a:cubicBezTo>
                <a:cubicBezTo>
                  <a:pt x="814" y="1880"/>
                  <a:pt x="779" y="1885"/>
                  <a:pt x="757" y="1885"/>
                </a:cubicBezTo>
                <a:cubicBezTo>
                  <a:pt x="746" y="1885"/>
                  <a:pt x="738" y="1884"/>
                  <a:pt x="738" y="1884"/>
                </a:cubicBezTo>
                <a:lnTo>
                  <a:pt x="738" y="1884"/>
                </a:lnTo>
                <a:cubicBezTo>
                  <a:pt x="749" y="1894"/>
                  <a:pt x="759" y="1898"/>
                  <a:pt x="769" y="1898"/>
                </a:cubicBezTo>
                <a:cubicBezTo>
                  <a:pt x="807" y="1898"/>
                  <a:pt x="846" y="1843"/>
                  <a:pt x="893" y="1824"/>
                </a:cubicBezTo>
                <a:lnTo>
                  <a:pt x="893" y="1824"/>
                </a:lnTo>
                <a:cubicBezTo>
                  <a:pt x="965" y="1860"/>
                  <a:pt x="857" y="1896"/>
                  <a:pt x="834" y="1943"/>
                </a:cubicBezTo>
                <a:cubicBezTo>
                  <a:pt x="851" y="1950"/>
                  <a:pt x="871" y="1952"/>
                  <a:pt x="891" y="1952"/>
                </a:cubicBezTo>
                <a:cubicBezTo>
                  <a:pt x="912" y="1952"/>
                  <a:pt x="932" y="1950"/>
                  <a:pt x="951" y="1950"/>
                </a:cubicBezTo>
                <a:cubicBezTo>
                  <a:pt x="973" y="1950"/>
                  <a:pt x="991" y="1953"/>
                  <a:pt x="1000" y="1967"/>
                </a:cubicBezTo>
                <a:cubicBezTo>
                  <a:pt x="990" y="1978"/>
                  <a:pt x="988" y="1988"/>
                  <a:pt x="980" y="1991"/>
                </a:cubicBezTo>
                <a:lnTo>
                  <a:pt x="980" y="1991"/>
                </a:lnTo>
                <a:cubicBezTo>
                  <a:pt x="982" y="1990"/>
                  <a:pt x="985" y="1990"/>
                  <a:pt x="987" y="1990"/>
                </a:cubicBezTo>
                <a:cubicBezTo>
                  <a:pt x="1055" y="1990"/>
                  <a:pt x="1074" y="2089"/>
                  <a:pt x="1163" y="2089"/>
                </a:cubicBezTo>
                <a:cubicBezTo>
                  <a:pt x="1172" y="2089"/>
                  <a:pt x="1181" y="2088"/>
                  <a:pt x="1191" y="2086"/>
                </a:cubicBezTo>
                <a:lnTo>
                  <a:pt x="1191" y="2086"/>
                </a:lnTo>
                <a:cubicBezTo>
                  <a:pt x="1191" y="2098"/>
                  <a:pt x="1179" y="2110"/>
                  <a:pt x="1179" y="2110"/>
                </a:cubicBezTo>
                <a:cubicBezTo>
                  <a:pt x="1203" y="2086"/>
                  <a:pt x="1226" y="2062"/>
                  <a:pt x="1250" y="2039"/>
                </a:cubicBezTo>
                <a:cubicBezTo>
                  <a:pt x="1262" y="2039"/>
                  <a:pt x="1274" y="2051"/>
                  <a:pt x="1286" y="2062"/>
                </a:cubicBezTo>
                <a:cubicBezTo>
                  <a:pt x="1274" y="2062"/>
                  <a:pt x="1274" y="2074"/>
                  <a:pt x="1262" y="2074"/>
                </a:cubicBezTo>
                <a:lnTo>
                  <a:pt x="1298" y="2086"/>
                </a:lnTo>
                <a:cubicBezTo>
                  <a:pt x="1283" y="2109"/>
                  <a:pt x="1272" y="2116"/>
                  <a:pt x="1263" y="2116"/>
                </a:cubicBezTo>
                <a:cubicBezTo>
                  <a:pt x="1250" y="2116"/>
                  <a:pt x="1241" y="2101"/>
                  <a:pt x="1226" y="2101"/>
                </a:cubicBezTo>
                <a:cubicBezTo>
                  <a:pt x="1219" y="2101"/>
                  <a:pt x="1212" y="2103"/>
                  <a:pt x="1203" y="2110"/>
                </a:cubicBezTo>
                <a:cubicBezTo>
                  <a:pt x="1262" y="2146"/>
                  <a:pt x="1357" y="2146"/>
                  <a:pt x="1369" y="2193"/>
                </a:cubicBezTo>
                <a:cubicBezTo>
                  <a:pt x="1355" y="2210"/>
                  <a:pt x="1343" y="2216"/>
                  <a:pt x="1333" y="2216"/>
                </a:cubicBezTo>
                <a:cubicBezTo>
                  <a:pt x="1312" y="2216"/>
                  <a:pt x="1297" y="2193"/>
                  <a:pt x="1284" y="2193"/>
                </a:cubicBezTo>
                <a:cubicBezTo>
                  <a:pt x="1276" y="2193"/>
                  <a:pt x="1269" y="2201"/>
                  <a:pt x="1262" y="2229"/>
                </a:cubicBezTo>
                <a:lnTo>
                  <a:pt x="1238" y="2158"/>
                </a:lnTo>
                <a:cubicBezTo>
                  <a:pt x="1215" y="2200"/>
                  <a:pt x="1204" y="2211"/>
                  <a:pt x="1198" y="2211"/>
                </a:cubicBezTo>
                <a:cubicBezTo>
                  <a:pt x="1192" y="2211"/>
                  <a:pt x="1190" y="2199"/>
                  <a:pt x="1183" y="2199"/>
                </a:cubicBezTo>
                <a:cubicBezTo>
                  <a:pt x="1177" y="2199"/>
                  <a:pt x="1166" y="2210"/>
                  <a:pt x="1143" y="2253"/>
                </a:cubicBezTo>
                <a:cubicBezTo>
                  <a:pt x="1179" y="2336"/>
                  <a:pt x="1238" y="2301"/>
                  <a:pt x="1286" y="2396"/>
                </a:cubicBezTo>
                <a:cubicBezTo>
                  <a:pt x="1334" y="2372"/>
                  <a:pt x="1334" y="2336"/>
                  <a:pt x="1381" y="2324"/>
                </a:cubicBezTo>
                <a:lnTo>
                  <a:pt x="1381" y="2324"/>
                </a:lnTo>
                <a:cubicBezTo>
                  <a:pt x="1531" y="2359"/>
                  <a:pt x="1301" y="2539"/>
                  <a:pt x="1428" y="2539"/>
                </a:cubicBezTo>
                <a:cubicBezTo>
                  <a:pt x="1432" y="2539"/>
                  <a:pt x="1436" y="2539"/>
                  <a:pt x="1441" y="2539"/>
                </a:cubicBezTo>
                <a:cubicBezTo>
                  <a:pt x="1477" y="2531"/>
                  <a:pt x="1527" y="2502"/>
                  <a:pt x="1560" y="2502"/>
                </a:cubicBezTo>
                <a:cubicBezTo>
                  <a:pt x="1581" y="2502"/>
                  <a:pt x="1596" y="2514"/>
                  <a:pt x="1596" y="2551"/>
                </a:cubicBezTo>
                <a:lnTo>
                  <a:pt x="1500" y="2598"/>
                </a:lnTo>
                <a:cubicBezTo>
                  <a:pt x="1514" y="2615"/>
                  <a:pt x="1530" y="2621"/>
                  <a:pt x="1546" y="2621"/>
                </a:cubicBezTo>
                <a:cubicBezTo>
                  <a:pt x="1575" y="2621"/>
                  <a:pt x="1605" y="2602"/>
                  <a:pt x="1629" y="2602"/>
                </a:cubicBezTo>
                <a:cubicBezTo>
                  <a:pt x="1646" y="2602"/>
                  <a:pt x="1659" y="2612"/>
                  <a:pt x="1667" y="2646"/>
                </a:cubicBezTo>
                <a:cubicBezTo>
                  <a:pt x="1657" y="2651"/>
                  <a:pt x="1647" y="2653"/>
                  <a:pt x="1639" y="2653"/>
                </a:cubicBezTo>
                <a:cubicBezTo>
                  <a:pt x="1615" y="2653"/>
                  <a:pt x="1596" y="2639"/>
                  <a:pt x="1588" y="2639"/>
                </a:cubicBezTo>
                <a:cubicBezTo>
                  <a:pt x="1585" y="2639"/>
                  <a:pt x="1584" y="2641"/>
                  <a:pt x="1584" y="2646"/>
                </a:cubicBezTo>
                <a:cubicBezTo>
                  <a:pt x="1580" y="2677"/>
                  <a:pt x="1586" y="2686"/>
                  <a:pt x="1597" y="2686"/>
                </a:cubicBezTo>
                <a:cubicBezTo>
                  <a:pt x="1616" y="2686"/>
                  <a:pt x="1647" y="2662"/>
                  <a:pt x="1672" y="2662"/>
                </a:cubicBezTo>
                <a:cubicBezTo>
                  <a:pt x="1679" y="2662"/>
                  <a:pt x="1685" y="2664"/>
                  <a:pt x="1691" y="2670"/>
                </a:cubicBezTo>
                <a:lnTo>
                  <a:pt x="1631" y="2729"/>
                </a:lnTo>
                <a:cubicBezTo>
                  <a:pt x="1715" y="2789"/>
                  <a:pt x="1834" y="2824"/>
                  <a:pt x="1917" y="2884"/>
                </a:cubicBezTo>
                <a:cubicBezTo>
                  <a:pt x="1893" y="2908"/>
                  <a:pt x="1869" y="2908"/>
                  <a:pt x="1858" y="2943"/>
                </a:cubicBezTo>
                <a:cubicBezTo>
                  <a:pt x="1988" y="3015"/>
                  <a:pt x="2060" y="3158"/>
                  <a:pt x="2108" y="3289"/>
                </a:cubicBezTo>
                <a:lnTo>
                  <a:pt x="2203" y="3265"/>
                </a:lnTo>
                <a:lnTo>
                  <a:pt x="2203" y="3265"/>
                </a:lnTo>
                <a:cubicBezTo>
                  <a:pt x="2203" y="3277"/>
                  <a:pt x="2191" y="3313"/>
                  <a:pt x="2167" y="3313"/>
                </a:cubicBezTo>
                <a:cubicBezTo>
                  <a:pt x="2173" y="3327"/>
                  <a:pt x="2178" y="3332"/>
                  <a:pt x="2183" y="3332"/>
                </a:cubicBezTo>
                <a:cubicBezTo>
                  <a:pt x="2199" y="3332"/>
                  <a:pt x="2214" y="3277"/>
                  <a:pt x="2250" y="3277"/>
                </a:cubicBezTo>
                <a:cubicBezTo>
                  <a:pt x="2274" y="3289"/>
                  <a:pt x="2239" y="3336"/>
                  <a:pt x="2215" y="3336"/>
                </a:cubicBezTo>
                <a:cubicBezTo>
                  <a:pt x="2322" y="3348"/>
                  <a:pt x="2489" y="3420"/>
                  <a:pt x="2500" y="3539"/>
                </a:cubicBezTo>
                <a:lnTo>
                  <a:pt x="2465" y="3539"/>
                </a:lnTo>
                <a:cubicBezTo>
                  <a:pt x="2474" y="3561"/>
                  <a:pt x="2492" y="3568"/>
                  <a:pt x="2512" y="3568"/>
                </a:cubicBezTo>
                <a:cubicBezTo>
                  <a:pt x="2545" y="3568"/>
                  <a:pt x="2585" y="3550"/>
                  <a:pt x="2612" y="3550"/>
                </a:cubicBezTo>
                <a:cubicBezTo>
                  <a:pt x="2631" y="3550"/>
                  <a:pt x="2643" y="3558"/>
                  <a:pt x="2643" y="3586"/>
                </a:cubicBezTo>
                <a:lnTo>
                  <a:pt x="2620" y="3586"/>
                </a:lnTo>
                <a:cubicBezTo>
                  <a:pt x="2715" y="3717"/>
                  <a:pt x="2893" y="3789"/>
                  <a:pt x="2893" y="3956"/>
                </a:cubicBezTo>
                <a:cubicBezTo>
                  <a:pt x="2907" y="3945"/>
                  <a:pt x="2919" y="3941"/>
                  <a:pt x="2929" y="3941"/>
                </a:cubicBezTo>
                <a:cubicBezTo>
                  <a:pt x="2974" y="3941"/>
                  <a:pt x="2988" y="4022"/>
                  <a:pt x="3036" y="4022"/>
                </a:cubicBezTo>
                <a:cubicBezTo>
                  <a:pt x="3052" y="4022"/>
                  <a:pt x="3071" y="4013"/>
                  <a:pt x="3096" y="3991"/>
                </a:cubicBezTo>
                <a:lnTo>
                  <a:pt x="3096" y="3991"/>
                </a:lnTo>
                <a:cubicBezTo>
                  <a:pt x="3108" y="4110"/>
                  <a:pt x="3072" y="4110"/>
                  <a:pt x="3131" y="4229"/>
                </a:cubicBezTo>
                <a:cubicBezTo>
                  <a:pt x="3134" y="4237"/>
                  <a:pt x="3139" y="4240"/>
                  <a:pt x="3147" y="4240"/>
                </a:cubicBezTo>
                <a:cubicBezTo>
                  <a:pt x="3171" y="4240"/>
                  <a:pt x="3215" y="4212"/>
                  <a:pt x="3251" y="4212"/>
                </a:cubicBezTo>
                <a:cubicBezTo>
                  <a:pt x="3259" y="4212"/>
                  <a:pt x="3267" y="4214"/>
                  <a:pt x="3274" y="4217"/>
                </a:cubicBezTo>
                <a:lnTo>
                  <a:pt x="3215" y="4277"/>
                </a:lnTo>
                <a:lnTo>
                  <a:pt x="3215" y="4277"/>
                </a:lnTo>
                <a:lnTo>
                  <a:pt x="3310" y="4253"/>
                </a:lnTo>
                <a:lnTo>
                  <a:pt x="3274" y="4348"/>
                </a:lnTo>
                <a:lnTo>
                  <a:pt x="3310" y="4360"/>
                </a:lnTo>
                <a:cubicBezTo>
                  <a:pt x="3310" y="4337"/>
                  <a:pt x="3310" y="4301"/>
                  <a:pt x="3334" y="4289"/>
                </a:cubicBezTo>
                <a:cubicBezTo>
                  <a:pt x="3405" y="4301"/>
                  <a:pt x="3405" y="4432"/>
                  <a:pt x="3382" y="4467"/>
                </a:cubicBezTo>
                <a:lnTo>
                  <a:pt x="3536" y="4515"/>
                </a:lnTo>
                <a:cubicBezTo>
                  <a:pt x="3524" y="4527"/>
                  <a:pt x="3510" y="4530"/>
                  <a:pt x="3495" y="4530"/>
                </a:cubicBezTo>
                <a:lnTo>
                  <a:pt x="3495" y="4530"/>
                </a:lnTo>
                <a:cubicBezTo>
                  <a:pt x="3491" y="4527"/>
                  <a:pt x="3485" y="4526"/>
                  <a:pt x="3473" y="4526"/>
                </a:cubicBezTo>
                <a:cubicBezTo>
                  <a:pt x="3468" y="4526"/>
                  <a:pt x="3461" y="4526"/>
                  <a:pt x="3453" y="4527"/>
                </a:cubicBezTo>
                <a:cubicBezTo>
                  <a:pt x="3465" y="4527"/>
                  <a:pt x="3480" y="4530"/>
                  <a:pt x="3495" y="4530"/>
                </a:cubicBezTo>
                <a:cubicBezTo>
                  <a:pt x="3495" y="4530"/>
                  <a:pt x="3495" y="4530"/>
                  <a:pt x="3495" y="4530"/>
                </a:cubicBezTo>
                <a:lnTo>
                  <a:pt x="3495" y="4530"/>
                </a:lnTo>
                <a:cubicBezTo>
                  <a:pt x="3514" y="4544"/>
                  <a:pt x="3441" y="4588"/>
                  <a:pt x="3494" y="4588"/>
                </a:cubicBezTo>
                <a:cubicBezTo>
                  <a:pt x="3499" y="4588"/>
                  <a:pt x="3505" y="4587"/>
                  <a:pt x="3512" y="4587"/>
                </a:cubicBezTo>
                <a:cubicBezTo>
                  <a:pt x="3512" y="4575"/>
                  <a:pt x="3548" y="4563"/>
                  <a:pt x="3560" y="4551"/>
                </a:cubicBezTo>
                <a:lnTo>
                  <a:pt x="3560" y="4551"/>
                </a:lnTo>
                <a:cubicBezTo>
                  <a:pt x="3548" y="4610"/>
                  <a:pt x="3608" y="4658"/>
                  <a:pt x="3667" y="4682"/>
                </a:cubicBezTo>
                <a:lnTo>
                  <a:pt x="3632" y="4717"/>
                </a:lnTo>
                <a:cubicBezTo>
                  <a:pt x="3703" y="4801"/>
                  <a:pt x="3810" y="4848"/>
                  <a:pt x="3905" y="4932"/>
                </a:cubicBezTo>
                <a:cubicBezTo>
                  <a:pt x="3895" y="4888"/>
                  <a:pt x="3953" y="4835"/>
                  <a:pt x="3981" y="4835"/>
                </a:cubicBezTo>
                <a:cubicBezTo>
                  <a:pt x="3984" y="4835"/>
                  <a:pt x="3987" y="4836"/>
                  <a:pt x="3989" y="4837"/>
                </a:cubicBezTo>
                <a:lnTo>
                  <a:pt x="3941" y="4908"/>
                </a:lnTo>
                <a:cubicBezTo>
                  <a:pt x="4001" y="4884"/>
                  <a:pt x="3941" y="4860"/>
                  <a:pt x="4024" y="4848"/>
                </a:cubicBezTo>
                <a:lnTo>
                  <a:pt x="4024" y="4848"/>
                </a:lnTo>
                <a:cubicBezTo>
                  <a:pt x="4048" y="4884"/>
                  <a:pt x="3977" y="4932"/>
                  <a:pt x="3941" y="4944"/>
                </a:cubicBezTo>
                <a:lnTo>
                  <a:pt x="4001" y="4956"/>
                </a:lnTo>
                <a:cubicBezTo>
                  <a:pt x="3989" y="4979"/>
                  <a:pt x="3965" y="4979"/>
                  <a:pt x="3941" y="5003"/>
                </a:cubicBezTo>
                <a:cubicBezTo>
                  <a:pt x="3945" y="5001"/>
                  <a:pt x="3948" y="5001"/>
                  <a:pt x="3951" y="5001"/>
                </a:cubicBezTo>
                <a:cubicBezTo>
                  <a:pt x="3979" y="5001"/>
                  <a:pt x="3966" y="5084"/>
                  <a:pt x="4007" y="5084"/>
                </a:cubicBezTo>
                <a:cubicBezTo>
                  <a:pt x="4015" y="5084"/>
                  <a:pt x="4024" y="5082"/>
                  <a:pt x="4036" y="5075"/>
                </a:cubicBezTo>
                <a:lnTo>
                  <a:pt x="4036" y="5075"/>
                </a:lnTo>
                <a:lnTo>
                  <a:pt x="4024" y="5098"/>
                </a:lnTo>
                <a:cubicBezTo>
                  <a:pt x="4120" y="5182"/>
                  <a:pt x="4179" y="5194"/>
                  <a:pt x="4251" y="5253"/>
                </a:cubicBezTo>
                <a:cubicBezTo>
                  <a:pt x="4280" y="5229"/>
                  <a:pt x="4298" y="5226"/>
                  <a:pt x="4316" y="5226"/>
                </a:cubicBezTo>
                <a:cubicBezTo>
                  <a:pt x="4322" y="5226"/>
                  <a:pt x="4328" y="5227"/>
                  <a:pt x="4334" y="5227"/>
                </a:cubicBezTo>
                <a:cubicBezTo>
                  <a:pt x="4347" y="5227"/>
                  <a:pt x="4362" y="5225"/>
                  <a:pt x="4382" y="5218"/>
                </a:cubicBezTo>
                <a:cubicBezTo>
                  <a:pt x="4417" y="5277"/>
                  <a:pt x="4441" y="5372"/>
                  <a:pt x="4513" y="5432"/>
                </a:cubicBezTo>
                <a:cubicBezTo>
                  <a:pt x="4520" y="5433"/>
                  <a:pt x="4527" y="5434"/>
                  <a:pt x="4533" y="5434"/>
                </a:cubicBezTo>
                <a:cubicBezTo>
                  <a:pt x="4582" y="5434"/>
                  <a:pt x="4577" y="5395"/>
                  <a:pt x="4620" y="5384"/>
                </a:cubicBezTo>
                <a:lnTo>
                  <a:pt x="4620" y="5384"/>
                </a:lnTo>
                <a:cubicBezTo>
                  <a:pt x="4572" y="5432"/>
                  <a:pt x="4644" y="5479"/>
                  <a:pt x="4584" y="5491"/>
                </a:cubicBezTo>
                <a:cubicBezTo>
                  <a:pt x="4667" y="5551"/>
                  <a:pt x="4691" y="5563"/>
                  <a:pt x="4822" y="5610"/>
                </a:cubicBezTo>
                <a:cubicBezTo>
                  <a:pt x="4834" y="5587"/>
                  <a:pt x="4834" y="5563"/>
                  <a:pt x="4846" y="5551"/>
                </a:cubicBezTo>
                <a:cubicBezTo>
                  <a:pt x="4870" y="5563"/>
                  <a:pt x="4870" y="5610"/>
                  <a:pt x="4846" y="5634"/>
                </a:cubicBezTo>
                <a:lnTo>
                  <a:pt x="4834" y="5634"/>
                </a:lnTo>
                <a:cubicBezTo>
                  <a:pt x="5007" y="5657"/>
                  <a:pt x="4968" y="5981"/>
                  <a:pt x="5127" y="5981"/>
                </a:cubicBezTo>
                <a:cubicBezTo>
                  <a:pt x="5132" y="5981"/>
                  <a:pt x="5138" y="5980"/>
                  <a:pt x="5144" y="5980"/>
                </a:cubicBezTo>
                <a:lnTo>
                  <a:pt x="5275" y="6003"/>
                </a:lnTo>
                <a:cubicBezTo>
                  <a:pt x="5310" y="6051"/>
                  <a:pt x="5215" y="6015"/>
                  <a:pt x="5227" y="6075"/>
                </a:cubicBezTo>
                <a:cubicBezTo>
                  <a:pt x="5394" y="6075"/>
                  <a:pt x="5370" y="6230"/>
                  <a:pt x="5501" y="6241"/>
                </a:cubicBezTo>
                <a:cubicBezTo>
                  <a:pt x="5429" y="6444"/>
                  <a:pt x="5727" y="6432"/>
                  <a:pt x="5739" y="6599"/>
                </a:cubicBezTo>
                <a:lnTo>
                  <a:pt x="5763" y="6563"/>
                </a:lnTo>
                <a:cubicBezTo>
                  <a:pt x="5768" y="6562"/>
                  <a:pt x="5772" y="6561"/>
                  <a:pt x="5775" y="6561"/>
                </a:cubicBezTo>
                <a:cubicBezTo>
                  <a:pt x="5801" y="6561"/>
                  <a:pt x="5764" y="6601"/>
                  <a:pt x="5775" y="6622"/>
                </a:cubicBezTo>
                <a:cubicBezTo>
                  <a:pt x="5798" y="6599"/>
                  <a:pt x="5787" y="6575"/>
                  <a:pt x="5810" y="6563"/>
                </a:cubicBezTo>
                <a:cubicBezTo>
                  <a:pt x="6037" y="6694"/>
                  <a:pt x="6156" y="6956"/>
                  <a:pt x="6310" y="7158"/>
                </a:cubicBezTo>
                <a:cubicBezTo>
                  <a:pt x="6319" y="7169"/>
                  <a:pt x="6330" y="7173"/>
                  <a:pt x="6342" y="7173"/>
                </a:cubicBezTo>
                <a:cubicBezTo>
                  <a:pt x="6388" y="7173"/>
                  <a:pt x="6449" y="7113"/>
                  <a:pt x="6484" y="7113"/>
                </a:cubicBezTo>
                <a:cubicBezTo>
                  <a:pt x="6502" y="7113"/>
                  <a:pt x="6513" y="7127"/>
                  <a:pt x="6513" y="7170"/>
                </a:cubicBezTo>
                <a:lnTo>
                  <a:pt x="6430" y="7218"/>
                </a:lnTo>
                <a:cubicBezTo>
                  <a:pt x="6644" y="7265"/>
                  <a:pt x="6715" y="7480"/>
                  <a:pt x="6906" y="7539"/>
                </a:cubicBezTo>
                <a:cubicBezTo>
                  <a:pt x="6889" y="7548"/>
                  <a:pt x="6878" y="7556"/>
                  <a:pt x="6869" y="7556"/>
                </a:cubicBezTo>
                <a:cubicBezTo>
                  <a:pt x="6865" y="7556"/>
                  <a:pt x="6862" y="7555"/>
                  <a:pt x="6858" y="7551"/>
                </a:cubicBezTo>
                <a:lnTo>
                  <a:pt x="6858" y="7551"/>
                </a:lnTo>
                <a:cubicBezTo>
                  <a:pt x="6842" y="7601"/>
                  <a:pt x="6893" y="7627"/>
                  <a:pt x="6939" y="7627"/>
                </a:cubicBezTo>
                <a:cubicBezTo>
                  <a:pt x="6959" y="7627"/>
                  <a:pt x="6978" y="7622"/>
                  <a:pt x="6989" y="7611"/>
                </a:cubicBezTo>
                <a:lnTo>
                  <a:pt x="6989" y="7611"/>
                </a:lnTo>
                <a:cubicBezTo>
                  <a:pt x="7013" y="7635"/>
                  <a:pt x="6965" y="7658"/>
                  <a:pt x="6953" y="7682"/>
                </a:cubicBezTo>
                <a:cubicBezTo>
                  <a:pt x="6965" y="7742"/>
                  <a:pt x="7084" y="7694"/>
                  <a:pt x="7061" y="7754"/>
                </a:cubicBezTo>
                <a:cubicBezTo>
                  <a:pt x="7057" y="7758"/>
                  <a:pt x="7053" y="7759"/>
                  <a:pt x="7049" y="7759"/>
                </a:cubicBezTo>
                <a:cubicBezTo>
                  <a:pt x="7043" y="7759"/>
                  <a:pt x="7037" y="7756"/>
                  <a:pt x="7032" y="7755"/>
                </a:cubicBezTo>
                <a:lnTo>
                  <a:pt x="7032" y="7755"/>
                </a:lnTo>
                <a:cubicBezTo>
                  <a:pt x="7056" y="7762"/>
                  <a:pt x="7086" y="7804"/>
                  <a:pt x="7112" y="7804"/>
                </a:cubicBezTo>
                <a:cubicBezTo>
                  <a:pt x="7124" y="7804"/>
                  <a:pt x="7134" y="7797"/>
                  <a:pt x="7144" y="7777"/>
                </a:cubicBezTo>
                <a:cubicBezTo>
                  <a:pt x="7168" y="7849"/>
                  <a:pt x="7263" y="7837"/>
                  <a:pt x="7275" y="7908"/>
                </a:cubicBezTo>
                <a:cubicBezTo>
                  <a:pt x="7284" y="7904"/>
                  <a:pt x="7293" y="7903"/>
                  <a:pt x="7300" y="7903"/>
                </a:cubicBezTo>
                <a:cubicBezTo>
                  <a:pt x="7341" y="7903"/>
                  <a:pt x="7345" y="7964"/>
                  <a:pt x="7378" y="7964"/>
                </a:cubicBezTo>
                <a:cubicBezTo>
                  <a:pt x="7388" y="7964"/>
                  <a:pt x="7401" y="7959"/>
                  <a:pt x="7418" y="7944"/>
                </a:cubicBezTo>
                <a:lnTo>
                  <a:pt x="7418" y="7944"/>
                </a:lnTo>
                <a:cubicBezTo>
                  <a:pt x="7341" y="8021"/>
                  <a:pt x="7427" y="8088"/>
                  <a:pt x="7497" y="8088"/>
                </a:cubicBezTo>
                <a:cubicBezTo>
                  <a:pt x="7502" y="8088"/>
                  <a:pt x="7508" y="8088"/>
                  <a:pt x="7513" y="8087"/>
                </a:cubicBezTo>
                <a:lnTo>
                  <a:pt x="7513" y="8087"/>
                </a:lnTo>
                <a:cubicBezTo>
                  <a:pt x="7477" y="8099"/>
                  <a:pt x="7513" y="8135"/>
                  <a:pt x="7465" y="8158"/>
                </a:cubicBezTo>
                <a:cubicBezTo>
                  <a:pt x="7491" y="8178"/>
                  <a:pt x="7516" y="8190"/>
                  <a:pt x="7540" y="8190"/>
                </a:cubicBezTo>
                <a:cubicBezTo>
                  <a:pt x="7561" y="8190"/>
                  <a:pt x="7580" y="8181"/>
                  <a:pt x="7596" y="8158"/>
                </a:cubicBezTo>
                <a:lnTo>
                  <a:pt x="7596" y="8158"/>
                </a:lnTo>
                <a:cubicBezTo>
                  <a:pt x="7561" y="8325"/>
                  <a:pt x="7799" y="8206"/>
                  <a:pt x="7715" y="8373"/>
                </a:cubicBezTo>
                <a:cubicBezTo>
                  <a:pt x="7870" y="8420"/>
                  <a:pt x="8013" y="8480"/>
                  <a:pt x="8120" y="8551"/>
                </a:cubicBezTo>
                <a:cubicBezTo>
                  <a:pt x="8105" y="8569"/>
                  <a:pt x="8091" y="8575"/>
                  <a:pt x="8079" y="8575"/>
                </a:cubicBezTo>
                <a:cubicBezTo>
                  <a:pt x="8046" y="8575"/>
                  <a:pt x="8018" y="8533"/>
                  <a:pt x="7982" y="8533"/>
                </a:cubicBezTo>
                <a:cubicBezTo>
                  <a:pt x="7966" y="8533"/>
                  <a:pt x="7949" y="8541"/>
                  <a:pt x="7930" y="8563"/>
                </a:cubicBezTo>
                <a:cubicBezTo>
                  <a:pt x="8061" y="8611"/>
                  <a:pt x="8180" y="8575"/>
                  <a:pt x="8251" y="8682"/>
                </a:cubicBezTo>
                <a:cubicBezTo>
                  <a:pt x="8263" y="8718"/>
                  <a:pt x="8204" y="8718"/>
                  <a:pt x="8192" y="8718"/>
                </a:cubicBezTo>
                <a:cubicBezTo>
                  <a:pt x="8311" y="8766"/>
                  <a:pt x="8358" y="8897"/>
                  <a:pt x="8489" y="8908"/>
                </a:cubicBezTo>
                <a:cubicBezTo>
                  <a:pt x="8489" y="8920"/>
                  <a:pt x="8465" y="8920"/>
                  <a:pt x="8454" y="8920"/>
                </a:cubicBezTo>
                <a:cubicBezTo>
                  <a:pt x="8470" y="8929"/>
                  <a:pt x="8475" y="8948"/>
                  <a:pt x="8488" y="8948"/>
                </a:cubicBezTo>
                <a:cubicBezTo>
                  <a:pt x="8494" y="8948"/>
                  <a:pt x="8502" y="8944"/>
                  <a:pt x="8513" y="8932"/>
                </a:cubicBezTo>
                <a:lnTo>
                  <a:pt x="8489" y="8920"/>
                </a:lnTo>
                <a:cubicBezTo>
                  <a:pt x="8510" y="8847"/>
                  <a:pt x="8633" y="8857"/>
                  <a:pt x="8678" y="8836"/>
                </a:cubicBezTo>
                <a:lnTo>
                  <a:pt x="8678" y="8836"/>
                </a:lnTo>
                <a:cubicBezTo>
                  <a:pt x="8575" y="8921"/>
                  <a:pt x="8745" y="8936"/>
                  <a:pt x="8585" y="9039"/>
                </a:cubicBezTo>
                <a:cubicBezTo>
                  <a:pt x="8596" y="9039"/>
                  <a:pt x="8632" y="9028"/>
                  <a:pt x="8656" y="9004"/>
                </a:cubicBezTo>
                <a:lnTo>
                  <a:pt x="8656" y="9004"/>
                </a:lnTo>
                <a:cubicBezTo>
                  <a:pt x="8656" y="9028"/>
                  <a:pt x="8656" y="9039"/>
                  <a:pt x="8608" y="9063"/>
                </a:cubicBezTo>
                <a:cubicBezTo>
                  <a:pt x="8620" y="9075"/>
                  <a:pt x="8620" y="9075"/>
                  <a:pt x="8608" y="9099"/>
                </a:cubicBezTo>
                <a:cubicBezTo>
                  <a:pt x="8597" y="9066"/>
                  <a:pt x="8580" y="9058"/>
                  <a:pt x="8559" y="9058"/>
                </a:cubicBezTo>
                <a:cubicBezTo>
                  <a:pt x="8539" y="9058"/>
                  <a:pt x="8517" y="9066"/>
                  <a:pt x="8496" y="9066"/>
                </a:cubicBezTo>
                <a:cubicBezTo>
                  <a:pt x="8469" y="9066"/>
                  <a:pt x="8444" y="9052"/>
                  <a:pt x="8430" y="8992"/>
                </a:cubicBezTo>
                <a:cubicBezTo>
                  <a:pt x="8428" y="8988"/>
                  <a:pt x="8426" y="8986"/>
                  <a:pt x="8424" y="8986"/>
                </a:cubicBezTo>
                <a:cubicBezTo>
                  <a:pt x="8414" y="8986"/>
                  <a:pt x="8404" y="9033"/>
                  <a:pt x="8394" y="9063"/>
                </a:cubicBezTo>
                <a:lnTo>
                  <a:pt x="8406" y="8992"/>
                </a:lnTo>
                <a:lnTo>
                  <a:pt x="8370" y="9075"/>
                </a:lnTo>
                <a:cubicBezTo>
                  <a:pt x="8365" y="9081"/>
                  <a:pt x="8361" y="9084"/>
                  <a:pt x="8358" y="9084"/>
                </a:cubicBezTo>
                <a:cubicBezTo>
                  <a:pt x="8335" y="9084"/>
                  <a:pt x="8345" y="8960"/>
                  <a:pt x="8324" y="8960"/>
                </a:cubicBezTo>
                <a:cubicBezTo>
                  <a:pt x="8318" y="8960"/>
                  <a:pt x="8310" y="8969"/>
                  <a:pt x="8299" y="8992"/>
                </a:cubicBezTo>
                <a:lnTo>
                  <a:pt x="8299" y="9039"/>
                </a:lnTo>
                <a:cubicBezTo>
                  <a:pt x="8297" y="9037"/>
                  <a:pt x="8294" y="9037"/>
                  <a:pt x="8291" y="9037"/>
                </a:cubicBezTo>
                <a:cubicBezTo>
                  <a:pt x="8285" y="9037"/>
                  <a:pt x="8278" y="9039"/>
                  <a:pt x="8272" y="9039"/>
                </a:cubicBezTo>
                <a:cubicBezTo>
                  <a:pt x="8265" y="9039"/>
                  <a:pt x="8260" y="9036"/>
                  <a:pt x="8261" y="9019"/>
                </a:cubicBezTo>
                <a:lnTo>
                  <a:pt x="8261" y="9019"/>
                </a:lnTo>
                <a:cubicBezTo>
                  <a:pt x="8259" y="9030"/>
                  <a:pt x="8255" y="9041"/>
                  <a:pt x="8253" y="9041"/>
                </a:cubicBezTo>
                <a:cubicBezTo>
                  <a:pt x="8252" y="9041"/>
                  <a:pt x="8251" y="9037"/>
                  <a:pt x="8251" y="9028"/>
                </a:cubicBezTo>
                <a:lnTo>
                  <a:pt x="8263" y="8992"/>
                </a:lnTo>
                <a:lnTo>
                  <a:pt x="8263" y="8992"/>
                </a:lnTo>
                <a:lnTo>
                  <a:pt x="8215" y="9051"/>
                </a:lnTo>
                <a:cubicBezTo>
                  <a:pt x="8204" y="9016"/>
                  <a:pt x="8251" y="8897"/>
                  <a:pt x="8215" y="8885"/>
                </a:cubicBezTo>
                <a:lnTo>
                  <a:pt x="8215" y="8885"/>
                </a:lnTo>
                <a:cubicBezTo>
                  <a:pt x="8204" y="8897"/>
                  <a:pt x="8168" y="8992"/>
                  <a:pt x="8168" y="9016"/>
                </a:cubicBezTo>
                <a:cubicBezTo>
                  <a:pt x="8168" y="9016"/>
                  <a:pt x="8168" y="9051"/>
                  <a:pt x="8168" y="9087"/>
                </a:cubicBezTo>
                <a:lnTo>
                  <a:pt x="8156" y="9111"/>
                </a:lnTo>
                <a:cubicBezTo>
                  <a:pt x="8144" y="9170"/>
                  <a:pt x="8120" y="9242"/>
                  <a:pt x="8120" y="9313"/>
                </a:cubicBezTo>
                <a:cubicBezTo>
                  <a:pt x="8067" y="9329"/>
                  <a:pt x="8003" y="9393"/>
                  <a:pt x="7952" y="9393"/>
                </a:cubicBezTo>
                <a:cubicBezTo>
                  <a:pt x="7924" y="9393"/>
                  <a:pt x="7899" y="9373"/>
                  <a:pt x="7882" y="9313"/>
                </a:cubicBezTo>
                <a:cubicBezTo>
                  <a:pt x="7882" y="9337"/>
                  <a:pt x="7882" y="9337"/>
                  <a:pt x="7882" y="9361"/>
                </a:cubicBezTo>
                <a:cubicBezTo>
                  <a:pt x="7763" y="9230"/>
                  <a:pt x="7573" y="9361"/>
                  <a:pt x="7465" y="9182"/>
                </a:cubicBezTo>
                <a:cubicBezTo>
                  <a:pt x="7458" y="9175"/>
                  <a:pt x="7451" y="9171"/>
                  <a:pt x="7445" y="9171"/>
                </a:cubicBezTo>
                <a:cubicBezTo>
                  <a:pt x="7423" y="9171"/>
                  <a:pt x="7410" y="9214"/>
                  <a:pt x="7382" y="9242"/>
                </a:cubicBezTo>
                <a:lnTo>
                  <a:pt x="7394" y="9170"/>
                </a:lnTo>
                <a:lnTo>
                  <a:pt x="7322" y="9242"/>
                </a:lnTo>
                <a:cubicBezTo>
                  <a:pt x="7316" y="9246"/>
                  <a:pt x="7311" y="9248"/>
                  <a:pt x="7306" y="9248"/>
                </a:cubicBezTo>
                <a:cubicBezTo>
                  <a:pt x="7264" y="9248"/>
                  <a:pt x="7264" y="9109"/>
                  <a:pt x="7213" y="9109"/>
                </a:cubicBezTo>
                <a:cubicBezTo>
                  <a:pt x="7201" y="9109"/>
                  <a:pt x="7186" y="9116"/>
                  <a:pt x="7168" y="9135"/>
                </a:cubicBezTo>
                <a:lnTo>
                  <a:pt x="7168" y="9182"/>
                </a:lnTo>
                <a:cubicBezTo>
                  <a:pt x="7145" y="9171"/>
                  <a:pt x="7080" y="9192"/>
                  <a:pt x="7083" y="9144"/>
                </a:cubicBezTo>
                <a:lnTo>
                  <a:pt x="7083" y="9144"/>
                </a:lnTo>
                <a:cubicBezTo>
                  <a:pt x="7081" y="9154"/>
                  <a:pt x="7075" y="9167"/>
                  <a:pt x="7069" y="9167"/>
                </a:cubicBezTo>
                <a:cubicBezTo>
                  <a:pt x="7066" y="9167"/>
                  <a:pt x="7063" y="9164"/>
                  <a:pt x="7061" y="9159"/>
                </a:cubicBezTo>
                <a:lnTo>
                  <a:pt x="7072" y="9111"/>
                </a:lnTo>
                <a:lnTo>
                  <a:pt x="6989" y="9170"/>
                </a:lnTo>
                <a:cubicBezTo>
                  <a:pt x="6953" y="9123"/>
                  <a:pt x="7037" y="9004"/>
                  <a:pt x="6965" y="8980"/>
                </a:cubicBezTo>
                <a:lnTo>
                  <a:pt x="6965" y="8980"/>
                </a:lnTo>
                <a:cubicBezTo>
                  <a:pt x="6930" y="8992"/>
                  <a:pt x="6858" y="9075"/>
                  <a:pt x="6858" y="9111"/>
                </a:cubicBezTo>
                <a:cubicBezTo>
                  <a:pt x="6870" y="9111"/>
                  <a:pt x="6882" y="9135"/>
                  <a:pt x="6882" y="9182"/>
                </a:cubicBezTo>
                <a:lnTo>
                  <a:pt x="6846" y="9194"/>
                </a:lnTo>
                <a:cubicBezTo>
                  <a:pt x="6822" y="9313"/>
                  <a:pt x="6775" y="9432"/>
                  <a:pt x="6811" y="9528"/>
                </a:cubicBezTo>
                <a:lnTo>
                  <a:pt x="6870" y="9468"/>
                </a:lnTo>
                <a:lnTo>
                  <a:pt x="6870" y="9528"/>
                </a:lnTo>
                <a:lnTo>
                  <a:pt x="6834" y="9528"/>
                </a:lnTo>
                <a:cubicBezTo>
                  <a:pt x="6838" y="9548"/>
                  <a:pt x="6844" y="9556"/>
                  <a:pt x="6850" y="9556"/>
                </a:cubicBezTo>
                <a:cubicBezTo>
                  <a:pt x="6863" y="9556"/>
                  <a:pt x="6878" y="9527"/>
                  <a:pt x="6894" y="9504"/>
                </a:cubicBezTo>
                <a:lnTo>
                  <a:pt x="6894" y="9504"/>
                </a:lnTo>
                <a:cubicBezTo>
                  <a:pt x="6882" y="9540"/>
                  <a:pt x="6882" y="9563"/>
                  <a:pt x="6894" y="9575"/>
                </a:cubicBezTo>
                <a:lnTo>
                  <a:pt x="6965" y="9480"/>
                </a:lnTo>
                <a:lnTo>
                  <a:pt x="6965" y="9480"/>
                </a:lnTo>
                <a:cubicBezTo>
                  <a:pt x="6953" y="9528"/>
                  <a:pt x="6918" y="9563"/>
                  <a:pt x="6941" y="9599"/>
                </a:cubicBezTo>
                <a:cubicBezTo>
                  <a:pt x="6977" y="9551"/>
                  <a:pt x="6953" y="9480"/>
                  <a:pt x="6989" y="9456"/>
                </a:cubicBezTo>
                <a:lnTo>
                  <a:pt x="6989" y="9456"/>
                </a:lnTo>
                <a:cubicBezTo>
                  <a:pt x="6998" y="9501"/>
                  <a:pt x="6987" y="9540"/>
                  <a:pt x="6996" y="9540"/>
                </a:cubicBezTo>
                <a:cubicBezTo>
                  <a:pt x="6999" y="9540"/>
                  <a:pt x="7004" y="9536"/>
                  <a:pt x="7013" y="9528"/>
                </a:cubicBezTo>
                <a:lnTo>
                  <a:pt x="7013" y="9528"/>
                </a:lnTo>
                <a:cubicBezTo>
                  <a:pt x="7013" y="9547"/>
                  <a:pt x="7005" y="9566"/>
                  <a:pt x="6996" y="9579"/>
                </a:cubicBezTo>
                <a:lnTo>
                  <a:pt x="6996" y="9579"/>
                </a:lnTo>
                <a:cubicBezTo>
                  <a:pt x="7019" y="9557"/>
                  <a:pt x="7051" y="9582"/>
                  <a:pt x="7072" y="9528"/>
                </a:cubicBezTo>
                <a:cubicBezTo>
                  <a:pt x="7084" y="9599"/>
                  <a:pt x="7144" y="9528"/>
                  <a:pt x="7120" y="9635"/>
                </a:cubicBezTo>
                <a:cubicBezTo>
                  <a:pt x="7132" y="9611"/>
                  <a:pt x="7180" y="9563"/>
                  <a:pt x="7203" y="9563"/>
                </a:cubicBezTo>
                <a:cubicBezTo>
                  <a:pt x="7132" y="9682"/>
                  <a:pt x="7275" y="9587"/>
                  <a:pt x="7227" y="9730"/>
                </a:cubicBezTo>
                <a:cubicBezTo>
                  <a:pt x="7251" y="9670"/>
                  <a:pt x="7278" y="9662"/>
                  <a:pt x="7306" y="9662"/>
                </a:cubicBezTo>
                <a:cubicBezTo>
                  <a:pt x="7318" y="9662"/>
                  <a:pt x="7331" y="9663"/>
                  <a:pt x="7343" y="9663"/>
                </a:cubicBezTo>
                <a:cubicBezTo>
                  <a:pt x="7360" y="9663"/>
                  <a:pt x="7377" y="9660"/>
                  <a:pt x="7394" y="9647"/>
                </a:cubicBezTo>
                <a:lnTo>
                  <a:pt x="7394" y="9647"/>
                </a:lnTo>
                <a:cubicBezTo>
                  <a:pt x="7394" y="9654"/>
                  <a:pt x="7389" y="9661"/>
                  <a:pt x="7386" y="9663"/>
                </a:cubicBezTo>
                <a:lnTo>
                  <a:pt x="7386" y="9663"/>
                </a:lnTo>
                <a:cubicBezTo>
                  <a:pt x="7404" y="9687"/>
                  <a:pt x="7395" y="9720"/>
                  <a:pt x="7406" y="9742"/>
                </a:cubicBezTo>
                <a:cubicBezTo>
                  <a:pt x="7442" y="9647"/>
                  <a:pt x="7489" y="9635"/>
                  <a:pt x="7525" y="9575"/>
                </a:cubicBezTo>
                <a:lnTo>
                  <a:pt x="7525" y="9575"/>
                </a:lnTo>
                <a:cubicBezTo>
                  <a:pt x="7525" y="9682"/>
                  <a:pt x="7477" y="9694"/>
                  <a:pt x="7465" y="9790"/>
                </a:cubicBezTo>
                <a:cubicBezTo>
                  <a:pt x="7477" y="9706"/>
                  <a:pt x="7537" y="9718"/>
                  <a:pt x="7537" y="9647"/>
                </a:cubicBezTo>
                <a:cubicBezTo>
                  <a:pt x="7549" y="9718"/>
                  <a:pt x="7561" y="9682"/>
                  <a:pt x="7549" y="9766"/>
                </a:cubicBezTo>
                <a:cubicBezTo>
                  <a:pt x="7564" y="9715"/>
                  <a:pt x="7570" y="9705"/>
                  <a:pt x="7577" y="9705"/>
                </a:cubicBezTo>
                <a:cubicBezTo>
                  <a:pt x="7581" y="9705"/>
                  <a:pt x="7584" y="9709"/>
                  <a:pt x="7590" y="9709"/>
                </a:cubicBezTo>
                <a:cubicBezTo>
                  <a:pt x="7597" y="9709"/>
                  <a:pt x="7606" y="9704"/>
                  <a:pt x="7620" y="9682"/>
                </a:cubicBezTo>
                <a:lnTo>
                  <a:pt x="7620" y="9682"/>
                </a:lnTo>
                <a:cubicBezTo>
                  <a:pt x="7630" y="9741"/>
                  <a:pt x="7607" y="9784"/>
                  <a:pt x="7626" y="9784"/>
                </a:cubicBezTo>
                <a:cubicBezTo>
                  <a:pt x="7630" y="9784"/>
                  <a:pt x="7636" y="9782"/>
                  <a:pt x="7644" y="9778"/>
                </a:cubicBezTo>
                <a:lnTo>
                  <a:pt x="7644" y="9778"/>
                </a:lnTo>
                <a:cubicBezTo>
                  <a:pt x="7646" y="9784"/>
                  <a:pt x="7646" y="9791"/>
                  <a:pt x="7646" y="9797"/>
                </a:cubicBezTo>
                <a:lnTo>
                  <a:pt x="7646" y="9797"/>
                </a:lnTo>
                <a:cubicBezTo>
                  <a:pt x="7652" y="9769"/>
                  <a:pt x="7658" y="9738"/>
                  <a:pt x="7668" y="9718"/>
                </a:cubicBezTo>
                <a:cubicBezTo>
                  <a:pt x="7672" y="9717"/>
                  <a:pt x="7675" y="9717"/>
                  <a:pt x="7678" y="9717"/>
                </a:cubicBezTo>
                <a:cubicBezTo>
                  <a:pt x="7721" y="9717"/>
                  <a:pt x="7680" y="9793"/>
                  <a:pt x="7680" y="9849"/>
                </a:cubicBezTo>
                <a:cubicBezTo>
                  <a:pt x="7713" y="9827"/>
                  <a:pt x="7757" y="9753"/>
                  <a:pt x="7772" y="9753"/>
                </a:cubicBezTo>
                <a:cubicBezTo>
                  <a:pt x="7773" y="9753"/>
                  <a:pt x="7774" y="9753"/>
                  <a:pt x="7775" y="9754"/>
                </a:cubicBezTo>
                <a:cubicBezTo>
                  <a:pt x="7775" y="9778"/>
                  <a:pt x="7775" y="9778"/>
                  <a:pt x="7775" y="9801"/>
                </a:cubicBezTo>
                <a:cubicBezTo>
                  <a:pt x="7793" y="9774"/>
                  <a:pt x="7810" y="9769"/>
                  <a:pt x="7827" y="9769"/>
                </a:cubicBezTo>
                <a:cubicBezTo>
                  <a:pt x="7836" y="9769"/>
                  <a:pt x="7845" y="9771"/>
                  <a:pt x="7855" y="9771"/>
                </a:cubicBezTo>
                <a:cubicBezTo>
                  <a:pt x="7876" y="9771"/>
                  <a:pt x="7900" y="9765"/>
                  <a:pt x="7930" y="9730"/>
                </a:cubicBezTo>
                <a:cubicBezTo>
                  <a:pt x="7930" y="9742"/>
                  <a:pt x="7930" y="9754"/>
                  <a:pt x="7930" y="9766"/>
                </a:cubicBezTo>
                <a:cubicBezTo>
                  <a:pt x="7930" y="9706"/>
                  <a:pt x="7942" y="9659"/>
                  <a:pt x="7954" y="9635"/>
                </a:cubicBezTo>
                <a:cubicBezTo>
                  <a:pt x="7968" y="9635"/>
                  <a:pt x="7983" y="9612"/>
                  <a:pt x="7989" y="9612"/>
                </a:cubicBezTo>
                <a:cubicBezTo>
                  <a:pt x="7993" y="9612"/>
                  <a:pt x="7994" y="9620"/>
                  <a:pt x="7989" y="9647"/>
                </a:cubicBezTo>
                <a:cubicBezTo>
                  <a:pt x="7989" y="9644"/>
                  <a:pt x="7989" y="9644"/>
                  <a:pt x="7988" y="9644"/>
                </a:cubicBezTo>
                <a:cubicBezTo>
                  <a:pt x="7985" y="9644"/>
                  <a:pt x="7975" y="9663"/>
                  <a:pt x="7965" y="9682"/>
                </a:cubicBezTo>
                <a:lnTo>
                  <a:pt x="7989" y="9659"/>
                </a:lnTo>
                <a:lnTo>
                  <a:pt x="7989" y="9659"/>
                </a:lnTo>
                <a:cubicBezTo>
                  <a:pt x="7977" y="9754"/>
                  <a:pt x="7954" y="9682"/>
                  <a:pt x="7942" y="9742"/>
                </a:cubicBezTo>
                <a:cubicBezTo>
                  <a:pt x="7971" y="9732"/>
                  <a:pt x="8026" y="9689"/>
                  <a:pt x="8057" y="9689"/>
                </a:cubicBezTo>
                <a:cubicBezTo>
                  <a:pt x="8063" y="9689"/>
                  <a:pt x="8069" y="9690"/>
                  <a:pt x="8073" y="9694"/>
                </a:cubicBezTo>
                <a:cubicBezTo>
                  <a:pt x="8049" y="9790"/>
                  <a:pt x="7989" y="9706"/>
                  <a:pt x="8013" y="9801"/>
                </a:cubicBezTo>
                <a:lnTo>
                  <a:pt x="7977" y="9754"/>
                </a:lnTo>
                <a:cubicBezTo>
                  <a:pt x="7973" y="9811"/>
                  <a:pt x="7968" y="9821"/>
                  <a:pt x="7963" y="9821"/>
                </a:cubicBezTo>
                <a:cubicBezTo>
                  <a:pt x="7961" y="9821"/>
                  <a:pt x="7958" y="9818"/>
                  <a:pt x="7956" y="9818"/>
                </a:cubicBezTo>
                <a:cubicBezTo>
                  <a:pt x="7951" y="9818"/>
                  <a:pt x="7946" y="9828"/>
                  <a:pt x="7942" y="9885"/>
                </a:cubicBezTo>
                <a:cubicBezTo>
                  <a:pt x="7954" y="9897"/>
                  <a:pt x="7964" y="9901"/>
                  <a:pt x="7974" y="9901"/>
                </a:cubicBezTo>
                <a:cubicBezTo>
                  <a:pt x="7995" y="9901"/>
                  <a:pt x="8013" y="9885"/>
                  <a:pt x="8037" y="9885"/>
                </a:cubicBezTo>
                <a:cubicBezTo>
                  <a:pt x="8013" y="9921"/>
                  <a:pt x="8001" y="9968"/>
                  <a:pt x="8001" y="9980"/>
                </a:cubicBezTo>
                <a:cubicBezTo>
                  <a:pt x="8001" y="9980"/>
                  <a:pt x="8013" y="10004"/>
                  <a:pt x="8001" y="10051"/>
                </a:cubicBezTo>
                <a:lnTo>
                  <a:pt x="7977" y="10063"/>
                </a:lnTo>
                <a:cubicBezTo>
                  <a:pt x="7954" y="10182"/>
                  <a:pt x="7906" y="10302"/>
                  <a:pt x="7930" y="10397"/>
                </a:cubicBezTo>
                <a:lnTo>
                  <a:pt x="7965" y="10325"/>
                </a:lnTo>
                <a:lnTo>
                  <a:pt x="7965" y="10385"/>
                </a:lnTo>
                <a:lnTo>
                  <a:pt x="7942" y="10385"/>
                </a:lnTo>
                <a:cubicBezTo>
                  <a:pt x="7942" y="10405"/>
                  <a:pt x="7944" y="10413"/>
                  <a:pt x="7949" y="10413"/>
                </a:cubicBezTo>
                <a:cubicBezTo>
                  <a:pt x="7957" y="10413"/>
                  <a:pt x="7969" y="10385"/>
                  <a:pt x="7977" y="10361"/>
                </a:cubicBezTo>
                <a:cubicBezTo>
                  <a:pt x="7977" y="10397"/>
                  <a:pt x="7977" y="10421"/>
                  <a:pt x="7977" y="10432"/>
                </a:cubicBezTo>
                <a:lnTo>
                  <a:pt x="8025" y="10325"/>
                </a:lnTo>
                <a:lnTo>
                  <a:pt x="8025" y="10325"/>
                </a:lnTo>
                <a:cubicBezTo>
                  <a:pt x="8013" y="10373"/>
                  <a:pt x="7989" y="10409"/>
                  <a:pt x="8001" y="10444"/>
                </a:cubicBezTo>
                <a:cubicBezTo>
                  <a:pt x="8025" y="10397"/>
                  <a:pt x="8013" y="10337"/>
                  <a:pt x="8049" y="10302"/>
                </a:cubicBezTo>
                <a:lnTo>
                  <a:pt x="8049" y="10302"/>
                </a:lnTo>
                <a:cubicBezTo>
                  <a:pt x="8049" y="10344"/>
                  <a:pt x="8043" y="10380"/>
                  <a:pt x="8048" y="10380"/>
                </a:cubicBezTo>
                <a:cubicBezTo>
                  <a:pt x="8050" y="10380"/>
                  <a:pt x="8054" y="10375"/>
                  <a:pt x="8061" y="10361"/>
                </a:cubicBezTo>
                <a:lnTo>
                  <a:pt x="8061" y="10361"/>
                </a:lnTo>
                <a:cubicBezTo>
                  <a:pt x="8049" y="10397"/>
                  <a:pt x="8049" y="10409"/>
                  <a:pt x="8037" y="10421"/>
                </a:cubicBezTo>
                <a:cubicBezTo>
                  <a:pt x="8061" y="10397"/>
                  <a:pt x="8073" y="10421"/>
                  <a:pt x="8096" y="10361"/>
                </a:cubicBezTo>
                <a:cubicBezTo>
                  <a:pt x="8096" y="10421"/>
                  <a:pt x="8144" y="10349"/>
                  <a:pt x="8120" y="10456"/>
                </a:cubicBezTo>
                <a:cubicBezTo>
                  <a:pt x="8132" y="10432"/>
                  <a:pt x="8156" y="10373"/>
                  <a:pt x="8168" y="10373"/>
                </a:cubicBezTo>
                <a:cubicBezTo>
                  <a:pt x="8120" y="10504"/>
                  <a:pt x="8215" y="10397"/>
                  <a:pt x="8180" y="10540"/>
                </a:cubicBezTo>
                <a:cubicBezTo>
                  <a:pt x="8226" y="10425"/>
                  <a:pt x="8249" y="10487"/>
                  <a:pt x="8294" y="10438"/>
                </a:cubicBezTo>
                <a:lnTo>
                  <a:pt x="8294" y="10438"/>
                </a:lnTo>
                <a:cubicBezTo>
                  <a:pt x="8287" y="10448"/>
                  <a:pt x="8287" y="10456"/>
                  <a:pt x="8287" y="10456"/>
                </a:cubicBezTo>
                <a:cubicBezTo>
                  <a:pt x="8299" y="10468"/>
                  <a:pt x="8299" y="10504"/>
                  <a:pt x="8299" y="10528"/>
                </a:cubicBezTo>
                <a:cubicBezTo>
                  <a:pt x="8323" y="10432"/>
                  <a:pt x="8358" y="10421"/>
                  <a:pt x="8382" y="10361"/>
                </a:cubicBezTo>
                <a:lnTo>
                  <a:pt x="8382" y="10361"/>
                </a:lnTo>
                <a:cubicBezTo>
                  <a:pt x="8382" y="10456"/>
                  <a:pt x="8346" y="10468"/>
                  <a:pt x="8323" y="10563"/>
                </a:cubicBezTo>
                <a:cubicBezTo>
                  <a:pt x="8346" y="10480"/>
                  <a:pt x="8382" y="10492"/>
                  <a:pt x="8394" y="10421"/>
                </a:cubicBezTo>
                <a:lnTo>
                  <a:pt x="8394" y="10421"/>
                </a:lnTo>
                <a:cubicBezTo>
                  <a:pt x="8394" y="10492"/>
                  <a:pt x="8394" y="10456"/>
                  <a:pt x="8382" y="10540"/>
                </a:cubicBezTo>
                <a:cubicBezTo>
                  <a:pt x="8400" y="10480"/>
                  <a:pt x="8406" y="10474"/>
                  <a:pt x="8410" y="10474"/>
                </a:cubicBezTo>
                <a:cubicBezTo>
                  <a:pt x="8412" y="10474"/>
                  <a:pt x="8413" y="10475"/>
                  <a:pt x="8414" y="10475"/>
                </a:cubicBezTo>
                <a:cubicBezTo>
                  <a:pt x="8417" y="10475"/>
                  <a:pt x="8421" y="10471"/>
                  <a:pt x="8430" y="10444"/>
                </a:cubicBezTo>
                <a:lnTo>
                  <a:pt x="8430" y="10444"/>
                </a:lnTo>
                <a:cubicBezTo>
                  <a:pt x="8439" y="10499"/>
                  <a:pt x="8427" y="10540"/>
                  <a:pt x="8432" y="10540"/>
                </a:cubicBezTo>
                <a:cubicBezTo>
                  <a:pt x="8433" y="10540"/>
                  <a:pt x="8436" y="10536"/>
                  <a:pt x="8442" y="10528"/>
                </a:cubicBezTo>
                <a:lnTo>
                  <a:pt x="8442" y="10528"/>
                </a:lnTo>
                <a:cubicBezTo>
                  <a:pt x="8454" y="10575"/>
                  <a:pt x="8418" y="10611"/>
                  <a:pt x="8418" y="10611"/>
                </a:cubicBezTo>
                <a:cubicBezTo>
                  <a:pt x="8419" y="10612"/>
                  <a:pt x="8421" y="10612"/>
                  <a:pt x="8422" y="10612"/>
                </a:cubicBezTo>
                <a:cubicBezTo>
                  <a:pt x="8443" y="10612"/>
                  <a:pt x="8454" y="10524"/>
                  <a:pt x="8465" y="10468"/>
                </a:cubicBezTo>
                <a:cubicBezTo>
                  <a:pt x="8468" y="10467"/>
                  <a:pt x="8470" y="10467"/>
                  <a:pt x="8472" y="10467"/>
                </a:cubicBezTo>
                <a:cubicBezTo>
                  <a:pt x="8497" y="10467"/>
                  <a:pt x="8465" y="10544"/>
                  <a:pt x="8465" y="10599"/>
                </a:cubicBezTo>
                <a:cubicBezTo>
                  <a:pt x="8489" y="10575"/>
                  <a:pt x="8525" y="10492"/>
                  <a:pt x="8537" y="10492"/>
                </a:cubicBezTo>
                <a:cubicBezTo>
                  <a:pt x="8537" y="10516"/>
                  <a:pt x="8537" y="10516"/>
                  <a:pt x="8525" y="10540"/>
                </a:cubicBezTo>
                <a:cubicBezTo>
                  <a:pt x="8540" y="10509"/>
                  <a:pt x="8553" y="10507"/>
                  <a:pt x="8567" y="10507"/>
                </a:cubicBezTo>
                <a:cubicBezTo>
                  <a:pt x="8569" y="10507"/>
                  <a:pt x="8572" y="10507"/>
                  <a:pt x="8574" y="10507"/>
                </a:cubicBezTo>
                <a:cubicBezTo>
                  <a:pt x="8590" y="10507"/>
                  <a:pt x="8608" y="10504"/>
                  <a:pt x="8632" y="10456"/>
                </a:cubicBezTo>
                <a:cubicBezTo>
                  <a:pt x="8632" y="10468"/>
                  <a:pt x="8632" y="10468"/>
                  <a:pt x="8632" y="10480"/>
                </a:cubicBezTo>
                <a:cubicBezTo>
                  <a:pt x="8632" y="10476"/>
                  <a:pt x="8632" y="10472"/>
                  <a:pt x="8632" y="10468"/>
                </a:cubicBezTo>
                <a:lnTo>
                  <a:pt x="8632" y="10468"/>
                </a:lnTo>
                <a:cubicBezTo>
                  <a:pt x="8663" y="10447"/>
                  <a:pt x="8694" y="10392"/>
                  <a:pt x="8709" y="10392"/>
                </a:cubicBezTo>
                <a:cubicBezTo>
                  <a:pt x="8712" y="10392"/>
                  <a:pt x="8714" y="10393"/>
                  <a:pt x="8716" y="10397"/>
                </a:cubicBezTo>
                <a:cubicBezTo>
                  <a:pt x="8704" y="10492"/>
                  <a:pt x="8668" y="10421"/>
                  <a:pt x="8680" y="10504"/>
                </a:cubicBezTo>
                <a:lnTo>
                  <a:pt x="8656" y="10468"/>
                </a:lnTo>
                <a:cubicBezTo>
                  <a:pt x="8656" y="10528"/>
                  <a:pt x="8654" y="10536"/>
                  <a:pt x="8651" y="10536"/>
                </a:cubicBezTo>
                <a:cubicBezTo>
                  <a:pt x="8649" y="10536"/>
                  <a:pt x="8648" y="10535"/>
                  <a:pt x="8647" y="10535"/>
                </a:cubicBezTo>
                <a:cubicBezTo>
                  <a:pt x="8643" y="10535"/>
                  <a:pt x="8637" y="10543"/>
                  <a:pt x="8632" y="10611"/>
                </a:cubicBezTo>
                <a:cubicBezTo>
                  <a:pt x="8637" y="10615"/>
                  <a:pt x="8642" y="10616"/>
                  <a:pt x="8647" y="10616"/>
                </a:cubicBezTo>
                <a:cubicBezTo>
                  <a:pt x="8666" y="10616"/>
                  <a:pt x="8678" y="10589"/>
                  <a:pt x="8696" y="10589"/>
                </a:cubicBezTo>
                <a:cubicBezTo>
                  <a:pt x="8702" y="10589"/>
                  <a:pt x="8708" y="10592"/>
                  <a:pt x="8716" y="10599"/>
                </a:cubicBezTo>
                <a:cubicBezTo>
                  <a:pt x="8727" y="10552"/>
                  <a:pt x="8727" y="10528"/>
                  <a:pt x="8739" y="10480"/>
                </a:cubicBezTo>
                <a:cubicBezTo>
                  <a:pt x="8747" y="10472"/>
                  <a:pt x="8753" y="10469"/>
                  <a:pt x="8758" y="10469"/>
                </a:cubicBezTo>
                <a:cubicBezTo>
                  <a:pt x="8790" y="10469"/>
                  <a:pt x="8761" y="10623"/>
                  <a:pt x="8780" y="10623"/>
                </a:cubicBezTo>
                <a:cubicBezTo>
                  <a:pt x="8784" y="10623"/>
                  <a:pt x="8790" y="10616"/>
                  <a:pt x="8799" y="10599"/>
                </a:cubicBezTo>
                <a:cubicBezTo>
                  <a:pt x="8817" y="10554"/>
                  <a:pt x="8835" y="10480"/>
                  <a:pt x="8848" y="10480"/>
                </a:cubicBezTo>
                <a:cubicBezTo>
                  <a:pt x="8852" y="10480"/>
                  <a:pt x="8856" y="10487"/>
                  <a:pt x="8858" y="10504"/>
                </a:cubicBezTo>
                <a:lnTo>
                  <a:pt x="8835" y="10599"/>
                </a:lnTo>
                <a:cubicBezTo>
                  <a:pt x="8835" y="10600"/>
                  <a:pt x="8836" y="10600"/>
                  <a:pt x="8837" y="10600"/>
                </a:cubicBezTo>
                <a:cubicBezTo>
                  <a:pt x="8856" y="10600"/>
                  <a:pt x="8874" y="10509"/>
                  <a:pt x="8893" y="10509"/>
                </a:cubicBezTo>
                <a:cubicBezTo>
                  <a:pt x="8897" y="10509"/>
                  <a:pt x="8902" y="10514"/>
                  <a:pt x="8906" y="10528"/>
                </a:cubicBezTo>
                <a:cubicBezTo>
                  <a:pt x="8882" y="10563"/>
                  <a:pt x="8870" y="10563"/>
                  <a:pt x="8870" y="10575"/>
                </a:cubicBezTo>
                <a:cubicBezTo>
                  <a:pt x="8873" y="10594"/>
                  <a:pt x="8876" y="10602"/>
                  <a:pt x="8879" y="10602"/>
                </a:cubicBezTo>
                <a:cubicBezTo>
                  <a:pt x="8888" y="10602"/>
                  <a:pt x="8898" y="10527"/>
                  <a:pt x="8915" y="10527"/>
                </a:cubicBezTo>
                <a:cubicBezTo>
                  <a:pt x="8916" y="10527"/>
                  <a:pt x="8917" y="10527"/>
                  <a:pt x="8918" y="10528"/>
                </a:cubicBezTo>
                <a:lnTo>
                  <a:pt x="8906" y="10611"/>
                </a:lnTo>
                <a:cubicBezTo>
                  <a:pt x="8942" y="10599"/>
                  <a:pt x="8989" y="10552"/>
                  <a:pt x="9037" y="10540"/>
                </a:cubicBezTo>
                <a:lnTo>
                  <a:pt x="9037" y="10540"/>
                </a:lnTo>
                <a:cubicBezTo>
                  <a:pt x="9025" y="10563"/>
                  <a:pt x="9013" y="10587"/>
                  <a:pt x="9025" y="10623"/>
                </a:cubicBezTo>
                <a:cubicBezTo>
                  <a:pt x="9037" y="10616"/>
                  <a:pt x="9049" y="10612"/>
                  <a:pt x="9060" y="10612"/>
                </a:cubicBezTo>
                <a:cubicBezTo>
                  <a:pt x="9104" y="10612"/>
                  <a:pt x="9140" y="10662"/>
                  <a:pt x="9168" y="10718"/>
                </a:cubicBezTo>
                <a:lnTo>
                  <a:pt x="9204" y="10647"/>
                </a:lnTo>
                <a:lnTo>
                  <a:pt x="9204" y="10647"/>
                </a:lnTo>
                <a:cubicBezTo>
                  <a:pt x="9204" y="10647"/>
                  <a:pt x="9204" y="10683"/>
                  <a:pt x="9192" y="10694"/>
                </a:cubicBezTo>
                <a:cubicBezTo>
                  <a:pt x="9193" y="10698"/>
                  <a:pt x="9195" y="10699"/>
                  <a:pt x="9196" y="10699"/>
                </a:cubicBezTo>
                <a:cubicBezTo>
                  <a:pt x="9204" y="10699"/>
                  <a:pt x="9205" y="10642"/>
                  <a:pt x="9216" y="10611"/>
                </a:cubicBezTo>
                <a:cubicBezTo>
                  <a:pt x="9227" y="10611"/>
                  <a:pt x="9227" y="10659"/>
                  <a:pt x="9216" y="10683"/>
                </a:cubicBezTo>
                <a:cubicBezTo>
                  <a:pt x="9245" y="10646"/>
                  <a:pt x="9284" y="10609"/>
                  <a:pt x="9315" y="10609"/>
                </a:cubicBezTo>
                <a:cubicBezTo>
                  <a:pt x="9333" y="10609"/>
                  <a:pt x="9349" y="10623"/>
                  <a:pt x="9358" y="10659"/>
                </a:cubicBezTo>
                <a:lnTo>
                  <a:pt x="9347" y="10671"/>
                </a:lnTo>
                <a:cubicBezTo>
                  <a:pt x="9349" y="10674"/>
                  <a:pt x="9351" y="10675"/>
                  <a:pt x="9353" y="10675"/>
                </a:cubicBezTo>
                <a:cubicBezTo>
                  <a:pt x="9372" y="10675"/>
                  <a:pt x="9396" y="10582"/>
                  <a:pt x="9410" y="10582"/>
                </a:cubicBezTo>
                <a:cubicBezTo>
                  <a:pt x="9413" y="10582"/>
                  <a:pt x="9416" y="10587"/>
                  <a:pt x="9418" y="10599"/>
                </a:cubicBezTo>
                <a:lnTo>
                  <a:pt x="9406" y="10611"/>
                </a:lnTo>
                <a:cubicBezTo>
                  <a:pt x="9466" y="10659"/>
                  <a:pt x="9549" y="10599"/>
                  <a:pt x="9573" y="10730"/>
                </a:cubicBezTo>
                <a:cubicBezTo>
                  <a:pt x="9579" y="10700"/>
                  <a:pt x="9586" y="10691"/>
                  <a:pt x="9593" y="10691"/>
                </a:cubicBezTo>
                <a:cubicBezTo>
                  <a:pt x="9602" y="10691"/>
                  <a:pt x="9611" y="10705"/>
                  <a:pt x="9621" y="10705"/>
                </a:cubicBezTo>
                <a:cubicBezTo>
                  <a:pt x="9632" y="10705"/>
                  <a:pt x="9643" y="10691"/>
                  <a:pt x="9656" y="10635"/>
                </a:cubicBezTo>
                <a:cubicBezTo>
                  <a:pt x="9668" y="10718"/>
                  <a:pt x="9656" y="10742"/>
                  <a:pt x="9692" y="10802"/>
                </a:cubicBezTo>
                <a:cubicBezTo>
                  <a:pt x="9692" y="10802"/>
                  <a:pt x="9693" y="10803"/>
                  <a:pt x="9694" y="10803"/>
                </a:cubicBezTo>
                <a:cubicBezTo>
                  <a:pt x="9706" y="10803"/>
                  <a:pt x="9729" y="10706"/>
                  <a:pt x="9751" y="10694"/>
                </a:cubicBezTo>
                <a:lnTo>
                  <a:pt x="9751" y="10694"/>
                </a:lnTo>
                <a:lnTo>
                  <a:pt x="9739" y="10778"/>
                </a:lnTo>
                <a:lnTo>
                  <a:pt x="9739" y="10778"/>
                </a:lnTo>
                <a:lnTo>
                  <a:pt x="9775" y="10694"/>
                </a:lnTo>
                <a:lnTo>
                  <a:pt x="9763" y="10790"/>
                </a:lnTo>
                <a:lnTo>
                  <a:pt x="9763" y="10790"/>
                </a:lnTo>
                <a:lnTo>
                  <a:pt x="9787" y="10778"/>
                </a:lnTo>
                <a:cubicBezTo>
                  <a:pt x="9775" y="10766"/>
                  <a:pt x="9775" y="10742"/>
                  <a:pt x="9787" y="10718"/>
                </a:cubicBezTo>
                <a:cubicBezTo>
                  <a:pt x="9791" y="10713"/>
                  <a:pt x="9794" y="10710"/>
                  <a:pt x="9798" y="10710"/>
                </a:cubicBezTo>
                <a:cubicBezTo>
                  <a:pt x="9817" y="10710"/>
                  <a:pt x="9833" y="10785"/>
                  <a:pt x="9823" y="10825"/>
                </a:cubicBezTo>
                <a:lnTo>
                  <a:pt x="9894" y="10766"/>
                </a:lnTo>
                <a:lnTo>
                  <a:pt x="9894" y="10766"/>
                </a:lnTo>
                <a:cubicBezTo>
                  <a:pt x="9888" y="10785"/>
                  <a:pt x="9882" y="10797"/>
                  <a:pt x="9875" y="10806"/>
                </a:cubicBezTo>
                <a:lnTo>
                  <a:pt x="9875" y="10806"/>
                </a:lnTo>
                <a:cubicBezTo>
                  <a:pt x="9875" y="10806"/>
                  <a:pt x="9876" y="10806"/>
                  <a:pt x="9876" y="10806"/>
                </a:cubicBezTo>
                <a:cubicBezTo>
                  <a:pt x="9884" y="10806"/>
                  <a:pt x="9869" y="10857"/>
                  <a:pt x="9877" y="10857"/>
                </a:cubicBezTo>
                <a:cubicBezTo>
                  <a:pt x="9880" y="10857"/>
                  <a:pt x="9885" y="10851"/>
                  <a:pt x="9894" y="10837"/>
                </a:cubicBezTo>
                <a:cubicBezTo>
                  <a:pt x="9894" y="10825"/>
                  <a:pt x="9906" y="10802"/>
                  <a:pt x="9906" y="10778"/>
                </a:cubicBezTo>
                <a:cubicBezTo>
                  <a:pt x="9906" y="10814"/>
                  <a:pt x="9927" y="10830"/>
                  <a:pt x="9947" y="10830"/>
                </a:cubicBezTo>
                <a:cubicBezTo>
                  <a:pt x="9954" y="10830"/>
                  <a:pt x="9960" y="10828"/>
                  <a:pt x="9966" y="10825"/>
                </a:cubicBezTo>
                <a:lnTo>
                  <a:pt x="9966" y="10825"/>
                </a:lnTo>
                <a:lnTo>
                  <a:pt x="9954" y="10873"/>
                </a:lnTo>
                <a:cubicBezTo>
                  <a:pt x="9963" y="10879"/>
                  <a:pt x="9974" y="10881"/>
                  <a:pt x="9986" y="10881"/>
                </a:cubicBezTo>
                <a:cubicBezTo>
                  <a:pt x="10012" y="10881"/>
                  <a:pt x="10043" y="10871"/>
                  <a:pt x="10067" y="10871"/>
                </a:cubicBezTo>
                <a:cubicBezTo>
                  <a:pt x="10073" y="10871"/>
                  <a:pt x="10079" y="10871"/>
                  <a:pt x="10085" y="10873"/>
                </a:cubicBezTo>
                <a:cubicBezTo>
                  <a:pt x="10073" y="10849"/>
                  <a:pt x="10097" y="10754"/>
                  <a:pt x="10120" y="10742"/>
                </a:cubicBezTo>
                <a:lnTo>
                  <a:pt x="10120" y="10742"/>
                </a:lnTo>
                <a:lnTo>
                  <a:pt x="10116" y="10771"/>
                </a:lnTo>
                <a:lnTo>
                  <a:pt x="10116" y="10771"/>
                </a:lnTo>
                <a:cubicBezTo>
                  <a:pt x="10119" y="10764"/>
                  <a:pt x="10124" y="10755"/>
                  <a:pt x="10132" y="10742"/>
                </a:cubicBezTo>
                <a:lnTo>
                  <a:pt x="10132" y="10742"/>
                </a:lnTo>
                <a:cubicBezTo>
                  <a:pt x="10144" y="10754"/>
                  <a:pt x="10120" y="10837"/>
                  <a:pt x="10109" y="10861"/>
                </a:cubicBezTo>
                <a:lnTo>
                  <a:pt x="10132" y="10837"/>
                </a:lnTo>
                <a:lnTo>
                  <a:pt x="10132" y="10837"/>
                </a:lnTo>
                <a:cubicBezTo>
                  <a:pt x="10132" y="10861"/>
                  <a:pt x="10120" y="10873"/>
                  <a:pt x="10109" y="10909"/>
                </a:cubicBezTo>
                <a:cubicBezTo>
                  <a:pt x="10113" y="10898"/>
                  <a:pt x="10116" y="10894"/>
                  <a:pt x="10119" y="10894"/>
                </a:cubicBezTo>
                <a:cubicBezTo>
                  <a:pt x="10129" y="10894"/>
                  <a:pt x="10134" y="10936"/>
                  <a:pt x="10143" y="10936"/>
                </a:cubicBezTo>
                <a:cubicBezTo>
                  <a:pt x="10146" y="10936"/>
                  <a:pt x="10150" y="10929"/>
                  <a:pt x="10156" y="10909"/>
                </a:cubicBezTo>
                <a:lnTo>
                  <a:pt x="10156" y="10933"/>
                </a:lnTo>
                <a:cubicBezTo>
                  <a:pt x="10166" y="10935"/>
                  <a:pt x="10174" y="10936"/>
                  <a:pt x="10182" y="10936"/>
                </a:cubicBezTo>
                <a:cubicBezTo>
                  <a:pt x="10214" y="10936"/>
                  <a:pt x="10235" y="10921"/>
                  <a:pt x="10263" y="10921"/>
                </a:cubicBezTo>
                <a:cubicBezTo>
                  <a:pt x="10287" y="10849"/>
                  <a:pt x="10299" y="10873"/>
                  <a:pt x="10323" y="10813"/>
                </a:cubicBezTo>
                <a:cubicBezTo>
                  <a:pt x="10335" y="10837"/>
                  <a:pt x="10359" y="10909"/>
                  <a:pt x="10394" y="10909"/>
                </a:cubicBezTo>
                <a:cubicBezTo>
                  <a:pt x="10418" y="10873"/>
                  <a:pt x="10406" y="10849"/>
                  <a:pt x="10430" y="10802"/>
                </a:cubicBezTo>
                <a:lnTo>
                  <a:pt x="10430" y="10802"/>
                </a:lnTo>
                <a:cubicBezTo>
                  <a:pt x="10418" y="10873"/>
                  <a:pt x="10454" y="10873"/>
                  <a:pt x="10430" y="10909"/>
                </a:cubicBezTo>
                <a:cubicBezTo>
                  <a:pt x="10466" y="10909"/>
                  <a:pt x="10478" y="10909"/>
                  <a:pt x="10537" y="10873"/>
                </a:cubicBezTo>
                <a:cubicBezTo>
                  <a:pt x="10537" y="10837"/>
                  <a:pt x="10537" y="10825"/>
                  <a:pt x="10549" y="10802"/>
                </a:cubicBezTo>
                <a:cubicBezTo>
                  <a:pt x="10561" y="10802"/>
                  <a:pt x="10561" y="10837"/>
                  <a:pt x="10549" y="10873"/>
                </a:cubicBezTo>
                <a:cubicBezTo>
                  <a:pt x="10558" y="10863"/>
                  <a:pt x="10566" y="10859"/>
                  <a:pt x="10573" y="10859"/>
                </a:cubicBezTo>
                <a:cubicBezTo>
                  <a:pt x="10614" y="10859"/>
                  <a:pt x="10634" y="11001"/>
                  <a:pt x="10677" y="11001"/>
                </a:cubicBezTo>
                <a:cubicBezTo>
                  <a:pt x="10688" y="11001"/>
                  <a:pt x="10701" y="10992"/>
                  <a:pt x="10716" y="10968"/>
                </a:cubicBezTo>
                <a:lnTo>
                  <a:pt x="10704" y="10968"/>
                </a:lnTo>
                <a:lnTo>
                  <a:pt x="10763" y="10909"/>
                </a:lnTo>
                <a:lnTo>
                  <a:pt x="10763" y="10909"/>
                </a:lnTo>
                <a:cubicBezTo>
                  <a:pt x="10787" y="10921"/>
                  <a:pt x="10740" y="10956"/>
                  <a:pt x="10751" y="11004"/>
                </a:cubicBezTo>
                <a:cubicBezTo>
                  <a:pt x="10774" y="10970"/>
                  <a:pt x="10789" y="10960"/>
                  <a:pt x="10802" y="10960"/>
                </a:cubicBezTo>
                <a:cubicBezTo>
                  <a:pt x="10821" y="10960"/>
                  <a:pt x="10833" y="10985"/>
                  <a:pt x="10853" y="10985"/>
                </a:cubicBezTo>
                <a:cubicBezTo>
                  <a:pt x="10861" y="10985"/>
                  <a:pt x="10870" y="10980"/>
                  <a:pt x="10882" y="10968"/>
                </a:cubicBezTo>
                <a:lnTo>
                  <a:pt x="10882" y="10968"/>
                </a:lnTo>
                <a:cubicBezTo>
                  <a:pt x="10878" y="11052"/>
                  <a:pt x="10897" y="11068"/>
                  <a:pt x="10922" y="11068"/>
                </a:cubicBezTo>
                <a:cubicBezTo>
                  <a:pt x="10939" y="11068"/>
                  <a:pt x="10959" y="11061"/>
                  <a:pt x="10976" y="11061"/>
                </a:cubicBezTo>
                <a:cubicBezTo>
                  <a:pt x="10994" y="11061"/>
                  <a:pt x="11010" y="11070"/>
                  <a:pt x="11013" y="11111"/>
                </a:cubicBezTo>
                <a:lnTo>
                  <a:pt x="11025" y="11064"/>
                </a:lnTo>
                <a:cubicBezTo>
                  <a:pt x="11028" y="11056"/>
                  <a:pt x="11029" y="11054"/>
                  <a:pt x="11030" y="11054"/>
                </a:cubicBezTo>
                <a:cubicBezTo>
                  <a:pt x="11033" y="11054"/>
                  <a:pt x="11028" y="11102"/>
                  <a:pt x="11037" y="11111"/>
                </a:cubicBezTo>
                <a:cubicBezTo>
                  <a:pt x="11037" y="11075"/>
                  <a:pt x="11037" y="11064"/>
                  <a:pt x="11049" y="11040"/>
                </a:cubicBezTo>
                <a:cubicBezTo>
                  <a:pt x="11061" y="11036"/>
                  <a:pt x="11072" y="11034"/>
                  <a:pt x="11083" y="11034"/>
                </a:cubicBezTo>
                <a:cubicBezTo>
                  <a:pt x="11172" y="11034"/>
                  <a:pt x="11237" y="11153"/>
                  <a:pt x="11311" y="11206"/>
                </a:cubicBezTo>
                <a:cubicBezTo>
                  <a:pt x="11312" y="11207"/>
                  <a:pt x="11313" y="11208"/>
                  <a:pt x="11314" y="11208"/>
                </a:cubicBezTo>
                <a:cubicBezTo>
                  <a:pt x="11334" y="11208"/>
                  <a:pt x="11366" y="11067"/>
                  <a:pt x="11390" y="11067"/>
                </a:cubicBezTo>
                <a:cubicBezTo>
                  <a:pt x="11396" y="11067"/>
                  <a:pt x="11402" y="11076"/>
                  <a:pt x="11406" y="11099"/>
                </a:cubicBezTo>
                <a:lnTo>
                  <a:pt x="11371" y="11183"/>
                </a:lnTo>
                <a:cubicBezTo>
                  <a:pt x="11398" y="11159"/>
                  <a:pt x="11421" y="11152"/>
                  <a:pt x="11442" y="11152"/>
                </a:cubicBezTo>
                <a:cubicBezTo>
                  <a:pt x="11477" y="11152"/>
                  <a:pt x="11506" y="11171"/>
                  <a:pt x="11539" y="11171"/>
                </a:cubicBezTo>
                <a:cubicBezTo>
                  <a:pt x="11557" y="11171"/>
                  <a:pt x="11576" y="11165"/>
                  <a:pt x="11597" y="11147"/>
                </a:cubicBezTo>
                <a:lnTo>
                  <a:pt x="11597" y="11147"/>
                </a:lnTo>
                <a:cubicBezTo>
                  <a:pt x="11597" y="11171"/>
                  <a:pt x="11585" y="11194"/>
                  <a:pt x="11573" y="11194"/>
                </a:cubicBezTo>
                <a:cubicBezTo>
                  <a:pt x="11573" y="11214"/>
                  <a:pt x="11580" y="11222"/>
                  <a:pt x="11589" y="11222"/>
                </a:cubicBezTo>
                <a:cubicBezTo>
                  <a:pt x="11607" y="11222"/>
                  <a:pt x="11637" y="11191"/>
                  <a:pt x="11644" y="11159"/>
                </a:cubicBezTo>
                <a:cubicBezTo>
                  <a:pt x="11656" y="11159"/>
                  <a:pt x="11633" y="11206"/>
                  <a:pt x="11633" y="11230"/>
                </a:cubicBezTo>
                <a:cubicBezTo>
                  <a:pt x="11634" y="11236"/>
                  <a:pt x="11637" y="11238"/>
                  <a:pt x="11640" y="11238"/>
                </a:cubicBezTo>
                <a:cubicBezTo>
                  <a:pt x="11653" y="11238"/>
                  <a:pt x="11674" y="11200"/>
                  <a:pt x="11680" y="11200"/>
                </a:cubicBezTo>
                <a:cubicBezTo>
                  <a:pt x="11682" y="11200"/>
                  <a:pt x="11683" y="11205"/>
                  <a:pt x="11680" y="11218"/>
                </a:cubicBezTo>
                <a:cubicBezTo>
                  <a:pt x="11680" y="11225"/>
                  <a:pt x="11680" y="11231"/>
                  <a:pt x="11678" y="11236"/>
                </a:cubicBezTo>
                <a:lnTo>
                  <a:pt x="11678" y="11236"/>
                </a:lnTo>
                <a:cubicBezTo>
                  <a:pt x="11681" y="11235"/>
                  <a:pt x="11683" y="11235"/>
                  <a:pt x="11686" y="11235"/>
                </a:cubicBezTo>
                <a:cubicBezTo>
                  <a:pt x="11692" y="11235"/>
                  <a:pt x="11697" y="11236"/>
                  <a:pt x="11702" y="11236"/>
                </a:cubicBezTo>
                <a:cubicBezTo>
                  <a:pt x="11713" y="11236"/>
                  <a:pt x="11722" y="11230"/>
                  <a:pt x="11728" y="11194"/>
                </a:cubicBezTo>
                <a:cubicBezTo>
                  <a:pt x="11728" y="11205"/>
                  <a:pt x="11732" y="11208"/>
                  <a:pt x="11738" y="11208"/>
                </a:cubicBezTo>
                <a:cubicBezTo>
                  <a:pt x="11746" y="11208"/>
                  <a:pt x="11757" y="11201"/>
                  <a:pt x="11764" y="11194"/>
                </a:cubicBezTo>
                <a:cubicBezTo>
                  <a:pt x="11775" y="11206"/>
                  <a:pt x="11775" y="11206"/>
                  <a:pt x="11775" y="11206"/>
                </a:cubicBezTo>
                <a:cubicBezTo>
                  <a:pt x="11787" y="11206"/>
                  <a:pt x="11787" y="11206"/>
                  <a:pt x="11787" y="11218"/>
                </a:cubicBezTo>
                <a:cubicBezTo>
                  <a:pt x="11787" y="11218"/>
                  <a:pt x="11799" y="11206"/>
                  <a:pt x="11799" y="11206"/>
                </a:cubicBezTo>
                <a:cubicBezTo>
                  <a:pt x="11811" y="11206"/>
                  <a:pt x="11835" y="11218"/>
                  <a:pt x="11847" y="11218"/>
                </a:cubicBezTo>
                <a:cubicBezTo>
                  <a:pt x="11847" y="11238"/>
                  <a:pt x="11854" y="11247"/>
                  <a:pt x="11865" y="11247"/>
                </a:cubicBezTo>
                <a:cubicBezTo>
                  <a:pt x="11873" y="11247"/>
                  <a:pt x="11884" y="11241"/>
                  <a:pt x="11894" y="11230"/>
                </a:cubicBezTo>
                <a:lnTo>
                  <a:pt x="11906" y="11230"/>
                </a:lnTo>
                <a:cubicBezTo>
                  <a:pt x="11906" y="11242"/>
                  <a:pt x="11906" y="11254"/>
                  <a:pt x="11894" y="11290"/>
                </a:cubicBezTo>
                <a:cubicBezTo>
                  <a:pt x="11897" y="11293"/>
                  <a:pt x="11901" y="11294"/>
                  <a:pt x="11905" y="11294"/>
                </a:cubicBezTo>
                <a:cubicBezTo>
                  <a:pt x="11917" y="11294"/>
                  <a:pt x="11933" y="11278"/>
                  <a:pt x="11942" y="11242"/>
                </a:cubicBezTo>
                <a:cubicBezTo>
                  <a:pt x="11942" y="11254"/>
                  <a:pt x="11942" y="11254"/>
                  <a:pt x="11954" y="11254"/>
                </a:cubicBezTo>
                <a:cubicBezTo>
                  <a:pt x="11954" y="11266"/>
                  <a:pt x="11966" y="11266"/>
                  <a:pt x="11978" y="11266"/>
                </a:cubicBezTo>
                <a:cubicBezTo>
                  <a:pt x="11990" y="11278"/>
                  <a:pt x="12002" y="11290"/>
                  <a:pt x="12014" y="11302"/>
                </a:cubicBezTo>
                <a:cubicBezTo>
                  <a:pt x="12014" y="11302"/>
                  <a:pt x="12014" y="11302"/>
                  <a:pt x="12014" y="11314"/>
                </a:cubicBezTo>
                <a:cubicBezTo>
                  <a:pt x="12014" y="11314"/>
                  <a:pt x="12014" y="11314"/>
                  <a:pt x="12025" y="11302"/>
                </a:cubicBezTo>
                <a:cubicBezTo>
                  <a:pt x="12037" y="11302"/>
                  <a:pt x="12049" y="11290"/>
                  <a:pt x="12049" y="11290"/>
                </a:cubicBezTo>
                <a:cubicBezTo>
                  <a:pt x="12061" y="11302"/>
                  <a:pt x="12073" y="11314"/>
                  <a:pt x="12085" y="11325"/>
                </a:cubicBezTo>
                <a:cubicBezTo>
                  <a:pt x="12073" y="11314"/>
                  <a:pt x="12061" y="11302"/>
                  <a:pt x="12061" y="11290"/>
                </a:cubicBezTo>
                <a:cubicBezTo>
                  <a:pt x="12073" y="11278"/>
                  <a:pt x="12097" y="11266"/>
                  <a:pt x="12109" y="11254"/>
                </a:cubicBezTo>
                <a:cubicBezTo>
                  <a:pt x="12133" y="11254"/>
                  <a:pt x="12145" y="11266"/>
                  <a:pt x="12168" y="11266"/>
                </a:cubicBezTo>
                <a:cubicBezTo>
                  <a:pt x="12168" y="11278"/>
                  <a:pt x="12168" y="11278"/>
                  <a:pt x="12168" y="11278"/>
                </a:cubicBezTo>
                <a:cubicBezTo>
                  <a:pt x="12165" y="11278"/>
                  <a:pt x="12162" y="11277"/>
                  <a:pt x="12158" y="11277"/>
                </a:cubicBezTo>
                <a:cubicBezTo>
                  <a:pt x="12145" y="11277"/>
                  <a:pt x="12130" y="11284"/>
                  <a:pt x="12121" y="11337"/>
                </a:cubicBezTo>
                <a:cubicBezTo>
                  <a:pt x="12145" y="11325"/>
                  <a:pt x="12156" y="11302"/>
                  <a:pt x="12180" y="11290"/>
                </a:cubicBezTo>
                <a:cubicBezTo>
                  <a:pt x="12192" y="11302"/>
                  <a:pt x="12192" y="11302"/>
                  <a:pt x="12204" y="11302"/>
                </a:cubicBezTo>
                <a:lnTo>
                  <a:pt x="12216" y="11290"/>
                </a:lnTo>
                <a:cubicBezTo>
                  <a:pt x="12204" y="11290"/>
                  <a:pt x="12204" y="11290"/>
                  <a:pt x="12204" y="11278"/>
                </a:cubicBezTo>
                <a:lnTo>
                  <a:pt x="12204" y="11278"/>
                </a:lnTo>
                <a:cubicBezTo>
                  <a:pt x="12204" y="11278"/>
                  <a:pt x="12204" y="11290"/>
                  <a:pt x="12216" y="11290"/>
                </a:cubicBezTo>
                <a:cubicBezTo>
                  <a:pt x="12228" y="11290"/>
                  <a:pt x="12240" y="11302"/>
                  <a:pt x="12252" y="11302"/>
                </a:cubicBezTo>
                <a:cubicBezTo>
                  <a:pt x="12252" y="11314"/>
                  <a:pt x="12240" y="11314"/>
                  <a:pt x="12240" y="11325"/>
                </a:cubicBezTo>
                <a:lnTo>
                  <a:pt x="12240" y="11325"/>
                </a:lnTo>
                <a:cubicBezTo>
                  <a:pt x="12252" y="11314"/>
                  <a:pt x="12264" y="11314"/>
                  <a:pt x="12275" y="11314"/>
                </a:cubicBezTo>
                <a:cubicBezTo>
                  <a:pt x="12287" y="11325"/>
                  <a:pt x="12311" y="11325"/>
                  <a:pt x="12335" y="11337"/>
                </a:cubicBezTo>
                <a:lnTo>
                  <a:pt x="12323" y="11337"/>
                </a:lnTo>
                <a:lnTo>
                  <a:pt x="12335" y="11349"/>
                </a:lnTo>
                <a:cubicBezTo>
                  <a:pt x="12371" y="11361"/>
                  <a:pt x="12395" y="11373"/>
                  <a:pt x="12430" y="11397"/>
                </a:cubicBezTo>
                <a:cubicBezTo>
                  <a:pt x="12585" y="11480"/>
                  <a:pt x="12776" y="11587"/>
                  <a:pt x="12942" y="11659"/>
                </a:cubicBezTo>
                <a:cubicBezTo>
                  <a:pt x="12951" y="11663"/>
                  <a:pt x="12958" y="11665"/>
                  <a:pt x="12962" y="11665"/>
                </a:cubicBezTo>
                <a:cubicBezTo>
                  <a:pt x="13005" y="11665"/>
                  <a:pt x="12799" y="11459"/>
                  <a:pt x="12834" y="11459"/>
                </a:cubicBezTo>
                <a:cubicBezTo>
                  <a:pt x="12844" y="11459"/>
                  <a:pt x="12872" y="11475"/>
                  <a:pt x="12930" y="11516"/>
                </a:cubicBezTo>
                <a:lnTo>
                  <a:pt x="13026" y="11647"/>
                </a:lnTo>
                <a:cubicBezTo>
                  <a:pt x="13034" y="11630"/>
                  <a:pt x="13049" y="11624"/>
                  <a:pt x="13070" y="11624"/>
                </a:cubicBezTo>
                <a:cubicBezTo>
                  <a:pt x="13110" y="11624"/>
                  <a:pt x="13170" y="11647"/>
                  <a:pt x="13240" y="11671"/>
                </a:cubicBezTo>
                <a:cubicBezTo>
                  <a:pt x="13302" y="11694"/>
                  <a:pt x="13375" y="11723"/>
                  <a:pt x="13415" y="11723"/>
                </a:cubicBezTo>
                <a:cubicBezTo>
                  <a:pt x="13435" y="11723"/>
                  <a:pt x="13446" y="11715"/>
                  <a:pt x="13442" y="11695"/>
                </a:cubicBezTo>
                <a:lnTo>
                  <a:pt x="13442" y="11695"/>
                </a:lnTo>
                <a:cubicBezTo>
                  <a:pt x="13478" y="11730"/>
                  <a:pt x="13538" y="11778"/>
                  <a:pt x="13514" y="11778"/>
                </a:cubicBezTo>
                <a:cubicBezTo>
                  <a:pt x="13580" y="11822"/>
                  <a:pt x="13619" y="11840"/>
                  <a:pt x="13635" y="11840"/>
                </a:cubicBezTo>
                <a:cubicBezTo>
                  <a:pt x="13661" y="11840"/>
                  <a:pt x="13624" y="11790"/>
                  <a:pt x="13549" y="11730"/>
                </a:cubicBezTo>
                <a:lnTo>
                  <a:pt x="13549" y="11730"/>
                </a:lnTo>
                <a:cubicBezTo>
                  <a:pt x="13585" y="11754"/>
                  <a:pt x="13669" y="11826"/>
                  <a:pt x="13740" y="11873"/>
                </a:cubicBezTo>
                <a:cubicBezTo>
                  <a:pt x="13766" y="11888"/>
                  <a:pt x="13779" y="11894"/>
                  <a:pt x="13785" y="11894"/>
                </a:cubicBezTo>
                <a:cubicBezTo>
                  <a:pt x="13802" y="11894"/>
                  <a:pt x="13745" y="11840"/>
                  <a:pt x="13755" y="11840"/>
                </a:cubicBezTo>
                <a:cubicBezTo>
                  <a:pt x="13759" y="11840"/>
                  <a:pt x="13777" y="11851"/>
                  <a:pt x="13823" y="11885"/>
                </a:cubicBezTo>
                <a:cubicBezTo>
                  <a:pt x="13847" y="11909"/>
                  <a:pt x="13859" y="11921"/>
                  <a:pt x="13871" y="11921"/>
                </a:cubicBezTo>
                <a:cubicBezTo>
                  <a:pt x="13859" y="11909"/>
                  <a:pt x="13859" y="11909"/>
                  <a:pt x="13871" y="11909"/>
                </a:cubicBezTo>
                <a:cubicBezTo>
                  <a:pt x="13859" y="11897"/>
                  <a:pt x="13847" y="11885"/>
                  <a:pt x="13835" y="11873"/>
                </a:cubicBezTo>
                <a:cubicBezTo>
                  <a:pt x="13819" y="11848"/>
                  <a:pt x="13796" y="11829"/>
                  <a:pt x="13756" y="11799"/>
                </a:cubicBezTo>
                <a:lnTo>
                  <a:pt x="13756" y="11799"/>
                </a:lnTo>
                <a:cubicBezTo>
                  <a:pt x="13776" y="11786"/>
                  <a:pt x="13776" y="11753"/>
                  <a:pt x="13788" y="11730"/>
                </a:cubicBezTo>
                <a:cubicBezTo>
                  <a:pt x="13797" y="11718"/>
                  <a:pt x="13804" y="11714"/>
                  <a:pt x="13809" y="11714"/>
                </a:cubicBezTo>
                <a:cubicBezTo>
                  <a:pt x="13829" y="11714"/>
                  <a:pt x="13821" y="11781"/>
                  <a:pt x="13846" y="11781"/>
                </a:cubicBezTo>
                <a:cubicBezTo>
                  <a:pt x="13854" y="11781"/>
                  <a:pt x="13865" y="11774"/>
                  <a:pt x="13883" y="11754"/>
                </a:cubicBezTo>
                <a:cubicBezTo>
                  <a:pt x="13942" y="11730"/>
                  <a:pt x="13990" y="11659"/>
                  <a:pt x="14038" y="11635"/>
                </a:cubicBezTo>
                <a:lnTo>
                  <a:pt x="14038" y="11635"/>
                </a:lnTo>
                <a:cubicBezTo>
                  <a:pt x="14026" y="11671"/>
                  <a:pt x="13990" y="11706"/>
                  <a:pt x="13990" y="11706"/>
                </a:cubicBezTo>
                <a:cubicBezTo>
                  <a:pt x="13990" y="11734"/>
                  <a:pt x="13994" y="11746"/>
                  <a:pt x="14002" y="11746"/>
                </a:cubicBezTo>
                <a:cubicBezTo>
                  <a:pt x="14008" y="11746"/>
                  <a:pt x="14016" y="11740"/>
                  <a:pt x="14026" y="11730"/>
                </a:cubicBezTo>
                <a:lnTo>
                  <a:pt x="14026" y="11730"/>
                </a:lnTo>
                <a:cubicBezTo>
                  <a:pt x="14014" y="11754"/>
                  <a:pt x="14014" y="11766"/>
                  <a:pt x="14002" y="11802"/>
                </a:cubicBezTo>
                <a:cubicBezTo>
                  <a:pt x="14012" y="11802"/>
                  <a:pt x="14038" y="11745"/>
                  <a:pt x="14046" y="11745"/>
                </a:cubicBezTo>
                <a:cubicBezTo>
                  <a:pt x="14048" y="11745"/>
                  <a:pt x="14050" y="11748"/>
                  <a:pt x="14050" y="11754"/>
                </a:cubicBezTo>
                <a:cubicBezTo>
                  <a:pt x="14038" y="11778"/>
                  <a:pt x="14014" y="11826"/>
                  <a:pt x="13990" y="11849"/>
                </a:cubicBezTo>
                <a:cubicBezTo>
                  <a:pt x="14014" y="11826"/>
                  <a:pt x="14050" y="11790"/>
                  <a:pt x="14073" y="11778"/>
                </a:cubicBezTo>
                <a:lnTo>
                  <a:pt x="14073" y="11778"/>
                </a:lnTo>
                <a:cubicBezTo>
                  <a:pt x="14061" y="11826"/>
                  <a:pt x="14038" y="11837"/>
                  <a:pt x="14026" y="11861"/>
                </a:cubicBezTo>
                <a:cubicBezTo>
                  <a:pt x="14050" y="11849"/>
                  <a:pt x="14085" y="11849"/>
                  <a:pt x="14121" y="11790"/>
                </a:cubicBezTo>
                <a:lnTo>
                  <a:pt x="14121" y="11767"/>
                </a:lnTo>
                <a:lnTo>
                  <a:pt x="14121" y="11767"/>
                </a:lnTo>
                <a:cubicBezTo>
                  <a:pt x="14114" y="11785"/>
                  <a:pt x="14094" y="11817"/>
                  <a:pt x="14085" y="11826"/>
                </a:cubicBezTo>
                <a:cubicBezTo>
                  <a:pt x="14078" y="11832"/>
                  <a:pt x="14074" y="11835"/>
                  <a:pt x="14071" y="11835"/>
                </a:cubicBezTo>
                <a:cubicBezTo>
                  <a:pt x="14058" y="11835"/>
                  <a:pt x="14076" y="11785"/>
                  <a:pt x="14085" y="11766"/>
                </a:cubicBezTo>
                <a:lnTo>
                  <a:pt x="14109" y="11754"/>
                </a:lnTo>
                <a:cubicBezTo>
                  <a:pt x="14129" y="11710"/>
                  <a:pt x="14129" y="11695"/>
                  <a:pt x="14119" y="11695"/>
                </a:cubicBezTo>
                <a:cubicBezTo>
                  <a:pt x="14101" y="11695"/>
                  <a:pt x="14053" y="11743"/>
                  <a:pt x="14040" y="11743"/>
                </a:cubicBezTo>
                <a:cubicBezTo>
                  <a:pt x="14039" y="11743"/>
                  <a:pt x="14038" y="11743"/>
                  <a:pt x="14038" y="11742"/>
                </a:cubicBezTo>
                <a:lnTo>
                  <a:pt x="14097" y="11647"/>
                </a:lnTo>
                <a:lnTo>
                  <a:pt x="14026" y="11718"/>
                </a:lnTo>
                <a:cubicBezTo>
                  <a:pt x="14038" y="11695"/>
                  <a:pt x="14061" y="11635"/>
                  <a:pt x="14085" y="11623"/>
                </a:cubicBezTo>
                <a:cubicBezTo>
                  <a:pt x="14082" y="11616"/>
                  <a:pt x="14077" y="11614"/>
                  <a:pt x="14073" y="11614"/>
                </a:cubicBezTo>
                <a:cubicBezTo>
                  <a:pt x="14068" y="11614"/>
                  <a:pt x="14064" y="11616"/>
                  <a:pt x="14061" y="11616"/>
                </a:cubicBezTo>
                <a:cubicBezTo>
                  <a:pt x="14058" y="11616"/>
                  <a:pt x="14057" y="11613"/>
                  <a:pt x="14061" y="11599"/>
                </a:cubicBezTo>
                <a:cubicBezTo>
                  <a:pt x="14061" y="11587"/>
                  <a:pt x="14061" y="11587"/>
                  <a:pt x="14061" y="11587"/>
                </a:cubicBezTo>
                <a:cubicBezTo>
                  <a:pt x="14071" y="11578"/>
                  <a:pt x="14096" y="11560"/>
                  <a:pt x="14087" y="11560"/>
                </a:cubicBezTo>
                <a:cubicBezTo>
                  <a:pt x="14084" y="11560"/>
                  <a:pt x="14080" y="11561"/>
                  <a:pt x="14073" y="11564"/>
                </a:cubicBezTo>
                <a:cubicBezTo>
                  <a:pt x="14073" y="11575"/>
                  <a:pt x="14061" y="11587"/>
                  <a:pt x="14050" y="11587"/>
                </a:cubicBezTo>
                <a:lnTo>
                  <a:pt x="14038" y="11599"/>
                </a:lnTo>
                <a:cubicBezTo>
                  <a:pt x="14047" y="11580"/>
                  <a:pt x="14065" y="11545"/>
                  <a:pt x="14071" y="11545"/>
                </a:cubicBezTo>
                <a:cubicBezTo>
                  <a:pt x="14072" y="11545"/>
                  <a:pt x="14073" y="11547"/>
                  <a:pt x="14073" y="11552"/>
                </a:cubicBezTo>
                <a:lnTo>
                  <a:pt x="14073" y="11552"/>
                </a:lnTo>
                <a:cubicBezTo>
                  <a:pt x="14073" y="11534"/>
                  <a:pt x="14068" y="11528"/>
                  <a:pt x="14060" y="11528"/>
                </a:cubicBezTo>
                <a:cubicBezTo>
                  <a:pt x="14047" y="11528"/>
                  <a:pt x="14027" y="11547"/>
                  <a:pt x="14019" y="11547"/>
                </a:cubicBezTo>
                <a:cubicBezTo>
                  <a:pt x="14015" y="11547"/>
                  <a:pt x="14016" y="11540"/>
                  <a:pt x="14026" y="11516"/>
                </a:cubicBezTo>
                <a:lnTo>
                  <a:pt x="14026" y="11516"/>
                </a:lnTo>
                <a:cubicBezTo>
                  <a:pt x="13966" y="11528"/>
                  <a:pt x="13990" y="11587"/>
                  <a:pt x="13919" y="11659"/>
                </a:cubicBezTo>
                <a:lnTo>
                  <a:pt x="13978" y="11468"/>
                </a:lnTo>
                <a:lnTo>
                  <a:pt x="13942" y="11540"/>
                </a:lnTo>
                <a:cubicBezTo>
                  <a:pt x="13942" y="11540"/>
                  <a:pt x="13942" y="11528"/>
                  <a:pt x="13954" y="11504"/>
                </a:cubicBezTo>
                <a:lnTo>
                  <a:pt x="13954" y="11504"/>
                </a:lnTo>
                <a:cubicBezTo>
                  <a:pt x="13919" y="11540"/>
                  <a:pt x="13942" y="11528"/>
                  <a:pt x="13907" y="11575"/>
                </a:cubicBezTo>
                <a:cubicBezTo>
                  <a:pt x="13919" y="11504"/>
                  <a:pt x="13847" y="11575"/>
                  <a:pt x="13895" y="11468"/>
                </a:cubicBezTo>
                <a:lnTo>
                  <a:pt x="13895" y="11468"/>
                </a:lnTo>
                <a:cubicBezTo>
                  <a:pt x="13859" y="11516"/>
                  <a:pt x="13895" y="11516"/>
                  <a:pt x="13847" y="11540"/>
                </a:cubicBezTo>
                <a:cubicBezTo>
                  <a:pt x="13867" y="11499"/>
                  <a:pt x="13871" y="11488"/>
                  <a:pt x="13867" y="11488"/>
                </a:cubicBezTo>
                <a:cubicBezTo>
                  <a:pt x="13862" y="11488"/>
                  <a:pt x="13843" y="11509"/>
                  <a:pt x="13832" y="11509"/>
                </a:cubicBezTo>
                <a:cubicBezTo>
                  <a:pt x="13827" y="11509"/>
                  <a:pt x="13823" y="11504"/>
                  <a:pt x="13823" y="11492"/>
                </a:cubicBezTo>
                <a:cubicBezTo>
                  <a:pt x="13859" y="11421"/>
                  <a:pt x="13859" y="11468"/>
                  <a:pt x="13871" y="11397"/>
                </a:cubicBezTo>
                <a:lnTo>
                  <a:pt x="13871" y="11397"/>
                </a:lnTo>
                <a:cubicBezTo>
                  <a:pt x="13854" y="11426"/>
                  <a:pt x="13845" y="11437"/>
                  <a:pt x="13840" y="11437"/>
                </a:cubicBezTo>
                <a:cubicBezTo>
                  <a:pt x="13827" y="11437"/>
                  <a:pt x="13839" y="11372"/>
                  <a:pt x="13826" y="11372"/>
                </a:cubicBezTo>
                <a:cubicBezTo>
                  <a:pt x="13825" y="11372"/>
                  <a:pt x="13824" y="11373"/>
                  <a:pt x="13823" y="11373"/>
                </a:cubicBezTo>
                <a:cubicBezTo>
                  <a:pt x="13823" y="11361"/>
                  <a:pt x="13835" y="11349"/>
                  <a:pt x="13847" y="11325"/>
                </a:cubicBezTo>
                <a:cubicBezTo>
                  <a:pt x="13837" y="11325"/>
                  <a:pt x="13818" y="11369"/>
                  <a:pt x="13805" y="11404"/>
                </a:cubicBezTo>
                <a:lnTo>
                  <a:pt x="13805" y="11404"/>
                </a:lnTo>
                <a:cubicBezTo>
                  <a:pt x="13802" y="11410"/>
                  <a:pt x="13799" y="11416"/>
                  <a:pt x="13799" y="11421"/>
                </a:cubicBezTo>
                <a:cubicBezTo>
                  <a:pt x="13796" y="11422"/>
                  <a:pt x="13793" y="11423"/>
                  <a:pt x="13790" y="11423"/>
                </a:cubicBezTo>
                <a:cubicBezTo>
                  <a:pt x="13775" y="11423"/>
                  <a:pt x="13764" y="11406"/>
                  <a:pt x="13750" y="11406"/>
                </a:cubicBezTo>
                <a:cubicBezTo>
                  <a:pt x="13747" y="11406"/>
                  <a:pt x="13743" y="11407"/>
                  <a:pt x="13740" y="11409"/>
                </a:cubicBezTo>
                <a:cubicBezTo>
                  <a:pt x="13752" y="11385"/>
                  <a:pt x="13716" y="11349"/>
                  <a:pt x="13704" y="11302"/>
                </a:cubicBezTo>
                <a:lnTo>
                  <a:pt x="13704" y="11290"/>
                </a:lnTo>
                <a:cubicBezTo>
                  <a:pt x="13669" y="11373"/>
                  <a:pt x="13645" y="11349"/>
                  <a:pt x="13621" y="11361"/>
                </a:cubicBezTo>
                <a:cubicBezTo>
                  <a:pt x="13645" y="11302"/>
                  <a:pt x="13657" y="11290"/>
                  <a:pt x="13680" y="11266"/>
                </a:cubicBezTo>
                <a:lnTo>
                  <a:pt x="13657" y="11254"/>
                </a:lnTo>
                <a:cubicBezTo>
                  <a:pt x="13645" y="11290"/>
                  <a:pt x="13633" y="11302"/>
                  <a:pt x="13621" y="11302"/>
                </a:cubicBezTo>
                <a:lnTo>
                  <a:pt x="13645" y="11242"/>
                </a:lnTo>
                <a:cubicBezTo>
                  <a:pt x="13643" y="11241"/>
                  <a:pt x="13641" y="11241"/>
                  <a:pt x="13639" y="11241"/>
                </a:cubicBezTo>
                <a:cubicBezTo>
                  <a:pt x="13622" y="11241"/>
                  <a:pt x="13598" y="11266"/>
                  <a:pt x="13580" y="11266"/>
                </a:cubicBezTo>
                <a:cubicBezTo>
                  <a:pt x="13572" y="11266"/>
                  <a:pt x="13565" y="11260"/>
                  <a:pt x="13561" y="11242"/>
                </a:cubicBezTo>
                <a:cubicBezTo>
                  <a:pt x="13549" y="11290"/>
                  <a:pt x="13526" y="11349"/>
                  <a:pt x="13514" y="11397"/>
                </a:cubicBezTo>
                <a:cubicBezTo>
                  <a:pt x="13502" y="11409"/>
                  <a:pt x="13502" y="11421"/>
                  <a:pt x="13490" y="11433"/>
                </a:cubicBezTo>
                <a:cubicBezTo>
                  <a:pt x="13490" y="11433"/>
                  <a:pt x="13490" y="11433"/>
                  <a:pt x="13478" y="11421"/>
                </a:cubicBezTo>
                <a:cubicBezTo>
                  <a:pt x="13490" y="11409"/>
                  <a:pt x="13490" y="11385"/>
                  <a:pt x="13502" y="11373"/>
                </a:cubicBezTo>
                <a:cubicBezTo>
                  <a:pt x="13502" y="11373"/>
                  <a:pt x="13514" y="11361"/>
                  <a:pt x="13514" y="11361"/>
                </a:cubicBezTo>
                <a:lnTo>
                  <a:pt x="13514" y="11361"/>
                </a:lnTo>
                <a:cubicBezTo>
                  <a:pt x="13514" y="11361"/>
                  <a:pt x="13503" y="11372"/>
                  <a:pt x="13496" y="11372"/>
                </a:cubicBezTo>
                <a:cubicBezTo>
                  <a:pt x="13493" y="11372"/>
                  <a:pt x="13490" y="11369"/>
                  <a:pt x="13490" y="11361"/>
                </a:cubicBezTo>
                <a:lnTo>
                  <a:pt x="13526" y="11314"/>
                </a:lnTo>
                <a:cubicBezTo>
                  <a:pt x="13526" y="11307"/>
                  <a:pt x="13525" y="11305"/>
                  <a:pt x="13524" y="11305"/>
                </a:cubicBezTo>
                <a:cubicBezTo>
                  <a:pt x="13518" y="11305"/>
                  <a:pt x="13503" y="11350"/>
                  <a:pt x="13492" y="11350"/>
                </a:cubicBezTo>
                <a:cubicBezTo>
                  <a:pt x="13492" y="11350"/>
                  <a:pt x="13491" y="11350"/>
                  <a:pt x="13490" y="11349"/>
                </a:cubicBezTo>
                <a:cubicBezTo>
                  <a:pt x="13502" y="11337"/>
                  <a:pt x="13502" y="11337"/>
                  <a:pt x="13502" y="11325"/>
                </a:cubicBezTo>
                <a:cubicBezTo>
                  <a:pt x="13514" y="11314"/>
                  <a:pt x="13514" y="11314"/>
                  <a:pt x="13502" y="11314"/>
                </a:cubicBezTo>
                <a:cubicBezTo>
                  <a:pt x="13514" y="11302"/>
                  <a:pt x="13514" y="11290"/>
                  <a:pt x="13514" y="11278"/>
                </a:cubicBezTo>
                <a:cubicBezTo>
                  <a:pt x="13516" y="11276"/>
                  <a:pt x="13517" y="11275"/>
                  <a:pt x="13518" y="11275"/>
                </a:cubicBezTo>
                <a:cubicBezTo>
                  <a:pt x="13521" y="11275"/>
                  <a:pt x="13519" y="11286"/>
                  <a:pt x="13520" y="11286"/>
                </a:cubicBezTo>
                <a:cubicBezTo>
                  <a:pt x="13521" y="11286"/>
                  <a:pt x="13523" y="11284"/>
                  <a:pt x="13526" y="11278"/>
                </a:cubicBezTo>
                <a:cubicBezTo>
                  <a:pt x="13526" y="11266"/>
                  <a:pt x="13514" y="11230"/>
                  <a:pt x="13526" y="11194"/>
                </a:cubicBezTo>
                <a:lnTo>
                  <a:pt x="13526" y="11194"/>
                </a:lnTo>
                <a:cubicBezTo>
                  <a:pt x="13514" y="11218"/>
                  <a:pt x="13502" y="11254"/>
                  <a:pt x="13490" y="11266"/>
                </a:cubicBezTo>
                <a:cubicBezTo>
                  <a:pt x="13466" y="11254"/>
                  <a:pt x="13502" y="11206"/>
                  <a:pt x="13502" y="11171"/>
                </a:cubicBezTo>
                <a:lnTo>
                  <a:pt x="13502" y="11171"/>
                </a:lnTo>
                <a:cubicBezTo>
                  <a:pt x="13490" y="11194"/>
                  <a:pt x="13478" y="11183"/>
                  <a:pt x="13466" y="11206"/>
                </a:cubicBezTo>
                <a:cubicBezTo>
                  <a:pt x="13466" y="11218"/>
                  <a:pt x="13466" y="11218"/>
                  <a:pt x="13454" y="11230"/>
                </a:cubicBezTo>
                <a:cubicBezTo>
                  <a:pt x="13454" y="11230"/>
                  <a:pt x="13454" y="11230"/>
                  <a:pt x="13454" y="11218"/>
                </a:cubicBezTo>
                <a:cubicBezTo>
                  <a:pt x="13454" y="11206"/>
                  <a:pt x="13454" y="11194"/>
                  <a:pt x="13466" y="11194"/>
                </a:cubicBezTo>
                <a:cubicBezTo>
                  <a:pt x="13466" y="11183"/>
                  <a:pt x="13478" y="11183"/>
                  <a:pt x="13478" y="11183"/>
                </a:cubicBezTo>
                <a:cubicBezTo>
                  <a:pt x="13490" y="11167"/>
                  <a:pt x="13490" y="11163"/>
                  <a:pt x="13486" y="11163"/>
                </a:cubicBezTo>
                <a:cubicBezTo>
                  <a:pt x="13482" y="11163"/>
                  <a:pt x="13474" y="11167"/>
                  <a:pt x="13470" y="11167"/>
                </a:cubicBezTo>
                <a:cubicBezTo>
                  <a:pt x="13466" y="11167"/>
                  <a:pt x="13466" y="11163"/>
                  <a:pt x="13478" y="11147"/>
                </a:cubicBezTo>
                <a:cubicBezTo>
                  <a:pt x="13490" y="11135"/>
                  <a:pt x="13490" y="11135"/>
                  <a:pt x="13490" y="11135"/>
                </a:cubicBezTo>
                <a:lnTo>
                  <a:pt x="13490" y="11135"/>
                </a:lnTo>
                <a:lnTo>
                  <a:pt x="13466" y="11147"/>
                </a:lnTo>
                <a:cubicBezTo>
                  <a:pt x="13476" y="11137"/>
                  <a:pt x="13501" y="11105"/>
                  <a:pt x="13510" y="11105"/>
                </a:cubicBezTo>
                <a:cubicBezTo>
                  <a:pt x="13512" y="11105"/>
                  <a:pt x="13514" y="11106"/>
                  <a:pt x="13514" y="11111"/>
                </a:cubicBezTo>
                <a:cubicBezTo>
                  <a:pt x="13521" y="11094"/>
                  <a:pt x="13516" y="11088"/>
                  <a:pt x="13508" y="11088"/>
                </a:cubicBezTo>
                <a:cubicBezTo>
                  <a:pt x="13496" y="11088"/>
                  <a:pt x="13477" y="11098"/>
                  <a:pt x="13469" y="11098"/>
                </a:cubicBezTo>
                <a:cubicBezTo>
                  <a:pt x="13464" y="11098"/>
                  <a:pt x="13464" y="11093"/>
                  <a:pt x="13477" y="11077"/>
                </a:cubicBezTo>
                <a:lnTo>
                  <a:pt x="13477" y="11077"/>
                </a:lnTo>
                <a:cubicBezTo>
                  <a:pt x="13439" y="11085"/>
                  <a:pt x="13422" y="11128"/>
                  <a:pt x="13347" y="11171"/>
                </a:cubicBezTo>
                <a:lnTo>
                  <a:pt x="13478" y="11028"/>
                </a:lnTo>
                <a:lnTo>
                  <a:pt x="13418" y="11075"/>
                </a:lnTo>
                <a:cubicBezTo>
                  <a:pt x="13418" y="11075"/>
                  <a:pt x="13418" y="11064"/>
                  <a:pt x="13442" y="11052"/>
                </a:cubicBezTo>
                <a:lnTo>
                  <a:pt x="13442" y="11052"/>
                </a:lnTo>
                <a:cubicBezTo>
                  <a:pt x="13395" y="11075"/>
                  <a:pt x="13418" y="11075"/>
                  <a:pt x="13371" y="11099"/>
                </a:cubicBezTo>
                <a:cubicBezTo>
                  <a:pt x="13418" y="11040"/>
                  <a:pt x="13323" y="11099"/>
                  <a:pt x="13418" y="11004"/>
                </a:cubicBezTo>
                <a:lnTo>
                  <a:pt x="13418" y="11004"/>
                </a:lnTo>
                <a:cubicBezTo>
                  <a:pt x="13371" y="11040"/>
                  <a:pt x="13383" y="11052"/>
                  <a:pt x="13347" y="11064"/>
                </a:cubicBezTo>
                <a:cubicBezTo>
                  <a:pt x="13382" y="11028"/>
                  <a:pt x="13387" y="11019"/>
                  <a:pt x="13380" y="11019"/>
                </a:cubicBezTo>
                <a:cubicBezTo>
                  <a:pt x="13374" y="11019"/>
                  <a:pt x="13354" y="11030"/>
                  <a:pt x="13349" y="11030"/>
                </a:cubicBezTo>
                <a:cubicBezTo>
                  <a:pt x="13347" y="11030"/>
                  <a:pt x="13348" y="11027"/>
                  <a:pt x="13359" y="11016"/>
                </a:cubicBezTo>
                <a:cubicBezTo>
                  <a:pt x="13407" y="10968"/>
                  <a:pt x="13395" y="11004"/>
                  <a:pt x="13430" y="10956"/>
                </a:cubicBezTo>
                <a:lnTo>
                  <a:pt x="13430" y="10956"/>
                </a:lnTo>
                <a:cubicBezTo>
                  <a:pt x="13407" y="10974"/>
                  <a:pt x="13395" y="10981"/>
                  <a:pt x="13390" y="10981"/>
                </a:cubicBezTo>
                <a:cubicBezTo>
                  <a:pt x="13375" y="10981"/>
                  <a:pt x="13424" y="10921"/>
                  <a:pt x="13407" y="10921"/>
                </a:cubicBezTo>
                <a:cubicBezTo>
                  <a:pt x="13383" y="10944"/>
                  <a:pt x="13371" y="10944"/>
                  <a:pt x="13359" y="10956"/>
                </a:cubicBezTo>
                <a:cubicBezTo>
                  <a:pt x="13368" y="10948"/>
                  <a:pt x="13381" y="10936"/>
                  <a:pt x="13394" y="10925"/>
                </a:cubicBezTo>
                <a:lnTo>
                  <a:pt x="13394" y="10925"/>
                </a:lnTo>
                <a:cubicBezTo>
                  <a:pt x="13385" y="10930"/>
                  <a:pt x="13375" y="10940"/>
                  <a:pt x="13359" y="10956"/>
                </a:cubicBezTo>
                <a:cubicBezTo>
                  <a:pt x="13349" y="10956"/>
                  <a:pt x="13348" y="10941"/>
                  <a:pt x="13335" y="10941"/>
                </a:cubicBezTo>
                <a:cubicBezTo>
                  <a:pt x="13332" y="10941"/>
                  <a:pt x="13328" y="10942"/>
                  <a:pt x="13323" y="10944"/>
                </a:cubicBezTo>
                <a:cubicBezTo>
                  <a:pt x="13344" y="10923"/>
                  <a:pt x="13337" y="10883"/>
                  <a:pt x="13344" y="10849"/>
                </a:cubicBezTo>
                <a:lnTo>
                  <a:pt x="13344" y="10849"/>
                </a:lnTo>
                <a:cubicBezTo>
                  <a:pt x="13318" y="10869"/>
                  <a:pt x="13304" y="10873"/>
                  <a:pt x="13293" y="10873"/>
                </a:cubicBezTo>
                <a:cubicBezTo>
                  <a:pt x="13286" y="10873"/>
                  <a:pt x="13280" y="10870"/>
                  <a:pt x="13274" y="10870"/>
                </a:cubicBezTo>
                <a:cubicBezTo>
                  <a:pt x="13271" y="10870"/>
                  <a:pt x="13268" y="10871"/>
                  <a:pt x="13264" y="10873"/>
                </a:cubicBezTo>
                <a:cubicBezTo>
                  <a:pt x="13311" y="10837"/>
                  <a:pt x="13323" y="10825"/>
                  <a:pt x="13347" y="10813"/>
                </a:cubicBezTo>
                <a:lnTo>
                  <a:pt x="13347" y="10802"/>
                </a:lnTo>
                <a:cubicBezTo>
                  <a:pt x="13323" y="10813"/>
                  <a:pt x="13299" y="10825"/>
                  <a:pt x="13288" y="10825"/>
                </a:cubicBezTo>
                <a:lnTo>
                  <a:pt x="13347" y="10778"/>
                </a:lnTo>
                <a:cubicBezTo>
                  <a:pt x="13340" y="10778"/>
                  <a:pt x="13311" y="10791"/>
                  <a:pt x="13295" y="10791"/>
                </a:cubicBezTo>
                <a:cubicBezTo>
                  <a:pt x="13284" y="10791"/>
                  <a:pt x="13278" y="10785"/>
                  <a:pt x="13288" y="10766"/>
                </a:cubicBezTo>
                <a:lnTo>
                  <a:pt x="13288" y="10766"/>
                </a:lnTo>
                <a:cubicBezTo>
                  <a:pt x="13269" y="10777"/>
                  <a:pt x="13249" y="10794"/>
                  <a:pt x="13228" y="10813"/>
                </a:cubicBezTo>
                <a:lnTo>
                  <a:pt x="13228" y="10813"/>
                </a:lnTo>
                <a:cubicBezTo>
                  <a:pt x="13230" y="10809"/>
                  <a:pt x="13230" y="10807"/>
                  <a:pt x="13227" y="10807"/>
                </a:cubicBezTo>
                <a:cubicBezTo>
                  <a:pt x="13219" y="10807"/>
                  <a:pt x="13191" y="10827"/>
                  <a:pt x="13182" y="10827"/>
                </a:cubicBezTo>
                <a:cubicBezTo>
                  <a:pt x="13181" y="10827"/>
                  <a:pt x="13180" y="10827"/>
                  <a:pt x="13180" y="10825"/>
                </a:cubicBezTo>
                <a:cubicBezTo>
                  <a:pt x="13228" y="10790"/>
                  <a:pt x="13204" y="10802"/>
                  <a:pt x="13240" y="10778"/>
                </a:cubicBezTo>
                <a:cubicBezTo>
                  <a:pt x="13252" y="10766"/>
                  <a:pt x="13264" y="10742"/>
                  <a:pt x="13288" y="10718"/>
                </a:cubicBezTo>
                <a:lnTo>
                  <a:pt x="13288" y="10718"/>
                </a:lnTo>
                <a:cubicBezTo>
                  <a:pt x="13264" y="10730"/>
                  <a:pt x="13240" y="10754"/>
                  <a:pt x="13228" y="10754"/>
                </a:cubicBezTo>
                <a:cubicBezTo>
                  <a:pt x="13216" y="10742"/>
                  <a:pt x="13276" y="10718"/>
                  <a:pt x="13288" y="10683"/>
                </a:cubicBezTo>
                <a:lnTo>
                  <a:pt x="13288" y="10683"/>
                </a:lnTo>
                <a:cubicBezTo>
                  <a:pt x="13252" y="10706"/>
                  <a:pt x="13276" y="10671"/>
                  <a:pt x="13216" y="10730"/>
                </a:cubicBezTo>
                <a:cubicBezTo>
                  <a:pt x="13216" y="10718"/>
                  <a:pt x="13240" y="10694"/>
                  <a:pt x="13264" y="10683"/>
                </a:cubicBezTo>
                <a:lnTo>
                  <a:pt x="13264" y="10683"/>
                </a:lnTo>
                <a:cubicBezTo>
                  <a:pt x="13258" y="10685"/>
                  <a:pt x="13253" y="10685"/>
                  <a:pt x="13248" y="10685"/>
                </a:cubicBezTo>
                <a:cubicBezTo>
                  <a:pt x="13240" y="10685"/>
                  <a:pt x="13233" y="10683"/>
                  <a:pt x="13225" y="10683"/>
                </a:cubicBezTo>
                <a:cubicBezTo>
                  <a:pt x="13213" y="10683"/>
                  <a:pt x="13198" y="10688"/>
                  <a:pt x="13168" y="10718"/>
                </a:cubicBezTo>
                <a:cubicBezTo>
                  <a:pt x="13157" y="10723"/>
                  <a:pt x="13148" y="10726"/>
                  <a:pt x="13141" y="10726"/>
                </a:cubicBezTo>
                <a:cubicBezTo>
                  <a:pt x="13103" y="10726"/>
                  <a:pt x="13151" y="10647"/>
                  <a:pt x="13121" y="10647"/>
                </a:cubicBezTo>
                <a:lnTo>
                  <a:pt x="13133" y="10635"/>
                </a:lnTo>
                <a:cubicBezTo>
                  <a:pt x="13117" y="10635"/>
                  <a:pt x="13106" y="10624"/>
                  <a:pt x="13087" y="10624"/>
                </a:cubicBezTo>
                <a:cubicBezTo>
                  <a:pt x="13077" y="10624"/>
                  <a:pt x="13065" y="10627"/>
                  <a:pt x="13049" y="10635"/>
                </a:cubicBezTo>
                <a:cubicBezTo>
                  <a:pt x="13049" y="10635"/>
                  <a:pt x="13073" y="10599"/>
                  <a:pt x="13109" y="10587"/>
                </a:cubicBezTo>
                <a:cubicBezTo>
                  <a:pt x="13099" y="10587"/>
                  <a:pt x="13090" y="10589"/>
                  <a:pt x="13083" y="10589"/>
                </a:cubicBezTo>
                <a:cubicBezTo>
                  <a:pt x="13072" y="10589"/>
                  <a:pt x="13066" y="10585"/>
                  <a:pt x="13073" y="10563"/>
                </a:cubicBezTo>
                <a:cubicBezTo>
                  <a:pt x="13085" y="10563"/>
                  <a:pt x="13085" y="10552"/>
                  <a:pt x="13097" y="10552"/>
                </a:cubicBezTo>
                <a:lnTo>
                  <a:pt x="13133" y="10552"/>
                </a:lnTo>
                <a:cubicBezTo>
                  <a:pt x="13133" y="10552"/>
                  <a:pt x="13133" y="10552"/>
                  <a:pt x="13121" y="10563"/>
                </a:cubicBezTo>
                <a:lnTo>
                  <a:pt x="13145" y="10552"/>
                </a:lnTo>
                <a:cubicBezTo>
                  <a:pt x="13168" y="10546"/>
                  <a:pt x="13189" y="10543"/>
                  <a:pt x="13209" y="10543"/>
                </a:cubicBezTo>
                <a:cubicBezTo>
                  <a:pt x="13228" y="10543"/>
                  <a:pt x="13246" y="10546"/>
                  <a:pt x="13264" y="10552"/>
                </a:cubicBezTo>
                <a:cubicBezTo>
                  <a:pt x="13237" y="10574"/>
                  <a:pt x="13224" y="10580"/>
                  <a:pt x="13215" y="10580"/>
                </a:cubicBezTo>
                <a:cubicBezTo>
                  <a:pt x="13206" y="10580"/>
                  <a:pt x="13202" y="10574"/>
                  <a:pt x="13192" y="10574"/>
                </a:cubicBezTo>
                <a:cubicBezTo>
                  <a:pt x="13182" y="10574"/>
                  <a:pt x="13167" y="10581"/>
                  <a:pt x="13133" y="10611"/>
                </a:cubicBezTo>
                <a:cubicBezTo>
                  <a:pt x="13173" y="10603"/>
                  <a:pt x="13230" y="10578"/>
                  <a:pt x="13262" y="10578"/>
                </a:cubicBezTo>
                <a:cubicBezTo>
                  <a:pt x="13278" y="10578"/>
                  <a:pt x="13288" y="10584"/>
                  <a:pt x="13288" y="10599"/>
                </a:cubicBezTo>
                <a:cubicBezTo>
                  <a:pt x="13288" y="10611"/>
                  <a:pt x="13252" y="10623"/>
                  <a:pt x="13228" y="10635"/>
                </a:cubicBezTo>
                <a:cubicBezTo>
                  <a:pt x="13278" y="10635"/>
                  <a:pt x="13269" y="10676"/>
                  <a:pt x="13307" y="10676"/>
                </a:cubicBezTo>
                <a:cubicBezTo>
                  <a:pt x="13314" y="10676"/>
                  <a:pt x="13323" y="10675"/>
                  <a:pt x="13335" y="10671"/>
                </a:cubicBezTo>
                <a:lnTo>
                  <a:pt x="13335" y="10671"/>
                </a:lnTo>
                <a:cubicBezTo>
                  <a:pt x="13335" y="10683"/>
                  <a:pt x="13323" y="10683"/>
                  <a:pt x="13311" y="10694"/>
                </a:cubicBezTo>
                <a:cubicBezTo>
                  <a:pt x="13311" y="10694"/>
                  <a:pt x="13311" y="10702"/>
                  <a:pt x="13318" y="10702"/>
                </a:cubicBezTo>
                <a:cubicBezTo>
                  <a:pt x="13323" y="10702"/>
                  <a:pt x="13332" y="10698"/>
                  <a:pt x="13347" y="10683"/>
                </a:cubicBezTo>
                <a:lnTo>
                  <a:pt x="13335" y="10683"/>
                </a:lnTo>
                <a:cubicBezTo>
                  <a:pt x="13383" y="10623"/>
                  <a:pt x="13466" y="10587"/>
                  <a:pt x="13502" y="10563"/>
                </a:cubicBezTo>
                <a:lnTo>
                  <a:pt x="13502" y="10563"/>
                </a:lnTo>
                <a:cubicBezTo>
                  <a:pt x="13383" y="10659"/>
                  <a:pt x="13490" y="10611"/>
                  <a:pt x="13335" y="10730"/>
                </a:cubicBezTo>
                <a:cubicBezTo>
                  <a:pt x="13347" y="10730"/>
                  <a:pt x="13371" y="10718"/>
                  <a:pt x="13395" y="10694"/>
                </a:cubicBezTo>
                <a:lnTo>
                  <a:pt x="13395" y="10694"/>
                </a:lnTo>
                <a:cubicBezTo>
                  <a:pt x="13395" y="10706"/>
                  <a:pt x="13383" y="10718"/>
                  <a:pt x="13347" y="10742"/>
                </a:cubicBezTo>
                <a:cubicBezTo>
                  <a:pt x="13378" y="10732"/>
                  <a:pt x="13408" y="10704"/>
                  <a:pt x="13424" y="10704"/>
                </a:cubicBezTo>
                <a:cubicBezTo>
                  <a:pt x="13427" y="10704"/>
                  <a:pt x="13429" y="10705"/>
                  <a:pt x="13430" y="10706"/>
                </a:cubicBezTo>
                <a:cubicBezTo>
                  <a:pt x="13423" y="10713"/>
                  <a:pt x="13418" y="10718"/>
                  <a:pt x="13412" y="10722"/>
                </a:cubicBezTo>
                <a:lnTo>
                  <a:pt x="13412" y="10722"/>
                </a:lnTo>
                <a:cubicBezTo>
                  <a:pt x="13429" y="10714"/>
                  <a:pt x="13444" y="10708"/>
                  <a:pt x="13451" y="10708"/>
                </a:cubicBezTo>
                <a:cubicBezTo>
                  <a:pt x="13456" y="10708"/>
                  <a:pt x="13458" y="10711"/>
                  <a:pt x="13454" y="10718"/>
                </a:cubicBezTo>
                <a:cubicBezTo>
                  <a:pt x="13442" y="10730"/>
                  <a:pt x="13430" y="10742"/>
                  <a:pt x="13430" y="10742"/>
                </a:cubicBezTo>
                <a:cubicBezTo>
                  <a:pt x="13433" y="10743"/>
                  <a:pt x="13436" y="10744"/>
                  <a:pt x="13439" y="10744"/>
                </a:cubicBezTo>
                <a:cubicBezTo>
                  <a:pt x="13462" y="10744"/>
                  <a:pt x="13509" y="10723"/>
                  <a:pt x="13534" y="10723"/>
                </a:cubicBezTo>
                <a:cubicBezTo>
                  <a:pt x="13546" y="10723"/>
                  <a:pt x="13553" y="10728"/>
                  <a:pt x="13549" y="10742"/>
                </a:cubicBezTo>
                <a:cubicBezTo>
                  <a:pt x="13454" y="10813"/>
                  <a:pt x="13526" y="10778"/>
                  <a:pt x="13454" y="10849"/>
                </a:cubicBezTo>
                <a:lnTo>
                  <a:pt x="13490" y="10837"/>
                </a:lnTo>
                <a:lnTo>
                  <a:pt x="13526" y="10802"/>
                </a:lnTo>
                <a:cubicBezTo>
                  <a:pt x="13526" y="10803"/>
                  <a:pt x="13527" y="10804"/>
                  <a:pt x="13530" y="10804"/>
                </a:cubicBezTo>
                <a:cubicBezTo>
                  <a:pt x="13539" y="10804"/>
                  <a:pt x="13559" y="10797"/>
                  <a:pt x="13570" y="10797"/>
                </a:cubicBezTo>
                <a:cubicBezTo>
                  <a:pt x="13578" y="10797"/>
                  <a:pt x="13582" y="10801"/>
                  <a:pt x="13573" y="10813"/>
                </a:cubicBezTo>
                <a:lnTo>
                  <a:pt x="13538" y="10825"/>
                </a:lnTo>
                <a:lnTo>
                  <a:pt x="13573" y="10837"/>
                </a:lnTo>
                <a:lnTo>
                  <a:pt x="13585" y="10802"/>
                </a:lnTo>
                <a:cubicBezTo>
                  <a:pt x="13622" y="10783"/>
                  <a:pt x="13659" y="10743"/>
                  <a:pt x="13668" y="10743"/>
                </a:cubicBezTo>
                <a:cubicBezTo>
                  <a:pt x="13671" y="10743"/>
                  <a:pt x="13671" y="10746"/>
                  <a:pt x="13669" y="10754"/>
                </a:cubicBezTo>
                <a:cubicBezTo>
                  <a:pt x="13657" y="10754"/>
                  <a:pt x="13680" y="10766"/>
                  <a:pt x="13645" y="10802"/>
                </a:cubicBezTo>
                <a:cubicBezTo>
                  <a:pt x="13658" y="10795"/>
                  <a:pt x="13676" y="10788"/>
                  <a:pt x="13686" y="10788"/>
                </a:cubicBezTo>
                <a:cubicBezTo>
                  <a:pt x="13694" y="10788"/>
                  <a:pt x="13697" y="10792"/>
                  <a:pt x="13692" y="10802"/>
                </a:cubicBezTo>
                <a:cubicBezTo>
                  <a:pt x="13669" y="10825"/>
                  <a:pt x="13609" y="10873"/>
                  <a:pt x="13597" y="10885"/>
                </a:cubicBezTo>
                <a:cubicBezTo>
                  <a:pt x="13617" y="10869"/>
                  <a:pt x="13627" y="10865"/>
                  <a:pt x="13635" y="10865"/>
                </a:cubicBezTo>
                <a:cubicBezTo>
                  <a:pt x="13643" y="10865"/>
                  <a:pt x="13649" y="10869"/>
                  <a:pt x="13658" y="10869"/>
                </a:cubicBezTo>
                <a:cubicBezTo>
                  <a:pt x="13667" y="10869"/>
                  <a:pt x="13680" y="10865"/>
                  <a:pt x="13704" y="10849"/>
                </a:cubicBezTo>
                <a:lnTo>
                  <a:pt x="13704" y="10849"/>
                </a:lnTo>
                <a:cubicBezTo>
                  <a:pt x="13692" y="10861"/>
                  <a:pt x="13645" y="10885"/>
                  <a:pt x="13645" y="10897"/>
                </a:cubicBezTo>
                <a:lnTo>
                  <a:pt x="13692" y="10861"/>
                </a:lnTo>
                <a:lnTo>
                  <a:pt x="13692" y="10861"/>
                </a:lnTo>
                <a:cubicBezTo>
                  <a:pt x="13680" y="10885"/>
                  <a:pt x="13680" y="10885"/>
                  <a:pt x="13645" y="10909"/>
                </a:cubicBezTo>
                <a:cubicBezTo>
                  <a:pt x="13646" y="10911"/>
                  <a:pt x="13648" y="10912"/>
                  <a:pt x="13650" y="10912"/>
                </a:cubicBezTo>
                <a:cubicBezTo>
                  <a:pt x="13667" y="10912"/>
                  <a:pt x="13708" y="10867"/>
                  <a:pt x="13718" y="10867"/>
                </a:cubicBezTo>
                <a:cubicBezTo>
                  <a:pt x="13721" y="10867"/>
                  <a:pt x="13721" y="10872"/>
                  <a:pt x="13716" y="10885"/>
                </a:cubicBezTo>
                <a:cubicBezTo>
                  <a:pt x="13704" y="10885"/>
                  <a:pt x="13704" y="10885"/>
                  <a:pt x="13692" y="10897"/>
                </a:cubicBezTo>
                <a:cubicBezTo>
                  <a:pt x="13680" y="10933"/>
                  <a:pt x="13752" y="10909"/>
                  <a:pt x="13740" y="10944"/>
                </a:cubicBezTo>
                <a:cubicBezTo>
                  <a:pt x="13710" y="10974"/>
                  <a:pt x="13701" y="10979"/>
                  <a:pt x="13696" y="10979"/>
                </a:cubicBezTo>
                <a:cubicBezTo>
                  <a:pt x="13694" y="10979"/>
                  <a:pt x="13693" y="10978"/>
                  <a:pt x="13690" y="10978"/>
                </a:cubicBezTo>
                <a:cubicBezTo>
                  <a:pt x="13686" y="10978"/>
                  <a:pt x="13679" y="10982"/>
                  <a:pt x="13657" y="11004"/>
                </a:cubicBezTo>
                <a:cubicBezTo>
                  <a:pt x="13660" y="11006"/>
                  <a:pt x="13666" y="11007"/>
                  <a:pt x="13673" y="11007"/>
                </a:cubicBezTo>
                <a:cubicBezTo>
                  <a:pt x="13695" y="11007"/>
                  <a:pt x="13730" y="11000"/>
                  <a:pt x="13756" y="11000"/>
                </a:cubicBezTo>
                <a:cubicBezTo>
                  <a:pt x="13774" y="11000"/>
                  <a:pt x="13788" y="11003"/>
                  <a:pt x="13788" y="11016"/>
                </a:cubicBezTo>
                <a:lnTo>
                  <a:pt x="13788" y="11004"/>
                </a:lnTo>
                <a:cubicBezTo>
                  <a:pt x="13815" y="10985"/>
                  <a:pt x="13828" y="10978"/>
                  <a:pt x="13832" y="10978"/>
                </a:cubicBezTo>
                <a:cubicBezTo>
                  <a:pt x="13845" y="10978"/>
                  <a:pt x="13781" y="11042"/>
                  <a:pt x="13801" y="11042"/>
                </a:cubicBezTo>
                <a:cubicBezTo>
                  <a:pt x="13802" y="11042"/>
                  <a:pt x="13804" y="11042"/>
                  <a:pt x="13805" y="11042"/>
                </a:cubicBezTo>
                <a:lnTo>
                  <a:pt x="13805" y="11042"/>
                </a:lnTo>
                <a:cubicBezTo>
                  <a:pt x="13793" y="11048"/>
                  <a:pt x="13770" y="11069"/>
                  <a:pt x="13764" y="11076"/>
                </a:cubicBezTo>
                <a:lnTo>
                  <a:pt x="13764" y="11076"/>
                </a:lnTo>
                <a:cubicBezTo>
                  <a:pt x="13764" y="11091"/>
                  <a:pt x="13775" y="11095"/>
                  <a:pt x="13791" y="11095"/>
                </a:cubicBezTo>
                <a:cubicBezTo>
                  <a:pt x="13813" y="11095"/>
                  <a:pt x="13844" y="11087"/>
                  <a:pt x="13871" y="11087"/>
                </a:cubicBezTo>
                <a:lnTo>
                  <a:pt x="13847" y="11111"/>
                </a:lnTo>
                <a:cubicBezTo>
                  <a:pt x="13823" y="11135"/>
                  <a:pt x="13847" y="11147"/>
                  <a:pt x="13847" y="11171"/>
                </a:cubicBezTo>
                <a:cubicBezTo>
                  <a:pt x="13871" y="11147"/>
                  <a:pt x="13871" y="11159"/>
                  <a:pt x="13919" y="11123"/>
                </a:cubicBezTo>
                <a:lnTo>
                  <a:pt x="13919" y="11123"/>
                </a:lnTo>
                <a:cubicBezTo>
                  <a:pt x="13859" y="11188"/>
                  <a:pt x="13872" y="11198"/>
                  <a:pt x="13899" y="11198"/>
                </a:cubicBezTo>
                <a:cubicBezTo>
                  <a:pt x="13912" y="11198"/>
                  <a:pt x="13928" y="11196"/>
                  <a:pt x="13941" y="11196"/>
                </a:cubicBezTo>
                <a:cubicBezTo>
                  <a:pt x="13964" y="11196"/>
                  <a:pt x="13975" y="11205"/>
                  <a:pt x="13930" y="11254"/>
                </a:cubicBezTo>
                <a:cubicBezTo>
                  <a:pt x="13930" y="11254"/>
                  <a:pt x="13907" y="11266"/>
                  <a:pt x="13907" y="11266"/>
                </a:cubicBezTo>
                <a:lnTo>
                  <a:pt x="13954" y="11278"/>
                </a:lnTo>
                <a:cubicBezTo>
                  <a:pt x="14002" y="11242"/>
                  <a:pt x="13978" y="11254"/>
                  <a:pt x="14014" y="11218"/>
                </a:cubicBezTo>
                <a:cubicBezTo>
                  <a:pt x="14049" y="11194"/>
                  <a:pt x="14073" y="11194"/>
                  <a:pt x="14073" y="11194"/>
                </a:cubicBezTo>
                <a:lnTo>
                  <a:pt x="14073" y="11194"/>
                </a:lnTo>
                <a:cubicBezTo>
                  <a:pt x="14038" y="11206"/>
                  <a:pt x="14002" y="11254"/>
                  <a:pt x="13978" y="11278"/>
                </a:cubicBezTo>
                <a:cubicBezTo>
                  <a:pt x="13990" y="11266"/>
                  <a:pt x="14002" y="11254"/>
                  <a:pt x="14026" y="11242"/>
                </a:cubicBezTo>
                <a:lnTo>
                  <a:pt x="14026" y="11242"/>
                </a:lnTo>
                <a:cubicBezTo>
                  <a:pt x="14006" y="11262"/>
                  <a:pt x="14001" y="11269"/>
                  <a:pt x="14004" y="11269"/>
                </a:cubicBezTo>
                <a:cubicBezTo>
                  <a:pt x="14012" y="11269"/>
                  <a:pt x="14069" y="11227"/>
                  <a:pt x="14080" y="11227"/>
                </a:cubicBezTo>
                <a:cubicBezTo>
                  <a:pt x="14083" y="11227"/>
                  <a:pt x="14082" y="11231"/>
                  <a:pt x="14073" y="11242"/>
                </a:cubicBezTo>
                <a:lnTo>
                  <a:pt x="14050" y="11254"/>
                </a:lnTo>
                <a:cubicBezTo>
                  <a:pt x="14065" y="11254"/>
                  <a:pt x="14087" y="11249"/>
                  <a:pt x="14099" y="11249"/>
                </a:cubicBezTo>
                <a:cubicBezTo>
                  <a:pt x="14105" y="11249"/>
                  <a:pt x="14109" y="11250"/>
                  <a:pt x="14109" y="11254"/>
                </a:cubicBezTo>
                <a:cubicBezTo>
                  <a:pt x="14050" y="11290"/>
                  <a:pt x="14073" y="11266"/>
                  <a:pt x="14026" y="11290"/>
                </a:cubicBezTo>
                <a:cubicBezTo>
                  <a:pt x="14027" y="11291"/>
                  <a:pt x="14029" y="11291"/>
                  <a:pt x="14032" y="11291"/>
                </a:cubicBezTo>
                <a:cubicBezTo>
                  <a:pt x="14050" y="11291"/>
                  <a:pt x="14098" y="11271"/>
                  <a:pt x="14111" y="11271"/>
                </a:cubicBezTo>
                <a:cubicBezTo>
                  <a:pt x="14117" y="11271"/>
                  <a:pt x="14115" y="11276"/>
                  <a:pt x="14097" y="11290"/>
                </a:cubicBezTo>
                <a:lnTo>
                  <a:pt x="14061" y="11290"/>
                </a:lnTo>
                <a:cubicBezTo>
                  <a:pt x="13990" y="11349"/>
                  <a:pt x="14014" y="11337"/>
                  <a:pt x="14002" y="11349"/>
                </a:cubicBezTo>
                <a:lnTo>
                  <a:pt x="13990" y="11397"/>
                </a:lnTo>
                <a:lnTo>
                  <a:pt x="14002" y="11373"/>
                </a:lnTo>
                <a:cubicBezTo>
                  <a:pt x="14057" y="11345"/>
                  <a:pt x="14081" y="11337"/>
                  <a:pt x="14092" y="11337"/>
                </a:cubicBezTo>
                <a:cubicBezTo>
                  <a:pt x="14107" y="11337"/>
                  <a:pt x="14099" y="11351"/>
                  <a:pt x="14113" y="11351"/>
                </a:cubicBezTo>
                <a:cubicBezTo>
                  <a:pt x="14120" y="11351"/>
                  <a:pt x="14133" y="11348"/>
                  <a:pt x="14157" y="11337"/>
                </a:cubicBezTo>
                <a:lnTo>
                  <a:pt x="14157" y="11337"/>
                </a:lnTo>
                <a:cubicBezTo>
                  <a:pt x="14050" y="11385"/>
                  <a:pt x="14097" y="11373"/>
                  <a:pt x="14038" y="11409"/>
                </a:cubicBezTo>
                <a:cubicBezTo>
                  <a:pt x="14014" y="11433"/>
                  <a:pt x="14002" y="11445"/>
                  <a:pt x="13978" y="11456"/>
                </a:cubicBezTo>
                <a:cubicBezTo>
                  <a:pt x="13989" y="11452"/>
                  <a:pt x="13994" y="11451"/>
                  <a:pt x="13997" y="11451"/>
                </a:cubicBezTo>
                <a:cubicBezTo>
                  <a:pt x="14006" y="11451"/>
                  <a:pt x="13984" y="11468"/>
                  <a:pt x="13997" y="11468"/>
                </a:cubicBezTo>
                <a:cubicBezTo>
                  <a:pt x="14003" y="11468"/>
                  <a:pt x="14014" y="11465"/>
                  <a:pt x="14038" y="11456"/>
                </a:cubicBezTo>
                <a:lnTo>
                  <a:pt x="14038" y="11456"/>
                </a:lnTo>
                <a:cubicBezTo>
                  <a:pt x="14014" y="11480"/>
                  <a:pt x="14038" y="11468"/>
                  <a:pt x="13978" y="11504"/>
                </a:cubicBezTo>
                <a:cubicBezTo>
                  <a:pt x="14002" y="11504"/>
                  <a:pt x="14014" y="11480"/>
                  <a:pt x="14050" y="11456"/>
                </a:cubicBezTo>
                <a:cubicBezTo>
                  <a:pt x="14057" y="11454"/>
                  <a:pt x="14063" y="11453"/>
                  <a:pt x="14067" y="11453"/>
                </a:cubicBezTo>
                <a:cubicBezTo>
                  <a:pt x="14101" y="11453"/>
                  <a:pt x="14020" y="11523"/>
                  <a:pt x="14063" y="11523"/>
                </a:cubicBezTo>
                <a:cubicBezTo>
                  <a:pt x="14070" y="11523"/>
                  <a:pt x="14081" y="11521"/>
                  <a:pt x="14097" y="11516"/>
                </a:cubicBezTo>
                <a:cubicBezTo>
                  <a:pt x="14148" y="11516"/>
                  <a:pt x="14208" y="11490"/>
                  <a:pt x="14254" y="11490"/>
                </a:cubicBezTo>
                <a:cubicBezTo>
                  <a:pt x="14262" y="11490"/>
                  <a:pt x="14269" y="11490"/>
                  <a:pt x="14276" y="11492"/>
                </a:cubicBezTo>
                <a:cubicBezTo>
                  <a:pt x="14240" y="11516"/>
                  <a:pt x="14192" y="11528"/>
                  <a:pt x="14192" y="11528"/>
                </a:cubicBezTo>
                <a:cubicBezTo>
                  <a:pt x="14157" y="11552"/>
                  <a:pt x="14169" y="11552"/>
                  <a:pt x="14204" y="11552"/>
                </a:cubicBezTo>
                <a:cubicBezTo>
                  <a:pt x="14180" y="11564"/>
                  <a:pt x="14169" y="11575"/>
                  <a:pt x="14145" y="11587"/>
                </a:cubicBezTo>
                <a:cubicBezTo>
                  <a:pt x="14145" y="11589"/>
                  <a:pt x="14146" y="11589"/>
                  <a:pt x="14148" y="11589"/>
                </a:cubicBezTo>
                <a:cubicBezTo>
                  <a:pt x="14158" y="11589"/>
                  <a:pt x="14189" y="11574"/>
                  <a:pt x="14199" y="11574"/>
                </a:cubicBezTo>
                <a:cubicBezTo>
                  <a:pt x="14203" y="11574"/>
                  <a:pt x="14202" y="11577"/>
                  <a:pt x="14192" y="11587"/>
                </a:cubicBezTo>
                <a:cubicBezTo>
                  <a:pt x="14169" y="11587"/>
                  <a:pt x="14133" y="11611"/>
                  <a:pt x="14097" y="11611"/>
                </a:cubicBezTo>
                <a:lnTo>
                  <a:pt x="14193" y="11611"/>
                </a:lnTo>
                <a:cubicBezTo>
                  <a:pt x="14202" y="11607"/>
                  <a:pt x="14210" y="11602"/>
                  <a:pt x="14216" y="11599"/>
                </a:cubicBezTo>
                <a:lnTo>
                  <a:pt x="14228" y="11599"/>
                </a:lnTo>
                <a:cubicBezTo>
                  <a:pt x="14290" y="11573"/>
                  <a:pt x="14292" y="11568"/>
                  <a:pt x="14274" y="11568"/>
                </a:cubicBezTo>
                <a:cubicBezTo>
                  <a:pt x="14261" y="11568"/>
                  <a:pt x="14237" y="11571"/>
                  <a:pt x="14221" y="11571"/>
                </a:cubicBezTo>
                <a:cubicBezTo>
                  <a:pt x="14209" y="11571"/>
                  <a:pt x="14201" y="11569"/>
                  <a:pt x="14204" y="11564"/>
                </a:cubicBezTo>
                <a:lnTo>
                  <a:pt x="14300" y="11528"/>
                </a:lnTo>
                <a:lnTo>
                  <a:pt x="14300" y="11528"/>
                </a:lnTo>
                <a:lnTo>
                  <a:pt x="14216" y="11552"/>
                </a:lnTo>
                <a:cubicBezTo>
                  <a:pt x="14240" y="11528"/>
                  <a:pt x="14288" y="11504"/>
                  <a:pt x="14311" y="11504"/>
                </a:cubicBezTo>
                <a:cubicBezTo>
                  <a:pt x="14323" y="11493"/>
                  <a:pt x="14322" y="11490"/>
                  <a:pt x="14318" y="11490"/>
                </a:cubicBezTo>
                <a:cubicBezTo>
                  <a:pt x="14313" y="11490"/>
                  <a:pt x="14303" y="11494"/>
                  <a:pt x="14301" y="11494"/>
                </a:cubicBezTo>
                <a:cubicBezTo>
                  <a:pt x="14300" y="11494"/>
                  <a:pt x="14305" y="11491"/>
                  <a:pt x="14323" y="11480"/>
                </a:cubicBezTo>
                <a:cubicBezTo>
                  <a:pt x="14323" y="11468"/>
                  <a:pt x="14335" y="11468"/>
                  <a:pt x="14335" y="11468"/>
                </a:cubicBezTo>
                <a:lnTo>
                  <a:pt x="14300" y="11468"/>
                </a:lnTo>
                <a:cubicBezTo>
                  <a:pt x="14320" y="11468"/>
                  <a:pt x="14358" y="11442"/>
                  <a:pt x="14361" y="11442"/>
                </a:cubicBezTo>
                <a:cubicBezTo>
                  <a:pt x="14361" y="11442"/>
                  <a:pt x="14361" y="11443"/>
                  <a:pt x="14359" y="11445"/>
                </a:cubicBezTo>
                <a:lnTo>
                  <a:pt x="14359" y="11445"/>
                </a:lnTo>
                <a:cubicBezTo>
                  <a:pt x="14378" y="11425"/>
                  <a:pt x="14369" y="11422"/>
                  <a:pt x="14355" y="11422"/>
                </a:cubicBezTo>
                <a:cubicBezTo>
                  <a:pt x="14346" y="11422"/>
                  <a:pt x="14335" y="11423"/>
                  <a:pt x="14329" y="11423"/>
                </a:cubicBezTo>
                <a:cubicBezTo>
                  <a:pt x="14322" y="11423"/>
                  <a:pt x="14323" y="11421"/>
                  <a:pt x="14347" y="11409"/>
                </a:cubicBezTo>
                <a:lnTo>
                  <a:pt x="14347" y="11397"/>
                </a:lnTo>
                <a:cubicBezTo>
                  <a:pt x="14342" y="11396"/>
                  <a:pt x="14337" y="11395"/>
                  <a:pt x="14332" y="11395"/>
                </a:cubicBezTo>
                <a:cubicBezTo>
                  <a:pt x="14294" y="11395"/>
                  <a:pt x="14265" y="11435"/>
                  <a:pt x="14180" y="11456"/>
                </a:cubicBezTo>
                <a:lnTo>
                  <a:pt x="14347" y="11349"/>
                </a:lnTo>
                <a:lnTo>
                  <a:pt x="14347" y="11349"/>
                </a:lnTo>
                <a:lnTo>
                  <a:pt x="14276" y="11385"/>
                </a:lnTo>
                <a:cubicBezTo>
                  <a:pt x="14276" y="11385"/>
                  <a:pt x="14276" y="11373"/>
                  <a:pt x="14311" y="11361"/>
                </a:cubicBezTo>
                <a:lnTo>
                  <a:pt x="14311" y="11361"/>
                </a:lnTo>
                <a:cubicBezTo>
                  <a:pt x="14252" y="11373"/>
                  <a:pt x="14276" y="11385"/>
                  <a:pt x="14228" y="11397"/>
                </a:cubicBezTo>
                <a:cubicBezTo>
                  <a:pt x="14288" y="11349"/>
                  <a:pt x="14180" y="11373"/>
                  <a:pt x="14288" y="11314"/>
                </a:cubicBezTo>
                <a:lnTo>
                  <a:pt x="14288" y="11314"/>
                </a:lnTo>
                <a:cubicBezTo>
                  <a:pt x="14228" y="11337"/>
                  <a:pt x="14252" y="11349"/>
                  <a:pt x="14204" y="11349"/>
                </a:cubicBezTo>
                <a:cubicBezTo>
                  <a:pt x="14250" y="11322"/>
                  <a:pt x="14257" y="11315"/>
                  <a:pt x="14251" y="11315"/>
                </a:cubicBezTo>
                <a:cubicBezTo>
                  <a:pt x="14246" y="11315"/>
                  <a:pt x="14232" y="11319"/>
                  <a:pt x="14224" y="11319"/>
                </a:cubicBezTo>
                <a:cubicBezTo>
                  <a:pt x="14217" y="11319"/>
                  <a:pt x="14214" y="11316"/>
                  <a:pt x="14228" y="11302"/>
                </a:cubicBezTo>
                <a:cubicBezTo>
                  <a:pt x="14288" y="11278"/>
                  <a:pt x="14264" y="11302"/>
                  <a:pt x="14311" y="11254"/>
                </a:cubicBezTo>
                <a:lnTo>
                  <a:pt x="14311" y="11254"/>
                </a:lnTo>
                <a:cubicBezTo>
                  <a:pt x="14286" y="11268"/>
                  <a:pt x="14273" y="11274"/>
                  <a:pt x="14268" y="11274"/>
                </a:cubicBezTo>
                <a:cubicBezTo>
                  <a:pt x="14252" y="11274"/>
                  <a:pt x="14315" y="11218"/>
                  <a:pt x="14288" y="11218"/>
                </a:cubicBezTo>
                <a:cubicBezTo>
                  <a:pt x="14300" y="11218"/>
                  <a:pt x="14323" y="11206"/>
                  <a:pt x="14335" y="11194"/>
                </a:cubicBezTo>
                <a:cubicBezTo>
                  <a:pt x="14335" y="11193"/>
                  <a:pt x="14335" y="11193"/>
                  <a:pt x="14333" y="11193"/>
                </a:cubicBezTo>
                <a:cubicBezTo>
                  <a:pt x="14322" y="11193"/>
                  <a:pt x="14272" y="11232"/>
                  <a:pt x="14240" y="11242"/>
                </a:cubicBezTo>
                <a:cubicBezTo>
                  <a:pt x="14228" y="11242"/>
                  <a:pt x="14228" y="11218"/>
                  <a:pt x="14204" y="11218"/>
                </a:cubicBezTo>
                <a:cubicBezTo>
                  <a:pt x="14240" y="11206"/>
                  <a:pt x="14228" y="11159"/>
                  <a:pt x="14252" y="11123"/>
                </a:cubicBezTo>
                <a:lnTo>
                  <a:pt x="14264" y="11111"/>
                </a:lnTo>
                <a:lnTo>
                  <a:pt x="14264" y="11111"/>
                </a:lnTo>
                <a:cubicBezTo>
                  <a:pt x="14222" y="11135"/>
                  <a:pt x="14201" y="11141"/>
                  <a:pt x="14188" y="11141"/>
                </a:cubicBezTo>
                <a:cubicBezTo>
                  <a:pt x="14175" y="11141"/>
                  <a:pt x="14169" y="11135"/>
                  <a:pt x="14157" y="11135"/>
                </a:cubicBezTo>
                <a:cubicBezTo>
                  <a:pt x="14204" y="11099"/>
                  <a:pt x="14228" y="11099"/>
                  <a:pt x="14252" y="11087"/>
                </a:cubicBezTo>
                <a:lnTo>
                  <a:pt x="14240" y="11075"/>
                </a:lnTo>
                <a:cubicBezTo>
                  <a:pt x="14216" y="11087"/>
                  <a:pt x="14204" y="11099"/>
                  <a:pt x="14180" y="11099"/>
                </a:cubicBezTo>
                <a:lnTo>
                  <a:pt x="14252" y="11052"/>
                </a:lnTo>
                <a:cubicBezTo>
                  <a:pt x="14248" y="11050"/>
                  <a:pt x="14243" y="11049"/>
                  <a:pt x="14237" y="11049"/>
                </a:cubicBezTo>
                <a:cubicBezTo>
                  <a:pt x="14223" y="11049"/>
                  <a:pt x="14204" y="11053"/>
                  <a:pt x="14192" y="11053"/>
                </a:cubicBezTo>
                <a:cubicBezTo>
                  <a:pt x="14178" y="11053"/>
                  <a:pt x="14170" y="11048"/>
                  <a:pt x="14180" y="11028"/>
                </a:cubicBezTo>
                <a:lnTo>
                  <a:pt x="14180" y="11028"/>
                </a:lnTo>
                <a:cubicBezTo>
                  <a:pt x="14152" y="11045"/>
                  <a:pt x="14118" y="11073"/>
                  <a:pt x="14085" y="11099"/>
                </a:cubicBezTo>
                <a:lnTo>
                  <a:pt x="14085" y="11099"/>
                </a:lnTo>
                <a:cubicBezTo>
                  <a:pt x="14077" y="11100"/>
                  <a:pt x="14069" y="11105"/>
                  <a:pt x="14065" y="11105"/>
                </a:cubicBezTo>
                <a:cubicBezTo>
                  <a:pt x="14063" y="11105"/>
                  <a:pt x="14061" y="11103"/>
                  <a:pt x="14061" y="11099"/>
                </a:cubicBezTo>
                <a:lnTo>
                  <a:pt x="14121" y="11064"/>
                </a:lnTo>
                <a:cubicBezTo>
                  <a:pt x="14123" y="11059"/>
                  <a:pt x="14123" y="11057"/>
                  <a:pt x="14121" y="11057"/>
                </a:cubicBezTo>
                <a:cubicBezTo>
                  <a:pt x="14114" y="11057"/>
                  <a:pt x="14094" y="11072"/>
                  <a:pt x="14082" y="11081"/>
                </a:cubicBezTo>
                <a:lnTo>
                  <a:pt x="14082" y="11081"/>
                </a:lnTo>
                <a:cubicBezTo>
                  <a:pt x="14118" y="11052"/>
                  <a:pt x="14100" y="11050"/>
                  <a:pt x="14133" y="11028"/>
                </a:cubicBezTo>
                <a:cubicBezTo>
                  <a:pt x="14142" y="11028"/>
                  <a:pt x="14129" y="11043"/>
                  <a:pt x="14136" y="11043"/>
                </a:cubicBezTo>
                <a:cubicBezTo>
                  <a:pt x="14137" y="11043"/>
                  <a:pt x="14140" y="11042"/>
                  <a:pt x="14145" y="11040"/>
                </a:cubicBezTo>
                <a:cubicBezTo>
                  <a:pt x="14145" y="11028"/>
                  <a:pt x="14157" y="11004"/>
                  <a:pt x="14192" y="10980"/>
                </a:cubicBezTo>
                <a:lnTo>
                  <a:pt x="14192" y="10980"/>
                </a:lnTo>
                <a:cubicBezTo>
                  <a:pt x="14169" y="10992"/>
                  <a:pt x="14133" y="11016"/>
                  <a:pt x="14121" y="11016"/>
                </a:cubicBezTo>
                <a:cubicBezTo>
                  <a:pt x="14109" y="11004"/>
                  <a:pt x="14169" y="10968"/>
                  <a:pt x="14192" y="10944"/>
                </a:cubicBezTo>
                <a:lnTo>
                  <a:pt x="14192" y="10944"/>
                </a:lnTo>
                <a:cubicBezTo>
                  <a:pt x="14180" y="10952"/>
                  <a:pt x="14175" y="10954"/>
                  <a:pt x="14171" y="10954"/>
                </a:cubicBezTo>
                <a:cubicBezTo>
                  <a:pt x="14169" y="10954"/>
                  <a:pt x="14168" y="10953"/>
                  <a:pt x="14166" y="10953"/>
                </a:cubicBezTo>
                <a:cubicBezTo>
                  <a:pt x="14160" y="10953"/>
                  <a:pt x="14151" y="10956"/>
                  <a:pt x="14121" y="10980"/>
                </a:cubicBezTo>
                <a:cubicBezTo>
                  <a:pt x="14109" y="10980"/>
                  <a:pt x="14145" y="10956"/>
                  <a:pt x="14157" y="10933"/>
                </a:cubicBezTo>
                <a:lnTo>
                  <a:pt x="14157" y="10933"/>
                </a:lnTo>
                <a:cubicBezTo>
                  <a:pt x="14151" y="10935"/>
                  <a:pt x="14146" y="10935"/>
                  <a:pt x="14141" y="10935"/>
                </a:cubicBezTo>
                <a:cubicBezTo>
                  <a:pt x="14133" y="10935"/>
                  <a:pt x="14126" y="10933"/>
                  <a:pt x="14118" y="10933"/>
                </a:cubicBezTo>
                <a:cubicBezTo>
                  <a:pt x="14106" y="10933"/>
                  <a:pt x="14091" y="10939"/>
                  <a:pt x="14061" y="10968"/>
                </a:cubicBezTo>
                <a:cubicBezTo>
                  <a:pt x="14052" y="10971"/>
                  <a:pt x="14045" y="10972"/>
                  <a:pt x="14039" y="10972"/>
                </a:cubicBezTo>
                <a:cubicBezTo>
                  <a:pt x="13993" y="10972"/>
                  <a:pt x="14046" y="10897"/>
                  <a:pt x="14014" y="10897"/>
                </a:cubicBezTo>
                <a:lnTo>
                  <a:pt x="14026" y="10873"/>
                </a:lnTo>
                <a:lnTo>
                  <a:pt x="14026" y="10873"/>
                </a:lnTo>
                <a:cubicBezTo>
                  <a:pt x="14018" y="10876"/>
                  <a:pt x="14011" y="10877"/>
                  <a:pt x="14006" y="10877"/>
                </a:cubicBezTo>
                <a:cubicBezTo>
                  <a:pt x="13996" y="10877"/>
                  <a:pt x="13989" y="10874"/>
                  <a:pt x="13980" y="10874"/>
                </a:cubicBezTo>
                <a:cubicBezTo>
                  <a:pt x="13971" y="10874"/>
                  <a:pt x="13960" y="10876"/>
                  <a:pt x="13942" y="10885"/>
                </a:cubicBezTo>
                <a:cubicBezTo>
                  <a:pt x="13930" y="10873"/>
                  <a:pt x="13966" y="10837"/>
                  <a:pt x="13990" y="10825"/>
                </a:cubicBezTo>
                <a:cubicBezTo>
                  <a:pt x="13978" y="10825"/>
                  <a:pt x="13966" y="10831"/>
                  <a:pt x="13960" y="10831"/>
                </a:cubicBezTo>
                <a:cubicBezTo>
                  <a:pt x="13954" y="10831"/>
                  <a:pt x="13954" y="10825"/>
                  <a:pt x="13966" y="10802"/>
                </a:cubicBezTo>
                <a:cubicBezTo>
                  <a:pt x="13994" y="10788"/>
                  <a:pt x="13997" y="10782"/>
                  <a:pt x="13998" y="10782"/>
                </a:cubicBezTo>
                <a:lnTo>
                  <a:pt x="13998" y="10782"/>
                </a:lnTo>
                <a:cubicBezTo>
                  <a:pt x="13998" y="10782"/>
                  <a:pt x="13997" y="10785"/>
                  <a:pt x="14002" y="10790"/>
                </a:cubicBezTo>
                <a:cubicBezTo>
                  <a:pt x="14002" y="10773"/>
                  <a:pt x="14019" y="10751"/>
                  <a:pt x="14006" y="10751"/>
                </a:cubicBezTo>
                <a:cubicBezTo>
                  <a:pt x="14000" y="10751"/>
                  <a:pt x="13988" y="10755"/>
                  <a:pt x="13966" y="10766"/>
                </a:cubicBezTo>
                <a:cubicBezTo>
                  <a:pt x="14018" y="10735"/>
                  <a:pt x="14025" y="10704"/>
                  <a:pt x="14010" y="10704"/>
                </a:cubicBezTo>
                <a:cubicBezTo>
                  <a:pt x="14008" y="10704"/>
                  <a:pt x="14005" y="10705"/>
                  <a:pt x="14002" y="10706"/>
                </a:cubicBezTo>
                <a:lnTo>
                  <a:pt x="13978" y="10742"/>
                </a:lnTo>
                <a:cubicBezTo>
                  <a:pt x="13966" y="10742"/>
                  <a:pt x="13966" y="10730"/>
                  <a:pt x="13954" y="10718"/>
                </a:cubicBezTo>
                <a:lnTo>
                  <a:pt x="14026" y="10671"/>
                </a:lnTo>
                <a:cubicBezTo>
                  <a:pt x="14041" y="10647"/>
                  <a:pt x="14037" y="10639"/>
                  <a:pt x="14025" y="10639"/>
                </a:cubicBezTo>
                <a:cubicBezTo>
                  <a:pt x="14005" y="10639"/>
                  <a:pt x="13961" y="10660"/>
                  <a:pt x="13942" y="10660"/>
                </a:cubicBezTo>
                <a:cubicBezTo>
                  <a:pt x="13926" y="10660"/>
                  <a:pt x="13926" y="10647"/>
                  <a:pt x="13966" y="10599"/>
                </a:cubicBezTo>
                <a:lnTo>
                  <a:pt x="13966" y="10599"/>
                </a:lnTo>
                <a:cubicBezTo>
                  <a:pt x="13919" y="10635"/>
                  <a:pt x="13942" y="10647"/>
                  <a:pt x="13883" y="10683"/>
                </a:cubicBezTo>
                <a:cubicBezTo>
                  <a:pt x="13883" y="10659"/>
                  <a:pt x="13966" y="10563"/>
                  <a:pt x="13966" y="10563"/>
                </a:cubicBezTo>
                <a:cubicBezTo>
                  <a:pt x="13970" y="10555"/>
                  <a:pt x="13970" y="10552"/>
                  <a:pt x="13966" y="10552"/>
                </a:cubicBezTo>
                <a:cubicBezTo>
                  <a:pt x="13952" y="10552"/>
                  <a:pt x="13893" y="10599"/>
                  <a:pt x="13869" y="10599"/>
                </a:cubicBezTo>
                <a:cubicBezTo>
                  <a:pt x="13863" y="10599"/>
                  <a:pt x="13859" y="10595"/>
                  <a:pt x="13859" y="10587"/>
                </a:cubicBezTo>
                <a:cubicBezTo>
                  <a:pt x="13847" y="10611"/>
                  <a:pt x="13776" y="10671"/>
                  <a:pt x="13752" y="10683"/>
                </a:cubicBezTo>
                <a:cubicBezTo>
                  <a:pt x="13740" y="10659"/>
                  <a:pt x="13835" y="10575"/>
                  <a:pt x="13859" y="10563"/>
                </a:cubicBezTo>
                <a:lnTo>
                  <a:pt x="13859" y="10563"/>
                </a:lnTo>
                <a:cubicBezTo>
                  <a:pt x="13859" y="10563"/>
                  <a:pt x="13859" y="10575"/>
                  <a:pt x="13847" y="10587"/>
                </a:cubicBezTo>
                <a:cubicBezTo>
                  <a:pt x="13859" y="10575"/>
                  <a:pt x="13871" y="10575"/>
                  <a:pt x="13895" y="10552"/>
                </a:cubicBezTo>
                <a:lnTo>
                  <a:pt x="13895" y="10552"/>
                </a:lnTo>
                <a:lnTo>
                  <a:pt x="13871" y="10563"/>
                </a:lnTo>
                <a:cubicBezTo>
                  <a:pt x="13883" y="10540"/>
                  <a:pt x="13871" y="10528"/>
                  <a:pt x="13907" y="10492"/>
                </a:cubicBezTo>
                <a:lnTo>
                  <a:pt x="13907" y="10492"/>
                </a:lnTo>
                <a:cubicBezTo>
                  <a:pt x="13883" y="10504"/>
                  <a:pt x="13871" y="10528"/>
                  <a:pt x="13859" y="10540"/>
                </a:cubicBezTo>
                <a:cubicBezTo>
                  <a:pt x="13883" y="10492"/>
                  <a:pt x="13847" y="10516"/>
                  <a:pt x="13847" y="10480"/>
                </a:cubicBezTo>
                <a:cubicBezTo>
                  <a:pt x="13835" y="10492"/>
                  <a:pt x="13811" y="10516"/>
                  <a:pt x="13811" y="10516"/>
                </a:cubicBezTo>
                <a:cubicBezTo>
                  <a:pt x="13814" y="10505"/>
                  <a:pt x="13813" y="10501"/>
                  <a:pt x="13810" y="10501"/>
                </a:cubicBezTo>
                <a:cubicBezTo>
                  <a:pt x="13799" y="10501"/>
                  <a:pt x="13765" y="10541"/>
                  <a:pt x="13745" y="10541"/>
                </a:cubicBezTo>
                <a:cubicBezTo>
                  <a:pt x="13743" y="10541"/>
                  <a:pt x="13742" y="10540"/>
                  <a:pt x="13740" y="10540"/>
                </a:cubicBezTo>
                <a:cubicBezTo>
                  <a:pt x="13761" y="10509"/>
                  <a:pt x="13808" y="10478"/>
                  <a:pt x="13789" y="10478"/>
                </a:cubicBezTo>
                <a:cubicBezTo>
                  <a:pt x="13786" y="10478"/>
                  <a:pt x="13782" y="10479"/>
                  <a:pt x="13776" y="10480"/>
                </a:cubicBezTo>
                <a:cubicBezTo>
                  <a:pt x="13788" y="10444"/>
                  <a:pt x="13835" y="10421"/>
                  <a:pt x="13859" y="10409"/>
                </a:cubicBezTo>
                <a:lnTo>
                  <a:pt x="13859" y="10409"/>
                </a:lnTo>
                <a:cubicBezTo>
                  <a:pt x="13852" y="10412"/>
                  <a:pt x="13846" y="10413"/>
                  <a:pt x="13842" y="10413"/>
                </a:cubicBezTo>
                <a:cubicBezTo>
                  <a:pt x="13813" y="10413"/>
                  <a:pt x="13859" y="10348"/>
                  <a:pt x="13859" y="10337"/>
                </a:cubicBezTo>
                <a:lnTo>
                  <a:pt x="13859" y="10337"/>
                </a:lnTo>
                <a:lnTo>
                  <a:pt x="13823" y="10373"/>
                </a:lnTo>
                <a:cubicBezTo>
                  <a:pt x="13823" y="10366"/>
                  <a:pt x="13823" y="10359"/>
                  <a:pt x="13828" y="10352"/>
                </a:cubicBezTo>
                <a:lnTo>
                  <a:pt x="13828" y="10352"/>
                </a:lnTo>
                <a:cubicBezTo>
                  <a:pt x="13799" y="10377"/>
                  <a:pt x="13767" y="10413"/>
                  <a:pt x="13728" y="10432"/>
                </a:cubicBezTo>
                <a:lnTo>
                  <a:pt x="13728" y="10432"/>
                </a:lnTo>
                <a:cubicBezTo>
                  <a:pt x="13740" y="10409"/>
                  <a:pt x="13680" y="10444"/>
                  <a:pt x="13740" y="10385"/>
                </a:cubicBezTo>
                <a:cubicBezTo>
                  <a:pt x="13740" y="10391"/>
                  <a:pt x="13741" y="10393"/>
                  <a:pt x="13744" y="10393"/>
                </a:cubicBezTo>
                <a:cubicBezTo>
                  <a:pt x="13756" y="10393"/>
                  <a:pt x="13792" y="10343"/>
                  <a:pt x="13815" y="10337"/>
                </a:cubicBezTo>
                <a:lnTo>
                  <a:pt x="13815" y="10337"/>
                </a:lnTo>
                <a:cubicBezTo>
                  <a:pt x="13816" y="10337"/>
                  <a:pt x="13819" y="10337"/>
                  <a:pt x="13823" y="10337"/>
                </a:cubicBezTo>
                <a:cubicBezTo>
                  <a:pt x="13822" y="10337"/>
                  <a:pt x="13820" y="10336"/>
                  <a:pt x="13819" y="10336"/>
                </a:cubicBezTo>
                <a:cubicBezTo>
                  <a:pt x="13817" y="10336"/>
                  <a:pt x="13816" y="10336"/>
                  <a:pt x="13815" y="10337"/>
                </a:cubicBezTo>
                <a:lnTo>
                  <a:pt x="13815" y="10337"/>
                </a:lnTo>
                <a:cubicBezTo>
                  <a:pt x="13811" y="10336"/>
                  <a:pt x="13811" y="10333"/>
                  <a:pt x="13811" y="10325"/>
                </a:cubicBezTo>
                <a:cubicBezTo>
                  <a:pt x="13823" y="10313"/>
                  <a:pt x="13823" y="10313"/>
                  <a:pt x="13835" y="10313"/>
                </a:cubicBezTo>
                <a:cubicBezTo>
                  <a:pt x="13844" y="10297"/>
                  <a:pt x="13843" y="10290"/>
                  <a:pt x="13838" y="10290"/>
                </a:cubicBezTo>
                <a:cubicBezTo>
                  <a:pt x="13823" y="10290"/>
                  <a:pt x="13766" y="10340"/>
                  <a:pt x="13746" y="10340"/>
                </a:cubicBezTo>
                <a:cubicBezTo>
                  <a:pt x="13743" y="10340"/>
                  <a:pt x="13741" y="10339"/>
                  <a:pt x="13740" y="10337"/>
                </a:cubicBezTo>
                <a:cubicBezTo>
                  <a:pt x="13776" y="10313"/>
                  <a:pt x="13799" y="10278"/>
                  <a:pt x="13788" y="10278"/>
                </a:cubicBezTo>
                <a:cubicBezTo>
                  <a:pt x="13799" y="10290"/>
                  <a:pt x="13740" y="10337"/>
                  <a:pt x="13704" y="10361"/>
                </a:cubicBezTo>
                <a:cubicBezTo>
                  <a:pt x="13708" y="10344"/>
                  <a:pt x="13705" y="10339"/>
                  <a:pt x="13699" y="10339"/>
                </a:cubicBezTo>
                <a:cubicBezTo>
                  <a:pt x="13691" y="10339"/>
                  <a:pt x="13676" y="10351"/>
                  <a:pt x="13670" y="10351"/>
                </a:cubicBezTo>
                <a:cubicBezTo>
                  <a:pt x="13669" y="10351"/>
                  <a:pt x="13669" y="10351"/>
                  <a:pt x="13669" y="10349"/>
                </a:cubicBezTo>
                <a:lnTo>
                  <a:pt x="13657" y="10373"/>
                </a:lnTo>
                <a:cubicBezTo>
                  <a:pt x="13639" y="10385"/>
                  <a:pt x="13630" y="10388"/>
                  <a:pt x="13624" y="10388"/>
                </a:cubicBezTo>
                <a:cubicBezTo>
                  <a:pt x="13618" y="10388"/>
                  <a:pt x="13615" y="10385"/>
                  <a:pt x="13609" y="10385"/>
                </a:cubicBezTo>
                <a:cubicBezTo>
                  <a:pt x="13613" y="10381"/>
                  <a:pt x="13617" y="10378"/>
                  <a:pt x="13620" y="10376"/>
                </a:cubicBezTo>
                <a:lnTo>
                  <a:pt x="13620" y="10376"/>
                </a:lnTo>
                <a:cubicBezTo>
                  <a:pt x="13620" y="10378"/>
                  <a:pt x="13622" y="10380"/>
                  <a:pt x="13625" y="10380"/>
                </a:cubicBezTo>
                <a:cubicBezTo>
                  <a:pt x="13628" y="10380"/>
                  <a:pt x="13632" y="10379"/>
                  <a:pt x="13637" y="10376"/>
                </a:cubicBezTo>
                <a:lnTo>
                  <a:pt x="13637" y="10376"/>
                </a:lnTo>
                <a:cubicBezTo>
                  <a:pt x="13637" y="10376"/>
                  <a:pt x="13638" y="10377"/>
                  <a:pt x="13638" y="10377"/>
                </a:cubicBezTo>
                <a:cubicBezTo>
                  <a:pt x="13640" y="10377"/>
                  <a:pt x="13642" y="10376"/>
                  <a:pt x="13645" y="10373"/>
                </a:cubicBezTo>
                <a:lnTo>
                  <a:pt x="13645" y="10373"/>
                </a:lnTo>
                <a:cubicBezTo>
                  <a:pt x="13642" y="10374"/>
                  <a:pt x="13639" y="10376"/>
                  <a:pt x="13637" y="10376"/>
                </a:cubicBezTo>
                <a:lnTo>
                  <a:pt x="13637" y="10376"/>
                </a:lnTo>
                <a:cubicBezTo>
                  <a:pt x="13634" y="10376"/>
                  <a:pt x="13631" y="10374"/>
                  <a:pt x="13627" y="10374"/>
                </a:cubicBezTo>
                <a:cubicBezTo>
                  <a:pt x="13625" y="10374"/>
                  <a:pt x="13623" y="10374"/>
                  <a:pt x="13620" y="10376"/>
                </a:cubicBezTo>
                <a:lnTo>
                  <a:pt x="13620" y="10376"/>
                </a:lnTo>
                <a:cubicBezTo>
                  <a:pt x="13616" y="10362"/>
                  <a:pt x="13657" y="10310"/>
                  <a:pt x="13642" y="10310"/>
                </a:cubicBezTo>
                <a:cubicBezTo>
                  <a:pt x="13640" y="10310"/>
                  <a:pt x="13637" y="10311"/>
                  <a:pt x="13633" y="10313"/>
                </a:cubicBezTo>
                <a:cubicBezTo>
                  <a:pt x="13645" y="10290"/>
                  <a:pt x="13692" y="10254"/>
                  <a:pt x="13704" y="10230"/>
                </a:cubicBezTo>
                <a:lnTo>
                  <a:pt x="13704" y="10230"/>
                </a:lnTo>
                <a:cubicBezTo>
                  <a:pt x="13697" y="10233"/>
                  <a:pt x="13692" y="10234"/>
                  <a:pt x="13688" y="10234"/>
                </a:cubicBezTo>
                <a:cubicBezTo>
                  <a:pt x="13670" y="10234"/>
                  <a:pt x="13715" y="10190"/>
                  <a:pt x="13696" y="10190"/>
                </a:cubicBezTo>
                <a:cubicBezTo>
                  <a:pt x="13693" y="10190"/>
                  <a:pt x="13688" y="10191"/>
                  <a:pt x="13680" y="10194"/>
                </a:cubicBezTo>
                <a:cubicBezTo>
                  <a:pt x="13645" y="10242"/>
                  <a:pt x="13657" y="10230"/>
                  <a:pt x="13597" y="10266"/>
                </a:cubicBezTo>
                <a:lnTo>
                  <a:pt x="13657" y="10254"/>
                </a:lnTo>
                <a:lnTo>
                  <a:pt x="13573" y="10302"/>
                </a:lnTo>
                <a:cubicBezTo>
                  <a:pt x="13576" y="10304"/>
                  <a:pt x="13579" y="10305"/>
                  <a:pt x="13583" y="10305"/>
                </a:cubicBezTo>
                <a:cubicBezTo>
                  <a:pt x="13594" y="10305"/>
                  <a:pt x="13608" y="10298"/>
                  <a:pt x="13611" y="10298"/>
                </a:cubicBezTo>
                <a:cubicBezTo>
                  <a:pt x="13612" y="10298"/>
                  <a:pt x="13611" y="10299"/>
                  <a:pt x="13609" y="10302"/>
                </a:cubicBezTo>
                <a:cubicBezTo>
                  <a:pt x="13573" y="10325"/>
                  <a:pt x="13585" y="10325"/>
                  <a:pt x="13549" y="10361"/>
                </a:cubicBezTo>
                <a:cubicBezTo>
                  <a:pt x="13569" y="10337"/>
                  <a:pt x="13569" y="10331"/>
                  <a:pt x="13562" y="10331"/>
                </a:cubicBezTo>
                <a:cubicBezTo>
                  <a:pt x="13552" y="10331"/>
                  <a:pt x="13531" y="10341"/>
                  <a:pt x="13523" y="10341"/>
                </a:cubicBezTo>
                <a:cubicBezTo>
                  <a:pt x="13517" y="10341"/>
                  <a:pt x="13517" y="10337"/>
                  <a:pt x="13526" y="10325"/>
                </a:cubicBezTo>
                <a:lnTo>
                  <a:pt x="13633" y="10218"/>
                </a:lnTo>
                <a:cubicBezTo>
                  <a:pt x="13644" y="10197"/>
                  <a:pt x="13640" y="10190"/>
                  <a:pt x="13630" y="10190"/>
                </a:cubicBezTo>
                <a:cubicBezTo>
                  <a:pt x="13616" y="10190"/>
                  <a:pt x="13588" y="10203"/>
                  <a:pt x="13569" y="10203"/>
                </a:cubicBezTo>
                <a:cubicBezTo>
                  <a:pt x="13558" y="10203"/>
                  <a:pt x="13549" y="10198"/>
                  <a:pt x="13549" y="10182"/>
                </a:cubicBezTo>
                <a:lnTo>
                  <a:pt x="13538" y="10218"/>
                </a:lnTo>
                <a:cubicBezTo>
                  <a:pt x="13524" y="10228"/>
                  <a:pt x="13517" y="10232"/>
                  <a:pt x="13514" y="10232"/>
                </a:cubicBezTo>
                <a:cubicBezTo>
                  <a:pt x="13507" y="10232"/>
                  <a:pt x="13515" y="10216"/>
                  <a:pt x="13508" y="10216"/>
                </a:cubicBezTo>
                <a:cubicBezTo>
                  <a:pt x="13507" y="10216"/>
                  <a:pt x="13505" y="10217"/>
                  <a:pt x="13502" y="10218"/>
                </a:cubicBezTo>
                <a:cubicBezTo>
                  <a:pt x="13538" y="10182"/>
                  <a:pt x="13549" y="10159"/>
                  <a:pt x="13561" y="10135"/>
                </a:cubicBezTo>
                <a:lnTo>
                  <a:pt x="13561" y="10135"/>
                </a:lnTo>
                <a:cubicBezTo>
                  <a:pt x="13555" y="10141"/>
                  <a:pt x="13552" y="10142"/>
                  <a:pt x="13548" y="10142"/>
                </a:cubicBezTo>
                <a:cubicBezTo>
                  <a:pt x="13545" y="10142"/>
                  <a:pt x="13542" y="10141"/>
                  <a:pt x="13538" y="10141"/>
                </a:cubicBezTo>
                <a:cubicBezTo>
                  <a:pt x="13529" y="10141"/>
                  <a:pt x="13514" y="10147"/>
                  <a:pt x="13478" y="10182"/>
                </a:cubicBezTo>
                <a:lnTo>
                  <a:pt x="13514" y="10123"/>
                </a:lnTo>
                <a:cubicBezTo>
                  <a:pt x="13514" y="10118"/>
                  <a:pt x="13511" y="10116"/>
                  <a:pt x="13507" y="10116"/>
                </a:cubicBezTo>
                <a:cubicBezTo>
                  <a:pt x="13484" y="10116"/>
                  <a:pt x="13403" y="10186"/>
                  <a:pt x="13386" y="10186"/>
                </a:cubicBezTo>
                <a:cubicBezTo>
                  <a:pt x="13384" y="10186"/>
                  <a:pt x="13383" y="10185"/>
                  <a:pt x="13383" y="10182"/>
                </a:cubicBezTo>
                <a:cubicBezTo>
                  <a:pt x="13430" y="10147"/>
                  <a:pt x="13442" y="10111"/>
                  <a:pt x="13490" y="10099"/>
                </a:cubicBezTo>
                <a:cubicBezTo>
                  <a:pt x="13483" y="10092"/>
                  <a:pt x="13480" y="10085"/>
                  <a:pt x="13474" y="10085"/>
                </a:cubicBezTo>
                <a:cubicBezTo>
                  <a:pt x="13470" y="10085"/>
                  <a:pt x="13464" y="10089"/>
                  <a:pt x="13454" y="10099"/>
                </a:cubicBezTo>
                <a:cubicBezTo>
                  <a:pt x="13458" y="10095"/>
                  <a:pt x="13459" y="10093"/>
                  <a:pt x="13458" y="10093"/>
                </a:cubicBezTo>
                <a:cubicBezTo>
                  <a:pt x="13454" y="10093"/>
                  <a:pt x="13426" y="10111"/>
                  <a:pt x="13417" y="10111"/>
                </a:cubicBezTo>
                <a:cubicBezTo>
                  <a:pt x="13413" y="10111"/>
                  <a:pt x="13413" y="10108"/>
                  <a:pt x="13418" y="10099"/>
                </a:cubicBezTo>
                <a:lnTo>
                  <a:pt x="13418" y="10099"/>
                </a:lnTo>
                <a:cubicBezTo>
                  <a:pt x="13408" y="10109"/>
                  <a:pt x="13372" y="10137"/>
                  <a:pt x="13361" y="10137"/>
                </a:cubicBezTo>
                <a:cubicBezTo>
                  <a:pt x="13360" y="10137"/>
                  <a:pt x="13359" y="10136"/>
                  <a:pt x="13359" y="10135"/>
                </a:cubicBezTo>
                <a:cubicBezTo>
                  <a:pt x="13370" y="10124"/>
                  <a:pt x="13371" y="10123"/>
                  <a:pt x="13371" y="10123"/>
                </a:cubicBezTo>
                <a:lnTo>
                  <a:pt x="13371" y="10123"/>
                </a:lnTo>
                <a:cubicBezTo>
                  <a:pt x="13359" y="10135"/>
                  <a:pt x="13347" y="10135"/>
                  <a:pt x="13311" y="10182"/>
                </a:cubicBezTo>
                <a:cubicBezTo>
                  <a:pt x="13407" y="10051"/>
                  <a:pt x="13252" y="10135"/>
                  <a:pt x="13335" y="10016"/>
                </a:cubicBezTo>
                <a:cubicBezTo>
                  <a:pt x="13311" y="10016"/>
                  <a:pt x="13276" y="10016"/>
                  <a:pt x="13264" y="10004"/>
                </a:cubicBezTo>
                <a:cubicBezTo>
                  <a:pt x="13276" y="9992"/>
                  <a:pt x="13288" y="9992"/>
                  <a:pt x="13288" y="9992"/>
                </a:cubicBezTo>
                <a:cubicBezTo>
                  <a:pt x="13289" y="9985"/>
                  <a:pt x="13288" y="9982"/>
                  <a:pt x="13284" y="9982"/>
                </a:cubicBezTo>
                <a:cubicBezTo>
                  <a:pt x="13268" y="9982"/>
                  <a:pt x="13207" y="10042"/>
                  <a:pt x="13193" y="10042"/>
                </a:cubicBezTo>
                <a:cubicBezTo>
                  <a:pt x="13189" y="10042"/>
                  <a:pt x="13188" y="10038"/>
                  <a:pt x="13192" y="10028"/>
                </a:cubicBezTo>
                <a:cubicBezTo>
                  <a:pt x="13216" y="9998"/>
                  <a:pt x="13225" y="9995"/>
                  <a:pt x="13231" y="9995"/>
                </a:cubicBezTo>
                <a:cubicBezTo>
                  <a:pt x="13232" y="9995"/>
                  <a:pt x="13234" y="9995"/>
                  <a:pt x="13235" y="9995"/>
                </a:cubicBezTo>
                <a:cubicBezTo>
                  <a:pt x="13239" y="9995"/>
                  <a:pt x="13243" y="9993"/>
                  <a:pt x="13252" y="9980"/>
                </a:cubicBezTo>
                <a:cubicBezTo>
                  <a:pt x="13294" y="9933"/>
                  <a:pt x="13296" y="9923"/>
                  <a:pt x="13286" y="9923"/>
                </a:cubicBezTo>
                <a:cubicBezTo>
                  <a:pt x="13278" y="9923"/>
                  <a:pt x="13264" y="9929"/>
                  <a:pt x="13256" y="9929"/>
                </a:cubicBezTo>
                <a:cubicBezTo>
                  <a:pt x="13247" y="9929"/>
                  <a:pt x="13245" y="9923"/>
                  <a:pt x="13264" y="9897"/>
                </a:cubicBezTo>
                <a:lnTo>
                  <a:pt x="13276" y="9897"/>
                </a:lnTo>
                <a:cubicBezTo>
                  <a:pt x="13287" y="9878"/>
                  <a:pt x="13284" y="9872"/>
                  <a:pt x="13275" y="9872"/>
                </a:cubicBezTo>
                <a:cubicBezTo>
                  <a:pt x="13260" y="9872"/>
                  <a:pt x="13225" y="9890"/>
                  <a:pt x="13211" y="9890"/>
                </a:cubicBezTo>
                <a:cubicBezTo>
                  <a:pt x="13207" y="9890"/>
                  <a:pt x="13204" y="9888"/>
                  <a:pt x="13204" y="9885"/>
                </a:cubicBezTo>
                <a:cubicBezTo>
                  <a:pt x="13204" y="9885"/>
                  <a:pt x="13216" y="9885"/>
                  <a:pt x="13216" y="9873"/>
                </a:cubicBezTo>
                <a:lnTo>
                  <a:pt x="13216" y="9873"/>
                </a:lnTo>
                <a:cubicBezTo>
                  <a:pt x="13146" y="9919"/>
                  <a:pt x="13111" y="9920"/>
                  <a:pt x="13076" y="9921"/>
                </a:cubicBezTo>
                <a:lnTo>
                  <a:pt x="13076" y="9921"/>
                </a:lnTo>
                <a:cubicBezTo>
                  <a:pt x="13065" y="9928"/>
                  <a:pt x="13056" y="9932"/>
                  <a:pt x="13049" y="9932"/>
                </a:cubicBezTo>
                <a:cubicBezTo>
                  <a:pt x="13073" y="9909"/>
                  <a:pt x="13085" y="9873"/>
                  <a:pt x="13133" y="9825"/>
                </a:cubicBezTo>
                <a:lnTo>
                  <a:pt x="13157" y="9825"/>
                </a:lnTo>
                <a:cubicBezTo>
                  <a:pt x="13180" y="9797"/>
                  <a:pt x="13181" y="9789"/>
                  <a:pt x="13174" y="9789"/>
                </a:cubicBezTo>
                <a:cubicBezTo>
                  <a:pt x="13165" y="9789"/>
                  <a:pt x="13142" y="9803"/>
                  <a:pt x="13135" y="9803"/>
                </a:cubicBezTo>
                <a:cubicBezTo>
                  <a:pt x="13133" y="9803"/>
                  <a:pt x="13133" y="9803"/>
                  <a:pt x="13133" y="9801"/>
                </a:cubicBezTo>
                <a:lnTo>
                  <a:pt x="13168" y="9778"/>
                </a:lnTo>
                <a:cubicBezTo>
                  <a:pt x="13167" y="9777"/>
                  <a:pt x="13164" y="9776"/>
                  <a:pt x="13162" y="9776"/>
                </a:cubicBezTo>
                <a:cubicBezTo>
                  <a:pt x="13137" y="9776"/>
                  <a:pt x="13082" y="9818"/>
                  <a:pt x="13059" y="9818"/>
                </a:cubicBezTo>
                <a:cubicBezTo>
                  <a:pt x="13054" y="9818"/>
                  <a:pt x="13051" y="9817"/>
                  <a:pt x="13049" y="9813"/>
                </a:cubicBezTo>
                <a:lnTo>
                  <a:pt x="13026" y="9837"/>
                </a:lnTo>
                <a:cubicBezTo>
                  <a:pt x="13008" y="9850"/>
                  <a:pt x="13000" y="9854"/>
                  <a:pt x="12996" y="9854"/>
                </a:cubicBezTo>
                <a:cubicBezTo>
                  <a:pt x="12987" y="9854"/>
                  <a:pt x="13024" y="9814"/>
                  <a:pt x="13019" y="9814"/>
                </a:cubicBezTo>
                <a:cubicBezTo>
                  <a:pt x="13017" y="9814"/>
                  <a:pt x="13012" y="9817"/>
                  <a:pt x="13002" y="9825"/>
                </a:cubicBezTo>
                <a:lnTo>
                  <a:pt x="13073" y="9754"/>
                </a:lnTo>
                <a:cubicBezTo>
                  <a:pt x="13049" y="9754"/>
                  <a:pt x="12966" y="9790"/>
                  <a:pt x="12942" y="9790"/>
                </a:cubicBezTo>
                <a:cubicBezTo>
                  <a:pt x="13002" y="9742"/>
                  <a:pt x="13049" y="9730"/>
                  <a:pt x="13097" y="9706"/>
                </a:cubicBezTo>
                <a:cubicBezTo>
                  <a:pt x="13092" y="9706"/>
                  <a:pt x="13086" y="9704"/>
                  <a:pt x="13077" y="9704"/>
                </a:cubicBezTo>
                <a:cubicBezTo>
                  <a:pt x="13069" y="9704"/>
                  <a:pt x="13059" y="9706"/>
                  <a:pt x="13047" y="9713"/>
                </a:cubicBezTo>
                <a:lnTo>
                  <a:pt x="13047" y="9713"/>
                </a:lnTo>
                <a:cubicBezTo>
                  <a:pt x="13048" y="9713"/>
                  <a:pt x="13049" y="9715"/>
                  <a:pt x="13049" y="9718"/>
                </a:cubicBezTo>
                <a:cubicBezTo>
                  <a:pt x="12997" y="9753"/>
                  <a:pt x="12964" y="9775"/>
                  <a:pt x="12945" y="9775"/>
                </a:cubicBezTo>
                <a:cubicBezTo>
                  <a:pt x="12938" y="9775"/>
                  <a:pt x="12934" y="9772"/>
                  <a:pt x="12930" y="9766"/>
                </a:cubicBezTo>
                <a:cubicBezTo>
                  <a:pt x="13073" y="9635"/>
                  <a:pt x="12930" y="9694"/>
                  <a:pt x="13026" y="9575"/>
                </a:cubicBezTo>
                <a:lnTo>
                  <a:pt x="13026" y="9575"/>
                </a:lnTo>
                <a:cubicBezTo>
                  <a:pt x="13016" y="9578"/>
                  <a:pt x="13009" y="9579"/>
                  <a:pt x="13003" y="9579"/>
                </a:cubicBezTo>
                <a:cubicBezTo>
                  <a:pt x="12954" y="9579"/>
                  <a:pt x="12997" y="9501"/>
                  <a:pt x="12954" y="9480"/>
                </a:cubicBezTo>
                <a:lnTo>
                  <a:pt x="12954" y="9480"/>
                </a:lnTo>
                <a:cubicBezTo>
                  <a:pt x="12913" y="9531"/>
                  <a:pt x="12905" y="9538"/>
                  <a:pt x="12901" y="9538"/>
                </a:cubicBezTo>
                <a:cubicBezTo>
                  <a:pt x="12899" y="9538"/>
                  <a:pt x="12898" y="9537"/>
                  <a:pt x="12896" y="9537"/>
                </a:cubicBezTo>
                <a:cubicBezTo>
                  <a:pt x="12891" y="9537"/>
                  <a:pt x="12879" y="9544"/>
                  <a:pt x="12835" y="9587"/>
                </a:cubicBezTo>
                <a:cubicBezTo>
                  <a:pt x="12823" y="9587"/>
                  <a:pt x="12823" y="9587"/>
                  <a:pt x="12823" y="9575"/>
                </a:cubicBezTo>
                <a:lnTo>
                  <a:pt x="12871" y="9492"/>
                </a:lnTo>
                <a:cubicBezTo>
                  <a:pt x="12907" y="9456"/>
                  <a:pt x="12907" y="9468"/>
                  <a:pt x="12930" y="9444"/>
                </a:cubicBezTo>
                <a:cubicBezTo>
                  <a:pt x="12930" y="9420"/>
                  <a:pt x="12978" y="9397"/>
                  <a:pt x="12990" y="9349"/>
                </a:cubicBezTo>
                <a:lnTo>
                  <a:pt x="12990" y="9349"/>
                </a:lnTo>
                <a:cubicBezTo>
                  <a:pt x="12966" y="9381"/>
                  <a:pt x="12948" y="9397"/>
                  <a:pt x="12941" y="9397"/>
                </a:cubicBezTo>
                <a:cubicBezTo>
                  <a:pt x="12938" y="9397"/>
                  <a:pt x="12938" y="9393"/>
                  <a:pt x="12942" y="9385"/>
                </a:cubicBezTo>
                <a:lnTo>
                  <a:pt x="12942" y="9385"/>
                </a:lnTo>
                <a:lnTo>
                  <a:pt x="12895" y="9444"/>
                </a:lnTo>
                <a:cubicBezTo>
                  <a:pt x="12886" y="9448"/>
                  <a:pt x="12880" y="9450"/>
                  <a:pt x="12876" y="9450"/>
                </a:cubicBezTo>
                <a:cubicBezTo>
                  <a:pt x="12848" y="9450"/>
                  <a:pt x="12935" y="9364"/>
                  <a:pt x="12916" y="9364"/>
                </a:cubicBezTo>
                <a:cubicBezTo>
                  <a:pt x="12913" y="9364"/>
                  <a:pt x="12906" y="9366"/>
                  <a:pt x="12895" y="9373"/>
                </a:cubicBezTo>
                <a:lnTo>
                  <a:pt x="12942" y="9337"/>
                </a:lnTo>
                <a:lnTo>
                  <a:pt x="12942" y="9337"/>
                </a:lnTo>
                <a:cubicBezTo>
                  <a:pt x="12938" y="9339"/>
                  <a:pt x="12934" y="9339"/>
                  <a:pt x="12930" y="9339"/>
                </a:cubicBezTo>
                <a:cubicBezTo>
                  <a:pt x="12917" y="9339"/>
                  <a:pt x="12905" y="9332"/>
                  <a:pt x="12888" y="9332"/>
                </a:cubicBezTo>
                <a:cubicBezTo>
                  <a:pt x="12869" y="9332"/>
                  <a:pt x="12843" y="9340"/>
                  <a:pt x="12799" y="9373"/>
                </a:cubicBezTo>
                <a:cubicBezTo>
                  <a:pt x="12811" y="9361"/>
                  <a:pt x="12835" y="9325"/>
                  <a:pt x="12847" y="9325"/>
                </a:cubicBezTo>
                <a:cubicBezTo>
                  <a:pt x="12844" y="9317"/>
                  <a:pt x="12835" y="9315"/>
                  <a:pt x="12822" y="9315"/>
                </a:cubicBezTo>
                <a:cubicBezTo>
                  <a:pt x="12800" y="9315"/>
                  <a:pt x="12768" y="9323"/>
                  <a:pt x="12746" y="9323"/>
                </a:cubicBezTo>
                <a:cubicBezTo>
                  <a:pt x="12726" y="9323"/>
                  <a:pt x="12715" y="9316"/>
                  <a:pt x="12728" y="9289"/>
                </a:cubicBezTo>
                <a:lnTo>
                  <a:pt x="12764" y="9266"/>
                </a:lnTo>
                <a:cubicBezTo>
                  <a:pt x="12756" y="9266"/>
                  <a:pt x="12732" y="9282"/>
                  <a:pt x="12724" y="9282"/>
                </a:cubicBezTo>
                <a:cubicBezTo>
                  <a:pt x="12720" y="9282"/>
                  <a:pt x="12720" y="9278"/>
                  <a:pt x="12728" y="9266"/>
                </a:cubicBezTo>
                <a:cubicBezTo>
                  <a:pt x="12740" y="9254"/>
                  <a:pt x="12751" y="9242"/>
                  <a:pt x="12752" y="9242"/>
                </a:cubicBezTo>
                <a:lnTo>
                  <a:pt x="12752" y="9242"/>
                </a:lnTo>
                <a:cubicBezTo>
                  <a:pt x="12743" y="9250"/>
                  <a:pt x="12718" y="9264"/>
                  <a:pt x="12707" y="9264"/>
                </a:cubicBezTo>
                <a:cubicBezTo>
                  <a:pt x="12702" y="9264"/>
                  <a:pt x="12700" y="9261"/>
                  <a:pt x="12704" y="9254"/>
                </a:cubicBezTo>
                <a:lnTo>
                  <a:pt x="12740" y="9230"/>
                </a:lnTo>
                <a:cubicBezTo>
                  <a:pt x="12743" y="9216"/>
                  <a:pt x="12737" y="9210"/>
                  <a:pt x="12727" y="9210"/>
                </a:cubicBezTo>
                <a:cubicBezTo>
                  <a:pt x="12697" y="9210"/>
                  <a:pt x="12625" y="9255"/>
                  <a:pt x="12592" y="9255"/>
                </a:cubicBezTo>
                <a:cubicBezTo>
                  <a:pt x="12590" y="9255"/>
                  <a:pt x="12587" y="9254"/>
                  <a:pt x="12585" y="9254"/>
                </a:cubicBezTo>
                <a:cubicBezTo>
                  <a:pt x="12668" y="9182"/>
                  <a:pt x="12668" y="9135"/>
                  <a:pt x="12680" y="9111"/>
                </a:cubicBezTo>
                <a:lnTo>
                  <a:pt x="12692" y="9099"/>
                </a:lnTo>
                <a:cubicBezTo>
                  <a:pt x="12686" y="9089"/>
                  <a:pt x="12674" y="9086"/>
                  <a:pt x="12659" y="9086"/>
                </a:cubicBezTo>
                <a:cubicBezTo>
                  <a:pt x="12619" y="9086"/>
                  <a:pt x="12557" y="9111"/>
                  <a:pt x="12514" y="9111"/>
                </a:cubicBezTo>
                <a:cubicBezTo>
                  <a:pt x="12585" y="9016"/>
                  <a:pt x="12502" y="9016"/>
                  <a:pt x="12526" y="8944"/>
                </a:cubicBezTo>
                <a:lnTo>
                  <a:pt x="12526" y="8944"/>
                </a:lnTo>
                <a:cubicBezTo>
                  <a:pt x="12514" y="8968"/>
                  <a:pt x="12454" y="9004"/>
                  <a:pt x="12442" y="9004"/>
                </a:cubicBezTo>
                <a:cubicBezTo>
                  <a:pt x="12444" y="9002"/>
                  <a:pt x="12444" y="9002"/>
                  <a:pt x="12443" y="9002"/>
                </a:cubicBezTo>
                <a:cubicBezTo>
                  <a:pt x="12439" y="9002"/>
                  <a:pt x="12425" y="9008"/>
                  <a:pt x="12417" y="9008"/>
                </a:cubicBezTo>
                <a:cubicBezTo>
                  <a:pt x="12409" y="9008"/>
                  <a:pt x="12410" y="9001"/>
                  <a:pt x="12442" y="8968"/>
                </a:cubicBezTo>
                <a:lnTo>
                  <a:pt x="12442" y="8980"/>
                </a:lnTo>
                <a:cubicBezTo>
                  <a:pt x="12526" y="8908"/>
                  <a:pt x="12490" y="8908"/>
                  <a:pt x="12478" y="8897"/>
                </a:cubicBezTo>
                <a:lnTo>
                  <a:pt x="12478" y="8897"/>
                </a:lnTo>
                <a:lnTo>
                  <a:pt x="12371" y="8980"/>
                </a:lnTo>
                <a:cubicBezTo>
                  <a:pt x="12502" y="8825"/>
                  <a:pt x="12252" y="8956"/>
                  <a:pt x="12383" y="8825"/>
                </a:cubicBezTo>
                <a:lnTo>
                  <a:pt x="12383" y="8825"/>
                </a:lnTo>
                <a:cubicBezTo>
                  <a:pt x="12347" y="8837"/>
                  <a:pt x="12335" y="8837"/>
                  <a:pt x="12311" y="8849"/>
                </a:cubicBezTo>
                <a:lnTo>
                  <a:pt x="12359" y="8801"/>
                </a:lnTo>
                <a:cubicBezTo>
                  <a:pt x="12359" y="8766"/>
                  <a:pt x="12359" y="8754"/>
                  <a:pt x="12323" y="8742"/>
                </a:cubicBezTo>
                <a:lnTo>
                  <a:pt x="12371" y="8718"/>
                </a:lnTo>
                <a:cubicBezTo>
                  <a:pt x="12370" y="8716"/>
                  <a:pt x="12368" y="8715"/>
                  <a:pt x="12365" y="8715"/>
                </a:cubicBezTo>
                <a:cubicBezTo>
                  <a:pt x="12335" y="8715"/>
                  <a:pt x="12203" y="8826"/>
                  <a:pt x="12182" y="8826"/>
                </a:cubicBezTo>
                <a:cubicBezTo>
                  <a:pt x="12181" y="8826"/>
                  <a:pt x="12181" y="8826"/>
                  <a:pt x="12180" y="8825"/>
                </a:cubicBezTo>
                <a:lnTo>
                  <a:pt x="12264" y="8754"/>
                </a:lnTo>
                <a:cubicBezTo>
                  <a:pt x="12244" y="8734"/>
                  <a:pt x="12281" y="8674"/>
                  <a:pt x="12241" y="8674"/>
                </a:cubicBezTo>
                <a:cubicBezTo>
                  <a:pt x="12232" y="8674"/>
                  <a:pt x="12220" y="8676"/>
                  <a:pt x="12204" y="8682"/>
                </a:cubicBezTo>
                <a:cubicBezTo>
                  <a:pt x="12216" y="8670"/>
                  <a:pt x="12240" y="8658"/>
                  <a:pt x="12240" y="8658"/>
                </a:cubicBezTo>
                <a:cubicBezTo>
                  <a:pt x="12240" y="8651"/>
                  <a:pt x="12249" y="8616"/>
                  <a:pt x="12230" y="8616"/>
                </a:cubicBezTo>
                <a:cubicBezTo>
                  <a:pt x="12219" y="8616"/>
                  <a:pt x="12197" y="8630"/>
                  <a:pt x="12156" y="8670"/>
                </a:cubicBezTo>
                <a:cubicBezTo>
                  <a:pt x="12190" y="8637"/>
                  <a:pt x="12189" y="8627"/>
                  <a:pt x="12175" y="8627"/>
                </a:cubicBezTo>
                <a:cubicBezTo>
                  <a:pt x="12158" y="8627"/>
                  <a:pt x="12122" y="8640"/>
                  <a:pt x="12097" y="8647"/>
                </a:cubicBezTo>
                <a:lnTo>
                  <a:pt x="12156" y="8611"/>
                </a:lnTo>
                <a:lnTo>
                  <a:pt x="12156" y="8611"/>
                </a:lnTo>
                <a:cubicBezTo>
                  <a:pt x="12073" y="8658"/>
                  <a:pt x="12061" y="8670"/>
                  <a:pt x="12025" y="8670"/>
                </a:cubicBezTo>
                <a:cubicBezTo>
                  <a:pt x="12025" y="8658"/>
                  <a:pt x="12049" y="8647"/>
                  <a:pt x="12061" y="8647"/>
                </a:cubicBezTo>
                <a:cubicBezTo>
                  <a:pt x="12061" y="8642"/>
                  <a:pt x="12059" y="8641"/>
                  <a:pt x="12055" y="8641"/>
                </a:cubicBezTo>
                <a:cubicBezTo>
                  <a:pt x="12044" y="8641"/>
                  <a:pt x="12018" y="8658"/>
                  <a:pt x="12011" y="8658"/>
                </a:cubicBezTo>
                <a:cubicBezTo>
                  <a:pt x="12008" y="8658"/>
                  <a:pt x="12008" y="8655"/>
                  <a:pt x="12014" y="8647"/>
                </a:cubicBezTo>
                <a:lnTo>
                  <a:pt x="12049" y="8623"/>
                </a:lnTo>
                <a:cubicBezTo>
                  <a:pt x="12049" y="8615"/>
                  <a:pt x="12047" y="8613"/>
                  <a:pt x="12043" y="8613"/>
                </a:cubicBezTo>
                <a:cubicBezTo>
                  <a:pt x="12034" y="8613"/>
                  <a:pt x="12018" y="8626"/>
                  <a:pt x="12002" y="8635"/>
                </a:cubicBezTo>
                <a:cubicBezTo>
                  <a:pt x="11991" y="8624"/>
                  <a:pt x="11999" y="8614"/>
                  <a:pt x="12001" y="8596"/>
                </a:cubicBezTo>
                <a:lnTo>
                  <a:pt x="12001" y="8596"/>
                </a:lnTo>
                <a:cubicBezTo>
                  <a:pt x="12000" y="8599"/>
                  <a:pt x="11997" y="8599"/>
                  <a:pt x="11990" y="8599"/>
                </a:cubicBezTo>
                <a:cubicBezTo>
                  <a:pt x="12002" y="8587"/>
                  <a:pt x="12014" y="8575"/>
                  <a:pt x="12025" y="8563"/>
                </a:cubicBezTo>
                <a:lnTo>
                  <a:pt x="12025" y="8563"/>
                </a:lnTo>
                <a:cubicBezTo>
                  <a:pt x="11998" y="8581"/>
                  <a:pt x="11964" y="8607"/>
                  <a:pt x="11954" y="8607"/>
                </a:cubicBezTo>
                <a:cubicBezTo>
                  <a:pt x="11952" y="8607"/>
                  <a:pt x="11951" y="8604"/>
                  <a:pt x="11954" y="8599"/>
                </a:cubicBezTo>
                <a:cubicBezTo>
                  <a:pt x="11978" y="8587"/>
                  <a:pt x="11990" y="8575"/>
                  <a:pt x="12002" y="8575"/>
                </a:cubicBezTo>
                <a:cubicBezTo>
                  <a:pt x="12002" y="8551"/>
                  <a:pt x="12002" y="8551"/>
                  <a:pt x="11990" y="8551"/>
                </a:cubicBezTo>
                <a:cubicBezTo>
                  <a:pt x="11990" y="8539"/>
                  <a:pt x="11978" y="8539"/>
                  <a:pt x="11978" y="8539"/>
                </a:cubicBezTo>
                <a:lnTo>
                  <a:pt x="11942" y="8551"/>
                </a:lnTo>
                <a:cubicBezTo>
                  <a:pt x="11942" y="8551"/>
                  <a:pt x="11942" y="8539"/>
                  <a:pt x="11954" y="8539"/>
                </a:cubicBezTo>
                <a:cubicBezTo>
                  <a:pt x="11954" y="8527"/>
                  <a:pt x="11954" y="8527"/>
                  <a:pt x="11966" y="8527"/>
                </a:cubicBezTo>
                <a:cubicBezTo>
                  <a:pt x="11978" y="8516"/>
                  <a:pt x="11978" y="8516"/>
                  <a:pt x="11978" y="8504"/>
                </a:cubicBezTo>
                <a:cubicBezTo>
                  <a:pt x="11990" y="8527"/>
                  <a:pt x="12002" y="8539"/>
                  <a:pt x="12002" y="8539"/>
                </a:cubicBezTo>
                <a:cubicBezTo>
                  <a:pt x="12049" y="8504"/>
                  <a:pt x="12049" y="8480"/>
                  <a:pt x="12133" y="8432"/>
                </a:cubicBezTo>
                <a:lnTo>
                  <a:pt x="12133" y="8432"/>
                </a:lnTo>
                <a:cubicBezTo>
                  <a:pt x="12097" y="8450"/>
                  <a:pt x="12029" y="8481"/>
                  <a:pt x="12006" y="8481"/>
                </a:cubicBezTo>
                <a:cubicBezTo>
                  <a:pt x="11998" y="8481"/>
                  <a:pt x="11996" y="8477"/>
                  <a:pt x="12002" y="8468"/>
                </a:cubicBezTo>
                <a:cubicBezTo>
                  <a:pt x="12002" y="8468"/>
                  <a:pt x="12002" y="8468"/>
                  <a:pt x="12014" y="8456"/>
                </a:cubicBezTo>
                <a:lnTo>
                  <a:pt x="12025" y="8456"/>
                </a:lnTo>
                <a:cubicBezTo>
                  <a:pt x="12025" y="8450"/>
                  <a:pt x="12022" y="8447"/>
                  <a:pt x="12018" y="8447"/>
                </a:cubicBezTo>
                <a:cubicBezTo>
                  <a:pt x="12014" y="8447"/>
                  <a:pt x="12008" y="8450"/>
                  <a:pt x="12002" y="8456"/>
                </a:cubicBezTo>
                <a:cubicBezTo>
                  <a:pt x="12014" y="8444"/>
                  <a:pt x="12014" y="8432"/>
                  <a:pt x="12014" y="8432"/>
                </a:cubicBezTo>
                <a:cubicBezTo>
                  <a:pt x="12014" y="8432"/>
                  <a:pt x="12014" y="8424"/>
                  <a:pt x="12006" y="8421"/>
                </a:cubicBezTo>
                <a:lnTo>
                  <a:pt x="12006" y="8421"/>
                </a:lnTo>
                <a:cubicBezTo>
                  <a:pt x="12013" y="8418"/>
                  <a:pt x="12019" y="8415"/>
                  <a:pt x="12025" y="8408"/>
                </a:cubicBezTo>
                <a:cubicBezTo>
                  <a:pt x="12037" y="8408"/>
                  <a:pt x="12025" y="8420"/>
                  <a:pt x="12014" y="8432"/>
                </a:cubicBezTo>
                <a:cubicBezTo>
                  <a:pt x="12061" y="8397"/>
                  <a:pt x="12025" y="8397"/>
                  <a:pt x="12025" y="8385"/>
                </a:cubicBezTo>
                <a:lnTo>
                  <a:pt x="12025" y="8385"/>
                </a:lnTo>
                <a:cubicBezTo>
                  <a:pt x="11966" y="8432"/>
                  <a:pt x="11966" y="8420"/>
                  <a:pt x="11930" y="8456"/>
                </a:cubicBezTo>
                <a:lnTo>
                  <a:pt x="11942" y="8456"/>
                </a:lnTo>
                <a:cubicBezTo>
                  <a:pt x="11954" y="8468"/>
                  <a:pt x="11954" y="8468"/>
                  <a:pt x="11954" y="8468"/>
                </a:cubicBezTo>
                <a:cubicBezTo>
                  <a:pt x="11941" y="8481"/>
                  <a:pt x="11924" y="8491"/>
                  <a:pt x="11918" y="8491"/>
                </a:cubicBezTo>
                <a:cubicBezTo>
                  <a:pt x="11912" y="8491"/>
                  <a:pt x="11914" y="8484"/>
                  <a:pt x="11930" y="8468"/>
                </a:cubicBezTo>
                <a:lnTo>
                  <a:pt x="11930" y="8468"/>
                </a:lnTo>
                <a:cubicBezTo>
                  <a:pt x="11894" y="8492"/>
                  <a:pt x="11883" y="8504"/>
                  <a:pt x="11859" y="8516"/>
                </a:cubicBezTo>
                <a:cubicBezTo>
                  <a:pt x="11859" y="8504"/>
                  <a:pt x="11847" y="8504"/>
                  <a:pt x="11847" y="8504"/>
                </a:cubicBezTo>
                <a:cubicBezTo>
                  <a:pt x="11906" y="8456"/>
                  <a:pt x="11942" y="8408"/>
                  <a:pt x="11978" y="8373"/>
                </a:cubicBezTo>
                <a:cubicBezTo>
                  <a:pt x="11954" y="8373"/>
                  <a:pt x="11941" y="8367"/>
                  <a:pt x="11917" y="8367"/>
                </a:cubicBezTo>
                <a:cubicBezTo>
                  <a:pt x="11905" y="8367"/>
                  <a:pt x="11891" y="8369"/>
                  <a:pt x="11871" y="8373"/>
                </a:cubicBezTo>
                <a:cubicBezTo>
                  <a:pt x="11871" y="8373"/>
                  <a:pt x="11859" y="8373"/>
                  <a:pt x="11859" y="8361"/>
                </a:cubicBezTo>
                <a:cubicBezTo>
                  <a:pt x="11859" y="8361"/>
                  <a:pt x="11870" y="8361"/>
                  <a:pt x="11882" y="8349"/>
                </a:cubicBezTo>
                <a:lnTo>
                  <a:pt x="11882" y="8349"/>
                </a:lnTo>
                <a:cubicBezTo>
                  <a:pt x="11876" y="8355"/>
                  <a:pt x="11871" y="8358"/>
                  <a:pt x="11866" y="8358"/>
                </a:cubicBezTo>
                <a:cubicBezTo>
                  <a:pt x="11862" y="8358"/>
                  <a:pt x="11859" y="8355"/>
                  <a:pt x="11859" y="8349"/>
                </a:cubicBezTo>
                <a:lnTo>
                  <a:pt x="11894" y="8337"/>
                </a:lnTo>
                <a:cubicBezTo>
                  <a:pt x="11894" y="8334"/>
                  <a:pt x="11892" y="8332"/>
                  <a:pt x="11889" y="8332"/>
                </a:cubicBezTo>
                <a:cubicBezTo>
                  <a:pt x="11881" y="8332"/>
                  <a:pt x="11864" y="8340"/>
                  <a:pt x="11847" y="8349"/>
                </a:cubicBezTo>
                <a:cubicBezTo>
                  <a:pt x="11823" y="8349"/>
                  <a:pt x="11811" y="8349"/>
                  <a:pt x="11764" y="8373"/>
                </a:cubicBezTo>
                <a:cubicBezTo>
                  <a:pt x="11764" y="8373"/>
                  <a:pt x="11775" y="8361"/>
                  <a:pt x="11787" y="8361"/>
                </a:cubicBezTo>
                <a:lnTo>
                  <a:pt x="11787" y="8349"/>
                </a:lnTo>
                <a:cubicBezTo>
                  <a:pt x="11811" y="8337"/>
                  <a:pt x="11835" y="8337"/>
                  <a:pt x="11811" y="8325"/>
                </a:cubicBezTo>
                <a:lnTo>
                  <a:pt x="11835" y="8313"/>
                </a:lnTo>
                <a:cubicBezTo>
                  <a:pt x="11863" y="8278"/>
                  <a:pt x="11858" y="8268"/>
                  <a:pt x="11839" y="8268"/>
                </a:cubicBezTo>
                <a:cubicBezTo>
                  <a:pt x="11826" y="8268"/>
                  <a:pt x="11807" y="8273"/>
                  <a:pt x="11787" y="8277"/>
                </a:cubicBezTo>
                <a:lnTo>
                  <a:pt x="11740" y="8277"/>
                </a:lnTo>
                <a:cubicBezTo>
                  <a:pt x="11752" y="8277"/>
                  <a:pt x="11775" y="8254"/>
                  <a:pt x="11787" y="8254"/>
                </a:cubicBezTo>
                <a:cubicBezTo>
                  <a:pt x="11779" y="8246"/>
                  <a:pt x="11793" y="8216"/>
                  <a:pt x="11773" y="8216"/>
                </a:cubicBezTo>
                <a:cubicBezTo>
                  <a:pt x="11764" y="8216"/>
                  <a:pt x="11747" y="8223"/>
                  <a:pt x="11716" y="8242"/>
                </a:cubicBezTo>
                <a:cubicBezTo>
                  <a:pt x="11728" y="8230"/>
                  <a:pt x="11728" y="8230"/>
                  <a:pt x="11728" y="8230"/>
                </a:cubicBezTo>
                <a:cubicBezTo>
                  <a:pt x="11728" y="8218"/>
                  <a:pt x="11716" y="8218"/>
                  <a:pt x="11704" y="8218"/>
                </a:cubicBezTo>
                <a:cubicBezTo>
                  <a:pt x="11704" y="8206"/>
                  <a:pt x="11704" y="8206"/>
                  <a:pt x="11704" y="8194"/>
                </a:cubicBezTo>
                <a:cubicBezTo>
                  <a:pt x="11668" y="8158"/>
                  <a:pt x="11585" y="8146"/>
                  <a:pt x="11656" y="8063"/>
                </a:cubicBezTo>
                <a:cubicBezTo>
                  <a:pt x="11668" y="8051"/>
                  <a:pt x="11656" y="8051"/>
                  <a:pt x="11644" y="8051"/>
                </a:cubicBezTo>
                <a:cubicBezTo>
                  <a:pt x="11652" y="8043"/>
                  <a:pt x="11660" y="8036"/>
                  <a:pt x="11674" y="8028"/>
                </a:cubicBezTo>
                <a:lnTo>
                  <a:pt x="11674" y="8028"/>
                </a:lnTo>
                <a:cubicBezTo>
                  <a:pt x="11656" y="8035"/>
                  <a:pt x="11636" y="8039"/>
                  <a:pt x="11621" y="8039"/>
                </a:cubicBezTo>
                <a:lnTo>
                  <a:pt x="11644" y="8027"/>
                </a:lnTo>
                <a:lnTo>
                  <a:pt x="11573" y="8051"/>
                </a:lnTo>
                <a:cubicBezTo>
                  <a:pt x="11561" y="8051"/>
                  <a:pt x="11561" y="8051"/>
                  <a:pt x="11561" y="8039"/>
                </a:cubicBezTo>
                <a:cubicBezTo>
                  <a:pt x="11561" y="8039"/>
                  <a:pt x="11573" y="8027"/>
                  <a:pt x="11585" y="8027"/>
                </a:cubicBezTo>
                <a:cubicBezTo>
                  <a:pt x="11597" y="8016"/>
                  <a:pt x="11585" y="8016"/>
                  <a:pt x="11573" y="8016"/>
                </a:cubicBezTo>
                <a:cubicBezTo>
                  <a:pt x="11573" y="8016"/>
                  <a:pt x="11585" y="8004"/>
                  <a:pt x="11585" y="8004"/>
                </a:cubicBezTo>
                <a:cubicBezTo>
                  <a:pt x="11616" y="7983"/>
                  <a:pt x="11638" y="7954"/>
                  <a:pt x="11605" y="7954"/>
                </a:cubicBezTo>
                <a:cubicBezTo>
                  <a:pt x="11600" y="7954"/>
                  <a:pt x="11593" y="7954"/>
                  <a:pt x="11585" y="7956"/>
                </a:cubicBezTo>
                <a:lnTo>
                  <a:pt x="11537" y="7980"/>
                </a:lnTo>
                <a:cubicBezTo>
                  <a:pt x="11537" y="7980"/>
                  <a:pt x="11525" y="7968"/>
                  <a:pt x="11525" y="7968"/>
                </a:cubicBezTo>
                <a:cubicBezTo>
                  <a:pt x="11537" y="7956"/>
                  <a:pt x="11537" y="7944"/>
                  <a:pt x="11549" y="7944"/>
                </a:cubicBezTo>
                <a:cubicBezTo>
                  <a:pt x="11549" y="7932"/>
                  <a:pt x="11537" y="7932"/>
                  <a:pt x="11537" y="7932"/>
                </a:cubicBezTo>
                <a:lnTo>
                  <a:pt x="11478" y="7932"/>
                </a:lnTo>
                <a:cubicBezTo>
                  <a:pt x="11502" y="7896"/>
                  <a:pt x="11633" y="7861"/>
                  <a:pt x="11621" y="7837"/>
                </a:cubicBezTo>
                <a:cubicBezTo>
                  <a:pt x="11609" y="7837"/>
                  <a:pt x="11502" y="7849"/>
                  <a:pt x="11478" y="7861"/>
                </a:cubicBezTo>
                <a:cubicBezTo>
                  <a:pt x="11478" y="7873"/>
                  <a:pt x="11454" y="7885"/>
                  <a:pt x="11418" y="7908"/>
                </a:cubicBezTo>
                <a:cubicBezTo>
                  <a:pt x="11406" y="7896"/>
                  <a:pt x="11406" y="7896"/>
                  <a:pt x="11406" y="7896"/>
                </a:cubicBezTo>
                <a:lnTo>
                  <a:pt x="11394" y="7896"/>
                </a:lnTo>
                <a:cubicBezTo>
                  <a:pt x="11394" y="7896"/>
                  <a:pt x="11394" y="7908"/>
                  <a:pt x="11383" y="7908"/>
                </a:cubicBezTo>
                <a:cubicBezTo>
                  <a:pt x="11383" y="7908"/>
                  <a:pt x="11359" y="7908"/>
                  <a:pt x="11347" y="7920"/>
                </a:cubicBezTo>
                <a:lnTo>
                  <a:pt x="11335" y="7920"/>
                </a:lnTo>
                <a:cubicBezTo>
                  <a:pt x="11359" y="7885"/>
                  <a:pt x="11418" y="7885"/>
                  <a:pt x="11394" y="7873"/>
                </a:cubicBezTo>
                <a:lnTo>
                  <a:pt x="11418" y="7861"/>
                </a:lnTo>
                <a:cubicBezTo>
                  <a:pt x="11449" y="7826"/>
                  <a:pt x="11441" y="7817"/>
                  <a:pt x="11418" y="7817"/>
                </a:cubicBezTo>
                <a:cubicBezTo>
                  <a:pt x="11389" y="7817"/>
                  <a:pt x="11334" y="7833"/>
                  <a:pt x="11302" y="7833"/>
                </a:cubicBezTo>
                <a:cubicBezTo>
                  <a:pt x="11276" y="7833"/>
                  <a:pt x="11265" y="7822"/>
                  <a:pt x="11295" y="7784"/>
                </a:cubicBezTo>
                <a:lnTo>
                  <a:pt x="11295" y="7784"/>
                </a:lnTo>
                <a:cubicBezTo>
                  <a:pt x="11291" y="7787"/>
                  <a:pt x="11285" y="7789"/>
                  <a:pt x="11275" y="7789"/>
                </a:cubicBezTo>
                <a:cubicBezTo>
                  <a:pt x="11323" y="7694"/>
                  <a:pt x="11144" y="7718"/>
                  <a:pt x="11228" y="7599"/>
                </a:cubicBezTo>
                <a:cubicBezTo>
                  <a:pt x="11235" y="7591"/>
                  <a:pt x="11234" y="7589"/>
                  <a:pt x="11229" y="7589"/>
                </a:cubicBezTo>
                <a:cubicBezTo>
                  <a:pt x="11216" y="7589"/>
                  <a:pt x="11177" y="7602"/>
                  <a:pt x="11144" y="7611"/>
                </a:cubicBezTo>
                <a:lnTo>
                  <a:pt x="11216" y="7575"/>
                </a:lnTo>
                <a:lnTo>
                  <a:pt x="11121" y="7599"/>
                </a:lnTo>
                <a:cubicBezTo>
                  <a:pt x="11118" y="7599"/>
                  <a:pt x="11116" y="7600"/>
                  <a:pt x="11115" y="7600"/>
                </a:cubicBezTo>
                <a:cubicBezTo>
                  <a:pt x="11082" y="7600"/>
                  <a:pt x="11228" y="7498"/>
                  <a:pt x="11176" y="7498"/>
                </a:cubicBezTo>
                <a:cubicBezTo>
                  <a:pt x="11169" y="7498"/>
                  <a:pt x="11159" y="7500"/>
                  <a:pt x="11144" y="7504"/>
                </a:cubicBezTo>
                <a:lnTo>
                  <a:pt x="11097" y="7527"/>
                </a:lnTo>
                <a:cubicBezTo>
                  <a:pt x="11108" y="7516"/>
                  <a:pt x="11066" y="7515"/>
                  <a:pt x="11102" y="7485"/>
                </a:cubicBezTo>
                <a:lnTo>
                  <a:pt x="11102" y="7485"/>
                </a:lnTo>
                <a:cubicBezTo>
                  <a:pt x="11092" y="7491"/>
                  <a:pt x="11079" y="7497"/>
                  <a:pt x="11077" y="7497"/>
                </a:cubicBezTo>
                <a:cubicBezTo>
                  <a:pt x="11076" y="7497"/>
                  <a:pt x="11078" y="7495"/>
                  <a:pt x="11085" y="7492"/>
                </a:cubicBezTo>
                <a:lnTo>
                  <a:pt x="11121" y="7468"/>
                </a:lnTo>
                <a:lnTo>
                  <a:pt x="11121" y="7468"/>
                </a:lnTo>
                <a:lnTo>
                  <a:pt x="11037" y="7480"/>
                </a:lnTo>
                <a:cubicBezTo>
                  <a:pt x="11061" y="7444"/>
                  <a:pt x="11180" y="7396"/>
                  <a:pt x="11180" y="7373"/>
                </a:cubicBezTo>
                <a:cubicBezTo>
                  <a:pt x="11177" y="7371"/>
                  <a:pt x="11172" y="7370"/>
                  <a:pt x="11166" y="7370"/>
                </a:cubicBezTo>
                <a:cubicBezTo>
                  <a:pt x="11129" y="7370"/>
                  <a:pt x="11047" y="7400"/>
                  <a:pt x="11037" y="7420"/>
                </a:cubicBezTo>
                <a:cubicBezTo>
                  <a:pt x="11037" y="7420"/>
                  <a:pt x="11013" y="7444"/>
                  <a:pt x="10978" y="7456"/>
                </a:cubicBezTo>
                <a:lnTo>
                  <a:pt x="10954" y="7468"/>
                </a:lnTo>
                <a:cubicBezTo>
                  <a:pt x="10847" y="7527"/>
                  <a:pt x="10740" y="7575"/>
                  <a:pt x="10680" y="7646"/>
                </a:cubicBezTo>
                <a:lnTo>
                  <a:pt x="10751" y="7623"/>
                </a:lnTo>
                <a:lnTo>
                  <a:pt x="10713" y="7652"/>
                </a:lnTo>
                <a:lnTo>
                  <a:pt x="10713" y="7652"/>
                </a:lnTo>
                <a:cubicBezTo>
                  <a:pt x="10718" y="7650"/>
                  <a:pt x="10723" y="7648"/>
                  <a:pt x="10728" y="7646"/>
                </a:cubicBezTo>
                <a:lnTo>
                  <a:pt x="10728" y="7646"/>
                </a:lnTo>
                <a:cubicBezTo>
                  <a:pt x="10704" y="7670"/>
                  <a:pt x="10680" y="7682"/>
                  <a:pt x="10680" y="7694"/>
                </a:cubicBezTo>
                <a:lnTo>
                  <a:pt x="10787" y="7646"/>
                </a:lnTo>
                <a:lnTo>
                  <a:pt x="10787" y="7646"/>
                </a:lnTo>
                <a:cubicBezTo>
                  <a:pt x="10740" y="7670"/>
                  <a:pt x="10704" y="7694"/>
                  <a:pt x="10680" y="7706"/>
                </a:cubicBezTo>
                <a:cubicBezTo>
                  <a:pt x="10740" y="7694"/>
                  <a:pt x="10775" y="7646"/>
                  <a:pt x="10811" y="7646"/>
                </a:cubicBezTo>
                <a:cubicBezTo>
                  <a:pt x="10777" y="7672"/>
                  <a:pt x="10749" y="7692"/>
                  <a:pt x="10753" y="7692"/>
                </a:cubicBezTo>
                <a:cubicBezTo>
                  <a:pt x="10755" y="7692"/>
                  <a:pt x="10762" y="7689"/>
                  <a:pt x="10775" y="7682"/>
                </a:cubicBezTo>
                <a:lnTo>
                  <a:pt x="10775" y="7682"/>
                </a:lnTo>
                <a:cubicBezTo>
                  <a:pt x="10750" y="7699"/>
                  <a:pt x="10736" y="7710"/>
                  <a:pt x="10726" y="7715"/>
                </a:cubicBezTo>
                <a:lnTo>
                  <a:pt x="10726" y="7715"/>
                </a:lnTo>
                <a:cubicBezTo>
                  <a:pt x="10729" y="7715"/>
                  <a:pt x="10732" y="7714"/>
                  <a:pt x="10734" y="7714"/>
                </a:cubicBezTo>
                <a:cubicBezTo>
                  <a:pt x="10742" y="7714"/>
                  <a:pt x="10747" y="7717"/>
                  <a:pt x="10756" y="7717"/>
                </a:cubicBezTo>
                <a:cubicBezTo>
                  <a:pt x="10765" y="7717"/>
                  <a:pt x="10777" y="7715"/>
                  <a:pt x="10799" y="7706"/>
                </a:cubicBezTo>
                <a:lnTo>
                  <a:pt x="10799" y="7706"/>
                </a:lnTo>
                <a:cubicBezTo>
                  <a:pt x="10740" y="7742"/>
                  <a:pt x="10835" y="7718"/>
                  <a:pt x="10728" y="7777"/>
                </a:cubicBezTo>
                <a:cubicBezTo>
                  <a:pt x="10747" y="7768"/>
                  <a:pt x="10790" y="7750"/>
                  <a:pt x="10811" y="7750"/>
                </a:cubicBezTo>
                <a:cubicBezTo>
                  <a:pt x="10817" y="7750"/>
                  <a:pt x="10821" y="7751"/>
                  <a:pt x="10823" y="7754"/>
                </a:cubicBezTo>
                <a:cubicBezTo>
                  <a:pt x="10705" y="7797"/>
                  <a:pt x="10810" y="7791"/>
                  <a:pt x="10735" y="7842"/>
                </a:cubicBezTo>
                <a:lnTo>
                  <a:pt x="10735" y="7842"/>
                </a:lnTo>
                <a:cubicBezTo>
                  <a:pt x="10748" y="7837"/>
                  <a:pt x="10758" y="7835"/>
                  <a:pt x="10766" y="7835"/>
                </a:cubicBezTo>
                <a:cubicBezTo>
                  <a:pt x="10776" y="7835"/>
                  <a:pt x="10782" y="7837"/>
                  <a:pt x="10787" y="7837"/>
                </a:cubicBezTo>
                <a:cubicBezTo>
                  <a:pt x="10775" y="7861"/>
                  <a:pt x="10835" y="7849"/>
                  <a:pt x="10787" y="7885"/>
                </a:cubicBezTo>
                <a:lnTo>
                  <a:pt x="10775" y="7885"/>
                </a:lnTo>
                <a:lnTo>
                  <a:pt x="10787" y="7896"/>
                </a:lnTo>
                <a:cubicBezTo>
                  <a:pt x="10775" y="7896"/>
                  <a:pt x="10775" y="7908"/>
                  <a:pt x="10775" y="7908"/>
                </a:cubicBezTo>
                <a:cubicBezTo>
                  <a:pt x="10775" y="7908"/>
                  <a:pt x="10787" y="7896"/>
                  <a:pt x="10799" y="7896"/>
                </a:cubicBezTo>
                <a:lnTo>
                  <a:pt x="10811" y="7908"/>
                </a:lnTo>
                <a:cubicBezTo>
                  <a:pt x="10795" y="7908"/>
                  <a:pt x="10769" y="7919"/>
                  <a:pt x="10756" y="7919"/>
                </a:cubicBezTo>
                <a:cubicBezTo>
                  <a:pt x="10751" y="7919"/>
                  <a:pt x="10749" y="7917"/>
                  <a:pt x="10750" y="7912"/>
                </a:cubicBezTo>
                <a:lnTo>
                  <a:pt x="10750" y="7912"/>
                </a:lnTo>
                <a:cubicBezTo>
                  <a:pt x="10720" y="7991"/>
                  <a:pt x="10858" y="7957"/>
                  <a:pt x="10787" y="8016"/>
                </a:cubicBezTo>
                <a:lnTo>
                  <a:pt x="10775" y="8016"/>
                </a:lnTo>
                <a:cubicBezTo>
                  <a:pt x="10775" y="8019"/>
                  <a:pt x="10777" y="8021"/>
                  <a:pt x="10779" y="8021"/>
                </a:cubicBezTo>
                <a:cubicBezTo>
                  <a:pt x="10783" y="8021"/>
                  <a:pt x="10791" y="8016"/>
                  <a:pt x="10799" y="8016"/>
                </a:cubicBezTo>
                <a:cubicBezTo>
                  <a:pt x="10799" y="8016"/>
                  <a:pt x="10811" y="8027"/>
                  <a:pt x="10811" y="8027"/>
                </a:cubicBezTo>
                <a:cubicBezTo>
                  <a:pt x="10831" y="8027"/>
                  <a:pt x="10896" y="8001"/>
                  <a:pt x="10913" y="8001"/>
                </a:cubicBezTo>
                <a:cubicBezTo>
                  <a:pt x="10916" y="8001"/>
                  <a:pt x="10918" y="8002"/>
                  <a:pt x="10918" y="8004"/>
                </a:cubicBezTo>
                <a:cubicBezTo>
                  <a:pt x="10906" y="8016"/>
                  <a:pt x="10906" y="8016"/>
                  <a:pt x="10882" y="8027"/>
                </a:cubicBezTo>
                <a:cubicBezTo>
                  <a:pt x="10906" y="8016"/>
                  <a:pt x="10918" y="8016"/>
                  <a:pt x="10930" y="8016"/>
                </a:cubicBezTo>
                <a:lnTo>
                  <a:pt x="10799" y="8111"/>
                </a:lnTo>
                <a:lnTo>
                  <a:pt x="10799" y="8111"/>
                </a:lnTo>
                <a:lnTo>
                  <a:pt x="10871" y="8087"/>
                </a:lnTo>
                <a:lnTo>
                  <a:pt x="10871" y="8087"/>
                </a:lnTo>
                <a:cubicBezTo>
                  <a:pt x="10871" y="8087"/>
                  <a:pt x="10871" y="8111"/>
                  <a:pt x="10847" y="8111"/>
                </a:cubicBezTo>
                <a:cubicBezTo>
                  <a:pt x="10858" y="8113"/>
                  <a:pt x="10866" y="8114"/>
                  <a:pt x="10872" y="8114"/>
                </a:cubicBezTo>
                <a:cubicBezTo>
                  <a:pt x="10896" y="8114"/>
                  <a:pt x="10882" y="8097"/>
                  <a:pt x="10930" y="8087"/>
                </a:cubicBezTo>
                <a:cubicBezTo>
                  <a:pt x="10930" y="8087"/>
                  <a:pt x="10930" y="8099"/>
                  <a:pt x="10930" y="8099"/>
                </a:cubicBezTo>
                <a:cubicBezTo>
                  <a:pt x="10918" y="8099"/>
                  <a:pt x="10906" y="8111"/>
                  <a:pt x="10894" y="8123"/>
                </a:cubicBezTo>
                <a:cubicBezTo>
                  <a:pt x="10882" y="8135"/>
                  <a:pt x="10906" y="8135"/>
                  <a:pt x="10918" y="8135"/>
                </a:cubicBezTo>
                <a:cubicBezTo>
                  <a:pt x="10926" y="8158"/>
                  <a:pt x="10944" y="8171"/>
                  <a:pt x="10936" y="8190"/>
                </a:cubicBezTo>
                <a:lnTo>
                  <a:pt x="10936" y="8190"/>
                </a:lnTo>
                <a:cubicBezTo>
                  <a:pt x="10941" y="8185"/>
                  <a:pt x="10949" y="8182"/>
                  <a:pt x="10966" y="8182"/>
                </a:cubicBezTo>
                <a:cubicBezTo>
                  <a:pt x="10954" y="8194"/>
                  <a:pt x="10954" y="8194"/>
                  <a:pt x="10954" y="8206"/>
                </a:cubicBezTo>
                <a:cubicBezTo>
                  <a:pt x="10871" y="8254"/>
                  <a:pt x="11013" y="8218"/>
                  <a:pt x="10966" y="8277"/>
                </a:cubicBezTo>
                <a:cubicBezTo>
                  <a:pt x="10952" y="8283"/>
                  <a:pt x="10942" y="8285"/>
                  <a:pt x="10934" y="8285"/>
                </a:cubicBezTo>
                <a:cubicBezTo>
                  <a:pt x="10923" y="8285"/>
                  <a:pt x="10917" y="8282"/>
                  <a:pt x="10912" y="8282"/>
                </a:cubicBezTo>
                <a:cubicBezTo>
                  <a:pt x="10905" y="8282"/>
                  <a:pt x="10898" y="8287"/>
                  <a:pt x="10882" y="8313"/>
                </a:cubicBezTo>
                <a:cubicBezTo>
                  <a:pt x="10899" y="8308"/>
                  <a:pt x="10910" y="8305"/>
                  <a:pt x="10918" y="8305"/>
                </a:cubicBezTo>
                <a:cubicBezTo>
                  <a:pt x="10960" y="8305"/>
                  <a:pt x="10888" y="8376"/>
                  <a:pt x="10918" y="8397"/>
                </a:cubicBezTo>
                <a:cubicBezTo>
                  <a:pt x="10932" y="8383"/>
                  <a:pt x="10942" y="8377"/>
                  <a:pt x="10950" y="8377"/>
                </a:cubicBezTo>
                <a:cubicBezTo>
                  <a:pt x="10956" y="8377"/>
                  <a:pt x="10961" y="8380"/>
                  <a:pt x="10966" y="8385"/>
                </a:cubicBezTo>
                <a:cubicBezTo>
                  <a:pt x="11002" y="8397"/>
                  <a:pt x="11002" y="8432"/>
                  <a:pt x="11037" y="8444"/>
                </a:cubicBezTo>
                <a:cubicBezTo>
                  <a:pt x="11002" y="8468"/>
                  <a:pt x="11025" y="8551"/>
                  <a:pt x="11013" y="8599"/>
                </a:cubicBezTo>
                <a:lnTo>
                  <a:pt x="11002" y="8611"/>
                </a:lnTo>
                <a:cubicBezTo>
                  <a:pt x="11024" y="8601"/>
                  <a:pt x="11041" y="8598"/>
                  <a:pt x="11054" y="8598"/>
                </a:cubicBezTo>
                <a:cubicBezTo>
                  <a:pt x="11093" y="8598"/>
                  <a:pt x="11106" y="8626"/>
                  <a:pt x="11132" y="8635"/>
                </a:cubicBezTo>
                <a:cubicBezTo>
                  <a:pt x="11085" y="8658"/>
                  <a:pt x="11061" y="8670"/>
                  <a:pt x="11025" y="8670"/>
                </a:cubicBezTo>
                <a:lnTo>
                  <a:pt x="11037" y="8694"/>
                </a:lnTo>
                <a:cubicBezTo>
                  <a:pt x="11055" y="8688"/>
                  <a:pt x="11067" y="8685"/>
                  <a:pt x="11077" y="8685"/>
                </a:cubicBezTo>
                <a:cubicBezTo>
                  <a:pt x="11088" y="8685"/>
                  <a:pt x="11097" y="8688"/>
                  <a:pt x="11109" y="8694"/>
                </a:cubicBezTo>
                <a:lnTo>
                  <a:pt x="11037" y="8718"/>
                </a:lnTo>
                <a:cubicBezTo>
                  <a:pt x="11073" y="8754"/>
                  <a:pt x="11156" y="8754"/>
                  <a:pt x="11144" y="8825"/>
                </a:cubicBezTo>
                <a:cubicBezTo>
                  <a:pt x="11200" y="8792"/>
                  <a:pt x="11267" y="8705"/>
                  <a:pt x="11334" y="8705"/>
                </a:cubicBezTo>
                <a:cubicBezTo>
                  <a:pt x="11338" y="8705"/>
                  <a:pt x="11343" y="8705"/>
                  <a:pt x="11347" y="8706"/>
                </a:cubicBezTo>
                <a:cubicBezTo>
                  <a:pt x="11347" y="8718"/>
                  <a:pt x="11335" y="8718"/>
                  <a:pt x="11335" y="8718"/>
                </a:cubicBezTo>
                <a:cubicBezTo>
                  <a:pt x="11316" y="8737"/>
                  <a:pt x="11281" y="8757"/>
                  <a:pt x="11255" y="8763"/>
                </a:cubicBezTo>
                <a:lnTo>
                  <a:pt x="11255" y="8763"/>
                </a:lnTo>
                <a:cubicBezTo>
                  <a:pt x="11258" y="8763"/>
                  <a:pt x="11260" y="8763"/>
                  <a:pt x="11262" y="8763"/>
                </a:cubicBezTo>
                <a:cubicBezTo>
                  <a:pt x="11269" y="8763"/>
                  <a:pt x="11275" y="8766"/>
                  <a:pt x="11275" y="8778"/>
                </a:cubicBezTo>
                <a:lnTo>
                  <a:pt x="11204" y="8789"/>
                </a:lnTo>
                <a:cubicBezTo>
                  <a:pt x="11201" y="8800"/>
                  <a:pt x="11203" y="8803"/>
                  <a:pt x="11208" y="8803"/>
                </a:cubicBezTo>
                <a:cubicBezTo>
                  <a:pt x="11220" y="8803"/>
                  <a:pt x="11245" y="8787"/>
                  <a:pt x="11258" y="8787"/>
                </a:cubicBezTo>
                <a:cubicBezTo>
                  <a:pt x="11260" y="8787"/>
                  <a:pt x="11262" y="8788"/>
                  <a:pt x="11263" y="8789"/>
                </a:cubicBezTo>
                <a:cubicBezTo>
                  <a:pt x="11216" y="8813"/>
                  <a:pt x="11240" y="8825"/>
                  <a:pt x="11204" y="8837"/>
                </a:cubicBezTo>
                <a:cubicBezTo>
                  <a:pt x="11194" y="8837"/>
                  <a:pt x="11208" y="8822"/>
                  <a:pt x="11201" y="8822"/>
                </a:cubicBezTo>
                <a:cubicBezTo>
                  <a:pt x="11200" y="8822"/>
                  <a:pt x="11197" y="8823"/>
                  <a:pt x="11192" y="8825"/>
                </a:cubicBezTo>
                <a:cubicBezTo>
                  <a:pt x="11192" y="8849"/>
                  <a:pt x="11180" y="8885"/>
                  <a:pt x="11156" y="8908"/>
                </a:cubicBezTo>
                <a:cubicBezTo>
                  <a:pt x="11176" y="8899"/>
                  <a:pt x="11203" y="8881"/>
                  <a:pt x="11219" y="8881"/>
                </a:cubicBezTo>
                <a:cubicBezTo>
                  <a:pt x="11222" y="8881"/>
                  <a:pt x="11225" y="8882"/>
                  <a:pt x="11228" y="8885"/>
                </a:cubicBezTo>
                <a:cubicBezTo>
                  <a:pt x="11252" y="8920"/>
                  <a:pt x="11180" y="8932"/>
                  <a:pt x="11168" y="8968"/>
                </a:cubicBezTo>
                <a:cubicBezTo>
                  <a:pt x="11176" y="8964"/>
                  <a:pt x="11181" y="8963"/>
                  <a:pt x="11185" y="8963"/>
                </a:cubicBezTo>
                <a:cubicBezTo>
                  <a:pt x="11193" y="8963"/>
                  <a:pt x="11196" y="8968"/>
                  <a:pt x="11204" y="8968"/>
                </a:cubicBezTo>
                <a:cubicBezTo>
                  <a:pt x="11216" y="8968"/>
                  <a:pt x="11216" y="8968"/>
                  <a:pt x="11252" y="8944"/>
                </a:cubicBezTo>
                <a:lnTo>
                  <a:pt x="11252" y="8944"/>
                </a:lnTo>
                <a:cubicBezTo>
                  <a:pt x="11252" y="8956"/>
                  <a:pt x="11216" y="8968"/>
                  <a:pt x="11204" y="8980"/>
                </a:cubicBezTo>
                <a:cubicBezTo>
                  <a:pt x="11230" y="8980"/>
                  <a:pt x="11250" y="9025"/>
                  <a:pt x="11283" y="9025"/>
                </a:cubicBezTo>
                <a:cubicBezTo>
                  <a:pt x="11294" y="9025"/>
                  <a:pt x="11307" y="9019"/>
                  <a:pt x="11323" y="9004"/>
                </a:cubicBezTo>
                <a:lnTo>
                  <a:pt x="11323" y="8992"/>
                </a:lnTo>
                <a:lnTo>
                  <a:pt x="11335" y="8992"/>
                </a:lnTo>
                <a:cubicBezTo>
                  <a:pt x="11430" y="9016"/>
                  <a:pt x="11359" y="9135"/>
                  <a:pt x="11418" y="9182"/>
                </a:cubicBezTo>
                <a:lnTo>
                  <a:pt x="11394" y="9194"/>
                </a:lnTo>
                <a:cubicBezTo>
                  <a:pt x="11442" y="9218"/>
                  <a:pt x="11454" y="9266"/>
                  <a:pt x="11525" y="9266"/>
                </a:cubicBezTo>
                <a:cubicBezTo>
                  <a:pt x="11525" y="9266"/>
                  <a:pt x="11490" y="9313"/>
                  <a:pt x="11466" y="9325"/>
                </a:cubicBezTo>
                <a:cubicBezTo>
                  <a:pt x="11502" y="9337"/>
                  <a:pt x="11525" y="9325"/>
                  <a:pt x="11513" y="9385"/>
                </a:cubicBezTo>
                <a:cubicBezTo>
                  <a:pt x="11479" y="9385"/>
                  <a:pt x="11473" y="9393"/>
                  <a:pt x="11471" y="9393"/>
                </a:cubicBezTo>
                <a:cubicBezTo>
                  <a:pt x="11469" y="9393"/>
                  <a:pt x="11471" y="9388"/>
                  <a:pt x="11466" y="9373"/>
                </a:cubicBezTo>
                <a:lnTo>
                  <a:pt x="11466" y="9373"/>
                </a:lnTo>
                <a:cubicBezTo>
                  <a:pt x="11466" y="9420"/>
                  <a:pt x="11430" y="9444"/>
                  <a:pt x="11513" y="9456"/>
                </a:cubicBezTo>
                <a:cubicBezTo>
                  <a:pt x="11454" y="9468"/>
                  <a:pt x="11466" y="9516"/>
                  <a:pt x="11490" y="9528"/>
                </a:cubicBezTo>
                <a:lnTo>
                  <a:pt x="11513" y="9480"/>
                </a:lnTo>
                <a:cubicBezTo>
                  <a:pt x="11537" y="9492"/>
                  <a:pt x="11537" y="9516"/>
                  <a:pt x="11537" y="9528"/>
                </a:cubicBezTo>
                <a:lnTo>
                  <a:pt x="11466" y="9563"/>
                </a:lnTo>
                <a:cubicBezTo>
                  <a:pt x="11454" y="9599"/>
                  <a:pt x="11454" y="9611"/>
                  <a:pt x="11478" y="9623"/>
                </a:cubicBezTo>
                <a:cubicBezTo>
                  <a:pt x="11466" y="9635"/>
                  <a:pt x="11454" y="9647"/>
                  <a:pt x="11442" y="9659"/>
                </a:cubicBezTo>
                <a:cubicBezTo>
                  <a:pt x="11435" y="9662"/>
                  <a:pt x="11430" y="9663"/>
                  <a:pt x="11426" y="9663"/>
                </a:cubicBezTo>
                <a:cubicBezTo>
                  <a:pt x="11401" y="9663"/>
                  <a:pt x="11420" y="9608"/>
                  <a:pt x="11430" y="9587"/>
                </a:cubicBezTo>
                <a:lnTo>
                  <a:pt x="11454" y="9587"/>
                </a:lnTo>
                <a:cubicBezTo>
                  <a:pt x="11475" y="9525"/>
                  <a:pt x="11457" y="9510"/>
                  <a:pt x="11428" y="9510"/>
                </a:cubicBezTo>
                <a:cubicBezTo>
                  <a:pt x="11401" y="9510"/>
                  <a:pt x="11363" y="9523"/>
                  <a:pt x="11336" y="9523"/>
                </a:cubicBezTo>
                <a:cubicBezTo>
                  <a:pt x="11326" y="9523"/>
                  <a:pt x="11317" y="9521"/>
                  <a:pt x="11311" y="9516"/>
                </a:cubicBezTo>
                <a:lnTo>
                  <a:pt x="11383" y="9432"/>
                </a:lnTo>
                <a:lnTo>
                  <a:pt x="11383" y="9432"/>
                </a:lnTo>
                <a:lnTo>
                  <a:pt x="11287" y="9480"/>
                </a:lnTo>
                <a:cubicBezTo>
                  <a:pt x="11299" y="9456"/>
                  <a:pt x="11323" y="9397"/>
                  <a:pt x="11347" y="9397"/>
                </a:cubicBezTo>
                <a:cubicBezTo>
                  <a:pt x="11347" y="9372"/>
                  <a:pt x="11341" y="9366"/>
                  <a:pt x="11334" y="9366"/>
                </a:cubicBezTo>
                <a:cubicBezTo>
                  <a:pt x="11326" y="9366"/>
                  <a:pt x="11317" y="9372"/>
                  <a:pt x="11310" y="9372"/>
                </a:cubicBezTo>
                <a:cubicBezTo>
                  <a:pt x="11304" y="9372"/>
                  <a:pt x="11299" y="9367"/>
                  <a:pt x="11299" y="9349"/>
                </a:cubicBezTo>
                <a:cubicBezTo>
                  <a:pt x="11299" y="9337"/>
                  <a:pt x="11311" y="9325"/>
                  <a:pt x="11311" y="9325"/>
                </a:cubicBezTo>
                <a:lnTo>
                  <a:pt x="11311" y="9325"/>
                </a:lnTo>
                <a:lnTo>
                  <a:pt x="11263" y="9337"/>
                </a:lnTo>
                <a:cubicBezTo>
                  <a:pt x="11283" y="9327"/>
                  <a:pt x="11295" y="9284"/>
                  <a:pt x="11305" y="9284"/>
                </a:cubicBezTo>
                <a:cubicBezTo>
                  <a:pt x="11307" y="9284"/>
                  <a:pt x="11309" y="9286"/>
                  <a:pt x="11311" y="9289"/>
                </a:cubicBezTo>
                <a:cubicBezTo>
                  <a:pt x="11303" y="9263"/>
                  <a:pt x="11287" y="9256"/>
                  <a:pt x="11269" y="9256"/>
                </a:cubicBezTo>
                <a:cubicBezTo>
                  <a:pt x="11249" y="9256"/>
                  <a:pt x="11226" y="9264"/>
                  <a:pt x="11211" y="9264"/>
                </a:cubicBezTo>
                <a:cubicBezTo>
                  <a:pt x="11197" y="9264"/>
                  <a:pt x="11188" y="9257"/>
                  <a:pt x="11192" y="9230"/>
                </a:cubicBezTo>
                <a:lnTo>
                  <a:pt x="11204" y="9230"/>
                </a:lnTo>
                <a:cubicBezTo>
                  <a:pt x="11192" y="9227"/>
                  <a:pt x="11183" y="9226"/>
                  <a:pt x="11175" y="9226"/>
                </a:cubicBezTo>
                <a:cubicBezTo>
                  <a:pt x="11118" y="9226"/>
                  <a:pt x="11143" y="9295"/>
                  <a:pt x="11049" y="9337"/>
                </a:cubicBezTo>
                <a:lnTo>
                  <a:pt x="11109" y="9147"/>
                </a:lnTo>
                <a:lnTo>
                  <a:pt x="11109" y="9147"/>
                </a:lnTo>
                <a:lnTo>
                  <a:pt x="11061" y="9206"/>
                </a:lnTo>
                <a:cubicBezTo>
                  <a:pt x="11049" y="9194"/>
                  <a:pt x="11037" y="9182"/>
                  <a:pt x="11061" y="9159"/>
                </a:cubicBezTo>
                <a:lnTo>
                  <a:pt x="11061" y="9159"/>
                </a:lnTo>
                <a:cubicBezTo>
                  <a:pt x="11002" y="9182"/>
                  <a:pt x="11049" y="9194"/>
                  <a:pt x="11002" y="9230"/>
                </a:cubicBezTo>
                <a:cubicBezTo>
                  <a:pt x="11002" y="9147"/>
                  <a:pt x="10882" y="9194"/>
                  <a:pt x="10942" y="9075"/>
                </a:cubicBezTo>
                <a:lnTo>
                  <a:pt x="10942" y="9075"/>
                </a:lnTo>
                <a:cubicBezTo>
                  <a:pt x="10894" y="9123"/>
                  <a:pt x="10954" y="9135"/>
                  <a:pt x="10882" y="9147"/>
                </a:cubicBezTo>
                <a:cubicBezTo>
                  <a:pt x="10908" y="9096"/>
                  <a:pt x="10901" y="9086"/>
                  <a:pt x="10885" y="9086"/>
                </a:cubicBezTo>
                <a:cubicBezTo>
                  <a:pt x="10874" y="9086"/>
                  <a:pt x="10860" y="9090"/>
                  <a:pt x="10848" y="9090"/>
                </a:cubicBezTo>
                <a:cubicBezTo>
                  <a:pt x="10834" y="9090"/>
                  <a:pt x="10823" y="9085"/>
                  <a:pt x="10823" y="9063"/>
                </a:cubicBezTo>
                <a:cubicBezTo>
                  <a:pt x="10871" y="9004"/>
                  <a:pt x="10882" y="9063"/>
                  <a:pt x="10882" y="8980"/>
                </a:cubicBezTo>
                <a:lnTo>
                  <a:pt x="10882" y="8980"/>
                </a:lnTo>
                <a:cubicBezTo>
                  <a:pt x="10863" y="9002"/>
                  <a:pt x="10850" y="9011"/>
                  <a:pt x="10841" y="9011"/>
                </a:cubicBezTo>
                <a:cubicBezTo>
                  <a:pt x="10811" y="9011"/>
                  <a:pt x="10824" y="8920"/>
                  <a:pt x="10787" y="8920"/>
                </a:cubicBezTo>
                <a:cubicBezTo>
                  <a:pt x="10773" y="8942"/>
                  <a:pt x="10760" y="8949"/>
                  <a:pt x="10746" y="8949"/>
                </a:cubicBezTo>
                <a:cubicBezTo>
                  <a:pt x="10715" y="8949"/>
                  <a:pt x="10682" y="8908"/>
                  <a:pt x="10632" y="8908"/>
                </a:cubicBezTo>
                <a:cubicBezTo>
                  <a:pt x="10656" y="8885"/>
                  <a:pt x="10573" y="8801"/>
                  <a:pt x="10549" y="8742"/>
                </a:cubicBezTo>
                <a:lnTo>
                  <a:pt x="10561" y="8730"/>
                </a:lnTo>
                <a:lnTo>
                  <a:pt x="10561" y="8730"/>
                </a:lnTo>
                <a:cubicBezTo>
                  <a:pt x="10530" y="8761"/>
                  <a:pt x="10506" y="8769"/>
                  <a:pt x="10486" y="8769"/>
                </a:cubicBezTo>
                <a:cubicBezTo>
                  <a:pt x="10459" y="8769"/>
                  <a:pt x="10439" y="8754"/>
                  <a:pt x="10418" y="8754"/>
                </a:cubicBezTo>
                <a:cubicBezTo>
                  <a:pt x="10442" y="8706"/>
                  <a:pt x="10466" y="8682"/>
                  <a:pt x="10501" y="8682"/>
                </a:cubicBezTo>
                <a:lnTo>
                  <a:pt x="10466" y="8658"/>
                </a:lnTo>
                <a:cubicBezTo>
                  <a:pt x="10442" y="8682"/>
                  <a:pt x="10418" y="8682"/>
                  <a:pt x="10394" y="8682"/>
                </a:cubicBezTo>
                <a:lnTo>
                  <a:pt x="10442" y="8623"/>
                </a:lnTo>
                <a:cubicBezTo>
                  <a:pt x="10394" y="8599"/>
                  <a:pt x="10311" y="8635"/>
                  <a:pt x="10275" y="8563"/>
                </a:cubicBezTo>
                <a:cubicBezTo>
                  <a:pt x="10240" y="8611"/>
                  <a:pt x="10216" y="8742"/>
                  <a:pt x="10132" y="8742"/>
                </a:cubicBezTo>
                <a:cubicBezTo>
                  <a:pt x="10154" y="8721"/>
                  <a:pt x="10175" y="8671"/>
                  <a:pt x="10196" y="8660"/>
                </a:cubicBezTo>
                <a:lnTo>
                  <a:pt x="10196" y="8660"/>
                </a:lnTo>
                <a:cubicBezTo>
                  <a:pt x="10193" y="8661"/>
                  <a:pt x="10190" y="8661"/>
                  <a:pt x="10186" y="8661"/>
                </a:cubicBezTo>
                <a:cubicBezTo>
                  <a:pt x="10177" y="8661"/>
                  <a:pt x="10168" y="8658"/>
                  <a:pt x="10168" y="8647"/>
                </a:cubicBezTo>
                <a:lnTo>
                  <a:pt x="10228" y="8623"/>
                </a:lnTo>
                <a:cubicBezTo>
                  <a:pt x="10228" y="8611"/>
                  <a:pt x="10225" y="8606"/>
                  <a:pt x="10221" y="8606"/>
                </a:cubicBezTo>
                <a:cubicBezTo>
                  <a:pt x="10211" y="8606"/>
                  <a:pt x="10191" y="8636"/>
                  <a:pt x="10174" y="8636"/>
                </a:cubicBezTo>
                <a:cubicBezTo>
                  <a:pt x="10172" y="8636"/>
                  <a:pt x="10170" y="8636"/>
                  <a:pt x="10168" y="8635"/>
                </a:cubicBezTo>
                <a:cubicBezTo>
                  <a:pt x="10204" y="8587"/>
                  <a:pt x="10180" y="8587"/>
                  <a:pt x="10204" y="8563"/>
                </a:cubicBezTo>
                <a:cubicBezTo>
                  <a:pt x="10213" y="8563"/>
                  <a:pt x="10215" y="8578"/>
                  <a:pt x="10222" y="8578"/>
                </a:cubicBezTo>
                <a:cubicBezTo>
                  <a:pt x="10223" y="8578"/>
                  <a:pt x="10225" y="8577"/>
                  <a:pt x="10228" y="8575"/>
                </a:cubicBezTo>
                <a:cubicBezTo>
                  <a:pt x="10216" y="8551"/>
                  <a:pt x="10204" y="8504"/>
                  <a:pt x="10216" y="8468"/>
                </a:cubicBezTo>
                <a:lnTo>
                  <a:pt x="10216" y="8468"/>
                </a:lnTo>
                <a:cubicBezTo>
                  <a:pt x="10205" y="8489"/>
                  <a:pt x="10186" y="8518"/>
                  <a:pt x="10166" y="8518"/>
                </a:cubicBezTo>
                <a:cubicBezTo>
                  <a:pt x="10163" y="8518"/>
                  <a:pt x="10159" y="8517"/>
                  <a:pt x="10156" y="8516"/>
                </a:cubicBezTo>
                <a:cubicBezTo>
                  <a:pt x="10120" y="8492"/>
                  <a:pt x="10180" y="8456"/>
                  <a:pt x="10168" y="8420"/>
                </a:cubicBezTo>
                <a:lnTo>
                  <a:pt x="10168" y="8420"/>
                </a:lnTo>
                <a:cubicBezTo>
                  <a:pt x="10162" y="8426"/>
                  <a:pt x="10157" y="8428"/>
                  <a:pt x="10153" y="8428"/>
                </a:cubicBezTo>
                <a:cubicBezTo>
                  <a:pt x="10146" y="8428"/>
                  <a:pt x="10139" y="8424"/>
                  <a:pt x="10131" y="8424"/>
                </a:cubicBezTo>
                <a:cubicBezTo>
                  <a:pt x="10120" y="8424"/>
                  <a:pt x="10106" y="8430"/>
                  <a:pt x="10085" y="8456"/>
                </a:cubicBezTo>
                <a:cubicBezTo>
                  <a:pt x="10073" y="8444"/>
                  <a:pt x="10097" y="8420"/>
                  <a:pt x="10109" y="8397"/>
                </a:cubicBezTo>
                <a:lnTo>
                  <a:pt x="10109" y="8397"/>
                </a:lnTo>
                <a:cubicBezTo>
                  <a:pt x="10105" y="8397"/>
                  <a:pt x="10102" y="8398"/>
                  <a:pt x="10099" y="8398"/>
                </a:cubicBezTo>
                <a:cubicBezTo>
                  <a:pt x="10070" y="8398"/>
                  <a:pt x="10038" y="8371"/>
                  <a:pt x="10013" y="8371"/>
                </a:cubicBezTo>
                <a:cubicBezTo>
                  <a:pt x="9998" y="8371"/>
                  <a:pt x="9986" y="8380"/>
                  <a:pt x="9978" y="8408"/>
                </a:cubicBezTo>
                <a:lnTo>
                  <a:pt x="9978" y="8420"/>
                </a:lnTo>
                <a:cubicBezTo>
                  <a:pt x="9973" y="8421"/>
                  <a:pt x="9969" y="8421"/>
                  <a:pt x="9965" y="8421"/>
                </a:cubicBezTo>
                <a:cubicBezTo>
                  <a:pt x="9858" y="8421"/>
                  <a:pt x="9844" y="8277"/>
                  <a:pt x="9763" y="8254"/>
                </a:cubicBezTo>
                <a:lnTo>
                  <a:pt x="9775" y="8230"/>
                </a:lnTo>
                <a:cubicBezTo>
                  <a:pt x="9728" y="8230"/>
                  <a:pt x="9695" y="8199"/>
                  <a:pt x="9648" y="8199"/>
                </a:cubicBezTo>
                <a:cubicBezTo>
                  <a:pt x="9636" y="8199"/>
                  <a:pt x="9623" y="8201"/>
                  <a:pt x="9608" y="8206"/>
                </a:cubicBezTo>
                <a:cubicBezTo>
                  <a:pt x="9597" y="8194"/>
                  <a:pt x="9608" y="8146"/>
                  <a:pt x="9632" y="8123"/>
                </a:cubicBezTo>
                <a:cubicBezTo>
                  <a:pt x="9597" y="8111"/>
                  <a:pt x="9573" y="8135"/>
                  <a:pt x="9549" y="8063"/>
                </a:cubicBezTo>
                <a:cubicBezTo>
                  <a:pt x="9585" y="8056"/>
                  <a:pt x="9582" y="8044"/>
                  <a:pt x="9584" y="8044"/>
                </a:cubicBezTo>
                <a:cubicBezTo>
                  <a:pt x="9586" y="8044"/>
                  <a:pt x="9590" y="8049"/>
                  <a:pt x="9608" y="8063"/>
                </a:cubicBezTo>
                <a:cubicBezTo>
                  <a:pt x="9577" y="8022"/>
                  <a:pt x="9591" y="7989"/>
                  <a:pt x="9533" y="7989"/>
                </a:cubicBezTo>
                <a:cubicBezTo>
                  <a:pt x="9524" y="7989"/>
                  <a:pt x="9514" y="7990"/>
                  <a:pt x="9501" y="7992"/>
                </a:cubicBezTo>
                <a:cubicBezTo>
                  <a:pt x="9561" y="7956"/>
                  <a:pt x="9525" y="7908"/>
                  <a:pt x="9489" y="7908"/>
                </a:cubicBezTo>
                <a:lnTo>
                  <a:pt x="9489" y="7968"/>
                </a:lnTo>
                <a:cubicBezTo>
                  <a:pt x="9466" y="7956"/>
                  <a:pt x="9454" y="7932"/>
                  <a:pt x="9442" y="7920"/>
                </a:cubicBezTo>
                <a:lnTo>
                  <a:pt x="9501" y="7861"/>
                </a:lnTo>
                <a:cubicBezTo>
                  <a:pt x="9496" y="7798"/>
                  <a:pt x="9453" y="7790"/>
                  <a:pt x="9405" y="7790"/>
                </a:cubicBezTo>
                <a:cubicBezTo>
                  <a:pt x="9389" y="7790"/>
                  <a:pt x="9372" y="7791"/>
                  <a:pt x="9357" y="7791"/>
                </a:cubicBezTo>
                <a:cubicBezTo>
                  <a:pt x="9305" y="7791"/>
                  <a:pt x="9265" y="7781"/>
                  <a:pt x="9287" y="7694"/>
                </a:cubicBezTo>
                <a:lnTo>
                  <a:pt x="9287" y="7694"/>
                </a:lnTo>
                <a:cubicBezTo>
                  <a:pt x="9227" y="7718"/>
                  <a:pt x="9311" y="7765"/>
                  <a:pt x="9239" y="7801"/>
                </a:cubicBezTo>
                <a:cubicBezTo>
                  <a:pt x="9216" y="7765"/>
                  <a:pt x="9251" y="7635"/>
                  <a:pt x="9239" y="7623"/>
                </a:cubicBezTo>
                <a:cubicBezTo>
                  <a:pt x="9237" y="7603"/>
                  <a:pt x="9227" y="7596"/>
                  <a:pt x="9215" y="7596"/>
                </a:cubicBezTo>
                <a:cubicBezTo>
                  <a:pt x="9187" y="7596"/>
                  <a:pt x="9141" y="7631"/>
                  <a:pt x="9111" y="7631"/>
                </a:cubicBezTo>
                <a:cubicBezTo>
                  <a:pt x="9099" y="7631"/>
                  <a:pt x="9090" y="7626"/>
                  <a:pt x="9085" y="7611"/>
                </a:cubicBezTo>
                <a:cubicBezTo>
                  <a:pt x="9073" y="7646"/>
                  <a:pt x="9025" y="7706"/>
                  <a:pt x="8966" y="7706"/>
                </a:cubicBezTo>
                <a:cubicBezTo>
                  <a:pt x="8930" y="7658"/>
                  <a:pt x="9001" y="7563"/>
                  <a:pt x="9037" y="7563"/>
                </a:cubicBezTo>
                <a:cubicBezTo>
                  <a:pt x="9049" y="7563"/>
                  <a:pt x="9049" y="7575"/>
                  <a:pt x="9037" y="7587"/>
                </a:cubicBezTo>
                <a:cubicBezTo>
                  <a:pt x="9061" y="7587"/>
                  <a:pt x="9085" y="7587"/>
                  <a:pt x="9097" y="7551"/>
                </a:cubicBezTo>
                <a:lnTo>
                  <a:pt x="9097" y="7551"/>
                </a:lnTo>
                <a:lnTo>
                  <a:pt x="9061" y="7575"/>
                </a:lnTo>
                <a:cubicBezTo>
                  <a:pt x="9073" y="7539"/>
                  <a:pt x="9013" y="7492"/>
                  <a:pt x="9061" y="7468"/>
                </a:cubicBezTo>
                <a:cubicBezTo>
                  <a:pt x="9013" y="7468"/>
                  <a:pt x="9013" y="7492"/>
                  <a:pt x="9025" y="7527"/>
                </a:cubicBezTo>
                <a:cubicBezTo>
                  <a:pt x="9001" y="7456"/>
                  <a:pt x="8954" y="7468"/>
                  <a:pt x="8918" y="7396"/>
                </a:cubicBezTo>
                <a:cubicBezTo>
                  <a:pt x="8918" y="7417"/>
                  <a:pt x="8909" y="7446"/>
                  <a:pt x="8899" y="7446"/>
                </a:cubicBezTo>
                <a:cubicBezTo>
                  <a:pt x="8897" y="7446"/>
                  <a:pt x="8896" y="7446"/>
                  <a:pt x="8894" y="7444"/>
                </a:cubicBezTo>
                <a:cubicBezTo>
                  <a:pt x="8880" y="7419"/>
                  <a:pt x="8868" y="7411"/>
                  <a:pt x="8857" y="7411"/>
                </a:cubicBezTo>
                <a:cubicBezTo>
                  <a:pt x="8835" y="7411"/>
                  <a:pt x="8816" y="7440"/>
                  <a:pt x="8788" y="7440"/>
                </a:cubicBezTo>
                <a:cubicBezTo>
                  <a:pt x="8780" y="7440"/>
                  <a:pt x="8772" y="7438"/>
                  <a:pt x="8763" y="7432"/>
                </a:cubicBezTo>
                <a:cubicBezTo>
                  <a:pt x="8775" y="7373"/>
                  <a:pt x="8846" y="7349"/>
                  <a:pt x="8775" y="7337"/>
                </a:cubicBezTo>
                <a:cubicBezTo>
                  <a:pt x="8775" y="7289"/>
                  <a:pt x="8823" y="7277"/>
                  <a:pt x="8858" y="7265"/>
                </a:cubicBezTo>
                <a:lnTo>
                  <a:pt x="8858" y="7265"/>
                </a:lnTo>
                <a:cubicBezTo>
                  <a:pt x="8854" y="7266"/>
                  <a:pt x="8850" y="7266"/>
                  <a:pt x="8846" y="7266"/>
                </a:cubicBezTo>
                <a:cubicBezTo>
                  <a:pt x="8777" y="7266"/>
                  <a:pt x="8798" y="7168"/>
                  <a:pt x="8775" y="7134"/>
                </a:cubicBezTo>
                <a:lnTo>
                  <a:pt x="8823" y="7134"/>
                </a:lnTo>
                <a:cubicBezTo>
                  <a:pt x="8799" y="7134"/>
                  <a:pt x="8787" y="7123"/>
                  <a:pt x="8775" y="7111"/>
                </a:cubicBezTo>
                <a:lnTo>
                  <a:pt x="8751" y="7170"/>
                </a:lnTo>
                <a:cubicBezTo>
                  <a:pt x="8739" y="7158"/>
                  <a:pt x="8727" y="7146"/>
                  <a:pt x="8751" y="7123"/>
                </a:cubicBezTo>
                <a:lnTo>
                  <a:pt x="8751" y="7123"/>
                </a:lnTo>
                <a:cubicBezTo>
                  <a:pt x="8704" y="7146"/>
                  <a:pt x="8692" y="7206"/>
                  <a:pt x="8620" y="7230"/>
                </a:cubicBezTo>
                <a:cubicBezTo>
                  <a:pt x="8632" y="7194"/>
                  <a:pt x="8549" y="7206"/>
                  <a:pt x="8596" y="7134"/>
                </a:cubicBezTo>
                <a:lnTo>
                  <a:pt x="8596" y="7134"/>
                </a:lnTo>
                <a:cubicBezTo>
                  <a:pt x="8604" y="7150"/>
                  <a:pt x="8611" y="7156"/>
                  <a:pt x="8617" y="7156"/>
                </a:cubicBezTo>
                <a:cubicBezTo>
                  <a:pt x="8637" y="7156"/>
                  <a:pt x="8652" y="7100"/>
                  <a:pt x="8686" y="7096"/>
                </a:cubicBezTo>
                <a:lnTo>
                  <a:pt x="8686" y="7096"/>
                </a:lnTo>
                <a:cubicBezTo>
                  <a:pt x="8674" y="7092"/>
                  <a:pt x="8668" y="7083"/>
                  <a:pt x="8668" y="7075"/>
                </a:cubicBezTo>
                <a:cubicBezTo>
                  <a:pt x="8668" y="7063"/>
                  <a:pt x="8680" y="7063"/>
                  <a:pt x="8692" y="7063"/>
                </a:cubicBezTo>
                <a:cubicBezTo>
                  <a:pt x="8688" y="7034"/>
                  <a:pt x="8680" y="7024"/>
                  <a:pt x="8669" y="7024"/>
                </a:cubicBezTo>
                <a:cubicBezTo>
                  <a:pt x="8644" y="7024"/>
                  <a:pt x="8603" y="7072"/>
                  <a:pt x="8571" y="7072"/>
                </a:cubicBezTo>
                <a:cubicBezTo>
                  <a:pt x="8563" y="7072"/>
                  <a:pt x="8555" y="7070"/>
                  <a:pt x="8549" y="7063"/>
                </a:cubicBezTo>
                <a:cubicBezTo>
                  <a:pt x="8585" y="7027"/>
                  <a:pt x="8596" y="6980"/>
                  <a:pt x="8573" y="6980"/>
                </a:cubicBezTo>
                <a:cubicBezTo>
                  <a:pt x="8596" y="7003"/>
                  <a:pt x="8537" y="7051"/>
                  <a:pt x="8489" y="7051"/>
                </a:cubicBezTo>
                <a:cubicBezTo>
                  <a:pt x="8484" y="7025"/>
                  <a:pt x="8472" y="7020"/>
                  <a:pt x="8459" y="7020"/>
                </a:cubicBezTo>
                <a:cubicBezTo>
                  <a:pt x="8450" y="7020"/>
                  <a:pt x="8439" y="7023"/>
                  <a:pt x="8431" y="7023"/>
                </a:cubicBezTo>
                <a:cubicBezTo>
                  <a:pt x="8425" y="7023"/>
                  <a:pt x="8421" y="7021"/>
                  <a:pt x="8418" y="7015"/>
                </a:cubicBezTo>
                <a:lnTo>
                  <a:pt x="8418" y="7015"/>
                </a:lnTo>
                <a:lnTo>
                  <a:pt x="8430" y="7051"/>
                </a:lnTo>
                <a:cubicBezTo>
                  <a:pt x="8415" y="7061"/>
                  <a:pt x="8404" y="7065"/>
                  <a:pt x="8394" y="7065"/>
                </a:cubicBezTo>
                <a:cubicBezTo>
                  <a:pt x="8380" y="7065"/>
                  <a:pt x="8367" y="7058"/>
                  <a:pt x="8346" y="7051"/>
                </a:cubicBezTo>
                <a:cubicBezTo>
                  <a:pt x="8351" y="7037"/>
                  <a:pt x="8357" y="7034"/>
                  <a:pt x="8364" y="7034"/>
                </a:cubicBezTo>
                <a:cubicBezTo>
                  <a:pt x="8369" y="7034"/>
                  <a:pt x="8373" y="7036"/>
                  <a:pt x="8377" y="7036"/>
                </a:cubicBezTo>
                <a:cubicBezTo>
                  <a:pt x="8380" y="7036"/>
                  <a:pt x="8382" y="7034"/>
                  <a:pt x="8382" y="7027"/>
                </a:cubicBezTo>
                <a:lnTo>
                  <a:pt x="8382" y="7027"/>
                </a:lnTo>
                <a:cubicBezTo>
                  <a:pt x="8373" y="7031"/>
                  <a:pt x="8367" y="7033"/>
                  <a:pt x="8361" y="7033"/>
                </a:cubicBezTo>
                <a:cubicBezTo>
                  <a:pt x="8316" y="7033"/>
                  <a:pt x="8369" y="6919"/>
                  <a:pt x="8307" y="6919"/>
                </a:cubicBezTo>
                <a:cubicBezTo>
                  <a:pt x="8305" y="6919"/>
                  <a:pt x="8302" y="6920"/>
                  <a:pt x="8299" y="6920"/>
                </a:cubicBezTo>
                <a:cubicBezTo>
                  <a:pt x="8299" y="6884"/>
                  <a:pt x="8358" y="6849"/>
                  <a:pt x="8358" y="6825"/>
                </a:cubicBezTo>
                <a:cubicBezTo>
                  <a:pt x="8275" y="6825"/>
                  <a:pt x="8346" y="6742"/>
                  <a:pt x="8275" y="6730"/>
                </a:cubicBezTo>
                <a:cubicBezTo>
                  <a:pt x="8239" y="6789"/>
                  <a:pt x="8251" y="6777"/>
                  <a:pt x="8180" y="6789"/>
                </a:cubicBezTo>
                <a:lnTo>
                  <a:pt x="8287" y="6825"/>
                </a:lnTo>
                <a:lnTo>
                  <a:pt x="8180" y="6849"/>
                </a:lnTo>
                <a:cubicBezTo>
                  <a:pt x="8204" y="6873"/>
                  <a:pt x="8251" y="6873"/>
                  <a:pt x="8263" y="6884"/>
                </a:cubicBezTo>
                <a:cubicBezTo>
                  <a:pt x="8204" y="6908"/>
                  <a:pt x="8215" y="6896"/>
                  <a:pt x="8192" y="6944"/>
                </a:cubicBezTo>
                <a:cubicBezTo>
                  <a:pt x="8227" y="6849"/>
                  <a:pt x="8096" y="6932"/>
                  <a:pt x="8096" y="6849"/>
                </a:cubicBezTo>
                <a:lnTo>
                  <a:pt x="8204" y="6742"/>
                </a:lnTo>
                <a:cubicBezTo>
                  <a:pt x="8204" y="6634"/>
                  <a:pt x="8061" y="6706"/>
                  <a:pt x="8013" y="6611"/>
                </a:cubicBezTo>
                <a:lnTo>
                  <a:pt x="8013" y="6611"/>
                </a:lnTo>
                <a:lnTo>
                  <a:pt x="8025" y="6658"/>
                </a:lnTo>
                <a:cubicBezTo>
                  <a:pt x="8013" y="6665"/>
                  <a:pt x="8004" y="6668"/>
                  <a:pt x="7997" y="6668"/>
                </a:cubicBezTo>
                <a:cubicBezTo>
                  <a:pt x="7968" y="6668"/>
                  <a:pt x="7968" y="6622"/>
                  <a:pt x="7930" y="6622"/>
                </a:cubicBezTo>
                <a:cubicBezTo>
                  <a:pt x="7977" y="6587"/>
                  <a:pt x="7965" y="6551"/>
                  <a:pt x="7989" y="6527"/>
                </a:cubicBezTo>
                <a:lnTo>
                  <a:pt x="7989" y="6527"/>
                </a:lnTo>
                <a:cubicBezTo>
                  <a:pt x="7984" y="6531"/>
                  <a:pt x="7979" y="6532"/>
                  <a:pt x="7974" y="6532"/>
                </a:cubicBezTo>
                <a:cubicBezTo>
                  <a:pt x="7958" y="6532"/>
                  <a:pt x="7944" y="6515"/>
                  <a:pt x="7918" y="6515"/>
                </a:cubicBezTo>
                <a:cubicBezTo>
                  <a:pt x="7903" y="6515"/>
                  <a:pt x="7884" y="6521"/>
                  <a:pt x="7858" y="6539"/>
                </a:cubicBezTo>
                <a:lnTo>
                  <a:pt x="7870" y="6468"/>
                </a:lnTo>
                <a:cubicBezTo>
                  <a:pt x="7861" y="6450"/>
                  <a:pt x="7848" y="6444"/>
                  <a:pt x="7831" y="6444"/>
                </a:cubicBezTo>
                <a:cubicBezTo>
                  <a:pt x="7795" y="6444"/>
                  <a:pt x="7745" y="6473"/>
                  <a:pt x="7707" y="6473"/>
                </a:cubicBezTo>
                <a:cubicBezTo>
                  <a:pt x="7691" y="6473"/>
                  <a:pt x="7678" y="6469"/>
                  <a:pt x="7668" y="6456"/>
                </a:cubicBezTo>
                <a:cubicBezTo>
                  <a:pt x="7721" y="6424"/>
                  <a:pt x="7727" y="6383"/>
                  <a:pt x="7770" y="6383"/>
                </a:cubicBezTo>
                <a:cubicBezTo>
                  <a:pt x="7775" y="6383"/>
                  <a:pt x="7780" y="6383"/>
                  <a:pt x="7787" y="6384"/>
                </a:cubicBezTo>
                <a:cubicBezTo>
                  <a:pt x="7779" y="6369"/>
                  <a:pt x="7772" y="6354"/>
                  <a:pt x="7761" y="6354"/>
                </a:cubicBezTo>
                <a:cubicBezTo>
                  <a:pt x="7755" y="6354"/>
                  <a:pt x="7748" y="6359"/>
                  <a:pt x="7739" y="6372"/>
                </a:cubicBezTo>
                <a:cubicBezTo>
                  <a:pt x="7751" y="6337"/>
                  <a:pt x="7644" y="6372"/>
                  <a:pt x="7656" y="6325"/>
                </a:cubicBezTo>
                <a:cubicBezTo>
                  <a:pt x="7637" y="6325"/>
                  <a:pt x="7610" y="6355"/>
                  <a:pt x="7594" y="6355"/>
                </a:cubicBezTo>
                <a:cubicBezTo>
                  <a:pt x="7590" y="6355"/>
                  <a:pt x="7587" y="6353"/>
                  <a:pt x="7584" y="6349"/>
                </a:cubicBezTo>
                <a:cubicBezTo>
                  <a:pt x="7584" y="6342"/>
                  <a:pt x="7588" y="6336"/>
                  <a:pt x="7591" y="6331"/>
                </a:cubicBezTo>
                <a:lnTo>
                  <a:pt x="7591" y="6331"/>
                </a:lnTo>
                <a:cubicBezTo>
                  <a:pt x="7575" y="6343"/>
                  <a:pt x="7541" y="6333"/>
                  <a:pt x="7528" y="6374"/>
                </a:cubicBezTo>
                <a:lnTo>
                  <a:pt x="7528" y="6374"/>
                </a:lnTo>
                <a:cubicBezTo>
                  <a:pt x="7563" y="6219"/>
                  <a:pt x="7359" y="6238"/>
                  <a:pt x="7406" y="6099"/>
                </a:cubicBezTo>
                <a:cubicBezTo>
                  <a:pt x="7358" y="6075"/>
                  <a:pt x="7311" y="6039"/>
                  <a:pt x="7263" y="6003"/>
                </a:cubicBezTo>
                <a:cubicBezTo>
                  <a:pt x="7279" y="6003"/>
                  <a:pt x="7284" y="5998"/>
                  <a:pt x="7286" y="5998"/>
                </a:cubicBezTo>
                <a:lnTo>
                  <a:pt x="7286" y="5998"/>
                </a:lnTo>
                <a:cubicBezTo>
                  <a:pt x="7286" y="6000"/>
                  <a:pt x="7286" y="6001"/>
                  <a:pt x="7287" y="6003"/>
                </a:cubicBezTo>
                <a:cubicBezTo>
                  <a:pt x="7287" y="5999"/>
                  <a:pt x="7287" y="5998"/>
                  <a:pt x="7286" y="5998"/>
                </a:cubicBezTo>
                <a:cubicBezTo>
                  <a:pt x="7286" y="5998"/>
                  <a:pt x="7286" y="5998"/>
                  <a:pt x="7286" y="5998"/>
                </a:cubicBezTo>
                <a:lnTo>
                  <a:pt x="7286" y="5998"/>
                </a:lnTo>
                <a:cubicBezTo>
                  <a:pt x="7282" y="5983"/>
                  <a:pt x="7275" y="5978"/>
                  <a:pt x="7264" y="5978"/>
                </a:cubicBezTo>
                <a:cubicBezTo>
                  <a:pt x="7239" y="5978"/>
                  <a:pt x="7197" y="6012"/>
                  <a:pt x="7170" y="6012"/>
                </a:cubicBezTo>
                <a:cubicBezTo>
                  <a:pt x="7157" y="6012"/>
                  <a:pt x="7147" y="6004"/>
                  <a:pt x="7144" y="5980"/>
                </a:cubicBezTo>
                <a:cubicBezTo>
                  <a:pt x="7153" y="5949"/>
                  <a:pt x="7163" y="5941"/>
                  <a:pt x="7172" y="5941"/>
                </a:cubicBezTo>
                <a:cubicBezTo>
                  <a:pt x="7184" y="5941"/>
                  <a:pt x="7194" y="5953"/>
                  <a:pt x="7200" y="5953"/>
                </a:cubicBezTo>
                <a:cubicBezTo>
                  <a:pt x="7202" y="5953"/>
                  <a:pt x="7203" y="5951"/>
                  <a:pt x="7203" y="5944"/>
                </a:cubicBezTo>
                <a:cubicBezTo>
                  <a:pt x="7322" y="5813"/>
                  <a:pt x="7120" y="5896"/>
                  <a:pt x="7156" y="5789"/>
                </a:cubicBezTo>
                <a:lnTo>
                  <a:pt x="7168" y="5789"/>
                </a:lnTo>
                <a:cubicBezTo>
                  <a:pt x="7192" y="5718"/>
                  <a:pt x="7061" y="5765"/>
                  <a:pt x="7025" y="5718"/>
                </a:cubicBezTo>
                <a:cubicBezTo>
                  <a:pt x="7025" y="5718"/>
                  <a:pt x="7037" y="5706"/>
                  <a:pt x="7037" y="5694"/>
                </a:cubicBezTo>
                <a:lnTo>
                  <a:pt x="7037" y="5694"/>
                </a:lnTo>
                <a:cubicBezTo>
                  <a:pt x="7012" y="5704"/>
                  <a:pt x="6988" y="5709"/>
                  <a:pt x="6964" y="5709"/>
                </a:cubicBezTo>
                <a:cubicBezTo>
                  <a:pt x="6907" y="5709"/>
                  <a:pt x="6853" y="5683"/>
                  <a:pt x="6811" y="5658"/>
                </a:cubicBezTo>
                <a:cubicBezTo>
                  <a:pt x="6870" y="5634"/>
                  <a:pt x="6858" y="5658"/>
                  <a:pt x="6894" y="5599"/>
                </a:cubicBezTo>
                <a:cubicBezTo>
                  <a:pt x="6892" y="5598"/>
                  <a:pt x="6891" y="5598"/>
                  <a:pt x="6889" y="5598"/>
                </a:cubicBezTo>
                <a:cubicBezTo>
                  <a:pt x="6867" y="5598"/>
                  <a:pt x="6830" y="5662"/>
                  <a:pt x="6791" y="5662"/>
                </a:cubicBezTo>
                <a:cubicBezTo>
                  <a:pt x="6785" y="5662"/>
                  <a:pt x="6780" y="5661"/>
                  <a:pt x="6775" y="5658"/>
                </a:cubicBezTo>
                <a:cubicBezTo>
                  <a:pt x="6787" y="5622"/>
                  <a:pt x="6787" y="5563"/>
                  <a:pt x="6834" y="5515"/>
                </a:cubicBezTo>
                <a:lnTo>
                  <a:pt x="6870" y="5551"/>
                </a:lnTo>
                <a:cubicBezTo>
                  <a:pt x="6918" y="5468"/>
                  <a:pt x="6822" y="5503"/>
                  <a:pt x="6811" y="5468"/>
                </a:cubicBezTo>
                <a:lnTo>
                  <a:pt x="6846" y="5444"/>
                </a:lnTo>
                <a:cubicBezTo>
                  <a:pt x="6826" y="5430"/>
                  <a:pt x="6805" y="5426"/>
                  <a:pt x="6786" y="5426"/>
                </a:cubicBezTo>
                <a:cubicBezTo>
                  <a:pt x="6759" y="5426"/>
                  <a:pt x="6734" y="5433"/>
                  <a:pt x="6710" y="5433"/>
                </a:cubicBezTo>
                <a:cubicBezTo>
                  <a:pt x="6690" y="5433"/>
                  <a:pt x="6672" y="5428"/>
                  <a:pt x="6656" y="5408"/>
                </a:cubicBezTo>
                <a:lnTo>
                  <a:pt x="6632" y="5432"/>
                </a:lnTo>
                <a:cubicBezTo>
                  <a:pt x="6616" y="5437"/>
                  <a:pt x="6606" y="5439"/>
                  <a:pt x="6598" y="5439"/>
                </a:cubicBezTo>
                <a:cubicBezTo>
                  <a:pt x="6560" y="5439"/>
                  <a:pt x="6615" y="5381"/>
                  <a:pt x="6580" y="5381"/>
                </a:cubicBezTo>
                <a:cubicBezTo>
                  <a:pt x="6575" y="5381"/>
                  <a:pt x="6569" y="5382"/>
                  <a:pt x="6560" y="5384"/>
                </a:cubicBezTo>
                <a:lnTo>
                  <a:pt x="6632" y="5301"/>
                </a:lnTo>
                <a:cubicBezTo>
                  <a:pt x="6584" y="5289"/>
                  <a:pt x="6477" y="5289"/>
                  <a:pt x="6430" y="5265"/>
                </a:cubicBezTo>
                <a:cubicBezTo>
                  <a:pt x="6460" y="5250"/>
                  <a:pt x="6491" y="5246"/>
                  <a:pt x="6520" y="5246"/>
                </a:cubicBezTo>
                <a:cubicBezTo>
                  <a:pt x="6560" y="5246"/>
                  <a:pt x="6598" y="5253"/>
                  <a:pt x="6632" y="5253"/>
                </a:cubicBezTo>
                <a:cubicBezTo>
                  <a:pt x="6622" y="5234"/>
                  <a:pt x="6581" y="5199"/>
                  <a:pt x="6541" y="5199"/>
                </a:cubicBezTo>
                <a:cubicBezTo>
                  <a:pt x="6531" y="5199"/>
                  <a:pt x="6522" y="5201"/>
                  <a:pt x="6513" y="5206"/>
                </a:cubicBezTo>
                <a:cubicBezTo>
                  <a:pt x="6525" y="5206"/>
                  <a:pt x="6560" y="5206"/>
                  <a:pt x="6549" y="5218"/>
                </a:cubicBezTo>
                <a:cubicBezTo>
                  <a:pt x="6516" y="5232"/>
                  <a:pt x="6487" y="5238"/>
                  <a:pt x="6461" y="5238"/>
                </a:cubicBezTo>
                <a:cubicBezTo>
                  <a:pt x="6422" y="5238"/>
                  <a:pt x="6392" y="5223"/>
                  <a:pt x="6370" y="5194"/>
                </a:cubicBezTo>
                <a:cubicBezTo>
                  <a:pt x="6513" y="5063"/>
                  <a:pt x="6287" y="5051"/>
                  <a:pt x="6370" y="4908"/>
                </a:cubicBezTo>
                <a:cubicBezTo>
                  <a:pt x="6251" y="4884"/>
                  <a:pt x="6251" y="4729"/>
                  <a:pt x="6156" y="4646"/>
                </a:cubicBezTo>
                <a:cubicBezTo>
                  <a:pt x="6127" y="4695"/>
                  <a:pt x="6115" y="4708"/>
                  <a:pt x="6107" y="4708"/>
                </a:cubicBezTo>
                <a:cubicBezTo>
                  <a:pt x="6099" y="4708"/>
                  <a:pt x="6095" y="4695"/>
                  <a:pt x="6081" y="4695"/>
                </a:cubicBezTo>
                <a:cubicBezTo>
                  <a:pt x="6069" y="4695"/>
                  <a:pt x="6049" y="4705"/>
                  <a:pt x="6013" y="4741"/>
                </a:cubicBezTo>
                <a:cubicBezTo>
                  <a:pt x="5989" y="4729"/>
                  <a:pt x="5989" y="4717"/>
                  <a:pt x="5989" y="4717"/>
                </a:cubicBezTo>
                <a:cubicBezTo>
                  <a:pt x="5989" y="4717"/>
                  <a:pt x="5989" y="4706"/>
                  <a:pt x="5989" y="4706"/>
                </a:cubicBezTo>
                <a:lnTo>
                  <a:pt x="6001" y="4587"/>
                </a:lnTo>
                <a:cubicBezTo>
                  <a:pt x="6007" y="4563"/>
                  <a:pt x="6019" y="4560"/>
                  <a:pt x="6032" y="4560"/>
                </a:cubicBezTo>
                <a:cubicBezTo>
                  <a:pt x="6037" y="4560"/>
                  <a:pt x="6041" y="4560"/>
                  <a:pt x="6046" y="4560"/>
                </a:cubicBezTo>
                <a:cubicBezTo>
                  <a:pt x="6055" y="4560"/>
                  <a:pt x="6064" y="4559"/>
                  <a:pt x="6072" y="4551"/>
                </a:cubicBezTo>
                <a:cubicBezTo>
                  <a:pt x="6037" y="4491"/>
                  <a:pt x="6096" y="4479"/>
                  <a:pt x="6096" y="4420"/>
                </a:cubicBezTo>
                <a:lnTo>
                  <a:pt x="6096" y="4420"/>
                </a:lnTo>
                <a:cubicBezTo>
                  <a:pt x="6078" y="4444"/>
                  <a:pt x="6060" y="4456"/>
                  <a:pt x="6046" y="4456"/>
                </a:cubicBezTo>
                <a:cubicBezTo>
                  <a:pt x="6031" y="4456"/>
                  <a:pt x="6019" y="4444"/>
                  <a:pt x="6013" y="4420"/>
                </a:cubicBezTo>
                <a:lnTo>
                  <a:pt x="6001" y="4515"/>
                </a:lnTo>
                <a:cubicBezTo>
                  <a:pt x="5870" y="4503"/>
                  <a:pt x="6049" y="4360"/>
                  <a:pt x="5918" y="4360"/>
                </a:cubicBezTo>
                <a:lnTo>
                  <a:pt x="5977" y="4337"/>
                </a:lnTo>
                <a:cubicBezTo>
                  <a:pt x="5930" y="4327"/>
                  <a:pt x="5884" y="4259"/>
                  <a:pt x="5808" y="4259"/>
                </a:cubicBezTo>
                <a:cubicBezTo>
                  <a:pt x="5787" y="4259"/>
                  <a:pt x="5765" y="4264"/>
                  <a:pt x="5739" y="4277"/>
                </a:cubicBezTo>
                <a:lnTo>
                  <a:pt x="5739" y="4277"/>
                </a:lnTo>
                <a:cubicBezTo>
                  <a:pt x="5739" y="4253"/>
                  <a:pt x="5763" y="4217"/>
                  <a:pt x="5787" y="4217"/>
                </a:cubicBezTo>
                <a:cubicBezTo>
                  <a:pt x="5727" y="4134"/>
                  <a:pt x="5525" y="4134"/>
                  <a:pt x="5525" y="4027"/>
                </a:cubicBezTo>
                <a:lnTo>
                  <a:pt x="5560" y="4003"/>
                </a:lnTo>
                <a:cubicBezTo>
                  <a:pt x="5557" y="4001"/>
                  <a:pt x="5552" y="4001"/>
                  <a:pt x="5547" y="4001"/>
                </a:cubicBezTo>
                <a:cubicBezTo>
                  <a:pt x="5533" y="4001"/>
                  <a:pt x="5517" y="4005"/>
                  <a:pt x="5505" y="4005"/>
                </a:cubicBezTo>
                <a:cubicBezTo>
                  <a:pt x="5492" y="4005"/>
                  <a:pt x="5484" y="4000"/>
                  <a:pt x="5489" y="3979"/>
                </a:cubicBezTo>
                <a:cubicBezTo>
                  <a:pt x="5501" y="3967"/>
                  <a:pt x="5525" y="3956"/>
                  <a:pt x="5513" y="3944"/>
                </a:cubicBezTo>
                <a:lnTo>
                  <a:pt x="5513" y="3944"/>
                </a:lnTo>
                <a:cubicBezTo>
                  <a:pt x="5508" y="3948"/>
                  <a:pt x="5496" y="3951"/>
                  <a:pt x="5482" y="3951"/>
                </a:cubicBezTo>
                <a:cubicBezTo>
                  <a:pt x="5458" y="3951"/>
                  <a:pt x="5429" y="3942"/>
                  <a:pt x="5429" y="3920"/>
                </a:cubicBezTo>
                <a:lnTo>
                  <a:pt x="5477" y="3908"/>
                </a:lnTo>
                <a:cubicBezTo>
                  <a:pt x="5441" y="3789"/>
                  <a:pt x="5287" y="3860"/>
                  <a:pt x="5203" y="3813"/>
                </a:cubicBezTo>
                <a:cubicBezTo>
                  <a:pt x="5287" y="3729"/>
                  <a:pt x="5263" y="3646"/>
                  <a:pt x="5239" y="3598"/>
                </a:cubicBezTo>
                <a:lnTo>
                  <a:pt x="5251" y="3598"/>
                </a:lnTo>
                <a:cubicBezTo>
                  <a:pt x="5179" y="3491"/>
                  <a:pt x="5036" y="3503"/>
                  <a:pt x="4929" y="3455"/>
                </a:cubicBezTo>
                <a:cubicBezTo>
                  <a:pt x="4965" y="3313"/>
                  <a:pt x="4798" y="3241"/>
                  <a:pt x="4775" y="3098"/>
                </a:cubicBezTo>
                <a:cubicBezTo>
                  <a:pt x="4763" y="3134"/>
                  <a:pt x="4703" y="3158"/>
                  <a:pt x="4679" y="3158"/>
                </a:cubicBezTo>
                <a:cubicBezTo>
                  <a:pt x="4679" y="3122"/>
                  <a:pt x="4572" y="3158"/>
                  <a:pt x="4655" y="3086"/>
                </a:cubicBezTo>
                <a:lnTo>
                  <a:pt x="4655" y="3086"/>
                </a:lnTo>
                <a:lnTo>
                  <a:pt x="4655" y="3098"/>
                </a:lnTo>
                <a:cubicBezTo>
                  <a:pt x="4715" y="3003"/>
                  <a:pt x="4655" y="2991"/>
                  <a:pt x="4632" y="2955"/>
                </a:cubicBezTo>
                <a:lnTo>
                  <a:pt x="4525" y="3039"/>
                </a:lnTo>
                <a:cubicBezTo>
                  <a:pt x="4596" y="2824"/>
                  <a:pt x="4263" y="2872"/>
                  <a:pt x="4346" y="2705"/>
                </a:cubicBezTo>
                <a:lnTo>
                  <a:pt x="4346" y="2705"/>
                </a:lnTo>
                <a:cubicBezTo>
                  <a:pt x="4341" y="2707"/>
                  <a:pt x="4336" y="2708"/>
                  <a:pt x="4331" y="2708"/>
                </a:cubicBezTo>
                <a:cubicBezTo>
                  <a:pt x="4308" y="2708"/>
                  <a:pt x="4288" y="2691"/>
                  <a:pt x="4258" y="2691"/>
                </a:cubicBezTo>
                <a:cubicBezTo>
                  <a:pt x="4252" y="2691"/>
                  <a:pt x="4246" y="2692"/>
                  <a:pt x="4239" y="2693"/>
                </a:cubicBezTo>
                <a:lnTo>
                  <a:pt x="4298" y="2646"/>
                </a:lnTo>
                <a:cubicBezTo>
                  <a:pt x="4251" y="2574"/>
                  <a:pt x="4239" y="2539"/>
                  <a:pt x="4155" y="2479"/>
                </a:cubicBezTo>
                <a:lnTo>
                  <a:pt x="4203" y="2455"/>
                </a:lnTo>
                <a:cubicBezTo>
                  <a:pt x="4200" y="2451"/>
                  <a:pt x="4196" y="2450"/>
                  <a:pt x="4190" y="2450"/>
                </a:cubicBezTo>
                <a:cubicBezTo>
                  <a:pt x="4149" y="2450"/>
                  <a:pt x="4041" y="2533"/>
                  <a:pt x="3993" y="2533"/>
                </a:cubicBezTo>
                <a:cubicBezTo>
                  <a:pt x="3987" y="2533"/>
                  <a:pt x="3981" y="2531"/>
                  <a:pt x="3977" y="2527"/>
                </a:cubicBezTo>
                <a:lnTo>
                  <a:pt x="4036" y="2443"/>
                </a:lnTo>
                <a:cubicBezTo>
                  <a:pt x="3977" y="2372"/>
                  <a:pt x="3977" y="2241"/>
                  <a:pt x="3846" y="2241"/>
                </a:cubicBezTo>
                <a:cubicBezTo>
                  <a:pt x="3855" y="2231"/>
                  <a:pt x="3873" y="2214"/>
                  <a:pt x="3886" y="2214"/>
                </a:cubicBezTo>
                <a:cubicBezTo>
                  <a:pt x="3888" y="2214"/>
                  <a:pt x="3891" y="2215"/>
                  <a:pt x="3893" y="2217"/>
                </a:cubicBezTo>
                <a:cubicBezTo>
                  <a:pt x="3876" y="2192"/>
                  <a:pt x="3847" y="2111"/>
                  <a:pt x="3797" y="2111"/>
                </a:cubicBezTo>
                <a:cubicBezTo>
                  <a:pt x="3780" y="2111"/>
                  <a:pt x="3761" y="2120"/>
                  <a:pt x="3739" y="2143"/>
                </a:cubicBezTo>
                <a:lnTo>
                  <a:pt x="3739" y="2143"/>
                </a:lnTo>
                <a:cubicBezTo>
                  <a:pt x="3780" y="2086"/>
                  <a:pt x="3663" y="2086"/>
                  <a:pt x="3608" y="2086"/>
                </a:cubicBezTo>
                <a:lnTo>
                  <a:pt x="3655" y="2039"/>
                </a:lnTo>
                <a:lnTo>
                  <a:pt x="3655" y="2039"/>
                </a:lnTo>
                <a:cubicBezTo>
                  <a:pt x="3594" y="2062"/>
                  <a:pt x="3567" y="2075"/>
                  <a:pt x="3540" y="2075"/>
                </a:cubicBezTo>
                <a:cubicBezTo>
                  <a:pt x="3525" y="2075"/>
                  <a:pt x="3510" y="2071"/>
                  <a:pt x="3489" y="2062"/>
                </a:cubicBezTo>
                <a:cubicBezTo>
                  <a:pt x="3477" y="2051"/>
                  <a:pt x="3501" y="2027"/>
                  <a:pt x="3512" y="2027"/>
                </a:cubicBezTo>
                <a:cubicBezTo>
                  <a:pt x="3510" y="2021"/>
                  <a:pt x="3504" y="2019"/>
                  <a:pt x="3497" y="2019"/>
                </a:cubicBezTo>
                <a:cubicBezTo>
                  <a:pt x="3488" y="2019"/>
                  <a:pt x="3476" y="2023"/>
                  <a:pt x="3464" y="2023"/>
                </a:cubicBezTo>
                <a:cubicBezTo>
                  <a:pt x="3449" y="2023"/>
                  <a:pt x="3434" y="2017"/>
                  <a:pt x="3429" y="1991"/>
                </a:cubicBezTo>
                <a:lnTo>
                  <a:pt x="3477" y="1979"/>
                </a:lnTo>
                <a:cubicBezTo>
                  <a:pt x="3466" y="1963"/>
                  <a:pt x="3455" y="1957"/>
                  <a:pt x="3442" y="1957"/>
                </a:cubicBezTo>
                <a:cubicBezTo>
                  <a:pt x="3427" y="1957"/>
                  <a:pt x="3408" y="1966"/>
                  <a:pt x="3382" y="1979"/>
                </a:cubicBezTo>
                <a:cubicBezTo>
                  <a:pt x="3334" y="1979"/>
                  <a:pt x="3322" y="1896"/>
                  <a:pt x="3370" y="1848"/>
                </a:cubicBezTo>
                <a:lnTo>
                  <a:pt x="3370" y="1848"/>
                </a:lnTo>
                <a:cubicBezTo>
                  <a:pt x="3347" y="1863"/>
                  <a:pt x="3315" y="1878"/>
                  <a:pt x="3294" y="1878"/>
                </a:cubicBezTo>
                <a:cubicBezTo>
                  <a:pt x="3282" y="1878"/>
                  <a:pt x="3274" y="1873"/>
                  <a:pt x="3274" y="1860"/>
                </a:cubicBezTo>
                <a:cubicBezTo>
                  <a:pt x="3286" y="1836"/>
                  <a:pt x="3298" y="1836"/>
                  <a:pt x="3310" y="1836"/>
                </a:cubicBezTo>
                <a:cubicBezTo>
                  <a:pt x="3286" y="1741"/>
                  <a:pt x="3167" y="1812"/>
                  <a:pt x="3179" y="1717"/>
                </a:cubicBezTo>
                <a:cubicBezTo>
                  <a:pt x="3191" y="1705"/>
                  <a:pt x="3203" y="1693"/>
                  <a:pt x="3203" y="1681"/>
                </a:cubicBezTo>
                <a:cubicBezTo>
                  <a:pt x="3243" y="1722"/>
                  <a:pt x="3275" y="1754"/>
                  <a:pt x="3277" y="1762"/>
                </a:cubicBezTo>
                <a:lnTo>
                  <a:pt x="3277" y="1762"/>
                </a:lnTo>
                <a:cubicBezTo>
                  <a:pt x="3321" y="1716"/>
                  <a:pt x="3300" y="1669"/>
                  <a:pt x="3393" y="1634"/>
                </a:cubicBezTo>
                <a:lnTo>
                  <a:pt x="3393" y="1634"/>
                </a:lnTo>
                <a:cubicBezTo>
                  <a:pt x="3358" y="1640"/>
                  <a:pt x="3307" y="1649"/>
                  <a:pt x="3264" y="1649"/>
                </a:cubicBezTo>
                <a:cubicBezTo>
                  <a:pt x="3221" y="1649"/>
                  <a:pt x="3185" y="1640"/>
                  <a:pt x="3179" y="1610"/>
                </a:cubicBezTo>
                <a:cubicBezTo>
                  <a:pt x="3179" y="1610"/>
                  <a:pt x="3179" y="1598"/>
                  <a:pt x="3191" y="1598"/>
                </a:cubicBezTo>
                <a:lnTo>
                  <a:pt x="3203" y="1598"/>
                </a:lnTo>
                <a:cubicBezTo>
                  <a:pt x="3191" y="1574"/>
                  <a:pt x="3179" y="1574"/>
                  <a:pt x="3167" y="1574"/>
                </a:cubicBezTo>
                <a:cubicBezTo>
                  <a:pt x="3167" y="1562"/>
                  <a:pt x="3167" y="1550"/>
                  <a:pt x="3155" y="1539"/>
                </a:cubicBezTo>
                <a:cubicBezTo>
                  <a:pt x="3191" y="1491"/>
                  <a:pt x="3131" y="1467"/>
                  <a:pt x="3120" y="1455"/>
                </a:cubicBezTo>
                <a:cubicBezTo>
                  <a:pt x="3062" y="1501"/>
                  <a:pt x="3049" y="1480"/>
                  <a:pt x="3026" y="1534"/>
                </a:cubicBezTo>
                <a:lnTo>
                  <a:pt x="3026" y="1534"/>
                </a:lnTo>
                <a:cubicBezTo>
                  <a:pt x="3027" y="1534"/>
                  <a:pt x="3027" y="1534"/>
                  <a:pt x="3027" y="1534"/>
                </a:cubicBezTo>
                <a:cubicBezTo>
                  <a:pt x="3031" y="1534"/>
                  <a:pt x="3040" y="1542"/>
                  <a:pt x="3048" y="1550"/>
                </a:cubicBezTo>
                <a:lnTo>
                  <a:pt x="3060" y="1550"/>
                </a:lnTo>
                <a:cubicBezTo>
                  <a:pt x="3072" y="1562"/>
                  <a:pt x="3096" y="1574"/>
                  <a:pt x="3108" y="1598"/>
                </a:cubicBezTo>
                <a:cubicBezTo>
                  <a:pt x="3096" y="1602"/>
                  <a:pt x="3084" y="1605"/>
                  <a:pt x="3073" y="1605"/>
                </a:cubicBezTo>
                <a:cubicBezTo>
                  <a:pt x="3052" y="1605"/>
                  <a:pt x="3036" y="1594"/>
                  <a:pt x="3036" y="1562"/>
                </a:cubicBezTo>
                <a:cubicBezTo>
                  <a:pt x="3001" y="1586"/>
                  <a:pt x="2953" y="1610"/>
                  <a:pt x="2929" y="1622"/>
                </a:cubicBezTo>
                <a:cubicBezTo>
                  <a:pt x="2977" y="1527"/>
                  <a:pt x="2965" y="1443"/>
                  <a:pt x="3001" y="1384"/>
                </a:cubicBezTo>
                <a:cubicBezTo>
                  <a:pt x="2941" y="1367"/>
                  <a:pt x="2894" y="1320"/>
                  <a:pt x="2824" y="1320"/>
                </a:cubicBezTo>
                <a:cubicBezTo>
                  <a:pt x="2796" y="1320"/>
                  <a:pt x="2764" y="1327"/>
                  <a:pt x="2727" y="1348"/>
                </a:cubicBezTo>
                <a:cubicBezTo>
                  <a:pt x="2691" y="1336"/>
                  <a:pt x="2727" y="1300"/>
                  <a:pt x="2739" y="1277"/>
                </a:cubicBezTo>
                <a:cubicBezTo>
                  <a:pt x="2754" y="1277"/>
                  <a:pt x="2760" y="1282"/>
                  <a:pt x="2769" y="1282"/>
                </a:cubicBezTo>
                <a:cubicBezTo>
                  <a:pt x="2773" y="1282"/>
                  <a:pt x="2778" y="1281"/>
                  <a:pt x="2786" y="1277"/>
                </a:cubicBezTo>
                <a:cubicBezTo>
                  <a:pt x="2744" y="1268"/>
                  <a:pt x="2707" y="1229"/>
                  <a:pt x="2664" y="1229"/>
                </a:cubicBezTo>
                <a:cubicBezTo>
                  <a:pt x="2647" y="1229"/>
                  <a:pt x="2628" y="1236"/>
                  <a:pt x="2608" y="1253"/>
                </a:cubicBezTo>
                <a:cubicBezTo>
                  <a:pt x="2596" y="1181"/>
                  <a:pt x="2691" y="1217"/>
                  <a:pt x="2620" y="1169"/>
                </a:cubicBezTo>
                <a:lnTo>
                  <a:pt x="2655" y="1158"/>
                </a:lnTo>
                <a:cubicBezTo>
                  <a:pt x="2644" y="948"/>
                  <a:pt x="2312" y="1160"/>
                  <a:pt x="2310" y="923"/>
                </a:cubicBezTo>
                <a:lnTo>
                  <a:pt x="2310" y="923"/>
                </a:lnTo>
                <a:cubicBezTo>
                  <a:pt x="2309" y="932"/>
                  <a:pt x="2306" y="935"/>
                  <a:pt x="2298" y="943"/>
                </a:cubicBezTo>
                <a:cubicBezTo>
                  <a:pt x="2215" y="753"/>
                  <a:pt x="1953" y="741"/>
                  <a:pt x="1905" y="515"/>
                </a:cubicBezTo>
                <a:cubicBezTo>
                  <a:pt x="1896" y="493"/>
                  <a:pt x="1884" y="485"/>
                  <a:pt x="1870" y="485"/>
                </a:cubicBezTo>
                <a:cubicBezTo>
                  <a:pt x="1845" y="485"/>
                  <a:pt x="1812" y="507"/>
                  <a:pt x="1774" y="515"/>
                </a:cubicBezTo>
                <a:lnTo>
                  <a:pt x="1822" y="443"/>
                </a:lnTo>
                <a:lnTo>
                  <a:pt x="1822" y="443"/>
                </a:lnTo>
                <a:lnTo>
                  <a:pt x="1715" y="479"/>
                </a:lnTo>
                <a:cubicBezTo>
                  <a:pt x="1626" y="479"/>
                  <a:pt x="1723" y="273"/>
                  <a:pt x="1612" y="273"/>
                </a:cubicBezTo>
                <a:cubicBezTo>
                  <a:pt x="1604" y="273"/>
                  <a:pt x="1594" y="274"/>
                  <a:pt x="1584" y="276"/>
                </a:cubicBezTo>
                <a:lnTo>
                  <a:pt x="1560" y="324"/>
                </a:lnTo>
                <a:cubicBezTo>
                  <a:pt x="1536" y="288"/>
                  <a:pt x="1441" y="276"/>
                  <a:pt x="1488" y="229"/>
                </a:cubicBezTo>
                <a:cubicBezTo>
                  <a:pt x="1480" y="229"/>
                  <a:pt x="1462" y="245"/>
                  <a:pt x="1454" y="245"/>
                </a:cubicBezTo>
                <a:cubicBezTo>
                  <a:pt x="1450" y="245"/>
                  <a:pt x="1449" y="241"/>
                  <a:pt x="1453" y="229"/>
                </a:cubicBezTo>
                <a:lnTo>
                  <a:pt x="1477" y="205"/>
                </a:lnTo>
                <a:lnTo>
                  <a:pt x="1369" y="193"/>
                </a:lnTo>
                <a:cubicBezTo>
                  <a:pt x="1334" y="134"/>
                  <a:pt x="1477" y="74"/>
                  <a:pt x="1405" y="3"/>
                </a:cubicBezTo>
                <a:cubicBezTo>
                  <a:pt x="1400" y="1"/>
                  <a:pt x="1394" y="0"/>
                  <a:pt x="1387" y="0"/>
                </a:cubicBezTo>
                <a:close/>
              </a:path>
            </a:pathLst>
          </a:custGeom>
          <a:solidFill>
            <a:srgbClr val="D752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 name="Google Shape;1525;p46">
            <a:extLst>
              <a:ext uri="{FF2B5EF4-FFF2-40B4-BE49-F238E27FC236}">
                <a16:creationId xmlns:a16="http://schemas.microsoft.com/office/drawing/2014/main" id="{28E1E4AF-368C-49D1-8533-91D57D563E72}"/>
              </a:ext>
            </a:extLst>
          </p:cNvPr>
          <p:cNvSpPr/>
          <p:nvPr/>
        </p:nvSpPr>
        <p:spPr>
          <a:xfrm rot="11573618">
            <a:off x="7581759" y="849432"/>
            <a:ext cx="620083" cy="884955"/>
          </a:xfrm>
          <a:custGeom>
            <a:avLst/>
            <a:gdLst/>
            <a:ahLst/>
            <a:cxnLst/>
            <a:rect l="l" t="t" r="r" b="b"/>
            <a:pathLst>
              <a:path w="8978" h="12813" extrusionOk="0">
                <a:moveTo>
                  <a:pt x="8656" y="0"/>
                </a:moveTo>
                <a:cubicBezTo>
                  <a:pt x="8656" y="12"/>
                  <a:pt x="8659" y="21"/>
                  <a:pt x="8664" y="30"/>
                </a:cubicBezTo>
                <a:lnTo>
                  <a:pt x="8664" y="30"/>
                </a:lnTo>
                <a:lnTo>
                  <a:pt x="8656" y="0"/>
                </a:lnTo>
                <a:close/>
                <a:moveTo>
                  <a:pt x="8371" y="48"/>
                </a:moveTo>
                <a:lnTo>
                  <a:pt x="8388" y="66"/>
                </a:lnTo>
                <a:lnTo>
                  <a:pt x="8388" y="66"/>
                </a:lnTo>
                <a:cubicBezTo>
                  <a:pt x="8382" y="57"/>
                  <a:pt x="8375" y="48"/>
                  <a:pt x="8371" y="48"/>
                </a:cubicBezTo>
                <a:close/>
                <a:moveTo>
                  <a:pt x="8332" y="69"/>
                </a:moveTo>
                <a:cubicBezTo>
                  <a:pt x="8331" y="69"/>
                  <a:pt x="8332" y="72"/>
                  <a:pt x="8334" y="76"/>
                </a:cubicBezTo>
                <a:lnTo>
                  <a:pt x="8334" y="76"/>
                </a:lnTo>
                <a:cubicBezTo>
                  <a:pt x="8334" y="74"/>
                  <a:pt x="8335" y="73"/>
                  <a:pt x="8335" y="72"/>
                </a:cubicBezTo>
                <a:cubicBezTo>
                  <a:pt x="8333" y="70"/>
                  <a:pt x="8332" y="69"/>
                  <a:pt x="8332" y="69"/>
                </a:cubicBezTo>
                <a:close/>
                <a:moveTo>
                  <a:pt x="8097" y="131"/>
                </a:moveTo>
                <a:lnTo>
                  <a:pt x="8097" y="131"/>
                </a:lnTo>
                <a:cubicBezTo>
                  <a:pt x="8087" y="141"/>
                  <a:pt x="8085" y="143"/>
                  <a:pt x="8097" y="155"/>
                </a:cubicBezTo>
                <a:lnTo>
                  <a:pt x="8097" y="155"/>
                </a:lnTo>
                <a:lnTo>
                  <a:pt x="8097" y="131"/>
                </a:lnTo>
                <a:close/>
                <a:moveTo>
                  <a:pt x="8893" y="130"/>
                </a:moveTo>
                <a:lnTo>
                  <a:pt x="8893" y="130"/>
                </a:lnTo>
                <a:cubicBezTo>
                  <a:pt x="8900" y="138"/>
                  <a:pt x="8909" y="148"/>
                  <a:pt x="8916" y="155"/>
                </a:cubicBezTo>
                <a:lnTo>
                  <a:pt x="8916" y="155"/>
                </a:lnTo>
                <a:cubicBezTo>
                  <a:pt x="8909" y="143"/>
                  <a:pt x="8900" y="133"/>
                  <a:pt x="8893" y="130"/>
                </a:cubicBezTo>
                <a:close/>
                <a:moveTo>
                  <a:pt x="8071" y="145"/>
                </a:moveTo>
                <a:cubicBezTo>
                  <a:pt x="8070" y="145"/>
                  <a:pt x="8070" y="148"/>
                  <a:pt x="8073" y="155"/>
                </a:cubicBezTo>
                <a:lnTo>
                  <a:pt x="8081" y="155"/>
                </a:lnTo>
                <a:cubicBezTo>
                  <a:pt x="8076" y="149"/>
                  <a:pt x="8072" y="145"/>
                  <a:pt x="8071" y="145"/>
                </a:cubicBezTo>
                <a:close/>
                <a:moveTo>
                  <a:pt x="8097" y="155"/>
                </a:moveTo>
                <a:lnTo>
                  <a:pt x="8097" y="155"/>
                </a:lnTo>
                <a:cubicBezTo>
                  <a:pt x="8097" y="156"/>
                  <a:pt x="8098" y="156"/>
                  <a:pt x="8099" y="157"/>
                </a:cubicBezTo>
                <a:lnTo>
                  <a:pt x="8099" y="157"/>
                </a:lnTo>
                <a:cubicBezTo>
                  <a:pt x="8098" y="156"/>
                  <a:pt x="8097" y="155"/>
                  <a:pt x="8097" y="155"/>
                </a:cubicBezTo>
                <a:close/>
                <a:moveTo>
                  <a:pt x="8081" y="155"/>
                </a:moveTo>
                <a:cubicBezTo>
                  <a:pt x="8084" y="159"/>
                  <a:pt x="8088" y="164"/>
                  <a:pt x="8092" y="167"/>
                </a:cubicBezTo>
                <a:lnTo>
                  <a:pt x="8092" y="167"/>
                </a:lnTo>
                <a:cubicBezTo>
                  <a:pt x="8090" y="162"/>
                  <a:pt x="8088" y="158"/>
                  <a:pt x="8085" y="155"/>
                </a:cubicBezTo>
                <a:close/>
                <a:moveTo>
                  <a:pt x="8916" y="155"/>
                </a:moveTo>
                <a:lnTo>
                  <a:pt x="8916" y="155"/>
                </a:lnTo>
                <a:cubicBezTo>
                  <a:pt x="8922" y="163"/>
                  <a:pt x="8926" y="171"/>
                  <a:pt x="8930" y="179"/>
                </a:cubicBezTo>
                <a:cubicBezTo>
                  <a:pt x="8942" y="179"/>
                  <a:pt x="8942" y="167"/>
                  <a:pt x="8942" y="155"/>
                </a:cubicBezTo>
                <a:lnTo>
                  <a:pt x="8942" y="155"/>
                </a:lnTo>
                <a:cubicBezTo>
                  <a:pt x="8942" y="164"/>
                  <a:pt x="8940" y="168"/>
                  <a:pt x="8936" y="168"/>
                </a:cubicBezTo>
                <a:cubicBezTo>
                  <a:pt x="8931" y="168"/>
                  <a:pt x="8924" y="162"/>
                  <a:pt x="8916" y="155"/>
                </a:cubicBezTo>
                <a:close/>
                <a:moveTo>
                  <a:pt x="7870" y="179"/>
                </a:moveTo>
                <a:lnTo>
                  <a:pt x="7870" y="179"/>
                </a:lnTo>
                <a:lnTo>
                  <a:pt x="7870" y="179"/>
                </a:lnTo>
                <a:close/>
                <a:moveTo>
                  <a:pt x="8085" y="179"/>
                </a:moveTo>
                <a:cubicBezTo>
                  <a:pt x="8085" y="179"/>
                  <a:pt x="8085" y="179"/>
                  <a:pt x="8085" y="179"/>
                </a:cubicBezTo>
                <a:cubicBezTo>
                  <a:pt x="8085" y="179"/>
                  <a:pt x="8085" y="179"/>
                  <a:pt x="8085" y="179"/>
                </a:cubicBezTo>
                <a:close/>
                <a:moveTo>
                  <a:pt x="8680" y="238"/>
                </a:moveTo>
                <a:cubicBezTo>
                  <a:pt x="8680" y="238"/>
                  <a:pt x="8692" y="238"/>
                  <a:pt x="8692" y="250"/>
                </a:cubicBezTo>
                <a:cubicBezTo>
                  <a:pt x="8692" y="250"/>
                  <a:pt x="8680" y="238"/>
                  <a:pt x="8680" y="238"/>
                </a:cubicBezTo>
                <a:close/>
                <a:moveTo>
                  <a:pt x="8699" y="222"/>
                </a:moveTo>
                <a:cubicBezTo>
                  <a:pt x="8705" y="222"/>
                  <a:pt x="8707" y="233"/>
                  <a:pt x="8716" y="250"/>
                </a:cubicBezTo>
                <a:cubicBezTo>
                  <a:pt x="8728" y="250"/>
                  <a:pt x="8728" y="238"/>
                  <a:pt x="8740" y="238"/>
                </a:cubicBezTo>
                <a:lnTo>
                  <a:pt x="8728" y="250"/>
                </a:lnTo>
                <a:cubicBezTo>
                  <a:pt x="8728" y="256"/>
                  <a:pt x="8728" y="259"/>
                  <a:pt x="8726" y="259"/>
                </a:cubicBezTo>
                <a:cubicBezTo>
                  <a:pt x="8725" y="259"/>
                  <a:pt x="8722" y="256"/>
                  <a:pt x="8716" y="250"/>
                </a:cubicBezTo>
                <a:lnTo>
                  <a:pt x="8704" y="250"/>
                </a:lnTo>
                <a:cubicBezTo>
                  <a:pt x="8704" y="238"/>
                  <a:pt x="8704" y="226"/>
                  <a:pt x="8692" y="226"/>
                </a:cubicBezTo>
                <a:cubicBezTo>
                  <a:pt x="8695" y="223"/>
                  <a:pt x="8697" y="222"/>
                  <a:pt x="8699" y="222"/>
                </a:cubicBezTo>
                <a:close/>
                <a:moveTo>
                  <a:pt x="8740" y="238"/>
                </a:moveTo>
                <a:cubicBezTo>
                  <a:pt x="8740" y="238"/>
                  <a:pt x="8752" y="238"/>
                  <a:pt x="8763" y="250"/>
                </a:cubicBezTo>
                <a:cubicBezTo>
                  <a:pt x="8763" y="250"/>
                  <a:pt x="8763" y="250"/>
                  <a:pt x="8763" y="250"/>
                </a:cubicBezTo>
                <a:lnTo>
                  <a:pt x="8763" y="250"/>
                </a:lnTo>
                <a:cubicBezTo>
                  <a:pt x="8763" y="256"/>
                  <a:pt x="8766" y="259"/>
                  <a:pt x="8769" y="262"/>
                </a:cubicBezTo>
                <a:cubicBezTo>
                  <a:pt x="8768" y="259"/>
                  <a:pt x="8766" y="255"/>
                  <a:pt x="8763" y="250"/>
                </a:cubicBezTo>
                <a:lnTo>
                  <a:pt x="8763" y="250"/>
                </a:lnTo>
                <a:cubicBezTo>
                  <a:pt x="8763" y="250"/>
                  <a:pt x="8775" y="262"/>
                  <a:pt x="8775" y="274"/>
                </a:cubicBezTo>
                <a:lnTo>
                  <a:pt x="8775" y="274"/>
                </a:lnTo>
                <a:cubicBezTo>
                  <a:pt x="8775" y="268"/>
                  <a:pt x="8772" y="265"/>
                  <a:pt x="8769" y="262"/>
                </a:cubicBezTo>
                <a:lnTo>
                  <a:pt x="8769" y="262"/>
                </a:lnTo>
                <a:cubicBezTo>
                  <a:pt x="8775" y="274"/>
                  <a:pt x="8775" y="274"/>
                  <a:pt x="8775" y="274"/>
                </a:cubicBezTo>
                <a:cubicBezTo>
                  <a:pt x="8752" y="274"/>
                  <a:pt x="8752" y="250"/>
                  <a:pt x="8740" y="238"/>
                </a:cubicBezTo>
                <a:close/>
                <a:moveTo>
                  <a:pt x="8778" y="123"/>
                </a:moveTo>
                <a:cubicBezTo>
                  <a:pt x="8792" y="144"/>
                  <a:pt x="8834" y="156"/>
                  <a:pt x="8823" y="179"/>
                </a:cubicBezTo>
                <a:lnTo>
                  <a:pt x="8835" y="167"/>
                </a:lnTo>
                <a:cubicBezTo>
                  <a:pt x="8859" y="191"/>
                  <a:pt x="8835" y="203"/>
                  <a:pt x="8871" y="238"/>
                </a:cubicBezTo>
                <a:cubicBezTo>
                  <a:pt x="8871" y="238"/>
                  <a:pt x="8859" y="226"/>
                  <a:pt x="8847" y="226"/>
                </a:cubicBezTo>
                <a:cubicBezTo>
                  <a:pt x="8857" y="237"/>
                  <a:pt x="8885" y="265"/>
                  <a:pt x="8877" y="265"/>
                </a:cubicBezTo>
                <a:cubicBezTo>
                  <a:pt x="8876" y="265"/>
                  <a:pt x="8874" y="264"/>
                  <a:pt x="8871" y="262"/>
                </a:cubicBezTo>
                <a:cubicBezTo>
                  <a:pt x="8859" y="238"/>
                  <a:pt x="8847" y="250"/>
                  <a:pt x="8835" y="238"/>
                </a:cubicBezTo>
                <a:lnTo>
                  <a:pt x="8835" y="238"/>
                </a:lnTo>
                <a:cubicBezTo>
                  <a:pt x="8859" y="262"/>
                  <a:pt x="8847" y="262"/>
                  <a:pt x="8847" y="274"/>
                </a:cubicBezTo>
                <a:cubicBezTo>
                  <a:pt x="8835" y="262"/>
                  <a:pt x="8811" y="238"/>
                  <a:pt x="8799" y="226"/>
                </a:cubicBezTo>
                <a:lnTo>
                  <a:pt x="8799" y="226"/>
                </a:lnTo>
                <a:lnTo>
                  <a:pt x="8835" y="274"/>
                </a:lnTo>
                <a:cubicBezTo>
                  <a:pt x="8825" y="264"/>
                  <a:pt x="8808" y="247"/>
                  <a:pt x="8801" y="247"/>
                </a:cubicBezTo>
                <a:cubicBezTo>
                  <a:pt x="8800" y="247"/>
                  <a:pt x="8799" y="248"/>
                  <a:pt x="8799" y="250"/>
                </a:cubicBezTo>
                <a:cubicBezTo>
                  <a:pt x="8799" y="238"/>
                  <a:pt x="8787" y="238"/>
                  <a:pt x="8787" y="226"/>
                </a:cubicBezTo>
                <a:lnTo>
                  <a:pt x="8799" y="226"/>
                </a:lnTo>
                <a:cubicBezTo>
                  <a:pt x="8811" y="214"/>
                  <a:pt x="8811" y="191"/>
                  <a:pt x="8811" y="179"/>
                </a:cubicBezTo>
                <a:cubicBezTo>
                  <a:pt x="8764" y="132"/>
                  <a:pt x="8809" y="177"/>
                  <a:pt x="8778" y="123"/>
                </a:cubicBezTo>
                <a:close/>
                <a:moveTo>
                  <a:pt x="8583" y="260"/>
                </a:moveTo>
                <a:cubicBezTo>
                  <a:pt x="8587" y="260"/>
                  <a:pt x="8592" y="264"/>
                  <a:pt x="8597" y="274"/>
                </a:cubicBezTo>
                <a:cubicBezTo>
                  <a:pt x="8597" y="277"/>
                  <a:pt x="8597" y="280"/>
                  <a:pt x="8597" y="283"/>
                </a:cubicBezTo>
                <a:lnTo>
                  <a:pt x="8597" y="283"/>
                </a:lnTo>
                <a:cubicBezTo>
                  <a:pt x="8594" y="280"/>
                  <a:pt x="8591" y="277"/>
                  <a:pt x="8585" y="274"/>
                </a:cubicBezTo>
                <a:cubicBezTo>
                  <a:pt x="8578" y="267"/>
                  <a:pt x="8579" y="260"/>
                  <a:pt x="8583" y="260"/>
                </a:cubicBezTo>
                <a:close/>
                <a:moveTo>
                  <a:pt x="8501" y="286"/>
                </a:moveTo>
                <a:lnTo>
                  <a:pt x="8513" y="298"/>
                </a:lnTo>
                <a:lnTo>
                  <a:pt x="8501" y="298"/>
                </a:lnTo>
                <a:cubicBezTo>
                  <a:pt x="8501" y="286"/>
                  <a:pt x="8501" y="286"/>
                  <a:pt x="8501" y="286"/>
                </a:cubicBezTo>
                <a:close/>
                <a:moveTo>
                  <a:pt x="7656" y="298"/>
                </a:moveTo>
                <a:cubicBezTo>
                  <a:pt x="7659" y="299"/>
                  <a:pt x="7662" y="300"/>
                  <a:pt x="7664" y="301"/>
                </a:cubicBezTo>
                <a:lnTo>
                  <a:pt x="7664" y="301"/>
                </a:lnTo>
                <a:cubicBezTo>
                  <a:pt x="7662" y="299"/>
                  <a:pt x="7660" y="298"/>
                  <a:pt x="7656" y="298"/>
                </a:cubicBezTo>
                <a:close/>
                <a:moveTo>
                  <a:pt x="8513" y="274"/>
                </a:moveTo>
                <a:cubicBezTo>
                  <a:pt x="8513" y="274"/>
                  <a:pt x="8525" y="286"/>
                  <a:pt x="8537" y="286"/>
                </a:cubicBezTo>
                <a:cubicBezTo>
                  <a:pt x="8537" y="298"/>
                  <a:pt x="8549" y="298"/>
                  <a:pt x="8549" y="298"/>
                </a:cubicBezTo>
                <a:cubicBezTo>
                  <a:pt x="8549" y="310"/>
                  <a:pt x="8549" y="310"/>
                  <a:pt x="8549" y="310"/>
                </a:cubicBezTo>
                <a:cubicBezTo>
                  <a:pt x="8537" y="310"/>
                  <a:pt x="8525" y="298"/>
                  <a:pt x="8513" y="286"/>
                </a:cubicBezTo>
                <a:lnTo>
                  <a:pt x="8513" y="274"/>
                </a:lnTo>
                <a:close/>
                <a:moveTo>
                  <a:pt x="8943" y="338"/>
                </a:moveTo>
                <a:cubicBezTo>
                  <a:pt x="8948" y="342"/>
                  <a:pt x="8952" y="347"/>
                  <a:pt x="8956" y="351"/>
                </a:cubicBezTo>
                <a:lnTo>
                  <a:pt x="8956" y="351"/>
                </a:lnTo>
                <a:cubicBezTo>
                  <a:pt x="8956" y="349"/>
                  <a:pt x="8955" y="347"/>
                  <a:pt x="8954" y="345"/>
                </a:cubicBezTo>
                <a:cubicBezTo>
                  <a:pt x="8949" y="342"/>
                  <a:pt x="8946" y="340"/>
                  <a:pt x="8943" y="338"/>
                </a:cubicBezTo>
                <a:close/>
                <a:moveTo>
                  <a:pt x="7478" y="369"/>
                </a:moveTo>
                <a:cubicBezTo>
                  <a:pt x="7473" y="369"/>
                  <a:pt x="7475" y="371"/>
                  <a:pt x="7479" y="374"/>
                </a:cubicBezTo>
                <a:lnTo>
                  <a:pt x="7479" y="374"/>
                </a:lnTo>
                <a:cubicBezTo>
                  <a:pt x="7479" y="372"/>
                  <a:pt x="7478" y="371"/>
                  <a:pt x="7478" y="369"/>
                </a:cubicBezTo>
                <a:close/>
                <a:moveTo>
                  <a:pt x="8956" y="351"/>
                </a:moveTo>
                <a:cubicBezTo>
                  <a:pt x="8964" y="369"/>
                  <a:pt x="8954" y="369"/>
                  <a:pt x="8954" y="369"/>
                </a:cubicBezTo>
                <a:lnTo>
                  <a:pt x="8966" y="381"/>
                </a:lnTo>
                <a:cubicBezTo>
                  <a:pt x="8977" y="376"/>
                  <a:pt x="8970" y="365"/>
                  <a:pt x="8956" y="351"/>
                </a:cubicBezTo>
                <a:close/>
                <a:moveTo>
                  <a:pt x="7174" y="400"/>
                </a:moveTo>
                <a:cubicBezTo>
                  <a:pt x="7174" y="400"/>
                  <a:pt x="7176" y="403"/>
                  <a:pt x="7180" y="407"/>
                </a:cubicBezTo>
                <a:lnTo>
                  <a:pt x="7180" y="407"/>
                </a:lnTo>
                <a:cubicBezTo>
                  <a:pt x="7180" y="406"/>
                  <a:pt x="7180" y="406"/>
                  <a:pt x="7180" y="405"/>
                </a:cubicBezTo>
                <a:cubicBezTo>
                  <a:pt x="7176" y="401"/>
                  <a:pt x="7175" y="400"/>
                  <a:pt x="7174" y="400"/>
                </a:cubicBezTo>
                <a:close/>
                <a:moveTo>
                  <a:pt x="8743" y="500"/>
                </a:moveTo>
                <a:cubicBezTo>
                  <a:pt x="8754" y="507"/>
                  <a:pt x="8767" y="512"/>
                  <a:pt x="8775" y="512"/>
                </a:cubicBezTo>
                <a:cubicBezTo>
                  <a:pt x="8765" y="507"/>
                  <a:pt x="8754" y="504"/>
                  <a:pt x="8743" y="500"/>
                </a:cubicBezTo>
                <a:close/>
                <a:moveTo>
                  <a:pt x="8204" y="536"/>
                </a:moveTo>
                <a:cubicBezTo>
                  <a:pt x="8204" y="548"/>
                  <a:pt x="8216" y="548"/>
                  <a:pt x="8216" y="548"/>
                </a:cubicBezTo>
                <a:lnTo>
                  <a:pt x="8204" y="548"/>
                </a:lnTo>
                <a:cubicBezTo>
                  <a:pt x="8204" y="548"/>
                  <a:pt x="8204" y="548"/>
                  <a:pt x="8204" y="536"/>
                </a:cubicBezTo>
                <a:close/>
                <a:moveTo>
                  <a:pt x="8775" y="584"/>
                </a:moveTo>
                <a:lnTo>
                  <a:pt x="8775" y="584"/>
                </a:lnTo>
                <a:cubicBezTo>
                  <a:pt x="8780" y="589"/>
                  <a:pt x="8785" y="591"/>
                  <a:pt x="8789" y="593"/>
                </a:cubicBezTo>
                <a:lnTo>
                  <a:pt x="8789" y="593"/>
                </a:lnTo>
                <a:cubicBezTo>
                  <a:pt x="8785" y="590"/>
                  <a:pt x="8780" y="587"/>
                  <a:pt x="8775" y="584"/>
                </a:cubicBezTo>
                <a:close/>
                <a:moveTo>
                  <a:pt x="8789" y="593"/>
                </a:moveTo>
                <a:cubicBezTo>
                  <a:pt x="8815" y="611"/>
                  <a:pt x="8826" y="619"/>
                  <a:pt x="8847" y="619"/>
                </a:cubicBezTo>
                <a:lnTo>
                  <a:pt x="8811" y="607"/>
                </a:lnTo>
                <a:cubicBezTo>
                  <a:pt x="8811" y="595"/>
                  <a:pt x="8799" y="595"/>
                  <a:pt x="8799" y="595"/>
                </a:cubicBezTo>
                <a:cubicBezTo>
                  <a:pt x="8799" y="595"/>
                  <a:pt x="8795" y="595"/>
                  <a:pt x="8789" y="593"/>
                </a:cubicBezTo>
                <a:close/>
                <a:moveTo>
                  <a:pt x="6704" y="643"/>
                </a:moveTo>
                <a:cubicBezTo>
                  <a:pt x="6704" y="647"/>
                  <a:pt x="6705" y="651"/>
                  <a:pt x="6707" y="655"/>
                </a:cubicBezTo>
                <a:lnTo>
                  <a:pt x="6707" y="655"/>
                </a:lnTo>
                <a:cubicBezTo>
                  <a:pt x="6706" y="652"/>
                  <a:pt x="6705" y="648"/>
                  <a:pt x="6704" y="643"/>
                </a:cubicBezTo>
                <a:close/>
                <a:moveTo>
                  <a:pt x="8668" y="719"/>
                </a:moveTo>
                <a:cubicBezTo>
                  <a:pt x="8671" y="721"/>
                  <a:pt x="8675" y="724"/>
                  <a:pt x="8680" y="726"/>
                </a:cubicBezTo>
                <a:cubicBezTo>
                  <a:pt x="8675" y="723"/>
                  <a:pt x="8671" y="721"/>
                  <a:pt x="8668" y="719"/>
                </a:cubicBezTo>
                <a:close/>
                <a:moveTo>
                  <a:pt x="7918" y="881"/>
                </a:moveTo>
                <a:cubicBezTo>
                  <a:pt x="7918" y="881"/>
                  <a:pt x="7930" y="881"/>
                  <a:pt x="7930" y="893"/>
                </a:cubicBezTo>
                <a:lnTo>
                  <a:pt x="7918" y="893"/>
                </a:lnTo>
                <a:cubicBezTo>
                  <a:pt x="7918" y="881"/>
                  <a:pt x="7918" y="881"/>
                  <a:pt x="7918" y="881"/>
                </a:cubicBezTo>
                <a:close/>
                <a:moveTo>
                  <a:pt x="7728" y="940"/>
                </a:moveTo>
                <a:cubicBezTo>
                  <a:pt x="7728" y="940"/>
                  <a:pt x="7728" y="940"/>
                  <a:pt x="7728" y="941"/>
                </a:cubicBezTo>
                <a:cubicBezTo>
                  <a:pt x="7730" y="945"/>
                  <a:pt x="7731" y="946"/>
                  <a:pt x="7731" y="946"/>
                </a:cubicBezTo>
                <a:cubicBezTo>
                  <a:pt x="7731" y="946"/>
                  <a:pt x="7730" y="944"/>
                  <a:pt x="7728" y="940"/>
                </a:cubicBezTo>
                <a:close/>
                <a:moveTo>
                  <a:pt x="7806" y="974"/>
                </a:moveTo>
                <a:cubicBezTo>
                  <a:pt x="7807" y="974"/>
                  <a:pt x="7809" y="975"/>
                  <a:pt x="7811" y="976"/>
                </a:cubicBezTo>
                <a:lnTo>
                  <a:pt x="7801" y="976"/>
                </a:lnTo>
                <a:cubicBezTo>
                  <a:pt x="7802" y="975"/>
                  <a:pt x="7804" y="974"/>
                  <a:pt x="7806" y="974"/>
                </a:cubicBezTo>
                <a:close/>
                <a:moveTo>
                  <a:pt x="7882" y="941"/>
                </a:moveTo>
                <a:cubicBezTo>
                  <a:pt x="7882" y="953"/>
                  <a:pt x="7882" y="953"/>
                  <a:pt x="7894" y="953"/>
                </a:cubicBezTo>
                <a:cubicBezTo>
                  <a:pt x="7882" y="965"/>
                  <a:pt x="7882" y="965"/>
                  <a:pt x="7870" y="976"/>
                </a:cubicBezTo>
                <a:cubicBezTo>
                  <a:pt x="7859" y="965"/>
                  <a:pt x="7859" y="965"/>
                  <a:pt x="7859" y="953"/>
                </a:cubicBezTo>
                <a:cubicBezTo>
                  <a:pt x="7847" y="953"/>
                  <a:pt x="7847" y="953"/>
                  <a:pt x="7847" y="941"/>
                </a:cubicBezTo>
                <a:cubicBezTo>
                  <a:pt x="7855" y="941"/>
                  <a:pt x="7868" y="951"/>
                  <a:pt x="7876" y="951"/>
                </a:cubicBezTo>
                <a:cubicBezTo>
                  <a:pt x="7880" y="951"/>
                  <a:pt x="7882" y="949"/>
                  <a:pt x="7882" y="941"/>
                </a:cubicBezTo>
                <a:close/>
                <a:moveTo>
                  <a:pt x="5965" y="1012"/>
                </a:moveTo>
                <a:lnTo>
                  <a:pt x="5965" y="1012"/>
                </a:lnTo>
                <a:cubicBezTo>
                  <a:pt x="5968" y="1019"/>
                  <a:pt x="5969" y="1021"/>
                  <a:pt x="5970" y="1022"/>
                </a:cubicBezTo>
                <a:lnTo>
                  <a:pt x="5970" y="1022"/>
                </a:lnTo>
                <a:lnTo>
                  <a:pt x="5965" y="1012"/>
                </a:lnTo>
                <a:close/>
                <a:moveTo>
                  <a:pt x="8540" y="1000"/>
                </a:moveTo>
                <a:cubicBezTo>
                  <a:pt x="8552" y="1009"/>
                  <a:pt x="8567" y="1018"/>
                  <a:pt x="8573" y="1024"/>
                </a:cubicBezTo>
                <a:cubicBezTo>
                  <a:pt x="8573" y="1018"/>
                  <a:pt x="8558" y="1009"/>
                  <a:pt x="8540" y="1000"/>
                </a:cubicBezTo>
                <a:close/>
                <a:moveTo>
                  <a:pt x="7747" y="1028"/>
                </a:moveTo>
                <a:lnTo>
                  <a:pt x="7751" y="1036"/>
                </a:lnTo>
                <a:cubicBezTo>
                  <a:pt x="7751" y="1031"/>
                  <a:pt x="7750" y="1029"/>
                  <a:pt x="7747" y="1028"/>
                </a:cubicBezTo>
                <a:close/>
                <a:moveTo>
                  <a:pt x="8454" y="1024"/>
                </a:moveTo>
                <a:lnTo>
                  <a:pt x="8454" y="1024"/>
                </a:lnTo>
                <a:cubicBezTo>
                  <a:pt x="8454" y="1024"/>
                  <a:pt x="8466" y="1036"/>
                  <a:pt x="8454" y="1036"/>
                </a:cubicBezTo>
                <a:cubicBezTo>
                  <a:pt x="8466" y="1042"/>
                  <a:pt x="8472" y="1044"/>
                  <a:pt x="8474" y="1044"/>
                </a:cubicBezTo>
                <a:cubicBezTo>
                  <a:pt x="8481" y="1044"/>
                  <a:pt x="8454" y="1024"/>
                  <a:pt x="8454" y="1024"/>
                </a:cubicBezTo>
                <a:close/>
                <a:moveTo>
                  <a:pt x="7679" y="1042"/>
                </a:moveTo>
                <a:cubicBezTo>
                  <a:pt x="7679" y="1044"/>
                  <a:pt x="7679" y="1046"/>
                  <a:pt x="7680" y="1048"/>
                </a:cubicBezTo>
                <a:cubicBezTo>
                  <a:pt x="7680" y="1045"/>
                  <a:pt x="7679" y="1043"/>
                  <a:pt x="7679" y="1042"/>
                </a:cubicBezTo>
                <a:close/>
                <a:moveTo>
                  <a:pt x="7653" y="1032"/>
                </a:moveTo>
                <a:cubicBezTo>
                  <a:pt x="7652" y="1039"/>
                  <a:pt x="7656" y="1052"/>
                  <a:pt x="7656" y="1072"/>
                </a:cubicBezTo>
                <a:lnTo>
                  <a:pt x="7656" y="1036"/>
                </a:lnTo>
                <a:cubicBezTo>
                  <a:pt x="7655" y="1035"/>
                  <a:pt x="7654" y="1033"/>
                  <a:pt x="7653" y="1032"/>
                </a:cubicBezTo>
                <a:close/>
                <a:moveTo>
                  <a:pt x="7537" y="1250"/>
                </a:moveTo>
                <a:lnTo>
                  <a:pt x="7525" y="1262"/>
                </a:lnTo>
                <a:cubicBezTo>
                  <a:pt x="7525" y="1250"/>
                  <a:pt x="7537" y="1250"/>
                  <a:pt x="7537" y="1250"/>
                </a:cubicBezTo>
                <a:close/>
                <a:moveTo>
                  <a:pt x="7687" y="892"/>
                </a:moveTo>
                <a:cubicBezTo>
                  <a:pt x="7688" y="892"/>
                  <a:pt x="7690" y="893"/>
                  <a:pt x="7692" y="893"/>
                </a:cubicBezTo>
                <a:cubicBezTo>
                  <a:pt x="7700" y="910"/>
                  <a:pt x="7709" y="927"/>
                  <a:pt x="7704" y="927"/>
                </a:cubicBezTo>
                <a:cubicBezTo>
                  <a:pt x="7703" y="927"/>
                  <a:pt x="7699" y="924"/>
                  <a:pt x="7692" y="917"/>
                </a:cubicBezTo>
                <a:lnTo>
                  <a:pt x="7692" y="917"/>
                </a:lnTo>
                <a:cubicBezTo>
                  <a:pt x="7716" y="976"/>
                  <a:pt x="7739" y="1012"/>
                  <a:pt x="7739" y="1048"/>
                </a:cubicBezTo>
                <a:cubicBezTo>
                  <a:pt x="7739" y="1034"/>
                  <a:pt x="7744" y="1028"/>
                  <a:pt x="7747" y="1028"/>
                </a:cubicBezTo>
                <a:cubicBezTo>
                  <a:pt x="7747" y="1028"/>
                  <a:pt x="7747" y="1028"/>
                  <a:pt x="7747" y="1028"/>
                </a:cubicBezTo>
                <a:lnTo>
                  <a:pt x="7747" y="1028"/>
                </a:lnTo>
                <a:lnTo>
                  <a:pt x="7728" y="988"/>
                </a:lnTo>
                <a:lnTo>
                  <a:pt x="7739" y="988"/>
                </a:lnTo>
                <a:cubicBezTo>
                  <a:pt x="7728" y="965"/>
                  <a:pt x="7716" y="941"/>
                  <a:pt x="7704" y="917"/>
                </a:cubicBezTo>
                <a:cubicBezTo>
                  <a:pt x="7705" y="916"/>
                  <a:pt x="7706" y="915"/>
                  <a:pt x="7707" y="915"/>
                </a:cubicBezTo>
                <a:cubicBezTo>
                  <a:pt x="7714" y="915"/>
                  <a:pt x="7724" y="931"/>
                  <a:pt x="7728" y="940"/>
                </a:cubicBezTo>
                <a:lnTo>
                  <a:pt x="7728" y="940"/>
                </a:lnTo>
                <a:cubicBezTo>
                  <a:pt x="7739" y="916"/>
                  <a:pt x="7716" y="893"/>
                  <a:pt x="7728" y="893"/>
                </a:cubicBezTo>
                <a:lnTo>
                  <a:pt x="7728" y="893"/>
                </a:lnTo>
                <a:cubicBezTo>
                  <a:pt x="7733" y="899"/>
                  <a:pt x="7736" y="905"/>
                  <a:pt x="7736" y="908"/>
                </a:cubicBezTo>
                <a:lnTo>
                  <a:pt x="7736" y="908"/>
                </a:lnTo>
                <a:cubicBezTo>
                  <a:pt x="7734" y="907"/>
                  <a:pt x="7731" y="907"/>
                  <a:pt x="7728" y="905"/>
                </a:cubicBezTo>
                <a:lnTo>
                  <a:pt x="7728" y="905"/>
                </a:lnTo>
                <a:cubicBezTo>
                  <a:pt x="7731" y="909"/>
                  <a:pt x="7734" y="910"/>
                  <a:pt x="7735" y="910"/>
                </a:cubicBezTo>
                <a:cubicBezTo>
                  <a:pt x="7736" y="910"/>
                  <a:pt x="7737" y="909"/>
                  <a:pt x="7736" y="908"/>
                </a:cubicBezTo>
                <a:lnTo>
                  <a:pt x="7736" y="908"/>
                </a:lnTo>
                <a:cubicBezTo>
                  <a:pt x="7737" y="908"/>
                  <a:pt x="7737" y="908"/>
                  <a:pt x="7738" y="908"/>
                </a:cubicBezTo>
                <a:cubicBezTo>
                  <a:pt x="7744" y="908"/>
                  <a:pt x="7748" y="905"/>
                  <a:pt x="7753" y="905"/>
                </a:cubicBezTo>
                <a:cubicBezTo>
                  <a:pt x="7760" y="905"/>
                  <a:pt x="7769" y="911"/>
                  <a:pt x="7787" y="941"/>
                </a:cubicBezTo>
                <a:cubicBezTo>
                  <a:pt x="7787" y="953"/>
                  <a:pt x="7799" y="965"/>
                  <a:pt x="7799" y="965"/>
                </a:cubicBezTo>
                <a:lnTo>
                  <a:pt x="7787" y="953"/>
                </a:lnTo>
                <a:lnTo>
                  <a:pt x="7787" y="953"/>
                </a:lnTo>
                <a:cubicBezTo>
                  <a:pt x="7792" y="973"/>
                  <a:pt x="7795" y="978"/>
                  <a:pt x="7798" y="978"/>
                </a:cubicBezTo>
                <a:cubicBezTo>
                  <a:pt x="7799" y="978"/>
                  <a:pt x="7799" y="978"/>
                  <a:pt x="7800" y="977"/>
                </a:cubicBezTo>
                <a:lnTo>
                  <a:pt x="7800" y="977"/>
                </a:lnTo>
                <a:cubicBezTo>
                  <a:pt x="7803" y="980"/>
                  <a:pt x="7811" y="988"/>
                  <a:pt x="7811" y="988"/>
                </a:cubicBezTo>
                <a:cubicBezTo>
                  <a:pt x="7811" y="976"/>
                  <a:pt x="7811" y="965"/>
                  <a:pt x="7823" y="965"/>
                </a:cubicBezTo>
                <a:lnTo>
                  <a:pt x="7811" y="929"/>
                </a:lnTo>
                <a:cubicBezTo>
                  <a:pt x="7800" y="904"/>
                  <a:pt x="7797" y="895"/>
                  <a:pt x="7798" y="895"/>
                </a:cubicBezTo>
                <a:lnTo>
                  <a:pt x="7798" y="895"/>
                </a:lnTo>
                <a:cubicBezTo>
                  <a:pt x="7801" y="895"/>
                  <a:pt x="7830" y="948"/>
                  <a:pt x="7847" y="965"/>
                </a:cubicBezTo>
                <a:lnTo>
                  <a:pt x="7823" y="953"/>
                </a:lnTo>
                <a:cubicBezTo>
                  <a:pt x="7823" y="953"/>
                  <a:pt x="7823" y="953"/>
                  <a:pt x="7823" y="965"/>
                </a:cubicBezTo>
                <a:cubicBezTo>
                  <a:pt x="7823" y="976"/>
                  <a:pt x="7823" y="976"/>
                  <a:pt x="7811" y="988"/>
                </a:cubicBezTo>
                <a:cubicBezTo>
                  <a:pt x="7823" y="988"/>
                  <a:pt x="7835" y="1000"/>
                  <a:pt x="7835" y="1000"/>
                </a:cubicBezTo>
                <a:cubicBezTo>
                  <a:pt x="7825" y="997"/>
                  <a:pt x="7819" y="996"/>
                  <a:pt x="7815" y="996"/>
                </a:cubicBezTo>
                <a:cubicBezTo>
                  <a:pt x="7805" y="996"/>
                  <a:pt x="7811" y="1007"/>
                  <a:pt x="7811" y="1024"/>
                </a:cubicBezTo>
                <a:lnTo>
                  <a:pt x="7799" y="1024"/>
                </a:lnTo>
                <a:cubicBezTo>
                  <a:pt x="7739" y="1060"/>
                  <a:pt x="7716" y="1119"/>
                  <a:pt x="7692" y="1167"/>
                </a:cubicBezTo>
                <a:cubicBezTo>
                  <a:pt x="7668" y="1167"/>
                  <a:pt x="7656" y="1179"/>
                  <a:pt x="7668" y="1191"/>
                </a:cubicBezTo>
                <a:lnTo>
                  <a:pt x="7656" y="1203"/>
                </a:lnTo>
                <a:lnTo>
                  <a:pt x="7632" y="1191"/>
                </a:lnTo>
                <a:lnTo>
                  <a:pt x="7656" y="1215"/>
                </a:lnTo>
                <a:cubicBezTo>
                  <a:pt x="7644" y="1215"/>
                  <a:pt x="7644" y="1215"/>
                  <a:pt x="7644" y="1227"/>
                </a:cubicBezTo>
                <a:cubicBezTo>
                  <a:pt x="7632" y="1238"/>
                  <a:pt x="7620" y="1250"/>
                  <a:pt x="7609" y="1262"/>
                </a:cubicBezTo>
                <a:cubicBezTo>
                  <a:pt x="7601" y="1265"/>
                  <a:pt x="7596" y="1267"/>
                  <a:pt x="7592" y="1267"/>
                </a:cubicBezTo>
                <a:cubicBezTo>
                  <a:pt x="7568" y="1267"/>
                  <a:pt x="7629" y="1201"/>
                  <a:pt x="7609" y="1191"/>
                </a:cubicBezTo>
                <a:lnTo>
                  <a:pt x="7609" y="1191"/>
                </a:lnTo>
                <a:lnTo>
                  <a:pt x="7549" y="1250"/>
                </a:lnTo>
                <a:cubicBezTo>
                  <a:pt x="7549" y="1238"/>
                  <a:pt x="7549" y="1227"/>
                  <a:pt x="7549" y="1227"/>
                </a:cubicBezTo>
                <a:cubicBezTo>
                  <a:pt x="7540" y="1213"/>
                  <a:pt x="7536" y="1208"/>
                  <a:pt x="7535" y="1208"/>
                </a:cubicBezTo>
                <a:lnTo>
                  <a:pt x="7535" y="1208"/>
                </a:lnTo>
                <a:cubicBezTo>
                  <a:pt x="7533" y="1208"/>
                  <a:pt x="7537" y="1219"/>
                  <a:pt x="7537" y="1227"/>
                </a:cubicBezTo>
                <a:cubicBezTo>
                  <a:pt x="7537" y="1227"/>
                  <a:pt x="7537" y="1227"/>
                  <a:pt x="7537" y="1238"/>
                </a:cubicBezTo>
                <a:cubicBezTo>
                  <a:pt x="7537" y="1238"/>
                  <a:pt x="7537" y="1238"/>
                  <a:pt x="7525" y="1227"/>
                </a:cubicBezTo>
                <a:cubicBezTo>
                  <a:pt x="7501" y="1179"/>
                  <a:pt x="7525" y="1191"/>
                  <a:pt x="7513" y="1155"/>
                </a:cubicBezTo>
                <a:lnTo>
                  <a:pt x="7513" y="1155"/>
                </a:lnTo>
                <a:cubicBezTo>
                  <a:pt x="7516" y="1161"/>
                  <a:pt x="7518" y="1163"/>
                  <a:pt x="7518" y="1163"/>
                </a:cubicBezTo>
                <a:cubicBezTo>
                  <a:pt x="7521" y="1163"/>
                  <a:pt x="7516" y="1143"/>
                  <a:pt x="7525" y="1143"/>
                </a:cubicBezTo>
                <a:cubicBezTo>
                  <a:pt x="7532" y="1150"/>
                  <a:pt x="7537" y="1152"/>
                  <a:pt x="7542" y="1152"/>
                </a:cubicBezTo>
                <a:cubicBezTo>
                  <a:pt x="7546" y="1152"/>
                  <a:pt x="7550" y="1150"/>
                  <a:pt x="7556" y="1150"/>
                </a:cubicBezTo>
                <a:cubicBezTo>
                  <a:pt x="7562" y="1150"/>
                  <a:pt x="7571" y="1153"/>
                  <a:pt x="7585" y="1167"/>
                </a:cubicBezTo>
                <a:cubicBezTo>
                  <a:pt x="7585" y="1143"/>
                  <a:pt x="7561" y="1096"/>
                  <a:pt x="7573" y="1084"/>
                </a:cubicBezTo>
                <a:lnTo>
                  <a:pt x="7573" y="1084"/>
                </a:lnTo>
                <a:cubicBezTo>
                  <a:pt x="7597" y="1119"/>
                  <a:pt x="7585" y="1119"/>
                  <a:pt x="7609" y="1131"/>
                </a:cubicBezTo>
                <a:lnTo>
                  <a:pt x="7597" y="1096"/>
                </a:lnTo>
                <a:cubicBezTo>
                  <a:pt x="7609" y="1096"/>
                  <a:pt x="7609" y="1107"/>
                  <a:pt x="7620" y="1119"/>
                </a:cubicBezTo>
                <a:cubicBezTo>
                  <a:pt x="7631" y="1119"/>
                  <a:pt x="7613" y="1082"/>
                  <a:pt x="7626" y="1082"/>
                </a:cubicBezTo>
                <a:cubicBezTo>
                  <a:pt x="7628" y="1082"/>
                  <a:pt x="7630" y="1082"/>
                  <a:pt x="7632" y="1084"/>
                </a:cubicBezTo>
                <a:lnTo>
                  <a:pt x="7632" y="1119"/>
                </a:lnTo>
                <a:cubicBezTo>
                  <a:pt x="7644" y="1107"/>
                  <a:pt x="7644" y="1107"/>
                  <a:pt x="7656" y="1107"/>
                </a:cubicBezTo>
                <a:cubicBezTo>
                  <a:pt x="7668" y="1119"/>
                  <a:pt x="7668" y="1119"/>
                  <a:pt x="7656" y="1119"/>
                </a:cubicBezTo>
                <a:cubicBezTo>
                  <a:pt x="7664" y="1128"/>
                  <a:pt x="7669" y="1131"/>
                  <a:pt x="7671" y="1131"/>
                </a:cubicBezTo>
                <a:cubicBezTo>
                  <a:pt x="7678" y="1131"/>
                  <a:pt x="7659" y="1096"/>
                  <a:pt x="7668" y="1096"/>
                </a:cubicBezTo>
                <a:cubicBezTo>
                  <a:pt x="7656" y="1084"/>
                  <a:pt x="7644" y="1084"/>
                  <a:pt x="7632" y="1048"/>
                </a:cubicBezTo>
                <a:cubicBezTo>
                  <a:pt x="7641" y="1048"/>
                  <a:pt x="7637" y="1023"/>
                  <a:pt x="7643" y="1023"/>
                </a:cubicBezTo>
                <a:cubicBezTo>
                  <a:pt x="7645" y="1023"/>
                  <a:pt x="7648" y="1025"/>
                  <a:pt x="7653" y="1032"/>
                </a:cubicBezTo>
                <a:lnTo>
                  <a:pt x="7653" y="1032"/>
                </a:lnTo>
                <a:cubicBezTo>
                  <a:pt x="7654" y="1026"/>
                  <a:pt x="7658" y="1024"/>
                  <a:pt x="7668" y="1024"/>
                </a:cubicBezTo>
                <a:cubicBezTo>
                  <a:pt x="7668" y="1034"/>
                  <a:pt x="7675" y="1036"/>
                  <a:pt x="7679" y="1042"/>
                </a:cubicBezTo>
                <a:lnTo>
                  <a:pt x="7679" y="1042"/>
                </a:lnTo>
                <a:cubicBezTo>
                  <a:pt x="7675" y="1023"/>
                  <a:pt x="7681" y="1018"/>
                  <a:pt x="7689" y="1018"/>
                </a:cubicBezTo>
                <a:cubicBezTo>
                  <a:pt x="7698" y="1018"/>
                  <a:pt x="7710" y="1024"/>
                  <a:pt x="7716" y="1024"/>
                </a:cubicBezTo>
                <a:cubicBezTo>
                  <a:pt x="7716" y="1012"/>
                  <a:pt x="7704" y="988"/>
                  <a:pt x="7716" y="988"/>
                </a:cubicBezTo>
                <a:cubicBezTo>
                  <a:pt x="7692" y="976"/>
                  <a:pt x="7692" y="976"/>
                  <a:pt x="7680" y="941"/>
                </a:cubicBezTo>
                <a:lnTo>
                  <a:pt x="7680" y="941"/>
                </a:lnTo>
                <a:cubicBezTo>
                  <a:pt x="7687" y="950"/>
                  <a:pt x="7690" y="953"/>
                  <a:pt x="7691" y="953"/>
                </a:cubicBezTo>
                <a:cubicBezTo>
                  <a:pt x="7697" y="953"/>
                  <a:pt x="7667" y="892"/>
                  <a:pt x="7687" y="892"/>
                </a:cubicBezTo>
                <a:close/>
                <a:moveTo>
                  <a:pt x="8501" y="1310"/>
                </a:moveTo>
                <a:cubicBezTo>
                  <a:pt x="8466" y="1310"/>
                  <a:pt x="8535" y="1333"/>
                  <a:pt x="8480" y="1334"/>
                </a:cubicBezTo>
                <a:lnTo>
                  <a:pt x="8480" y="1334"/>
                </a:lnTo>
                <a:cubicBezTo>
                  <a:pt x="8478" y="1333"/>
                  <a:pt x="8477" y="1332"/>
                  <a:pt x="8475" y="1332"/>
                </a:cubicBezTo>
                <a:lnTo>
                  <a:pt x="8475" y="1332"/>
                </a:lnTo>
                <a:lnTo>
                  <a:pt x="8478" y="1334"/>
                </a:lnTo>
                <a:cubicBezTo>
                  <a:pt x="8478" y="1334"/>
                  <a:pt x="8479" y="1334"/>
                  <a:pt x="8480" y="1334"/>
                </a:cubicBezTo>
                <a:lnTo>
                  <a:pt x="8480" y="1334"/>
                </a:lnTo>
                <a:cubicBezTo>
                  <a:pt x="8490" y="1337"/>
                  <a:pt x="8501" y="1341"/>
                  <a:pt x="8513" y="1346"/>
                </a:cubicBezTo>
                <a:cubicBezTo>
                  <a:pt x="8501" y="1334"/>
                  <a:pt x="8537" y="1334"/>
                  <a:pt x="8501" y="1310"/>
                </a:cubicBezTo>
                <a:close/>
                <a:moveTo>
                  <a:pt x="8404" y="1387"/>
                </a:moveTo>
                <a:cubicBezTo>
                  <a:pt x="8408" y="1389"/>
                  <a:pt x="8412" y="1391"/>
                  <a:pt x="8418" y="1393"/>
                </a:cubicBezTo>
                <a:cubicBezTo>
                  <a:pt x="8412" y="1390"/>
                  <a:pt x="8408" y="1389"/>
                  <a:pt x="8404" y="1387"/>
                </a:cubicBezTo>
                <a:close/>
                <a:moveTo>
                  <a:pt x="8286" y="1399"/>
                </a:moveTo>
                <a:cubicBezTo>
                  <a:pt x="8286" y="1400"/>
                  <a:pt x="8286" y="1401"/>
                  <a:pt x="8286" y="1403"/>
                </a:cubicBezTo>
                <a:lnTo>
                  <a:pt x="8286" y="1403"/>
                </a:lnTo>
                <a:cubicBezTo>
                  <a:pt x="8289" y="1402"/>
                  <a:pt x="8289" y="1400"/>
                  <a:pt x="8286" y="1399"/>
                </a:cubicBezTo>
                <a:close/>
                <a:moveTo>
                  <a:pt x="8387" y="1460"/>
                </a:moveTo>
                <a:lnTo>
                  <a:pt x="8394" y="1465"/>
                </a:lnTo>
                <a:cubicBezTo>
                  <a:pt x="8391" y="1461"/>
                  <a:pt x="8388" y="1460"/>
                  <a:pt x="8387" y="1460"/>
                </a:cubicBezTo>
                <a:close/>
                <a:moveTo>
                  <a:pt x="8286" y="1403"/>
                </a:moveTo>
                <a:cubicBezTo>
                  <a:pt x="8284" y="1404"/>
                  <a:pt x="8281" y="1405"/>
                  <a:pt x="8275" y="1405"/>
                </a:cubicBezTo>
                <a:cubicBezTo>
                  <a:pt x="8323" y="1429"/>
                  <a:pt x="8371" y="1453"/>
                  <a:pt x="8394" y="1477"/>
                </a:cubicBezTo>
                <a:cubicBezTo>
                  <a:pt x="8386" y="1468"/>
                  <a:pt x="8383" y="1460"/>
                  <a:pt x="8387" y="1460"/>
                </a:cubicBezTo>
                <a:lnTo>
                  <a:pt x="8387" y="1460"/>
                </a:lnTo>
                <a:lnTo>
                  <a:pt x="8359" y="1441"/>
                </a:lnTo>
                <a:cubicBezTo>
                  <a:pt x="8359" y="1441"/>
                  <a:pt x="8359" y="1429"/>
                  <a:pt x="8359" y="1429"/>
                </a:cubicBezTo>
                <a:cubicBezTo>
                  <a:pt x="8335" y="1417"/>
                  <a:pt x="8311" y="1417"/>
                  <a:pt x="8287" y="1405"/>
                </a:cubicBezTo>
                <a:cubicBezTo>
                  <a:pt x="8287" y="1405"/>
                  <a:pt x="8287" y="1404"/>
                  <a:pt x="8286" y="1403"/>
                </a:cubicBezTo>
                <a:close/>
                <a:moveTo>
                  <a:pt x="8322" y="1512"/>
                </a:moveTo>
                <a:cubicBezTo>
                  <a:pt x="8323" y="1517"/>
                  <a:pt x="8333" y="1523"/>
                  <a:pt x="8347" y="1536"/>
                </a:cubicBezTo>
                <a:lnTo>
                  <a:pt x="8323" y="1512"/>
                </a:lnTo>
                <a:cubicBezTo>
                  <a:pt x="8323" y="1512"/>
                  <a:pt x="8322" y="1512"/>
                  <a:pt x="8322" y="1512"/>
                </a:cubicBezTo>
                <a:close/>
                <a:moveTo>
                  <a:pt x="7020" y="1514"/>
                </a:moveTo>
                <a:cubicBezTo>
                  <a:pt x="7025" y="1514"/>
                  <a:pt x="7030" y="1519"/>
                  <a:pt x="7037" y="1525"/>
                </a:cubicBezTo>
                <a:lnTo>
                  <a:pt x="7037" y="1525"/>
                </a:lnTo>
                <a:cubicBezTo>
                  <a:pt x="7025" y="1536"/>
                  <a:pt x="7025" y="1536"/>
                  <a:pt x="7025" y="1548"/>
                </a:cubicBezTo>
                <a:cubicBezTo>
                  <a:pt x="7013" y="1548"/>
                  <a:pt x="7013" y="1548"/>
                  <a:pt x="7013" y="1536"/>
                </a:cubicBezTo>
                <a:cubicBezTo>
                  <a:pt x="7013" y="1519"/>
                  <a:pt x="7016" y="1514"/>
                  <a:pt x="7020" y="1514"/>
                </a:cubicBezTo>
                <a:close/>
                <a:moveTo>
                  <a:pt x="7061" y="1524"/>
                </a:moveTo>
                <a:lnTo>
                  <a:pt x="7073" y="1548"/>
                </a:lnTo>
                <a:cubicBezTo>
                  <a:pt x="7049" y="1548"/>
                  <a:pt x="7049" y="1548"/>
                  <a:pt x="7038" y="1526"/>
                </a:cubicBezTo>
                <a:lnTo>
                  <a:pt x="7038" y="1526"/>
                </a:lnTo>
                <a:cubicBezTo>
                  <a:pt x="7043" y="1530"/>
                  <a:pt x="7048" y="1533"/>
                  <a:pt x="7052" y="1533"/>
                </a:cubicBezTo>
                <a:cubicBezTo>
                  <a:pt x="7055" y="1533"/>
                  <a:pt x="7059" y="1531"/>
                  <a:pt x="7061" y="1524"/>
                </a:cubicBezTo>
                <a:close/>
                <a:moveTo>
                  <a:pt x="7097" y="1500"/>
                </a:moveTo>
                <a:lnTo>
                  <a:pt x="7097" y="1500"/>
                </a:lnTo>
                <a:cubicBezTo>
                  <a:pt x="7108" y="1512"/>
                  <a:pt x="7108" y="1512"/>
                  <a:pt x="7120" y="1512"/>
                </a:cubicBezTo>
                <a:cubicBezTo>
                  <a:pt x="7120" y="1512"/>
                  <a:pt x="7108" y="1512"/>
                  <a:pt x="7108" y="1524"/>
                </a:cubicBezTo>
                <a:cubicBezTo>
                  <a:pt x="7097" y="1524"/>
                  <a:pt x="7097" y="1536"/>
                  <a:pt x="7097" y="1536"/>
                </a:cubicBezTo>
                <a:cubicBezTo>
                  <a:pt x="7097" y="1524"/>
                  <a:pt x="7097" y="1524"/>
                  <a:pt x="7085" y="1524"/>
                </a:cubicBezTo>
                <a:cubicBezTo>
                  <a:pt x="7085" y="1536"/>
                  <a:pt x="7085" y="1536"/>
                  <a:pt x="7085" y="1536"/>
                </a:cubicBezTo>
                <a:cubicBezTo>
                  <a:pt x="7085" y="1548"/>
                  <a:pt x="7073" y="1548"/>
                  <a:pt x="7073" y="1548"/>
                </a:cubicBezTo>
                <a:cubicBezTo>
                  <a:pt x="7064" y="1531"/>
                  <a:pt x="7062" y="1514"/>
                  <a:pt x="7070" y="1514"/>
                </a:cubicBezTo>
                <a:cubicBezTo>
                  <a:pt x="7073" y="1514"/>
                  <a:pt x="7078" y="1517"/>
                  <a:pt x="7085" y="1524"/>
                </a:cubicBezTo>
                <a:cubicBezTo>
                  <a:pt x="7091" y="1518"/>
                  <a:pt x="7094" y="1515"/>
                  <a:pt x="7097" y="1515"/>
                </a:cubicBezTo>
                <a:cubicBezTo>
                  <a:pt x="7100" y="1515"/>
                  <a:pt x="7102" y="1518"/>
                  <a:pt x="7108" y="1524"/>
                </a:cubicBezTo>
                <a:cubicBezTo>
                  <a:pt x="7108" y="1512"/>
                  <a:pt x="7097" y="1512"/>
                  <a:pt x="7097" y="1500"/>
                </a:cubicBezTo>
                <a:close/>
                <a:moveTo>
                  <a:pt x="6796" y="1648"/>
                </a:moveTo>
                <a:cubicBezTo>
                  <a:pt x="6795" y="1648"/>
                  <a:pt x="6797" y="1655"/>
                  <a:pt x="6798" y="1662"/>
                </a:cubicBezTo>
                <a:lnTo>
                  <a:pt x="6798" y="1662"/>
                </a:lnTo>
                <a:cubicBezTo>
                  <a:pt x="6799" y="1662"/>
                  <a:pt x="6800" y="1661"/>
                  <a:pt x="6801" y="1661"/>
                </a:cubicBezTo>
                <a:cubicBezTo>
                  <a:pt x="6804" y="1661"/>
                  <a:pt x="6807" y="1663"/>
                  <a:pt x="6811" y="1667"/>
                </a:cubicBezTo>
                <a:cubicBezTo>
                  <a:pt x="6801" y="1653"/>
                  <a:pt x="6798" y="1648"/>
                  <a:pt x="6796" y="1648"/>
                </a:cubicBezTo>
                <a:close/>
                <a:moveTo>
                  <a:pt x="8382" y="1727"/>
                </a:moveTo>
                <a:lnTo>
                  <a:pt x="8382" y="1727"/>
                </a:lnTo>
                <a:cubicBezTo>
                  <a:pt x="8380" y="1728"/>
                  <a:pt x="8378" y="1729"/>
                  <a:pt x="8376" y="1731"/>
                </a:cubicBezTo>
                <a:lnTo>
                  <a:pt x="8376" y="1731"/>
                </a:lnTo>
                <a:cubicBezTo>
                  <a:pt x="8378" y="1733"/>
                  <a:pt x="8380" y="1736"/>
                  <a:pt x="8382" y="1738"/>
                </a:cubicBezTo>
                <a:lnTo>
                  <a:pt x="8382" y="1727"/>
                </a:lnTo>
                <a:close/>
                <a:moveTo>
                  <a:pt x="5036" y="1752"/>
                </a:moveTo>
                <a:cubicBezTo>
                  <a:pt x="5036" y="1756"/>
                  <a:pt x="5037" y="1760"/>
                  <a:pt x="5037" y="1762"/>
                </a:cubicBezTo>
                <a:cubicBezTo>
                  <a:pt x="5037" y="1759"/>
                  <a:pt x="5036" y="1755"/>
                  <a:pt x="5036" y="1752"/>
                </a:cubicBezTo>
                <a:close/>
                <a:moveTo>
                  <a:pt x="5029" y="1767"/>
                </a:moveTo>
                <a:lnTo>
                  <a:pt x="5037" y="1786"/>
                </a:lnTo>
                <a:cubicBezTo>
                  <a:pt x="5034" y="1773"/>
                  <a:pt x="5031" y="1768"/>
                  <a:pt x="5029" y="1767"/>
                </a:cubicBezTo>
                <a:close/>
                <a:moveTo>
                  <a:pt x="6620" y="1798"/>
                </a:moveTo>
                <a:lnTo>
                  <a:pt x="6620" y="1798"/>
                </a:lnTo>
                <a:cubicBezTo>
                  <a:pt x="6617" y="1804"/>
                  <a:pt x="6613" y="1811"/>
                  <a:pt x="6611" y="1817"/>
                </a:cubicBezTo>
                <a:lnTo>
                  <a:pt x="6611" y="1817"/>
                </a:lnTo>
                <a:lnTo>
                  <a:pt x="6620" y="1798"/>
                </a:lnTo>
                <a:close/>
                <a:moveTo>
                  <a:pt x="7358" y="1869"/>
                </a:moveTo>
                <a:lnTo>
                  <a:pt x="7358" y="1869"/>
                </a:lnTo>
                <a:cubicBezTo>
                  <a:pt x="7362" y="1873"/>
                  <a:pt x="7365" y="1875"/>
                  <a:pt x="7368" y="1877"/>
                </a:cubicBezTo>
                <a:lnTo>
                  <a:pt x="7368" y="1877"/>
                </a:lnTo>
                <a:cubicBezTo>
                  <a:pt x="7366" y="1875"/>
                  <a:pt x="7363" y="1872"/>
                  <a:pt x="7358" y="1869"/>
                </a:cubicBezTo>
                <a:close/>
                <a:moveTo>
                  <a:pt x="8359" y="1893"/>
                </a:moveTo>
                <a:lnTo>
                  <a:pt x="8376" y="1899"/>
                </a:lnTo>
                <a:lnTo>
                  <a:pt x="8376" y="1899"/>
                </a:lnTo>
                <a:cubicBezTo>
                  <a:pt x="8373" y="1896"/>
                  <a:pt x="8371" y="1893"/>
                  <a:pt x="8359" y="1893"/>
                </a:cubicBezTo>
                <a:close/>
                <a:moveTo>
                  <a:pt x="8376" y="1899"/>
                </a:moveTo>
                <a:cubicBezTo>
                  <a:pt x="8379" y="1902"/>
                  <a:pt x="8382" y="1905"/>
                  <a:pt x="8394" y="1905"/>
                </a:cubicBezTo>
                <a:lnTo>
                  <a:pt x="8376" y="1899"/>
                </a:lnTo>
                <a:close/>
                <a:moveTo>
                  <a:pt x="5733" y="2027"/>
                </a:moveTo>
                <a:cubicBezTo>
                  <a:pt x="5736" y="2035"/>
                  <a:pt x="5740" y="2043"/>
                  <a:pt x="5744" y="2043"/>
                </a:cubicBezTo>
                <a:cubicBezTo>
                  <a:pt x="5746" y="2043"/>
                  <a:pt x="5749" y="2041"/>
                  <a:pt x="5751" y="2036"/>
                </a:cubicBezTo>
                <a:cubicBezTo>
                  <a:pt x="5744" y="2036"/>
                  <a:pt x="5737" y="2032"/>
                  <a:pt x="5733" y="2027"/>
                </a:cubicBezTo>
                <a:close/>
                <a:moveTo>
                  <a:pt x="6549" y="2429"/>
                </a:moveTo>
                <a:cubicBezTo>
                  <a:pt x="6548" y="2429"/>
                  <a:pt x="6547" y="2429"/>
                  <a:pt x="6546" y="2430"/>
                </a:cubicBezTo>
                <a:lnTo>
                  <a:pt x="6546" y="2430"/>
                </a:lnTo>
                <a:cubicBezTo>
                  <a:pt x="6547" y="2429"/>
                  <a:pt x="6548" y="2429"/>
                  <a:pt x="6549" y="2429"/>
                </a:cubicBezTo>
                <a:close/>
                <a:moveTo>
                  <a:pt x="7204" y="2453"/>
                </a:moveTo>
                <a:lnTo>
                  <a:pt x="7180" y="2489"/>
                </a:lnTo>
                <a:lnTo>
                  <a:pt x="7180" y="2489"/>
                </a:lnTo>
                <a:lnTo>
                  <a:pt x="7216" y="2465"/>
                </a:lnTo>
                <a:lnTo>
                  <a:pt x="7204" y="2453"/>
                </a:lnTo>
                <a:close/>
                <a:moveTo>
                  <a:pt x="6245" y="2822"/>
                </a:moveTo>
                <a:lnTo>
                  <a:pt x="6245" y="2822"/>
                </a:lnTo>
                <a:cubicBezTo>
                  <a:pt x="6246" y="2822"/>
                  <a:pt x="6247" y="2822"/>
                  <a:pt x="6248" y="2822"/>
                </a:cubicBezTo>
                <a:cubicBezTo>
                  <a:pt x="6249" y="2822"/>
                  <a:pt x="6250" y="2822"/>
                  <a:pt x="6251" y="2822"/>
                </a:cubicBezTo>
                <a:cubicBezTo>
                  <a:pt x="6249" y="2822"/>
                  <a:pt x="6247" y="2822"/>
                  <a:pt x="6245" y="2822"/>
                </a:cubicBezTo>
                <a:close/>
                <a:moveTo>
                  <a:pt x="7049" y="3072"/>
                </a:moveTo>
                <a:cubicBezTo>
                  <a:pt x="7054" y="3074"/>
                  <a:pt x="7059" y="3075"/>
                  <a:pt x="7063" y="3076"/>
                </a:cubicBezTo>
                <a:lnTo>
                  <a:pt x="7063" y="3076"/>
                </a:lnTo>
                <a:cubicBezTo>
                  <a:pt x="7060" y="3075"/>
                  <a:pt x="7055" y="3073"/>
                  <a:pt x="7049" y="3072"/>
                </a:cubicBezTo>
                <a:close/>
                <a:moveTo>
                  <a:pt x="7918" y="3429"/>
                </a:moveTo>
                <a:cubicBezTo>
                  <a:pt x="7907" y="3429"/>
                  <a:pt x="7896" y="3439"/>
                  <a:pt x="7885" y="3441"/>
                </a:cubicBezTo>
                <a:lnTo>
                  <a:pt x="7885" y="3441"/>
                </a:lnTo>
                <a:cubicBezTo>
                  <a:pt x="7903" y="3440"/>
                  <a:pt x="7927" y="3438"/>
                  <a:pt x="7918" y="3429"/>
                </a:cubicBezTo>
                <a:close/>
                <a:moveTo>
                  <a:pt x="7885" y="3441"/>
                </a:moveTo>
                <a:cubicBezTo>
                  <a:pt x="7884" y="3441"/>
                  <a:pt x="7883" y="3441"/>
                  <a:pt x="7883" y="3441"/>
                </a:cubicBezTo>
                <a:lnTo>
                  <a:pt x="7883" y="3441"/>
                </a:lnTo>
                <a:cubicBezTo>
                  <a:pt x="7883" y="3441"/>
                  <a:pt x="7882" y="3441"/>
                  <a:pt x="7882" y="3441"/>
                </a:cubicBezTo>
                <a:cubicBezTo>
                  <a:pt x="7883" y="3441"/>
                  <a:pt x="7884" y="3441"/>
                  <a:pt x="7885" y="3441"/>
                </a:cubicBezTo>
                <a:close/>
                <a:moveTo>
                  <a:pt x="7426" y="3902"/>
                </a:moveTo>
                <a:lnTo>
                  <a:pt x="7426" y="3902"/>
                </a:lnTo>
                <a:cubicBezTo>
                  <a:pt x="7425" y="3902"/>
                  <a:pt x="7423" y="3903"/>
                  <a:pt x="7418" y="3905"/>
                </a:cubicBezTo>
                <a:cubicBezTo>
                  <a:pt x="7418" y="3906"/>
                  <a:pt x="7418" y="3906"/>
                  <a:pt x="7418" y="3906"/>
                </a:cubicBezTo>
                <a:lnTo>
                  <a:pt x="7418" y="3906"/>
                </a:lnTo>
                <a:cubicBezTo>
                  <a:pt x="7423" y="3904"/>
                  <a:pt x="7427" y="3902"/>
                  <a:pt x="7426" y="3902"/>
                </a:cubicBezTo>
                <a:close/>
                <a:moveTo>
                  <a:pt x="7394" y="3906"/>
                </a:moveTo>
                <a:lnTo>
                  <a:pt x="7394" y="3906"/>
                </a:lnTo>
                <a:cubicBezTo>
                  <a:pt x="7397" y="3908"/>
                  <a:pt x="7400" y="3909"/>
                  <a:pt x="7403" y="3909"/>
                </a:cubicBezTo>
                <a:lnTo>
                  <a:pt x="7403" y="3909"/>
                </a:lnTo>
                <a:cubicBezTo>
                  <a:pt x="7400" y="3908"/>
                  <a:pt x="7397" y="3907"/>
                  <a:pt x="7394" y="3906"/>
                </a:cubicBezTo>
                <a:close/>
                <a:moveTo>
                  <a:pt x="7418" y="3906"/>
                </a:moveTo>
                <a:cubicBezTo>
                  <a:pt x="7414" y="3907"/>
                  <a:pt x="7409" y="3909"/>
                  <a:pt x="7404" y="3909"/>
                </a:cubicBezTo>
                <a:cubicBezTo>
                  <a:pt x="7404" y="3909"/>
                  <a:pt x="7404" y="3909"/>
                  <a:pt x="7403" y="3909"/>
                </a:cubicBezTo>
                <a:lnTo>
                  <a:pt x="7403" y="3909"/>
                </a:lnTo>
                <a:cubicBezTo>
                  <a:pt x="7407" y="3910"/>
                  <a:pt x="7411" y="3910"/>
                  <a:pt x="7414" y="3910"/>
                </a:cubicBezTo>
                <a:cubicBezTo>
                  <a:pt x="7419" y="3910"/>
                  <a:pt x="7421" y="3909"/>
                  <a:pt x="7418" y="3906"/>
                </a:cubicBezTo>
                <a:close/>
                <a:moveTo>
                  <a:pt x="7382" y="3953"/>
                </a:moveTo>
                <a:lnTo>
                  <a:pt x="7385" y="3956"/>
                </a:lnTo>
                <a:lnTo>
                  <a:pt x="7385" y="3956"/>
                </a:lnTo>
                <a:cubicBezTo>
                  <a:pt x="7386" y="3954"/>
                  <a:pt x="7392" y="3953"/>
                  <a:pt x="7406" y="3953"/>
                </a:cubicBezTo>
                <a:close/>
                <a:moveTo>
                  <a:pt x="7385" y="3956"/>
                </a:moveTo>
                <a:lnTo>
                  <a:pt x="7385" y="3956"/>
                </a:lnTo>
                <a:cubicBezTo>
                  <a:pt x="7383" y="3957"/>
                  <a:pt x="7387" y="3959"/>
                  <a:pt x="7390" y="3961"/>
                </a:cubicBezTo>
                <a:lnTo>
                  <a:pt x="7390" y="3961"/>
                </a:lnTo>
                <a:lnTo>
                  <a:pt x="7385" y="3956"/>
                </a:lnTo>
                <a:close/>
                <a:moveTo>
                  <a:pt x="7390" y="3961"/>
                </a:moveTo>
                <a:lnTo>
                  <a:pt x="7394" y="3965"/>
                </a:lnTo>
                <a:cubicBezTo>
                  <a:pt x="7399" y="3965"/>
                  <a:pt x="7394" y="3963"/>
                  <a:pt x="7390" y="3961"/>
                </a:cubicBezTo>
                <a:close/>
                <a:moveTo>
                  <a:pt x="4822" y="4048"/>
                </a:moveTo>
                <a:cubicBezTo>
                  <a:pt x="4821" y="4051"/>
                  <a:pt x="4820" y="4054"/>
                  <a:pt x="4820" y="4055"/>
                </a:cubicBezTo>
                <a:lnTo>
                  <a:pt x="4820" y="4055"/>
                </a:lnTo>
                <a:cubicBezTo>
                  <a:pt x="4821" y="4053"/>
                  <a:pt x="4822" y="4051"/>
                  <a:pt x="4822" y="4048"/>
                </a:cubicBezTo>
                <a:close/>
                <a:moveTo>
                  <a:pt x="5904" y="7189"/>
                </a:moveTo>
                <a:lnTo>
                  <a:pt x="5904" y="7189"/>
                </a:lnTo>
                <a:cubicBezTo>
                  <a:pt x="5904" y="7190"/>
                  <a:pt x="5905" y="7191"/>
                  <a:pt x="5906" y="7192"/>
                </a:cubicBezTo>
                <a:cubicBezTo>
                  <a:pt x="5910" y="7194"/>
                  <a:pt x="5915" y="7195"/>
                  <a:pt x="5919" y="7196"/>
                </a:cubicBezTo>
                <a:lnTo>
                  <a:pt x="5919" y="7196"/>
                </a:lnTo>
                <a:cubicBezTo>
                  <a:pt x="5914" y="7193"/>
                  <a:pt x="5909" y="7191"/>
                  <a:pt x="5904" y="7189"/>
                </a:cubicBezTo>
                <a:close/>
                <a:moveTo>
                  <a:pt x="822" y="7215"/>
                </a:moveTo>
                <a:cubicBezTo>
                  <a:pt x="824" y="7218"/>
                  <a:pt x="826" y="7220"/>
                  <a:pt x="828" y="7222"/>
                </a:cubicBezTo>
                <a:lnTo>
                  <a:pt x="828" y="7222"/>
                </a:lnTo>
                <a:cubicBezTo>
                  <a:pt x="827" y="7220"/>
                  <a:pt x="825" y="7217"/>
                  <a:pt x="822" y="7215"/>
                </a:cubicBezTo>
                <a:close/>
                <a:moveTo>
                  <a:pt x="5919" y="7196"/>
                </a:moveTo>
                <a:cubicBezTo>
                  <a:pt x="5940" y="7207"/>
                  <a:pt x="5958" y="7220"/>
                  <a:pt x="5965" y="7239"/>
                </a:cubicBezTo>
                <a:cubicBezTo>
                  <a:pt x="5965" y="7200"/>
                  <a:pt x="5941" y="7201"/>
                  <a:pt x="5919" y="7196"/>
                </a:cubicBezTo>
                <a:close/>
                <a:moveTo>
                  <a:pt x="4370" y="7358"/>
                </a:moveTo>
                <a:cubicBezTo>
                  <a:pt x="4370" y="7358"/>
                  <a:pt x="4370" y="7358"/>
                  <a:pt x="4370" y="7358"/>
                </a:cubicBezTo>
                <a:cubicBezTo>
                  <a:pt x="4370" y="7358"/>
                  <a:pt x="4370" y="7358"/>
                  <a:pt x="4370" y="7358"/>
                </a:cubicBezTo>
                <a:close/>
                <a:moveTo>
                  <a:pt x="4458" y="8155"/>
                </a:moveTo>
                <a:cubicBezTo>
                  <a:pt x="4456" y="8155"/>
                  <a:pt x="4454" y="8156"/>
                  <a:pt x="4452" y="8156"/>
                </a:cubicBezTo>
                <a:lnTo>
                  <a:pt x="4452" y="8156"/>
                </a:lnTo>
                <a:cubicBezTo>
                  <a:pt x="4454" y="8158"/>
                  <a:pt x="4456" y="8159"/>
                  <a:pt x="4459" y="8159"/>
                </a:cubicBezTo>
                <a:cubicBezTo>
                  <a:pt x="4461" y="8159"/>
                  <a:pt x="4463" y="8158"/>
                  <a:pt x="4465" y="8156"/>
                </a:cubicBezTo>
                <a:cubicBezTo>
                  <a:pt x="4463" y="8155"/>
                  <a:pt x="4460" y="8155"/>
                  <a:pt x="4458" y="8155"/>
                </a:cubicBezTo>
                <a:close/>
                <a:moveTo>
                  <a:pt x="7936" y="8635"/>
                </a:moveTo>
                <a:lnTo>
                  <a:pt x="7936" y="8635"/>
                </a:lnTo>
                <a:cubicBezTo>
                  <a:pt x="7938" y="8638"/>
                  <a:pt x="7940" y="8641"/>
                  <a:pt x="7942" y="8644"/>
                </a:cubicBezTo>
                <a:cubicBezTo>
                  <a:pt x="7939" y="8639"/>
                  <a:pt x="7937" y="8636"/>
                  <a:pt x="7936" y="8635"/>
                </a:cubicBezTo>
                <a:close/>
                <a:moveTo>
                  <a:pt x="4358" y="6525"/>
                </a:moveTo>
                <a:cubicBezTo>
                  <a:pt x="4346" y="6584"/>
                  <a:pt x="4537" y="6561"/>
                  <a:pt x="4584" y="6596"/>
                </a:cubicBezTo>
                <a:cubicBezTo>
                  <a:pt x="4597" y="6594"/>
                  <a:pt x="4611" y="6593"/>
                  <a:pt x="4628" y="6593"/>
                </a:cubicBezTo>
                <a:cubicBezTo>
                  <a:pt x="4708" y="6593"/>
                  <a:pt x="4831" y="6616"/>
                  <a:pt x="4930" y="6656"/>
                </a:cubicBezTo>
                <a:cubicBezTo>
                  <a:pt x="4930" y="6668"/>
                  <a:pt x="4977" y="6691"/>
                  <a:pt x="5025" y="6715"/>
                </a:cubicBezTo>
                <a:cubicBezTo>
                  <a:pt x="5061" y="6739"/>
                  <a:pt x="5120" y="6763"/>
                  <a:pt x="5156" y="6787"/>
                </a:cubicBezTo>
                <a:cubicBezTo>
                  <a:pt x="5251" y="6822"/>
                  <a:pt x="5346" y="6858"/>
                  <a:pt x="5453" y="6918"/>
                </a:cubicBezTo>
                <a:cubicBezTo>
                  <a:pt x="5561" y="6965"/>
                  <a:pt x="5668" y="7025"/>
                  <a:pt x="5751" y="7108"/>
                </a:cubicBezTo>
                <a:lnTo>
                  <a:pt x="5775" y="7072"/>
                </a:lnTo>
                <a:lnTo>
                  <a:pt x="5834" y="7096"/>
                </a:lnTo>
                <a:cubicBezTo>
                  <a:pt x="5823" y="7108"/>
                  <a:pt x="5823" y="7120"/>
                  <a:pt x="5811" y="7120"/>
                </a:cubicBezTo>
                <a:cubicBezTo>
                  <a:pt x="5818" y="7156"/>
                  <a:pt x="5863" y="7170"/>
                  <a:pt x="5904" y="7189"/>
                </a:cubicBezTo>
                <a:lnTo>
                  <a:pt x="5904" y="7189"/>
                </a:lnTo>
                <a:cubicBezTo>
                  <a:pt x="5888" y="7165"/>
                  <a:pt x="5899" y="7151"/>
                  <a:pt x="5918" y="7151"/>
                </a:cubicBezTo>
                <a:cubicBezTo>
                  <a:pt x="5936" y="7151"/>
                  <a:pt x="5960" y="7163"/>
                  <a:pt x="5977" y="7192"/>
                </a:cubicBezTo>
                <a:lnTo>
                  <a:pt x="5977" y="7203"/>
                </a:lnTo>
                <a:lnTo>
                  <a:pt x="6025" y="7215"/>
                </a:lnTo>
                <a:cubicBezTo>
                  <a:pt x="6001" y="7251"/>
                  <a:pt x="6025" y="7287"/>
                  <a:pt x="6013" y="7311"/>
                </a:cubicBezTo>
                <a:cubicBezTo>
                  <a:pt x="6168" y="7442"/>
                  <a:pt x="6323" y="7501"/>
                  <a:pt x="6454" y="7680"/>
                </a:cubicBezTo>
                <a:cubicBezTo>
                  <a:pt x="6406" y="7680"/>
                  <a:pt x="6561" y="7787"/>
                  <a:pt x="6477" y="7799"/>
                </a:cubicBezTo>
                <a:cubicBezTo>
                  <a:pt x="6502" y="7815"/>
                  <a:pt x="6518" y="7822"/>
                  <a:pt x="6527" y="7822"/>
                </a:cubicBezTo>
                <a:cubicBezTo>
                  <a:pt x="6557" y="7822"/>
                  <a:pt x="6533" y="7762"/>
                  <a:pt x="6575" y="7762"/>
                </a:cubicBezTo>
                <a:cubicBezTo>
                  <a:pt x="6578" y="7762"/>
                  <a:pt x="6581" y="7762"/>
                  <a:pt x="6585" y="7763"/>
                </a:cubicBezTo>
                <a:cubicBezTo>
                  <a:pt x="6608" y="7787"/>
                  <a:pt x="6644" y="7811"/>
                  <a:pt x="6620" y="7823"/>
                </a:cubicBezTo>
                <a:cubicBezTo>
                  <a:pt x="6610" y="7823"/>
                  <a:pt x="6609" y="7860"/>
                  <a:pt x="6592" y="7860"/>
                </a:cubicBezTo>
                <a:cubicBezTo>
                  <a:pt x="6590" y="7860"/>
                  <a:pt x="6587" y="7860"/>
                  <a:pt x="6585" y="7858"/>
                </a:cubicBezTo>
                <a:lnTo>
                  <a:pt x="6585" y="7858"/>
                </a:lnTo>
                <a:lnTo>
                  <a:pt x="6644" y="7918"/>
                </a:lnTo>
                <a:cubicBezTo>
                  <a:pt x="6644" y="7922"/>
                  <a:pt x="6641" y="7923"/>
                  <a:pt x="6638" y="7923"/>
                </a:cubicBezTo>
                <a:cubicBezTo>
                  <a:pt x="6631" y="7923"/>
                  <a:pt x="6620" y="7918"/>
                  <a:pt x="6620" y="7918"/>
                </a:cubicBezTo>
                <a:lnTo>
                  <a:pt x="6620" y="7918"/>
                </a:lnTo>
                <a:cubicBezTo>
                  <a:pt x="6751" y="8025"/>
                  <a:pt x="6739" y="8180"/>
                  <a:pt x="6835" y="8287"/>
                </a:cubicBezTo>
                <a:cubicBezTo>
                  <a:pt x="6858" y="8287"/>
                  <a:pt x="6823" y="8227"/>
                  <a:pt x="6847" y="8227"/>
                </a:cubicBezTo>
                <a:cubicBezTo>
                  <a:pt x="6942" y="8346"/>
                  <a:pt x="6870" y="8358"/>
                  <a:pt x="6942" y="8466"/>
                </a:cubicBezTo>
                <a:lnTo>
                  <a:pt x="6906" y="8454"/>
                </a:lnTo>
                <a:lnTo>
                  <a:pt x="6906" y="8454"/>
                </a:lnTo>
                <a:cubicBezTo>
                  <a:pt x="6930" y="8489"/>
                  <a:pt x="6966" y="8501"/>
                  <a:pt x="6966" y="8573"/>
                </a:cubicBezTo>
                <a:cubicBezTo>
                  <a:pt x="6962" y="8574"/>
                  <a:pt x="6959" y="8574"/>
                  <a:pt x="6957" y="8574"/>
                </a:cubicBezTo>
                <a:cubicBezTo>
                  <a:pt x="6928" y="8574"/>
                  <a:pt x="6916" y="8523"/>
                  <a:pt x="6894" y="8501"/>
                </a:cubicBezTo>
                <a:lnTo>
                  <a:pt x="6894" y="8501"/>
                </a:lnTo>
                <a:cubicBezTo>
                  <a:pt x="6904" y="8532"/>
                  <a:pt x="6932" y="8616"/>
                  <a:pt x="6955" y="8616"/>
                </a:cubicBezTo>
                <a:cubicBezTo>
                  <a:pt x="6959" y="8616"/>
                  <a:pt x="6962" y="8613"/>
                  <a:pt x="6966" y="8608"/>
                </a:cubicBezTo>
                <a:lnTo>
                  <a:pt x="6966" y="8608"/>
                </a:lnTo>
                <a:cubicBezTo>
                  <a:pt x="6989" y="8656"/>
                  <a:pt x="6966" y="8680"/>
                  <a:pt x="6954" y="8716"/>
                </a:cubicBezTo>
                <a:cubicBezTo>
                  <a:pt x="6963" y="8716"/>
                  <a:pt x="6972" y="8680"/>
                  <a:pt x="6987" y="8680"/>
                </a:cubicBezTo>
                <a:cubicBezTo>
                  <a:pt x="6991" y="8680"/>
                  <a:pt x="6996" y="8683"/>
                  <a:pt x="7001" y="8692"/>
                </a:cubicBezTo>
                <a:cubicBezTo>
                  <a:pt x="6989" y="8763"/>
                  <a:pt x="7001" y="8870"/>
                  <a:pt x="7001" y="8954"/>
                </a:cubicBezTo>
                <a:lnTo>
                  <a:pt x="6966" y="8954"/>
                </a:lnTo>
                <a:cubicBezTo>
                  <a:pt x="7025" y="9025"/>
                  <a:pt x="6930" y="9001"/>
                  <a:pt x="6930" y="9097"/>
                </a:cubicBezTo>
                <a:cubicBezTo>
                  <a:pt x="6918" y="9204"/>
                  <a:pt x="6894" y="9335"/>
                  <a:pt x="6835" y="9442"/>
                </a:cubicBezTo>
                <a:cubicBezTo>
                  <a:pt x="6775" y="9561"/>
                  <a:pt x="6680" y="9656"/>
                  <a:pt x="6585" y="9716"/>
                </a:cubicBezTo>
                <a:cubicBezTo>
                  <a:pt x="6585" y="9751"/>
                  <a:pt x="6561" y="9775"/>
                  <a:pt x="6537" y="9799"/>
                </a:cubicBezTo>
                <a:cubicBezTo>
                  <a:pt x="6501" y="9823"/>
                  <a:pt x="6477" y="9847"/>
                  <a:pt x="6442" y="9859"/>
                </a:cubicBezTo>
                <a:lnTo>
                  <a:pt x="6406" y="9799"/>
                </a:lnTo>
                <a:cubicBezTo>
                  <a:pt x="6406" y="9799"/>
                  <a:pt x="6368" y="9837"/>
                  <a:pt x="6360" y="9837"/>
                </a:cubicBezTo>
                <a:cubicBezTo>
                  <a:pt x="6359" y="9837"/>
                  <a:pt x="6358" y="9836"/>
                  <a:pt x="6358" y="9835"/>
                </a:cubicBezTo>
                <a:cubicBezTo>
                  <a:pt x="6335" y="9823"/>
                  <a:pt x="6394" y="9811"/>
                  <a:pt x="6346" y="9799"/>
                </a:cubicBezTo>
                <a:lnTo>
                  <a:pt x="6346" y="9799"/>
                </a:lnTo>
                <a:lnTo>
                  <a:pt x="6335" y="9847"/>
                </a:lnTo>
                <a:cubicBezTo>
                  <a:pt x="6335" y="9823"/>
                  <a:pt x="6192" y="9859"/>
                  <a:pt x="6275" y="9799"/>
                </a:cubicBezTo>
                <a:lnTo>
                  <a:pt x="6275" y="9799"/>
                </a:lnTo>
                <a:cubicBezTo>
                  <a:pt x="6275" y="9799"/>
                  <a:pt x="6215" y="9799"/>
                  <a:pt x="6168" y="9811"/>
                </a:cubicBezTo>
                <a:lnTo>
                  <a:pt x="6061" y="9811"/>
                </a:lnTo>
                <a:cubicBezTo>
                  <a:pt x="6055" y="9810"/>
                  <a:pt x="6050" y="9809"/>
                  <a:pt x="6046" y="9809"/>
                </a:cubicBezTo>
                <a:cubicBezTo>
                  <a:pt x="6013" y="9809"/>
                  <a:pt x="6016" y="9840"/>
                  <a:pt x="5989" y="9840"/>
                </a:cubicBezTo>
                <a:cubicBezTo>
                  <a:pt x="5983" y="9840"/>
                  <a:pt x="5976" y="9839"/>
                  <a:pt x="5965" y="9835"/>
                </a:cubicBezTo>
                <a:cubicBezTo>
                  <a:pt x="5954" y="9811"/>
                  <a:pt x="5989" y="9823"/>
                  <a:pt x="5989" y="9799"/>
                </a:cubicBezTo>
                <a:cubicBezTo>
                  <a:pt x="5956" y="9781"/>
                  <a:pt x="5925" y="9775"/>
                  <a:pt x="5897" y="9775"/>
                </a:cubicBezTo>
                <a:cubicBezTo>
                  <a:pt x="5832" y="9775"/>
                  <a:pt x="5777" y="9808"/>
                  <a:pt x="5714" y="9808"/>
                </a:cubicBezTo>
                <a:cubicBezTo>
                  <a:pt x="5678" y="9808"/>
                  <a:pt x="5640" y="9797"/>
                  <a:pt x="5596" y="9763"/>
                </a:cubicBezTo>
                <a:lnTo>
                  <a:pt x="5620" y="9763"/>
                </a:lnTo>
                <a:cubicBezTo>
                  <a:pt x="5584" y="9763"/>
                  <a:pt x="5525" y="9739"/>
                  <a:pt x="5525" y="9739"/>
                </a:cubicBezTo>
                <a:lnTo>
                  <a:pt x="5525" y="9739"/>
                </a:lnTo>
                <a:cubicBezTo>
                  <a:pt x="5517" y="9764"/>
                  <a:pt x="5520" y="9770"/>
                  <a:pt x="5528" y="9770"/>
                </a:cubicBezTo>
                <a:cubicBezTo>
                  <a:pt x="5537" y="9770"/>
                  <a:pt x="5551" y="9764"/>
                  <a:pt x="5565" y="9764"/>
                </a:cubicBezTo>
                <a:cubicBezTo>
                  <a:pt x="5577" y="9764"/>
                  <a:pt x="5589" y="9769"/>
                  <a:pt x="5596" y="9787"/>
                </a:cubicBezTo>
                <a:cubicBezTo>
                  <a:pt x="5588" y="9803"/>
                  <a:pt x="5578" y="9807"/>
                  <a:pt x="5566" y="9807"/>
                </a:cubicBezTo>
                <a:cubicBezTo>
                  <a:pt x="5555" y="9807"/>
                  <a:pt x="5543" y="9803"/>
                  <a:pt x="5531" y="9803"/>
                </a:cubicBezTo>
                <a:cubicBezTo>
                  <a:pt x="5520" y="9803"/>
                  <a:pt x="5509" y="9807"/>
                  <a:pt x="5501" y="9823"/>
                </a:cubicBezTo>
                <a:cubicBezTo>
                  <a:pt x="5465" y="9775"/>
                  <a:pt x="5430" y="9787"/>
                  <a:pt x="5394" y="9763"/>
                </a:cubicBezTo>
                <a:cubicBezTo>
                  <a:pt x="5358" y="9704"/>
                  <a:pt x="5263" y="9644"/>
                  <a:pt x="5251" y="9573"/>
                </a:cubicBezTo>
                <a:cubicBezTo>
                  <a:pt x="5215" y="9573"/>
                  <a:pt x="5156" y="9573"/>
                  <a:pt x="5096" y="9525"/>
                </a:cubicBezTo>
                <a:cubicBezTo>
                  <a:pt x="5084" y="9454"/>
                  <a:pt x="5132" y="9501"/>
                  <a:pt x="5096" y="9430"/>
                </a:cubicBezTo>
                <a:lnTo>
                  <a:pt x="5096" y="9430"/>
                </a:lnTo>
                <a:lnTo>
                  <a:pt x="5061" y="9442"/>
                </a:lnTo>
                <a:cubicBezTo>
                  <a:pt x="5025" y="9394"/>
                  <a:pt x="5037" y="9394"/>
                  <a:pt x="5061" y="9382"/>
                </a:cubicBezTo>
                <a:cubicBezTo>
                  <a:pt x="5013" y="9335"/>
                  <a:pt x="4989" y="9370"/>
                  <a:pt x="4953" y="9287"/>
                </a:cubicBezTo>
                <a:lnTo>
                  <a:pt x="4953" y="9287"/>
                </a:lnTo>
                <a:lnTo>
                  <a:pt x="5001" y="9311"/>
                </a:lnTo>
                <a:cubicBezTo>
                  <a:pt x="4953" y="9263"/>
                  <a:pt x="4942" y="9239"/>
                  <a:pt x="4906" y="9168"/>
                </a:cubicBezTo>
                <a:cubicBezTo>
                  <a:pt x="4907" y="9166"/>
                  <a:pt x="4909" y="9166"/>
                  <a:pt x="4911" y="9166"/>
                </a:cubicBezTo>
                <a:cubicBezTo>
                  <a:pt x="4924" y="9166"/>
                  <a:pt x="4942" y="9195"/>
                  <a:pt x="4942" y="9216"/>
                </a:cubicBezTo>
                <a:cubicBezTo>
                  <a:pt x="4965" y="9144"/>
                  <a:pt x="4882" y="9156"/>
                  <a:pt x="4870" y="9132"/>
                </a:cubicBezTo>
                <a:lnTo>
                  <a:pt x="4870" y="9132"/>
                </a:lnTo>
                <a:cubicBezTo>
                  <a:pt x="4870" y="9143"/>
                  <a:pt x="4890" y="9193"/>
                  <a:pt x="4857" y="9193"/>
                </a:cubicBezTo>
                <a:cubicBezTo>
                  <a:pt x="4854" y="9193"/>
                  <a:pt x="4851" y="9193"/>
                  <a:pt x="4846" y="9192"/>
                </a:cubicBezTo>
                <a:cubicBezTo>
                  <a:pt x="4834" y="9144"/>
                  <a:pt x="4763" y="9132"/>
                  <a:pt x="4775" y="9085"/>
                </a:cubicBezTo>
                <a:lnTo>
                  <a:pt x="4775" y="9085"/>
                </a:lnTo>
                <a:lnTo>
                  <a:pt x="4834" y="9108"/>
                </a:lnTo>
                <a:cubicBezTo>
                  <a:pt x="4763" y="9037"/>
                  <a:pt x="4763" y="9085"/>
                  <a:pt x="4727" y="8989"/>
                </a:cubicBezTo>
                <a:cubicBezTo>
                  <a:pt x="4739" y="8989"/>
                  <a:pt x="4739" y="8977"/>
                  <a:pt x="4751" y="8977"/>
                </a:cubicBezTo>
                <a:cubicBezTo>
                  <a:pt x="4680" y="8942"/>
                  <a:pt x="4668" y="8847"/>
                  <a:pt x="4632" y="8751"/>
                </a:cubicBezTo>
                <a:cubicBezTo>
                  <a:pt x="4608" y="8727"/>
                  <a:pt x="4584" y="8716"/>
                  <a:pt x="4584" y="8692"/>
                </a:cubicBezTo>
                <a:cubicBezTo>
                  <a:pt x="4584" y="8751"/>
                  <a:pt x="4572" y="8751"/>
                  <a:pt x="4549" y="8763"/>
                </a:cubicBezTo>
                <a:cubicBezTo>
                  <a:pt x="4572" y="8668"/>
                  <a:pt x="4441" y="8680"/>
                  <a:pt x="4430" y="8537"/>
                </a:cubicBezTo>
                <a:cubicBezTo>
                  <a:pt x="4441" y="8537"/>
                  <a:pt x="4477" y="8561"/>
                  <a:pt x="4477" y="8596"/>
                </a:cubicBezTo>
                <a:cubicBezTo>
                  <a:pt x="4537" y="8620"/>
                  <a:pt x="4584" y="8608"/>
                  <a:pt x="4632" y="8668"/>
                </a:cubicBezTo>
                <a:cubicBezTo>
                  <a:pt x="4608" y="8632"/>
                  <a:pt x="4584" y="8585"/>
                  <a:pt x="4608" y="8585"/>
                </a:cubicBezTo>
                <a:lnTo>
                  <a:pt x="4549" y="8585"/>
                </a:lnTo>
                <a:cubicBezTo>
                  <a:pt x="4537" y="8561"/>
                  <a:pt x="4537" y="8537"/>
                  <a:pt x="4525" y="8513"/>
                </a:cubicBezTo>
                <a:cubicBezTo>
                  <a:pt x="4498" y="8513"/>
                  <a:pt x="4498" y="8558"/>
                  <a:pt x="4481" y="8558"/>
                </a:cubicBezTo>
                <a:cubicBezTo>
                  <a:pt x="4474" y="8558"/>
                  <a:pt x="4466" y="8553"/>
                  <a:pt x="4453" y="8537"/>
                </a:cubicBezTo>
                <a:cubicBezTo>
                  <a:pt x="4429" y="8489"/>
                  <a:pt x="4454" y="8479"/>
                  <a:pt x="4465" y="8477"/>
                </a:cubicBezTo>
                <a:lnTo>
                  <a:pt x="4465" y="8477"/>
                </a:lnTo>
                <a:cubicBezTo>
                  <a:pt x="4465" y="8477"/>
                  <a:pt x="4465" y="8477"/>
                  <a:pt x="4465" y="8477"/>
                </a:cubicBezTo>
                <a:cubicBezTo>
                  <a:pt x="4471" y="8477"/>
                  <a:pt x="4471" y="8477"/>
                  <a:pt x="4468" y="8477"/>
                </a:cubicBezTo>
                <a:cubicBezTo>
                  <a:pt x="4468" y="8477"/>
                  <a:pt x="4466" y="8477"/>
                  <a:pt x="4465" y="8477"/>
                </a:cubicBezTo>
                <a:lnTo>
                  <a:pt x="4465" y="8477"/>
                </a:lnTo>
                <a:cubicBezTo>
                  <a:pt x="4418" y="8382"/>
                  <a:pt x="4394" y="8453"/>
                  <a:pt x="4382" y="8346"/>
                </a:cubicBezTo>
                <a:lnTo>
                  <a:pt x="4382" y="8346"/>
                </a:lnTo>
                <a:cubicBezTo>
                  <a:pt x="4394" y="8358"/>
                  <a:pt x="4406" y="8370"/>
                  <a:pt x="4406" y="8382"/>
                </a:cubicBezTo>
                <a:cubicBezTo>
                  <a:pt x="4406" y="8311"/>
                  <a:pt x="4358" y="8215"/>
                  <a:pt x="4406" y="8180"/>
                </a:cubicBezTo>
                <a:cubicBezTo>
                  <a:pt x="4430" y="8180"/>
                  <a:pt x="4441" y="8180"/>
                  <a:pt x="4441" y="8215"/>
                </a:cubicBezTo>
                <a:lnTo>
                  <a:pt x="4430" y="8215"/>
                </a:lnTo>
                <a:cubicBezTo>
                  <a:pt x="4443" y="8227"/>
                  <a:pt x="4450" y="8231"/>
                  <a:pt x="4454" y="8231"/>
                </a:cubicBezTo>
                <a:cubicBezTo>
                  <a:pt x="4469" y="8231"/>
                  <a:pt x="4428" y="8165"/>
                  <a:pt x="4452" y="8156"/>
                </a:cubicBezTo>
                <a:lnTo>
                  <a:pt x="4452" y="8156"/>
                </a:lnTo>
                <a:cubicBezTo>
                  <a:pt x="4437" y="8139"/>
                  <a:pt x="4427" y="8063"/>
                  <a:pt x="4418" y="8025"/>
                </a:cubicBezTo>
                <a:lnTo>
                  <a:pt x="4382" y="8049"/>
                </a:lnTo>
                <a:cubicBezTo>
                  <a:pt x="4239" y="7918"/>
                  <a:pt x="4453" y="8049"/>
                  <a:pt x="4418" y="7906"/>
                </a:cubicBezTo>
                <a:cubicBezTo>
                  <a:pt x="4407" y="7879"/>
                  <a:pt x="4402" y="7870"/>
                  <a:pt x="4399" y="7870"/>
                </a:cubicBezTo>
                <a:cubicBezTo>
                  <a:pt x="4394" y="7870"/>
                  <a:pt x="4396" y="7898"/>
                  <a:pt x="4391" y="7898"/>
                </a:cubicBezTo>
                <a:cubicBezTo>
                  <a:pt x="4390" y="7898"/>
                  <a:pt x="4387" y="7894"/>
                  <a:pt x="4382" y="7882"/>
                </a:cubicBezTo>
                <a:cubicBezTo>
                  <a:pt x="4382" y="7823"/>
                  <a:pt x="4418" y="7787"/>
                  <a:pt x="4394" y="7704"/>
                </a:cubicBezTo>
                <a:cubicBezTo>
                  <a:pt x="4406" y="7668"/>
                  <a:pt x="4418" y="7620"/>
                  <a:pt x="4465" y="7608"/>
                </a:cubicBezTo>
                <a:cubicBezTo>
                  <a:pt x="4441" y="7561"/>
                  <a:pt x="4465" y="7442"/>
                  <a:pt x="4430" y="7406"/>
                </a:cubicBezTo>
                <a:lnTo>
                  <a:pt x="4430" y="7406"/>
                </a:lnTo>
                <a:cubicBezTo>
                  <a:pt x="4382" y="7513"/>
                  <a:pt x="4477" y="7501"/>
                  <a:pt x="4430" y="7620"/>
                </a:cubicBezTo>
                <a:lnTo>
                  <a:pt x="4382" y="7596"/>
                </a:lnTo>
                <a:cubicBezTo>
                  <a:pt x="4382" y="7549"/>
                  <a:pt x="4370" y="7501"/>
                  <a:pt x="4370" y="7465"/>
                </a:cubicBezTo>
                <a:cubicBezTo>
                  <a:pt x="4370" y="7418"/>
                  <a:pt x="4370" y="7382"/>
                  <a:pt x="4370" y="7358"/>
                </a:cubicBezTo>
                <a:cubicBezTo>
                  <a:pt x="4370" y="7370"/>
                  <a:pt x="4358" y="7370"/>
                  <a:pt x="4346" y="7370"/>
                </a:cubicBezTo>
                <a:cubicBezTo>
                  <a:pt x="4334" y="7251"/>
                  <a:pt x="4299" y="7215"/>
                  <a:pt x="4310" y="7108"/>
                </a:cubicBezTo>
                <a:cubicBezTo>
                  <a:pt x="4314" y="7107"/>
                  <a:pt x="4316" y="7107"/>
                  <a:pt x="4319" y="7107"/>
                </a:cubicBezTo>
                <a:cubicBezTo>
                  <a:pt x="4346" y="7107"/>
                  <a:pt x="4346" y="7160"/>
                  <a:pt x="4346" y="7203"/>
                </a:cubicBezTo>
                <a:cubicBezTo>
                  <a:pt x="4382" y="7132"/>
                  <a:pt x="4346" y="7132"/>
                  <a:pt x="4370" y="7013"/>
                </a:cubicBezTo>
                <a:cubicBezTo>
                  <a:pt x="4394" y="7013"/>
                  <a:pt x="4358" y="7096"/>
                  <a:pt x="4394" y="7108"/>
                </a:cubicBezTo>
                <a:lnTo>
                  <a:pt x="4382" y="6989"/>
                </a:lnTo>
                <a:lnTo>
                  <a:pt x="4394" y="6989"/>
                </a:lnTo>
                <a:cubicBezTo>
                  <a:pt x="4346" y="6965"/>
                  <a:pt x="4418" y="6894"/>
                  <a:pt x="4406" y="6811"/>
                </a:cubicBezTo>
                <a:cubicBezTo>
                  <a:pt x="4430" y="6668"/>
                  <a:pt x="4382" y="6608"/>
                  <a:pt x="4346" y="6525"/>
                </a:cubicBezTo>
                <a:close/>
                <a:moveTo>
                  <a:pt x="4549" y="10049"/>
                </a:moveTo>
                <a:lnTo>
                  <a:pt x="4558" y="10054"/>
                </a:lnTo>
                <a:lnTo>
                  <a:pt x="4558" y="10054"/>
                </a:lnTo>
                <a:cubicBezTo>
                  <a:pt x="4555" y="10052"/>
                  <a:pt x="4552" y="10050"/>
                  <a:pt x="4549" y="10049"/>
                </a:cubicBezTo>
                <a:close/>
                <a:moveTo>
                  <a:pt x="1108" y="11797"/>
                </a:moveTo>
                <a:lnTo>
                  <a:pt x="1108" y="11797"/>
                </a:lnTo>
                <a:cubicBezTo>
                  <a:pt x="1108" y="11798"/>
                  <a:pt x="1108" y="11798"/>
                  <a:pt x="1108" y="11799"/>
                </a:cubicBezTo>
                <a:cubicBezTo>
                  <a:pt x="1112" y="11803"/>
                  <a:pt x="1114" y="11805"/>
                  <a:pt x="1114" y="11805"/>
                </a:cubicBezTo>
                <a:cubicBezTo>
                  <a:pt x="1115" y="11805"/>
                  <a:pt x="1112" y="11801"/>
                  <a:pt x="1108" y="11797"/>
                </a:cubicBezTo>
                <a:close/>
                <a:moveTo>
                  <a:pt x="1249" y="12368"/>
                </a:moveTo>
                <a:lnTo>
                  <a:pt x="1249" y="12368"/>
                </a:lnTo>
                <a:cubicBezTo>
                  <a:pt x="1250" y="12369"/>
                  <a:pt x="1250" y="12370"/>
                  <a:pt x="1251" y="12371"/>
                </a:cubicBezTo>
                <a:cubicBezTo>
                  <a:pt x="1255" y="12376"/>
                  <a:pt x="1259" y="12380"/>
                  <a:pt x="1262" y="12383"/>
                </a:cubicBezTo>
                <a:lnTo>
                  <a:pt x="1262" y="12383"/>
                </a:lnTo>
                <a:cubicBezTo>
                  <a:pt x="1257" y="12378"/>
                  <a:pt x="1253" y="12373"/>
                  <a:pt x="1249" y="12368"/>
                </a:cubicBezTo>
                <a:close/>
                <a:moveTo>
                  <a:pt x="1281" y="12363"/>
                </a:moveTo>
                <a:cubicBezTo>
                  <a:pt x="1278" y="12363"/>
                  <a:pt x="1280" y="12387"/>
                  <a:pt x="1271" y="12387"/>
                </a:cubicBezTo>
                <a:cubicBezTo>
                  <a:pt x="1268" y="12387"/>
                  <a:pt x="1265" y="12386"/>
                  <a:pt x="1262" y="12383"/>
                </a:cubicBezTo>
                <a:lnTo>
                  <a:pt x="1262" y="12383"/>
                </a:lnTo>
                <a:cubicBezTo>
                  <a:pt x="1281" y="12403"/>
                  <a:pt x="1301" y="12417"/>
                  <a:pt x="1305" y="12417"/>
                </a:cubicBezTo>
                <a:cubicBezTo>
                  <a:pt x="1307" y="12417"/>
                  <a:pt x="1306" y="12414"/>
                  <a:pt x="1298" y="12406"/>
                </a:cubicBezTo>
                <a:cubicBezTo>
                  <a:pt x="1287" y="12373"/>
                  <a:pt x="1283" y="12363"/>
                  <a:pt x="1281" y="12363"/>
                </a:cubicBezTo>
                <a:close/>
                <a:moveTo>
                  <a:pt x="1453" y="12668"/>
                </a:moveTo>
                <a:cubicBezTo>
                  <a:pt x="1449" y="12669"/>
                  <a:pt x="1446" y="12671"/>
                  <a:pt x="1444" y="12672"/>
                </a:cubicBezTo>
                <a:lnTo>
                  <a:pt x="1444" y="12672"/>
                </a:lnTo>
                <a:lnTo>
                  <a:pt x="1453" y="12668"/>
                </a:lnTo>
                <a:close/>
                <a:moveTo>
                  <a:pt x="1461" y="12707"/>
                </a:moveTo>
                <a:lnTo>
                  <a:pt x="1477" y="12728"/>
                </a:lnTo>
                <a:cubicBezTo>
                  <a:pt x="1487" y="12728"/>
                  <a:pt x="1475" y="12719"/>
                  <a:pt x="1461" y="12707"/>
                </a:cubicBezTo>
                <a:close/>
                <a:moveTo>
                  <a:pt x="8466" y="0"/>
                </a:moveTo>
                <a:lnTo>
                  <a:pt x="8466" y="24"/>
                </a:lnTo>
                <a:lnTo>
                  <a:pt x="8478" y="48"/>
                </a:lnTo>
                <a:cubicBezTo>
                  <a:pt x="8454" y="36"/>
                  <a:pt x="8442" y="12"/>
                  <a:pt x="8430" y="12"/>
                </a:cubicBezTo>
                <a:lnTo>
                  <a:pt x="8454" y="48"/>
                </a:lnTo>
                <a:lnTo>
                  <a:pt x="8430" y="36"/>
                </a:lnTo>
                <a:lnTo>
                  <a:pt x="8430" y="36"/>
                </a:lnTo>
                <a:cubicBezTo>
                  <a:pt x="8442" y="48"/>
                  <a:pt x="8442" y="60"/>
                  <a:pt x="8442" y="60"/>
                </a:cubicBezTo>
                <a:lnTo>
                  <a:pt x="8430" y="72"/>
                </a:lnTo>
                <a:cubicBezTo>
                  <a:pt x="8430" y="36"/>
                  <a:pt x="8418" y="60"/>
                  <a:pt x="8406" y="36"/>
                </a:cubicBezTo>
                <a:cubicBezTo>
                  <a:pt x="8406" y="36"/>
                  <a:pt x="8406" y="36"/>
                  <a:pt x="8394" y="60"/>
                </a:cubicBezTo>
                <a:lnTo>
                  <a:pt x="8418" y="72"/>
                </a:lnTo>
                <a:cubicBezTo>
                  <a:pt x="8415" y="80"/>
                  <a:pt x="8412" y="83"/>
                  <a:pt x="8408" y="83"/>
                </a:cubicBezTo>
                <a:cubicBezTo>
                  <a:pt x="8403" y="83"/>
                  <a:pt x="8397" y="77"/>
                  <a:pt x="8391" y="69"/>
                </a:cubicBezTo>
                <a:lnTo>
                  <a:pt x="8391" y="69"/>
                </a:lnTo>
                <a:cubicBezTo>
                  <a:pt x="8392" y="70"/>
                  <a:pt x="8393" y="71"/>
                  <a:pt x="8394" y="72"/>
                </a:cubicBezTo>
                <a:lnTo>
                  <a:pt x="8388" y="66"/>
                </a:lnTo>
                <a:lnTo>
                  <a:pt x="8388" y="66"/>
                </a:lnTo>
                <a:cubicBezTo>
                  <a:pt x="8389" y="67"/>
                  <a:pt x="8390" y="68"/>
                  <a:pt x="8391" y="69"/>
                </a:cubicBezTo>
                <a:lnTo>
                  <a:pt x="8391" y="69"/>
                </a:lnTo>
                <a:cubicBezTo>
                  <a:pt x="8384" y="65"/>
                  <a:pt x="8379" y="63"/>
                  <a:pt x="8376" y="63"/>
                </a:cubicBezTo>
                <a:cubicBezTo>
                  <a:pt x="8359" y="63"/>
                  <a:pt x="8373" y="109"/>
                  <a:pt x="8353" y="109"/>
                </a:cubicBezTo>
                <a:cubicBezTo>
                  <a:pt x="8351" y="109"/>
                  <a:pt x="8349" y="108"/>
                  <a:pt x="8347" y="107"/>
                </a:cubicBezTo>
                <a:cubicBezTo>
                  <a:pt x="8347" y="100"/>
                  <a:pt x="8338" y="85"/>
                  <a:pt x="8334" y="76"/>
                </a:cubicBezTo>
                <a:lnTo>
                  <a:pt x="8334" y="76"/>
                </a:lnTo>
                <a:cubicBezTo>
                  <a:pt x="8330" y="87"/>
                  <a:pt x="8312" y="100"/>
                  <a:pt x="8323" y="131"/>
                </a:cubicBezTo>
                <a:cubicBezTo>
                  <a:pt x="8287" y="95"/>
                  <a:pt x="8275" y="84"/>
                  <a:pt x="8251" y="72"/>
                </a:cubicBezTo>
                <a:lnTo>
                  <a:pt x="8251" y="72"/>
                </a:lnTo>
                <a:cubicBezTo>
                  <a:pt x="8251" y="84"/>
                  <a:pt x="8251" y="84"/>
                  <a:pt x="8263" y="107"/>
                </a:cubicBezTo>
                <a:cubicBezTo>
                  <a:pt x="8247" y="107"/>
                  <a:pt x="8242" y="118"/>
                  <a:pt x="8233" y="118"/>
                </a:cubicBezTo>
                <a:cubicBezTo>
                  <a:pt x="8229" y="118"/>
                  <a:pt x="8224" y="115"/>
                  <a:pt x="8216" y="107"/>
                </a:cubicBezTo>
                <a:lnTo>
                  <a:pt x="8216" y="107"/>
                </a:lnTo>
                <a:cubicBezTo>
                  <a:pt x="8228" y="119"/>
                  <a:pt x="8228" y="119"/>
                  <a:pt x="8225" y="119"/>
                </a:cubicBezTo>
                <a:cubicBezTo>
                  <a:pt x="8223" y="119"/>
                  <a:pt x="8219" y="119"/>
                  <a:pt x="8217" y="123"/>
                </a:cubicBezTo>
                <a:lnTo>
                  <a:pt x="8217" y="123"/>
                </a:lnTo>
                <a:lnTo>
                  <a:pt x="8216" y="119"/>
                </a:lnTo>
                <a:lnTo>
                  <a:pt x="8216" y="131"/>
                </a:lnTo>
                <a:cubicBezTo>
                  <a:pt x="8216" y="127"/>
                  <a:pt x="8216" y="124"/>
                  <a:pt x="8217" y="123"/>
                </a:cubicBezTo>
                <a:lnTo>
                  <a:pt x="8217" y="123"/>
                </a:lnTo>
                <a:lnTo>
                  <a:pt x="8228" y="143"/>
                </a:lnTo>
                <a:cubicBezTo>
                  <a:pt x="8216" y="134"/>
                  <a:pt x="8209" y="131"/>
                  <a:pt x="8205" y="131"/>
                </a:cubicBezTo>
                <a:cubicBezTo>
                  <a:pt x="8191" y="131"/>
                  <a:pt x="8206" y="167"/>
                  <a:pt x="8197" y="167"/>
                </a:cubicBezTo>
                <a:cubicBezTo>
                  <a:pt x="8194" y="167"/>
                  <a:pt x="8189" y="164"/>
                  <a:pt x="8180" y="155"/>
                </a:cubicBezTo>
                <a:lnTo>
                  <a:pt x="8168" y="143"/>
                </a:lnTo>
                <a:lnTo>
                  <a:pt x="8168" y="155"/>
                </a:lnTo>
                <a:cubicBezTo>
                  <a:pt x="8168" y="143"/>
                  <a:pt x="8156" y="143"/>
                  <a:pt x="8156" y="119"/>
                </a:cubicBezTo>
                <a:lnTo>
                  <a:pt x="8120" y="131"/>
                </a:lnTo>
                <a:lnTo>
                  <a:pt x="8132" y="155"/>
                </a:lnTo>
                <a:cubicBezTo>
                  <a:pt x="8132" y="155"/>
                  <a:pt x="8141" y="181"/>
                  <a:pt x="8136" y="181"/>
                </a:cubicBezTo>
                <a:cubicBezTo>
                  <a:pt x="8135" y="181"/>
                  <a:pt x="8134" y="180"/>
                  <a:pt x="8132" y="179"/>
                </a:cubicBezTo>
                <a:cubicBezTo>
                  <a:pt x="8124" y="161"/>
                  <a:pt x="8120" y="157"/>
                  <a:pt x="8117" y="157"/>
                </a:cubicBezTo>
                <a:cubicBezTo>
                  <a:pt x="8114" y="157"/>
                  <a:pt x="8113" y="162"/>
                  <a:pt x="8108" y="162"/>
                </a:cubicBezTo>
                <a:cubicBezTo>
                  <a:pt x="8106" y="162"/>
                  <a:pt x="8103" y="161"/>
                  <a:pt x="8099" y="157"/>
                </a:cubicBezTo>
                <a:lnTo>
                  <a:pt x="8099" y="157"/>
                </a:lnTo>
                <a:cubicBezTo>
                  <a:pt x="8101" y="160"/>
                  <a:pt x="8105" y="163"/>
                  <a:pt x="8109" y="167"/>
                </a:cubicBezTo>
                <a:cubicBezTo>
                  <a:pt x="8107" y="170"/>
                  <a:pt x="8105" y="172"/>
                  <a:pt x="8102" y="172"/>
                </a:cubicBezTo>
                <a:cubicBezTo>
                  <a:pt x="8099" y="172"/>
                  <a:pt x="8096" y="170"/>
                  <a:pt x="8092" y="167"/>
                </a:cubicBezTo>
                <a:lnTo>
                  <a:pt x="8092" y="167"/>
                </a:lnTo>
                <a:cubicBezTo>
                  <a:pt x="8097" y="179"/>
                  <a:pt x="8097" y="194"/>
                  <a:pt x="8097" y="203"/>
                </a:cubicBezTo>
                <a:cubicBezTo>
                  <a:pt x="8097" y="191"/>
                  <a:pt x="8085" y="191"/>
                  <a:pt x="8085" y="179"/>
                </a:cubicBezTo>
                <a:cubicBezTo>
                  <a:pt x="8085" y="191"/>
                  <a:pt x="8061" y="191"/>
                  <a:pt x="8061" y="203"/>
                </a:cubicBezTo>
                <a:cubicBezTo>
                  <a:pt x="8049" y="203"/>
                  <a:pt x="8037" y="179"/>
                  <a:pt x="8037" y="167"/>
                </a:cubicBezTo>
                <a:cubicBezTo>
                  <a:pt x="8037" y="185"/>
                  <a:pt x="8034" y="185"/>
                  <a:pt x="8031" y="185"/>
                </a:cubicBezTo>
                <a:cubicBezTo>
                  <a:pt x="8028" y="185"/>
                  <a:pt x="8025" y="185"/>
                  <a:pt x="8025" y="203"/>
                </a:cubicBezTo>
                <a:lnTo>
                  <a:pt x="8013" y="191"/>
                </a:lnTo>
                <a:lnTo>
                  <a:pt x="8013" y="214"/>
                </a:lnTo>
                <a:lnTo>
                  <a:pt x="7990" y="179"/>
                </a:lnTo>
                <a:lnTo>
                  <a:pt x="8001" y="203"/>
                </a:lnTo>
                <a:cubicBezTo>
                  <a:pt x="8001" y="203"/>
                  <a:pt x="8001" y="218"/>
                  <a:pt x="7995" y="218"/>
                </a:cubicBezTo>
                <a:cubicBezTo>
                  <a:pt x="7994" y="218"/>
                  <a:pt x="7992" y="217"/>
                  <a:pt x="7990" y="214"/>
                </a:cubicBezTo>
                <a:lnTo>
                  <a:pt x="7978" y="191"/>
                </a:lnTo>
                <a:cubicBezTo>
                  <a:pt x="7975" y="196"/>
                  <a:pt x="7971" y="198"/>
                  <a:pt x="7967" y="198"/>
                </a:cubicBezTo>
                <a:cubicBezTo>
                  <a:pt x="7958" y="198"/>
                  <a:pt x="7946" y="189"/>
                  <a:pt x="7938" y="189"/>
                </a:cubicBezTo>
                <a:cubicBezTo>
                  <a:pt x="7933" y="189"/>
                  <a:pt x="7930" y="192"/>
                  <a:pt x="7930" y="203"/>
                </a:cubicBezTo>
                <a:cubicBezTo>
                  <a:pt x="7930" y="203"/>
                  <a:pt x="7930" y="191"/>
                  <a:pt x="7930" y="191"/>
                </a:cubicBezTo>
                <a:cubicBezTo>
                  <a:pt x="7930" y="202"/>
                  <a:pt x="7928" y="206"/>
                  <a:pt x="7925" y="206"/>
                </a:cubicBezTo>
                <a:cubicBezTo>
                  <a:pt x="7919" y="206"/>
                  <a:pt x="7910" y="192"/>
                  <a:pt x="7906" y="192"/>
                </a:cubicBezTo>
                <a:cubicBezTo>
                  <a:pt x="7903" y="192"/>
                  <a:pt x="7903" y="197"/>
                  <a:pt x="7906" y="214"/>
                </a:cubicBezTo>
                <a:cubicBezTo>
                  <a:pt x="7894" y="203"/>
                  <a:pt x="7894" y="191"/>
                  <a:pt x="7882" y="191"/>
                </a:cubicBezTo>
                <a:lnTo>
                  <a:pt x="7870" y="179"/>
                </a:lnTo>
                <a:lnTo>
                  <a:pt x="7894" y="226"/>
                </a:lnTo>
                <a:lnTo>
                  <a:pt x="7870" y="191"/>
                </a:lnTo>
                <a:lnTo>
                  <a:pt x="7870" y="214"/>
                </a:lnTo>
                <a:cubicBezTo>
                  <a:pt x="7853" y="185"/>
                  <a:pt x="7847" y="182"/>
                  <a:pt x="7841" y="182"/>
                </a:cubicBezTo>
                <a:cubicBezTo>
                  <a:pt x="7839" y="182"/>
                  <a:pt x="7838" y="182"/>
                  <a:pt x="7836" y="182"/>
                </a:cubicBezTo>
                <a:cubicBezTo>
                  <a:pt x="7831" y="182"/>
                  <a:pt x="7824" y="180"/>
                  <a:pt x="7811" y="167"/>
                </a:cubicBezTo>
                <a:lnTo>
                  <a:pt x="7811" y="167"/>
                </a:lnTo>
                <a:lnTo>
                  <a:pt x="7835" y="203"/>
                </a:lnTo>
                <a:cubicBezTo>
                  <a:pt x="7843" y="239"/>
                  <a:pt x="7836" y="249"/>
                  <a:pt x="7822" y="249"/>
                </a:cubicBezTo>
                <a:cubicBezTo>
                  <a:pt x="7805" y="249"/>
                  <a:pt x="7778" y="233"/>
                  <a:pt x="7759" y="233"/>
                </a:cubicBezTo>
                <a:cubicBezTo>
                  <a:pt x="7750" y="233"/>
                  <a:pt x="7742" y="237"/>
                  <a:pt x="7739" y="250"/>
                </a:cubicBezTo>
                <a:lnTo>
                  <a:pt x="7716" y="226"/>
                </a:lnTo>
                <a:lnTo>
                  <a:pt x="7728" y="274"/>
                </a:lnTo>
                <a:cubicBezTo>
                  <a:pt x="7704" y="250"/>
                  <a:pt x="7716" y="238"/>
                  <a:pt x="7704" y="226"/>
                </a:cubicBezTo>
                <a:lnTo>
                  <a:pt x="7704" y="226"/>
                </a:lnTo>
                <a:cubicBezTo>
                  <a:pt x="7704" y="250"/>
                  <a:pt x="7728" y="274"/>
                  <a:pt x="7716" y="298"/>
                </a:cubicBezTo>
                <a:cubicBezTo>
                  <a:pt x="7692" y="274"/>
                  <a:pt x="7704" y="274"/>
                  <a:pt x="7704" y="250"/>
                </a:cubicBezTo>
                <a:lnTo>
                  <a:pt x="7704" y="250"/>
                </a:lnTo>
                <a:cubicBezTo>
                  <a:pt x="7694" y="280"/>
                  <a:pt x="7684" y="301"/>
                  <a:pt x="7668" y="301"/>
                </a:cubicBezTo>
                <a:cubicBezTo>
                  <a:pt x="7667" y="301"/>
                  <a:pt x="7665" y="301"/>
                  <a:pt x="7664" y="301"/>
                </a:cubicBezTo>
                <a:lnTo>
                  <a:pt x="7664" y="301"/>
                </a:lnTo>
                <a:cubicBezTo>
                  <a:pt x="7668" y="304"/>
                  <a:pt x="7668" y="310"/>
                  <a:pt x="7668" y="310"/>
                </a:cubicBezTo>
                <a:cubicBezTo>
                  <a:pt x="7668" y="334"/>
                  <a:pt x="7644" y="322"/>
                  <a:pt x="7632" y="334"/>
                </a:cubicBezTo>
                <a:cubicBezTo>
                  <a:pt x="7620" y="322"/>
                  <a:pt x="7620" y="310"/>
                  <a:pt x="7632" y="310"/>
                </a:cubicBezTo>
                <a:cubicBezTo>
                  <a:pt x="7626" y="310"/>
                  <a:pt x="7620" y="307"/>
                  <a:pt x="7617" y="307"/>
                </a:cubicBezTo>
                <a:cubicBezTo>
                  <a:pt x="7617" y="307"/>
                  <a:pt x="7616" y="307"/>
                  <a:pt x="7616" y="308"/>
                </a:cubicBezTo>
                <a:lnTo>
                  <a:pt x="7616" y="308"/>
                </a:lnTo>
                <a:lnTo>
                  <a:pt x="7609" y="286"/>
                </a:lnTo>
                <a:cubicBezTo>
                  <a:pt x="7593" y="286"/>
                  <a:pt x="7587" y="302"/>
                  <a:pt x="7582" y="302"/>
                </a:cubicBezTo>
                <a:cubicBezTo>
                  <a:pt x="7579" y="302"/>
                  <a:pt x="7577" y="298"/>
                  <a:pt x="7573" y="286"/>
                </a:cubicBezTo>
                <a:lnTo>
                  <a:pt x="7573" y="286"/>
                </a:lnTo>
                <a:cubicBezTo>
                  <a:pt x="7573" y="298"/>
                  <a:pt x="7585" y="322"/>
                  <a:pt x="7585" y="334"/>
                </a:cubicBezTo>
                <a:cubicBezTo>
                  <a:pt x="7576" y="321"/>
                  <a:pt x="7570" y="317"/>
                  <a:pt x="7567" y="317"/>
                </a:cubicBezTo>
                <a:cubicBezTo>
                  <a:pt x="7559" y="317"/>
                  <a:pt x="7565" y="347"/>
                  <a:pt x="7554" y="347"/>
                </a:cubicBezTo>
                <a:cubicBezTo>
                  <a:pt x="7552" y="347"/>
                  <a:pt x="7551" y="346"/>
                  <a:pt x="7549" y="345"/>
                </a:cubicBezTo>
                <a:cubicBezTo>
                  <a:pt x="7537" y="334"/>
                  <a:pt x="7549" y="322"/>
                  <a:pt x="7549" y="322"/>
                </a:cubicBezTo>
                <a:cubicBezTo>
                  <a:pt x="7546" y="320"/>
                  <a:pt x="7543" y="319"/>
                  <a:pt x="7541" y="319"/>
                </a:cubicBezTo>
                <a:cubicBezTo>
                  <a:pt x="7528" y="319"/>
                  <a:pt x="7537" y="347"/>
                  <a:pt x="7537" y="357"/>
                </a:cubicBezTo>
                <a:lnTo>
                  <a:pt x="7525" y="334"/>
                </a:lnTo>
                <a:lnTo>
                  <a:pt x="7513" y="381"/>
                </a:lnTo>
                <a:cubicBezTo>
                  <a:pt x="7507" y="368"/>
                  <a:pt x="7502" y="364"/>
                  <a:pt x="7499" y="364"/>
                </a:cubicBezTo>
                <a:cubicBezTo>
                  <a:pt x="7493" y="364"/>
                  <a:pt x="7489" y="375"/>
                  <a:pt x="7486" y="379"/>
                </a:cubicBezTo>
                <a:lnTo>
                  <a:pt x="7486" y="379"/>
                </a:lnTo>
                <a:cubicBezTo>
                  <a:pt x="7484" y="377"/>
                  <a:pt x="7481" y="375"/>
                  <a:pt x="7479" y="374"/>
                </a:cubicBezTo>
                <a:lnTo>
                  <a:pt x="7479" y="374"/>
                </a:lnTo>
                <a:cubicBezTo>
                  <a:pt x="7481" y="378"/>
                  <a:pt x="7483" y="380"/>
                  <a:pt x="7484" y="380"/>
                </a:cubicBezTo>
                <a:cubicBezTo>
                  <a:pt x="7485" y="380"/>
                  <a:pt x="7485" y="379"/>
                  <a:pt x="7486" y="379"/>
                </a:cubicBezTo>
                <a:lnTo>
                  <a:pt x="7486" y="379"/>
                </a:lnTo>
                <a:cubicBezTo>
                  <a:pt x="7491" y="383"/>
                  <a:pt x="7495" y="388"/>
                  <a:pt x="7489" y="393"/>
                </a:cubicBezTo>
                <a:cubicBezTo>
                  <a:pt x="7488" y="391"/>
                  <a:pt x="7486" y="391"/>
                  <a:pt x="7485" y="391"/>
                </a:cubicBezTo>
                <a:cubicBezTo>
                  <a:pt x="7480" y="391"/>
                  <a:pt x="7478" y="398"/>
                  <a:pt x="7475" y="398"/>
                </a:cubicBezTo>
                <a:cubicBezTo>
                  <a:pt x="7473" y="398"/>
                  <a:pt x="7470" y="394"/>
                  <a:pt x="7466" y="381"/>
                </a:cubicBezTo>
                <a:lnTo>
                  <a:pt x="7454" y="381"/>
                </a:lnTo>
                <a:lnTo>
                  <a:pt x="7442" y="345"/>
                </a:lnTo>
                <a:lnTo>
                  <a:pt x="7442" y="345"/>
                </a:lnTo>
                <a:cubicBezTo>
                  <a:pt x="7442" y="357"/>
                  <a:pt x="7454" y="393"/>
                  <a:pt x="7466" y="417"/>
                </a:cubicBezTo>
                <a:cubicBezTo>
                  <a:pt x="7460" y="414"/>
                  <a:pt x="7455" y="413"/>
                  <a:pt x="7452" y="413"/>
                </a:cubicBezTo>
                <a:cubicBezTo>
                  <a:pt x="7448" y="413"/>
                  <a:pt x="7446" y="414"/>
                  <a:pt x="7443" y="414"/>
                </a:cubicBezTo>
                <a:cubicBezTo>
                  <a:pt x="7439" y="414"/>
                  <a:pt x="7436" y="411"/>
                  <a:pt x="7430" y="393"/>
                </a:cubicBezTo>
                <a:lnTo>
                  <a:pt x="7418" y="393"/>
                </a:lnTo>
                <a:cubicBezTo>
                  <a:pt x="7417" y="396"/>
                  <a:pt x="7414" y="397"/>
                  <a:pt x="7412" y="397"/>
                </a:cubicBezTo>
                <a:cubicBezTo>
                  <a:pt x="7397" y="397"/>
                  <a:pt x="7365" y="361"/>
                  <a:pt x="7356" y="361"/>
                </a:cubicBezTo>
                <a:cubicBezTo>
                  <a:pt x="7353" y="361"/>
                  <a:pt x="7353" y="367"/>
                  <a:pt x="7358" y="381"/>
                </a:cubicBezTo>
                <a:cubicBezTo>
                  <a:pt x="7347" y="381"/>
                  <a:pt x="7347" y="369"/>
                  <a:pt x="7347" y="369"/>
                </a:cubicBezTo>
                <a:lnTo>
                  <a:pt x="7335" y="369"/>
                </a:lnTo>
                <a:lnTo>
                  <a:pt x="7323" y="345"/>
                </a:lnTo>
                <a:lnTo>
                  <a:pt x="7323" y="393"/>
                </a:lnTo>
                <a:lnTo>
                  <a:pt x="7311" y="381"/>
                </a:lnTo>
                <a:cubicBezTo>
                  <a:pt x="7299" y="381"/>
                  <a:pt x="7275" y="405"/>
                  <a:pt x="7263" y="417"/>
                </a:cubicBezTo>
                <a:lnTo>
                  <a:pt x="7263" y="405"/>
                </a:lnTo>
                <a:cubicBezTo>
                  <a:pt x="7259" y="419"/>
                  <a:pt x="7254" y="422"/>
                  <a:pt x="7249" y="422"/>
                </a:cubicBezTo>
                <a:cubicBezTo>
                  <a:pt x="7246" y="422"/>
                  <a:pt x="7242" y="420"/>
                  <a:pt x="7238" y="420"/>
                </a:cubicBezTo>
                <a:cubicBezTo>
                  <a:pt x="7235" y="420"/>
                  <a:pt x="7231" y="422"/>
                  <a:pt x="7228" y="429"/>
                </a:cubicBezTo>
                <a:cubicBezTo>
                  <a:pt x="7228" y="429"/>
                  <a:pt x="7228" y="429"/>
                  <a:pt x="7228" y="417"/>
                </a:cubicBezTo>
                <a:lnTo>
                  <a:pt x="7216" y="429"/>
                </a:lnTo>
                <a:lnTo>
                  <a:pt x="7216" y="417"/>
                </a:lnTo>
                <a:cubicBezTo>
                  <a:pt x="7216" y="424"/>
                  <a:pt x="7213" y="427"/>
                  <a:pt x="7209" y="427"/>
                </a:cubicBezTo>
                <a:cubicBezTo>
                  <a:pt x="7201" y="427"/>
                  <a:pt x="7188" y="415"/>
                  <a:pt x="7180" y="407"/>
                </a:cubicBezTo>
                <a:lnTo>
                  <a:pt x="7180" y="407"/>
                </a:lnTo>
                <a:cubicBezTo>
                  <a:pt x="7180" y="430"/>
                  <a:pt x="7180" y="453"/>
                  <a:pt x="7192" y="476"/>
                </a:cubicBezTo>
                <a:cubicBezTo>
                  <a:pt x="7180" y="476"/>
                  <a:pt x="7180" y="453"/>
                  <a:pt x="7156" y="441"/>
                </a:cubicBezTo>
                <a:lnTo>
                  <a:pt x="7156" y="441"/>
                </a:lnTo>
                <a:cubicBezTo>
                  <a:pt x="7156" y="450"/>
                  <a:pt x="7164" y="468"/>
                  <a:pt x="7154" y="468"/>
                </a:cubicBezTo>
                <a:cubicBezTo>
                  <a:pt x="7152" y="468"/>
                  <a:pt x="7149" y="467"/>
                  <a:pt x="7144" y="465"/>
                </a:cubicBezTo>
                <a:lnTo>
                  <a:pt x="7132" y="453"/>
                </a:lnTo>
                <a:cubicBezTo>
                  <a:pt x="7132" y="453"/>
                  <a:pt x="7132" y="476"/>
                  <a:pt x="7120" y="476"/>
                </a:cubicBezTo>
                <a:lnTo>
                  <a:pt x="7120" y="465"/>
                </a:lnTo>
                <a:cubicBezTo>
                  <a:pt x="7120" y="477"/>
                  <a:pt x="7117" y="480"/>
                  <a:pt x="7113" y="480"/>
                </a:cubicBezTo>
                <a:cubicBezTo>
                  <a:pt x="7107" y="480"/>
                  <a:pt x="7100" y="473"/>
                  <a:pt x="7097" y="473"/>
                </a:cubicBezTo>
                <a:cubicBezTo>
                  <a:pt x="7093" y="473"/>
                  <a:pt x="7095" y="481"/>
                  <a:pt x="7108" y="512"/>
                </a:cubicBezTo>
                <a:cubicBezTo>
                  <a:pt x="7085" y="500"/>
                  <a:pt x="7085" y="512"/>
                  <a:pt x="7061" y="476"/>
                </a:cubicBezTo>
                <a:cubicBezTo>
                  <a:pt x="7061" y="512"/>
                  <a:pt x="7049" y="536"/>
                  <a:pt x="7037" y="548"/>
                </a:cubicBezTo>
                <a:cubicBezTo>
                  <a:pt x="7026" y="533"/>
                  <a:pt x="7022" y="529"/>
                  <a:pt x="7021" y="529"/>
                </a:cubicBezTo>
                <a:lnTo>
                  <a:pt x="7021" y="529"/>
                </a:lnTo>
                <a:cubicBezTo>
                  <a:pt x="7018" y="529"/>
                  <a:pt x="7024" y="542"/>
                  <a:pt x="7021" y="542"/>
                </a:cubicBezTo>
                <a:cubicBezTo>
                  <a:pt x="7020" y="542"/>
                  <a:pt x="7017" y="540"/>
                  <a:pt x="7013" y="536"/>
                </a:cubicBezTo>
                <a:lnTo>
                  <a:pt x="7013" y="536"/>
                </a:lnTo>
                <a:lnTo>
                  <a:pt x="7025" y="560"/>
                </a:lnTo>
                <a:cubicBezTo>
                  <a:pt x="7021" y="564"/>
                  <a:pt x="7015" y="566"/>
                  <a:pt x="7009" y="566"/>
                </a:cubicBezTo>
                <a:cubicBezTo>
                  <a:pt x="6984" y="566"/>
                  <a:pt x="6947" y="542"/>
                  <a:pt x="6922" y="542"/>
                </a:cubicBezTo>
                <a:cubicBezTo>
                  <a:pt x="6916" y="542"/>
                  <a:pt x="6910" y="544"/>
                  <a:pt x="6906" y="548"/>
                </a:cubicBezTo>
                <a:lnTo>
                  <a:pt x="6894" y="524"/>
                </a:lnTo>
                <a:lnTo>
                  <a:pt x="6906" y="560"/>
                </a:lnTo>
                <a:cubicBezTo>
                  <a:pt x="6870" y="560"/>
                  <a:pt x="6823" y="560"/>
                  <a:pt x="6799" y="572"/>
                </a:cubicBezTo>
                <a:cubicBezTo>
                  <a:pt x="6799" y="593"/>
                  <a:pt x="6799" y="633"/>
                  <a:pt x="6782" y="633"/>
                </a:cubicBezTo>
                <a:cubicBezTo>
                  <a:pt x="6780" y="633"/>
                  <a:pt x="6778" y="633"/>
                  <a:pt x="6775" y="631"/>
                </a:cubicBezTo>
                <a:cubicBezTo>
                  <a:pt x="6763" y="655"/>
                  <a:pt x="6751" y="679"/>
                  <a:pt x="6716" y="679"/>
                </a:cubicBezTo>
                <a:cubicBezTo>
                  <a:pt x="6716" y="671"/>
                  <a:pt x="6710" y="663"/>
                  <a:pt x="6707" y="655"/>
                </a:cubicBezTo>
                <a:lnTo>
                  <a:pt x="6707" y="655"/>
                </a:lnTo>
                <a:cubicBezTo>
                  <a:pt x="6707" y="661"/>
                  <a:pt x="6706" y="663"/>
                  <a:pt x="6703" y="663"/>
                </a:cubicBezTo>
                <a:cubicBezTo>
                  <a:pt x="6697" y="663"/>
                  <a:pt x="6687" y="655"/>
                  <a:pt x="6680" y="655"/>
                </a:cubicBezTo>
                <a:lnTo>
                  <a:pt x="6704" y="679"/>
                </a:lnTo>
                <a:cubicBezTo>
                  <a:pt x="6704" y="692"/>
                  <a:pt x="6700" y="697"/>
                  <a:pt x="6696" y="697"/>
                </a:cubicBezTo>
                <a:cubicBezTo>
                  <a:pt x="6688" y="697"/>
                  <a:pt x="6675" y="682"/>
                  <a:pt x="6668" y="667"/>
                </a:cubicBezTo>
                <a:lnTo>
                  <a:pt x="6668" y="667"/>
                </a:lnTo>
                <a:lnTo>
                  <a:pt x="6680" y="703"/>
                </a:lnTo>
                <a:cubicBezTo>
                  <a:pt x="6668" y="703"/>
                  <a:pt x="6668" y="703"/>
                  <a:pt x="6668" y="691"/>
                </a:cubicBezTo>
                <a:lnTo>
                  <a:pt x="6668" y="715"/>
                </a:lnTo>
                <a:lnTo>
                  <a:pt x="6644" y="679"/>
                </a:lnTo>
                <a:lnTo>
                  <a:pt x="6644" y="679"/>
                </a:lnTo>
                <a:cubicBezTo>
                  <a:pt x="6644" y="679"/>
                  <a:pt x="6632" y="703"/>
                  <a:pt x="6656" y="738"/>
                </a:cubicBezTo>
                <a:cubicBezTo>
                  <a:pt x="6644" y="726"/>
                  <a:pt x="6632" y="726"/>
                  <a:pt x="6632" y="715"/>
                </a:cubicBezTo>
                <a:lnTo>
                  <a:pt x="6585" y="715"/>
                </a:lnTo>
                <a:lnTo>
                  <a:pt x="6596" y="726"/>
                </a:lnTo>
                <a:cubicBezTo>
                  <a:pt x="6616" y="756"/>
                  <a:pt x="6611" y="777"/>
                  <a:pt x="6603" y="777"/>
                </a:cubicBezTo>
                <a:cubicBezTo>
                  <a:pt x="6601" y="777"/>
                  <a:pt x="6599" y="776"/>
                  <a:pt x="6596" y="774"/>
                </a:cubicBezTo>
                <a:cubicBezTo>
                  <a:pt x="6596" y="750"/>
                  <a:pt x="6573" y="726"/>
                  <a:pt x="6561" y="715"/>
                </a:cubicBezTo>
                <a:lnTo>
                  <a:pt x="6561" y="715"/>
                </a:lnTo>
                <a:cubicBezTo>
                  <a:pt x="6561" y="726"/>
                  <a:pt x="6585" y="738"/>
                  <a:pt x="6585" y="750"/>
                </a:cubicBezTo>
                <a:cubicBezTo>
                  <a:pt x="6585" y="770"/>
                  <a:pt x="6585" y="789"/>
                  <a:pt x="6578" y="789"/>
                </a:cubicBezTo>
                <a:cubicBezTo>
                  <a:pt x="6577" y="789"/>
                  <a:pt x="6575" y="788"/>
                  <a:pt x="6573" y="786"/>
                </a:cubicBezTo>
                <a:lnTo>
                  <a:pt x="6573" y="762"/>
                </a:lnTo>
                <a:cubicBezTo>
                  <a:pt x="6571" y="766"/>
                  <a:pt x="6568" y="768"/>
                  <a:pt x="6566" y="768"/>
                </a:cubicBezTo>
                <a:cubicBezTo>
                  <a:pt x="6554" y="768"/>
                  <a:pt x="6539" y="737"/>
                  <a:pt x="6529" y="737"/>
                </a:cubicBezTo>
                <a:cubicBezTo>
                  <a:pt x="6527" y="737"/>
                  <a:pt x="6526" y="737"/>
                  <a:pt x="6525" y="738"/>
                </a:cubicBezTo>
                <a:cubicBezTo>
                  <a:pt x="6525" y="762"/>
                  <a:pt x="6513" y="750"/>
                  <a:pt x="6537" y="798"/>
                </a:cubicBezTo>
                <a:cubicBezTo>
                  <a:pt x="6536" y="799"/>
                  <a:pt x="6534" y="800"/>
                  <a:pt x="6533" y="800"/>
                </a:cubicBezTo>
                <a:cubicBezTo>
                  <a:pt x="6523" y="800"/>
                  <a:pt x="6513" y="762"/>
                  <a:pt x="6513" y="762"/>
                </a:cubicBezTo>
                <a:cubicBezTo>
                  <a:pt x="6513" y="774"/>
                  <a:pt x="6507" y="780"/>
                  <a:pt x="6500" y="780"/>
                </a:cubicBezTo>
                <a:cubicBezTo>
                  <a:pt x="6492" y="780"/>
                  <a:pt x="6483" y="774"/>
                  <a:pt x="6477" y="762"/>
                </a:cubicBezTo>
                <a:lnTo>
                  <a:pt x="6477" y="762"/>
                </a:lnTo>
                <a:cubicBezTo>
                  <a:pt x="6486" y="787"/>
                  <a:pt x="6482" y="793"/>
                  <a:pt x="6476" y="793"/>
                </a:cubicBezTo>
                <a:cubicBezTo>
                  <a:pt x="6469" y="793"/>
                  <a:pt x="6459" y="787"/>
                  <a:pt x="6453" y="787"/>
                </a:cubicBezTo>
                <a:cubicBezTo>
                  <a:pt x="6448" y="787"/>
                  <a:pt x="6446" y="792"/>
                  <a:pt x="6454" y="810"/>
                </a:cubicBezTo>
                <a:lnTo>
                  <a:pt x="6430" y="774"/>
                </a:lnTo>
                <a:lnTo>
                  <a:pt x="6430" y="774"/>
                </a:lnTo>
                <a:cubicBezTo>
                  <a:pt x="6442" y="798"/>
                  <a:pt x="6454" y="834"/>
                  <a:pt x="6454" y="846"/>
                </a:cubicBezTo>
                <a:cubicBezTo>
                  <a:pt x="6430" y="834"/>
                  <a:pt x="6418" y="798"/>
                  <a:pt x="6406" y="786"/>
                </a:cubicBezTo>
                <a:lnTo>
                  <a:pt x="6406" y="786"/>
                </a:lnTo>
                <a:lnTo>
                  <a:pt x="6442" y="846"/>
                </a:lnTo>
                <a:cubicBezTo>
                  <a:pt x="6420" y="833"/>
                  <a:pt x="6401" y="829"/>
                  <a:pt x="6385" y="829"/>
                </a:cubicBezTo>
                <a:cubicBezTo>
                  <a:pt x="6347" y="829"/>
                  <a:pt x="6318" y="851"/>
                  <a:pt x="6281" y="851"/>
                </a:cubicBezTo>
                <a:cubicBezTo>
                  <a:pt x="6272" y="851"/>
                  <a:pt x="6262" y="849"/>
                  <a:pt x="6251" y="846"/>
                </a:cubicBezTo>
                <a:cubicBezTo>
                  <a:pt x="6227" y="869"/>
                  <a:pt x="6215" y="905"/>
                  <a:pt x="6192" y="905"/>
                </a:cubicBezTo>
                <a:lnTo>
                  <a:pt x="6156" y="893"/>
                </a:lnTo>
                <a:lnTo>
                  <a:pt x="6156" y="893"/>
                </a:lnTo>
                <a:lnTo>
                  <a:pt x="6192" y="917"/>
                </a:lnTo>
                <a:cubicBezTo>
                  <a:pt x="6180" y="929"/>
                  <a:pt x="6192" y="941"/>
                  <a:pt x="6180" y="941"/>
                </a:cubicBezTo>
                <a:cubicBezTo>
                  <a:pt x="6160" y="934"/>
                  <a:pt x="6134" y="924"/>
                  <a:pt x="6111" y="924"/>
                </a:cubicBezTo>
                <a:cubicBezTo>
                  <a:pt x="6093" y="924"/>
                  <a:pt x="6078" y="931"/>
                  <a:pt x="6073" y="953"/>
                </a:cubicBezTo>
                <a:cubicBezTo>
                  <a:pt x="6075" y="973"/>
                  <a:pt x="6074" y="980"/>
                  <a:pt x="6071" y="980"/>
                </a:cubicBezTo>
                <a:cubicBezTo>
                  <a:pt x="6062" y="980"/>
                  <a:pt x="6042" y="944"/>
                  <a:pt x="6032" y="944"/>
                </a:cubicBezTo>
                <a:cubicBezTo>
                  <a:pt x="6028" y="944"/>
                  <a:pt x="6025" y="949"/>
                  <a:pt x="6025" y="965"/>
                </a:cubicBezTo>
                <a:cubicBezTo>
                  <a:pt x="6025" y="953"/>
                  <a:pt x="6025" y="941"/>
                  <a:pt x="6025" y="929"/>
                </a:cubicBezTo>
                <a:cubicBezTo>
                  <a:pt x="6013" y="965"/>
                  <a:pt x="6001" y="988"/>
                  <a:pt x="6001" y="1036"/>
                </a:cubicBezTo>
                <a:cubicBezTo>
                  <a:pt x="5990" y="1013"/>
                  <a:pt x="5983" y="1006"/>
                  <a:pt x="5979" y="1006"/>
                </a:cubicBezTo>
                <a:cubicBezTo>
                  <a:pt x="5973" y="1006"/>
                  <a:pt x="5973" y="1022"/>
                  <a:pt x="5970" y="1022"/>
                </a:cubicBezTo>
                <a:cubicBezTo>
                  <a:pt x="5970" y="1022"/>
                  <a:pt x="5970" y="1022"/>
                  <a:pt x="5970" y="1022"/>
                </a:cubicBezTo>
                <a:lnTo>
                  <a:pt x="5970" y="1022"/>
                </a:lnTo>
                <a:lnTo>
                  <a:pt x="5977" y="1036"/>
                </a:lnTo>
                <a:cubicBezTo>
                  <a:pt x="5965" y="1024"/>
                  <a:pt x="5954" y="1024"/>
                  <a:pt x="5942" y="1000"/>
                </a:cubicBezTo>
                <a:lnTo>
                  <a:pt x="5942" y="1000"/>
                </a:lnTo>
                <a:lnTo>
                  <a:pt x="5954" y="1036"/>
                </a:lnTo>
                <a:lnTo>
                  <a:pt x="5954" y="1036"/>
                </a:lnTo>
                <a:lnTo>
                  <a:pt x="5930" y="1012"/>
                </a:lnTo>
                <a:cubicBezTo>
                  <a:pt x="5923" y="1012"/>
                  <a:pt x="5917" y="1023"/>
                  <a:pt x="5906" y="1023"/>
                </a:cubicBezTo>
                <a:cubicBezTo>
                  <a:pt x="5898" y="1023"/>
                  <a:pt x="5886" y="1015"/>
                  <a:pt x="5870" y="988"/>
                </a:cubicBezTo>
                <a:cubicBezTo>
                  <a:pt x="5858" y="1048"/>
                  <a:pt x="5799" y="1060"/>
                  <a:pt x="5751" y="1072"/>
                </a:cubicBezTo>
                <a:cubicBezTo>
                  <a:pt x="5751" y="1096"/>
                  <a:pt x="5739" y="1107"/>
                  <a:pt x="5739" y="1107"/>
                </a:cubicBezTo>
                <a:lnTo>
                  <a:pt x="5715" y="1084"/>
                </a:lnTo>
                <a:cubicBezTo>
                  <a:pt x="5706" y="1093"/>
                  <a:pt x="5712" y="1126"/>
                  <a:pt x="5702" y="1126"/>
                </a:cubicBezTo>
                <a:cubicBezTo>
                  <a:pt x="5700" y="1126"/>
                  <a:pt x="5696" y="1124"/>
                  <a:pt x="5692" y="1119"/>
                </a:cubicBezTo>
                <a:cubicBezTo>
                  <a:pt x="5689" y="1122"/>
                  <a:pt x="5686" y="1123"/>
                  <a:pt x="5683" y="1123"/>
                </a:cubicBezTo>
                <a:cubicBezTo>
                  <a:pt x="5680" y="1123"/>
                  <a:pt x="5677" y="1122"/>
                  <a:pt x="5675" y="1122"/>
                </a:cubicBezTo>
                <a:cubicBezTo>
                  <a:pt x="5671" y="1122"/>
                  <a:pt x="5668" y="1125"/>
                  <a:pt x="5668" y="1143"/>
                </a:cubicBezTo>
                <a:cubicBezTo>
                  <a:pt x="5666" y="1145"/>
                  <a:pt x="5664" y="1146"/>
                  <a:pt x="5661" y="1146"/>
                </a:cubicBezTo>
                <a:cubicBezTo>
                  <a:pt x="5652" y="1146"/>
                  <a:pt x="5642" y="1125"/>
                  <a:pt x="5632" y="1096"/>
                </a:cubicBezTo>
                <a:lnTo>
                  <a:pt x="5632" y="1096"/>
                </a:lnTo>
                <a:cubicBezTo>
                  <a:pt x="5640" y="1119"/>
                  <a:pt x="5640" y="1127"/>
                  <a:pt x="5636" y="1127"/>
                </a:cubicBezTo>
                <a:cubicBezTo>
                  <a:pt x="5629" y="1127"/>
                  <a:pt x="5608" y="1096"/>
                  <a:pt x="5608" y="1096"/>
                </a:cubicBezTo>
                <a:cubicBezTo>
                  <a:pt x="5608" y="1096"/>
                  <a:pt x="5453" y="1119"/>
                  <a:pt x="5299" y="1191"/>
                </a:cubicBezTo>
                <a:cubicBezTo>
                  <a:pt x="5132" y="1250"/>
                  <a:pt x="4977" y="1357"/>
                  <a:pt x="4977" y="1560"/>
                </a:cubicBezTo>
                <a:cubicBezTo>
                  <a:pt x="4977" y="1596"/>
                  <a:pt x="4977" y="1619"/>
                  <a:pt x="4989" y="1655"/>
                </a:cubicBezTo>
                <a:cubicBezTo>
                  <a:pt x="4989" y="1656"/>
                  <a:pt x="4989" y="1657"/>
                  <a:pt x="4989" y="1657"/>
                </a:cubicBezTo>
                <a:cubicBezTo>
                  <a:pt x="4986" y="1657"/>
                  <a:pt x="4974" y="1632"/>
                  <a:pt x="4969" y="1632"/>
                </a:cubicBezTo>
                <a:cubicBezTo>
                  <a:pt x="4967" y="1632"/>
                  <a:pt x="4965" y="1635"/>
                  <a:pt x="4965" y="1643"/>
                </a:cubicBezTo>
                <a:cubicBezTo>
                  <a:pt x="4989" y="1655"/>
                  <a:pt x="4989" y="1727"/>
                  <a:pt x="5025" y="1762"/>
                </a:cubicBezTo>
                <a:lnTo>
                  <a:pt x="5013" y="1774"/>
                </a:lnTo>
                <a:cubicBezTo>
                  <a:pt x="5015" y="1778"/>
                  <a:pt x="5017" y="1780"/>
                  <a:pt x="5018" y="1780"/>
                </a:cubicBezTo>
                <a:cubicBezTo>
                  <a:pt x="5023" y="1780"/>
                  <a:pt x="5025" y="1767"/>
                  <a:pt x="5029" y="1767"/>
                </a:cubicBezTo>
                <a:cubicBezTo>
                  <a:pt x="5029" y="1767"/>
                  <a:pt x="5029" y="1767"/>
                  <a:pt x="5029" y="1767"/>
                </a:cubicBezTo>
                <a:lnTo>
                  <a:pt x="5029" y="1767"/>
                </a:lnTo>
                <a:lnTo>
                  <a:pt x="5013" y="1727"/>
                </a:lnTo>
                <a:cubicBezTo>
                  <a:pt x="5023" y="1727"/>
                  <a:pt x="5033" y="1735"/>
                  <a:pt x="5036" y="1752"/>
                </a:cubicBezTo>
                <a:lnTo>
                  <a:pt x="5036" y="1752"/>
                </a:lnTo>
                <a:cubicBezTo>
                  <a:pt x="5033" y="1725"/>
                  <a:pt x="5021" y="1675"/>
                  <a:pt x="5038" y="1675"/>
                </a:cubicBezTo>
                <a:cubicBezTo>
                  <a:pt x="5041" y="1675"/>
                  <a:pt x="5044" y="1676"/>
                  <a:pt x="5049" y="1679"/>
                </a:cubicBezTo>
                <a:lnTo>
                  <a:pt x="5037" y="1691"/>
                </a:lnTo>
                <a:cubicBezTo>
                  <a:pt x="5038" y="1689"/>
                  <a:pt x="5040" y="1688"/>
                  <a:pt x="5042" y="1688"/>
                </a:cubicBezTo>
                <a:cubicBezTo>
                  <a:pt x="5052" y="1688"/>
                  <a:pt x="5062" y="1716"/>
                  <a:pt x="5072" y="1727"/>
                </a:cubicBezTo>
                <a:lnTo>
                  <a:pt x="5061" y="1727"/>
                </a:lnTo>
                <a:lnTo>
                  <a:pt x="5084" y="1750"/>
                </a:lnTo>
                <a:cubicBezTo>
                  <a:pt x="5083" y="1749"/>
                  <a:pt x="5082" y="1748"/>
                  <a:pt x="5081" y="1748"/>
                </a:cubicBezTo>
                <a:cubicBezTo>
                  <a:pt x="5073" y="1748"/>
                  <a:pt x="5074" y="1786"/>
                  <a:pt x="5084" y="1786"/>
                </a:cubicBezTo>
                <a:cubicBezTo>
                  <a:pt x="5087" y="1788"/>
                  <a:pt x="5088" y="1789"/>
                  <a:pt x="5088" y="1789"/>
                </a:cubicBezTo>
                <a:cubicBezTo>
                  <a:pt x="5088" y="1789"/>
                  <a:pt x="5075" y="1772"/>
                  <a:pt x="5084" y="1762"/>
                </a:cubicBezTo>
                <a:cubicBezTo>
                  <a:pt x="5084" y="1761"/>
                  <a:pt x="5085" y="1760"/>
                  <a:pt x="5085" y="1760"/>
                </a:cubicBezTo>
                <a:cubicBezTo>
                  <a:pt x="5087" y="1760"/>
                  <a:pt x="5096" y="1788"/>
                  <a:pt x="5096" y="1798"/>
                </a:cubicBezTo>
                <a:lnTo>
                  <a:pt x="5108" y="1798"/>
                </a:lnTo>
                <a:cubicBezTo>
                  <a:pt x="5114" y="1810"/>
                  <a:pt x="5114" y="1810"/>
                  <a:pt x="5114" y="1810"/>
                </a:cubicBezTo>
                <a:cubicBezTo>
                  <a:pt x="5114" y="1810"/>
                  <a:pt x="5114" y="1810"/>
                  <a:pt x="5120" y="1822"/>
                </a:cubicBezTo>
                <a:lnTo>
                  <a:pt x="5120" y="1786"/>
                </a:lnTo>
                <a:cubicBezTo>
                  <a:pt x="5130" y="1805"/>
                  <a:pt x="5135" y="1812"/>
                  <a:pt x="5138" y="1812"/>
                </a:cubicBezTo>
                <a:cubicBezTo>
                  <a:pt x="5144" y="1812"/>
                  <a:pt x="5142" y="1791"/>
                  <a:pt x="5145" y="1791"/>
                </a:cubicBezTo>
                <a:cubicBezTo>
                  <a:pt x="5147" y="1791"/>
                  <a:pt x="5150" y="1796"/>
                  <a:pt x="5156" y="1810"/>
                </a:cubicBezTo>
                <a:cubicBezTo>
                  <a:pt x="5156" y="1834"/>
                  <a:pt x="5168" y="1834"/>
                  <a:pt x="5180" y="1858"/>
                </a:cubicBezTo>
                <a:lnTo>
                  <a:pt x="5203" y="1846"/>
                </a:lnTo>
                <a:cubicBezTo>
                  <a:pt x="5212" y="1846"/>
                  <a:pt x="5208" y="1859"/>
                  <a:pt x="5205" y="1861"/>
                </a:cubicBezTo>
                <a:lnTo>
                  <a:pt x="5205" y="1861"/>
                </a:lnTo>
                <a:cubicBezTo>
                  <a:pt x="5205" y="1860"/>
                  <a:pt x="5204" y="1859"/>
                  <a:pt x="5203" y="1858"/>
                </a:cubicBezTo>
                <a:lnTo>
                  <a:pt x="5203" y="1858"/>
                </a:lnTo>
                <a:cubicBezTo>
                  <a:pt x="5203" y="1860"/>
                  <a:pt x="5204" y="1861"/>
                  <a:pt x="5205" y="1861"/>
                </a:cubicBezTo>
                <a:cubicBezTo>
                  <a:pt x="5205" y="1861"/>
                  <a:pt x="5205" y="1861"/>
                  <a:pt x="5205" y="1861"/>
                </a:cubicBezTo>
                <a:lnTo>
                  <a:pt x="5205" y="1861"/>
                </a:lnTo>
                <a:cubicBezTo>
                  <a:pt x="5207" y="1864"/>
                  <a:pt x="5209" y="1866"/>
                  <a:pt x="5210" y="1866"/>
                </a:cubicBezTo>
                <a:cubicBezTo>
                  <a:pt x="5215" y="1866"/>
                  <a:pt x="5215" y="1843"/>
                  <a:pt x="5215" y="1834"/>
                </a:cubicBezTo>
                <a:cubicBezTo>
                  <a:pt x="5227" y="1858"/>
                  <a:pt x="5239" y="1834"/>
                  <a:pt x="5251" y="1881"/>
                </a:cubicBezTo>
                <a:cubicBezTo>
                  <a:pt x="5253" y="1882"/>
                  <a:pt x="5254" y="1883"/>
                  <a:pt x="5255" y="1883"/>
                </a:cubicBezTo>
                <a:cubicBezTo>
                  <a:pt x="5268" y="1883"/>
                  <a:pt x="5248" y="1829"/>
                  <a:pt x="5257" y="1829"/>
                </a:cubicBezTo>
                <a:cubicBezTo>
                  <a:pt x="5258" y="1829"/>
                  <a:pt x="5260" y="1831"/>
                  <a:pt x="5263" y="1834"/>
                </a:cubicBezTo>
                <a:cubicBezTo>
                  <a:pt x="5275" y="1858"/>
                  <a:pt x="5251" y="1846"/>
                  <a:pt x="5275" y="1869"/>
                </a:cubicBezTo>
                <a:lnTo>
                  <a:pt x="5287" y="1858"/>
                </a:lnTo>
                <a:cubicBezTo>
                  <a:pt x="5287" y="1867"/>
                  <a:pt x="5294" y="1891"/>
                  <a:pt x="5292" y="1895"/>
                </a:cubicBezTo>
                <a:lnTo>
                  <a:pt x="5292" y="1895"/>
                </a:lnTo>
                <a:cubicBezTo>
                  <a:pt x="5290" y="1894"/>
                  <a:pt x="5288" y="1894"/>
                  <a:pt x="5287" y="1893"/>
                </a:cubicBezTo>
                <a:lnTo>
                  <a:pt x="5287" y="1893"/>
                </a:lnTo>
                <a:cubicBezTo>
                  <a:pt x="5288" y="1895"/>
                  <a:pt x="5290" y="1896"/>
                  <a:pt x="5290" y="1896"/>
                </a:cubicBezTo>
                <a:cubicBezTo>
                  <a:pt x="5291" y="1896"/>
                  <a:pt x="5291" y="1895"/>
                  <a:pt x="5292" y="1895"/>
                </a:cubicBezTo>
                <a:lnTo>
                  <a:pt x="5292" y="1895"/>
                </a:lnTo>
                <a:cubicBezTo>
                  <a:pt x="5348" y="1918"/>
                  <a:pt x="5405" y="2004"/>
                  <a:pt x="5443" y="2004"/>
                </a:cubicBezTo>
                <a:cubicBezTo>
                  <a:pt x="5451" y="2004"/>
                  <a:pt x="5459" y="1999"/>
                  <a:pt x="5465" y="1989"/>
                </a:cubicBezTo>
                <a:cubicBezTo>
                  <a:pt x="5489" y="2024"/>
                  <a:pt x="5477" y="2012"/>
                  <a:pt x="5477" y="2036"/>
                </a:cubicBezTo>
                <a:cubicBezTo>
                  <a:pt x="5480" y="2023"/>
                  <a:pt x="5485" y="2018"/>
                  <a:pt x="5491" y="2018"/>
                </a:cubicBezTo>
                <a:cubicBezTo>
                  <a:pt x="5512" y="2018"/>
                  <a:pt x="5549" y="2073"/>
                  <a:pt x="5568" y="2073"/>
                </a:cubicBezTo>
                <a:cubicBezTo>
                  <a:pt x="5570" y="2073"/>
                  <a:pt x="5571" y="2073"/>
                  <a:pt x="5573" y="2072"/>
                </a:cubicBezTo>
                <a:lnTo>
                  <a:pt x="5573" y="2048"/>
                </a:lnTo>
                <a:cubicBezTo>
                  <a:pt x="5597" y="2073"/>
                  <a:pt x="5616" y="2080"/>
                  <a:pt x="5633" y="2080"/>
                </a:cubicBezTo>
                <a:cubicBezTo>
                  <a:pt x="5661" y="2080"/>
                  <a:pt x="5682" y="2059"/>
                  <a:pt x="5714" y="2059"/>
                </a:cubicBezTo>
                <a:cubicBezTo>
                  <a:pt x="5718" y="2059"/>
                  <a:pt x="5723" y="2059"/>
                  <a:pt x="5727" y="2060"/>
                </a:cubicBezTo>
                <a:lnTo>
                  <a:pt x="5715" y="2048"/>
                </a:lnTo>
                <a:cubicBezTo>
                  <a:pt x="5715" y="2012"/>
                  <a:pt x="5715" y="2012"/>
                  <a:pt x="5727" y="2000"/>
                </a:cubicBezTo>
                <a:cubicBezTo>
                  <a:pt x="5727" y="2003"/>
                  <a:pt x="5728" y="2008"/>
                  <a:pt x="5729" y="2014"/>
                </a:cubicBezTo>
                <a:lnTo>
                  <a:pt x="5729" y="2014"/>
                </a:lnTo>
                <a:cubicBezTo>
                  <a:pt x="5729" y="2013"/>
                  <a:pt x="5728" y="2013"/>
                  <a:pt x="5727" y="2012"/>
                </a:cubicBezTo>
                <a:lnTo>
                  <a:pt x="5727" y="2012"/>
                </a:lnTo>
                <a:cubicBezTo>
                  <a:pt x="5727" y="2017"/>
                  <a:pt x="5729" y="2022"/>
                  <a:pt x="5733" y="2027"/>
                </a:cubicBezTo>
                <a:lnTo>
                  <a:pt x="5733" y="2027"/>
                </a:lnTo>
                <a:cubicBezTo>
                  <a:pt x="5731" y="2022"/>
                  <a:pt x="5730" y="2018"/>
                  <a:pt x="5729" y="2014"/>
                </a:cubicBezTo>
                <a:lnTo>
                  <a:pt x="5729" y="2014"/>
                </a:lnTo>
                <a:cubicBezTo>
                  <a:pt x="5753" y="2029"/>
                  <a:pt x="5778" y="2034"/>
                  <a:pt x="5803" y="2034"/>
                </a:cubicBezTo>
                <a:cubicBezTo>
                  <a:pt x="5841" y="2034"/>
                  <a:pt x="5881" y="2022"/>
                  <a:pt x="5924" y="2022"/>
                </a:cubicBezTo>
                <a:cubicBezTo>
                  <a:pt x="5934" y="2022"/>
                  <a:pt x="5944" y="2023"/>
                  <a:pt x="5954" y="2024"/>
                </a:cubicBezTo>
                <a:cubicBezTo>
                  <a:pt x="6025" y="1965"/>
                  <a:pt x="6144" y="1977"/>
                  <a:pt x="6215" y="1929"/>
                </a:cubicBezTo>
                <a:cubicBezTo>
                  <a:pt x="6204" y="1929"/>
                  <a:pt x="6180" y="1869"/>
                  <a:pt x="6204" y="1869"/>
                </a:cubicBezTo>
                <a:cubicBezTo>
                  <a:pt x="6225" y="1901"/>
                  <a:pt x="6236" y="1911"/>
                  <a:pt x="6244" y="1911"/>
                </a:cubicBezTo>
                <a:cubicBezTo>
                  <a:pt x="6257" y="1911"/>
                  <a:pt x="6258" y="1884"/>
                  <a:pt x="6271" y="1884"/>
                </a:cubicBezTo>
                <a:cubicBezTo>
                  <a:pt x="6277" y="1884"/>
                  <a:pt x="6286" y="1890"/>
                  <a:pt x="6299" y="1905"/>
                </a:cubicBezTo>
                <a:cubicBezTo>
                  <a:pt x="6335" y="1846"/>
                  <a:pt x="6418" y="1917"/>
                  <a:pt x="6430" y="1822"/>
                </a:cubicBezTo>
                <a:lnTo>
                  <a:pt x="6442" y="1846"/>
                </a:lnTo>
                <a:cubicBezTo>
                  <a:pt x="6444" y="1848"/>
                  <a:pt x="6446" y="1849"/>
                  <a:pt x="6446" y="1849"/>
                </a:cubicBezTo>
                <a:cubicBezTo>
                  <a:pt x="6450" y="1849"/>
                  <a:pt x="6444" y="1834"/>
                  <a:pt x="6454" y="1834"/>
                </a:cubicBezTo>
                <a:cubicBezTo>
                  <a:pt x="6456" y="1835"/>
                  <a:pt x="6459" y="1836"/>
                  <a:pt x="6461" y="1836"/>
                </a:cubicBezTo>
                <a:cubicBezTo>
                  <a:pt x="6478" y="1836"/>
                  <a:pt x="6488" y="1808"/>
                  <a:pt x="6497" y="1808"/>
                </a:cubicBezTo>
                <a:cubicBezTo>
                  <a:pt x="6499" y="1808"/>
                  <a:pt x="6500" y="1809"/>
                  <a:pt x="6501" y="1810"/>
                </a:cubicBezTo>
                <a:lnTo>
                  <a:pt x="6489" y="1774"/>
                </a:lnTo>
                <a:lnTo>
                  <a:pt x="6489" y="1774"/>
                </a:lnTo>
                <a:cubicBezTo>
                  <a:pt x="6489" y="1774"/>
                  <a:pt x="6495" y="1785"/>
                  <a:pt x="6498" y="1785"/>
                </a:cubicBezTo>
                <a:cubicBezTo>
                  <a:pt x="6500" y="1785"/>
                  <a:pt x="6501" y="1782"/>
                  <a:pt x="6501" y="1774"/>
                </a:cubicBezTo>
                <a:lnTo>
                  <a:pt x="6513" y="1798"/>
                </a:lnTo>
                <a:lnTo>
                  <a:pt x="6513" y="1762"/>
                </a:lnTo>
                <a:cubicBezTo>
                  <a:pt x="6521" y="1781"/>
                  <a:pt x="6526" y="1787"/>
                  <a:pt x="6530" y="1787"/>
                </a:cubicBezTo>
                <a:cubicBezTo>
                  <a:pt x="6537" y="1787"/>
                  <a:pt x="6542" y="1769"/>
                  <a:pt x="6551" y="1769"/>
                </a:cubicBezTo>
                <a:cubicBezTo>
                  <a:pt x="6554" y="1769"/>
                  <a:pt x="6557" y="1771"/>
                  <a:pt x="6561" y="1774"/>
                </a:cubicBezTo>
                <a:cubicBezTo>
                  <a:pt x="6571" y="1764"/>
                  <a:pt x="6582" y="1725"/>
                  <a:pt x="6601" y="1725"/>
                </a:cubicBezTo>
                <a:cubicBezTo>
                  <a:pt x="6603" y="1725"/>
                  <a:pt x="6606" y="1725"/>
                  <a:pt x="6608" y="1727"/>
                </a:cubicBezTo>
                <a:cubicBezTo>
                  <a:pt x="6620" y="1750"/>
                  <a:pt x="6644" y="1738"/>
                  <a:pt x="6668" y="1750"/>
                </a:cubicBezTo>
                <a:cubicBezTo>
                  <a:pt x="6692" y="1727"/>
                  <a:pt x="6739" y="1703"/>
                  <a:pt x="6775" y="1691"/>
                </a:cubicBezTo>
                <a:lnTo>
                  <a:pt x="6763" y="1655"/>
                </a:lnTo>
                <a:lnTo>
                  <a:pt x="6763" y="1643"/>
                </a:lnTo>
                <a:cubicBezTo>
                  <a:pt x="6775" y="1655"/>
                  <a:pt x="6775" y="1655"/>
                  <a:pt x="6775" y="1667"/>
                </a:cubicBezTo>
                <a:cubicBezTo>
                  <a:pt x="6781" y="1676"/>
                  <a:pt x="6785" y="1679"/>
                  <a:pt x="6787" y="1679"/>
                </a:cubicBezTo>
                <a:cubicBezTo>
                  <a:pt x="6792" y="1679"/>
                  <a:pt x="6793" y="1669"/>
                  <a:pt x="6796" y="1664"/>
                </a:cubicBezTo>
                <a:lnTo>
                  <a:pt x="6796" y="1664"/>
                </a:lnTo>
                <a:cubicBezTo>
                  <a:pt x="6797" y="1665"/>
                  <a:pt x="6798" y="1666"/>
                  <a:pt x="6799" y="1667"/>
                </a:cubicBezTo>
                <a:cubicBezTo>
                  <a:pt x="6799" y="1666"/>
                  <a:pt x="6799" y="1664"/>
                  <a:pt x="6798" y="1662"/>
                </a:cubicBezTo>
                <a:lnTo>
                  <a:pt x="6798" y="1662"/>
                </a:lnTo>
                <a:cubicBezTo>
                  <a:pt x="6798" y="1663"/>
                  <a:pt x="6797" y="1663"/>
                  <a:pt x="6796" y="1664"/>
                </a:cubicBezTo>
                <a:lnTo>
                  <a:pt x="6796" y="1664"/>
                </a:lnTo>
                <a:cubicBezTo>
                  <a:pt x="6778" y="1644"/>
                  <a:pt x="6776" y="1617"/>
                  <a:pt x="6783" y="1617"/>
                </a:cubicBezTo>
                <a:cubicBezTo>
                  <a:pt x="6784" y="1617"/>
                  <a:pt x="6785" y="1618"/>
                  <a:pt x="6787" y="1619"/>
                </a:cubicBezTo>
                <a:lnTo>
                  <a:pt x="6799" y="1631"/>
                </a:lnTo>
                <a:lnTo>
                  <a:pt x="6787" y="1608"/>
                </a:lnTo>
                <a:lnTo>
                  <a:pt x="6787" y="1608"/>
                </a:lnTo>
                <a:cubicBezTo>
                  <a:pt x="6811" y="1631"/>
                  <a:pt x="6823" y="1643"/>
                  <a:pt x="6835" y="1679"/>
                </a:cubicBezTo>
                <a:cubicBezTo>
                  <a:pt x="6858" y="1655"/>
                  <a:pt x="6858" y="1596"/>
                  <a:pt x="6906" y="1596"/>
                </a:cubicBezTo>
                <a:cubicBezTo>
                  <a:pt x="6909" y="1605"/>
                  <a:pt x="6912" y="1608"/>
                  <a:pt x="6914" y="1608"/>
                </a:cubicBezTo>
                <a:cubicBezTo>
                  <a:pt x="6917" y="1608"/>
                  <a:pt x="6919" y="1603"/>
                  <a:pt x="6923" y="1603"/>
                </a:cubicBezTo>
                <a:cubicBezTo>
                  <a:pt x="6927" y="1603"/>
                  <a:pt x="6933" y="1609"/>
                  <a:pt x="6942" y="1631"/>
                </a:cubicBezTo>
                <a:cubicBezTo>
                  <a:pt x="6954" y="1596"/>
                  <a:pt x="6918" y="1584"/>
                  <a:pt x="6906" y="1536"/>
                </a:cubicBezTo>
                <a:cubicBezTo>
                  <a:pt x="6914" y="1536"/>
                  <a:pt x="6911" y="1531"/>
                  <a:pt x="6912" y="1531"/>
                </a:cubicBezTo>
                <a:lnTo>
                  <a:pt x="6912" y="1531"/>
                </a:lnTo>
                <a:cubicBezTo>
                  <a:pt x="6913" y="1531"/>
                  <a:pt x="6914" y="1532"/>
                  <a:pt x="6918" y="1536"/>
                </a:cubicBezTo>
                <a:cubicBezTo>
                  <a:pt x="6930" y="1560"/>
                  <a:pt x="6942" y="1572"/>
                  <a:pt x="6942" y="1584"/>
                </a:cubicBezTo>
                <a:lnTo>
                  <a:pt x="6954" y="1572"/>
                </a:lnTo>
                <a:cubicBezTo>
                  <a:pt x="6954" y="1572"/>
                  <a:pt x="6954" y="1584"/>
                  <a:pt x="6954" y="1584"/>
                </a:cubicBezTo>
                <a:cubicBezTo>
                  <a:pt x="6960" y="1572"/>
                  <a:pt x="6969" y="1569"/>
                  <a:pt x="6977" y="1569"/>
                </a:cubicBezTo>
                <a:cubicBezTo>
                  <a:pt x="6986" y="1569"/>
                  <a:pt x="6995" y="1572"/>
                  <a:pt x="7001" y="1572"/>
                </a:cubicBezTo>
                <a:cubicBezTo>
                  <a:pt x="6942" y="1655"/>
                  <a:pt x="6894" y="1691"/>
                  <a:pt x="6811" y="1798"/>
                </a:cubicBezTo>
                <a:cubicBezTo>
                  <a:pt x="6827" y="1766"/>
                  <a:pt x="6823" y="1755"/>
                  <a:pt x="6810" y="1755"/>
                </a:cubicBezTo>
                <a:cubicBezTo>
                  <a:pt x="6788" y="1755"/>
                  <a:pt x="6740" y="1786"/>
                  <a:pt x="6729" y="1786"/>
                </a:cubicBezTo>
                <a:cubicBezTo>
                  <a:pt x="6723" y="1786"/>
                  <a:pt x="6727" y="1777"/>
                  <a:pt x="6751" y="1750"/>
                </a:cubicBezTo>
                <a:lnTo>
                  <a:pt x="6751" y="1750"/>
                </a:lnTo>
                <a:cubicBezTo>
                  <a:pt x="6680" y="1786"/>
                  <a:pt x="6692" y="1834"/>
                  <a:pt x="6656" y="1881"/>
                </a:cubicBezTo>
                <a:cubicBezTo>
                  <a:pt x="6646" y="1889"/>
                  <a:pt x="6637" y="1892"/>
                  <a:pt x="6630" y="1892"/>
                </a:cubicBezTo>
                <a:cubicBezTo>
                  <a:pt x="6605" y="1892"/>
                  <a:pt x="6595" y="1857"/>
                  <a:pt x="6611" y="1817"/>
                </a:cubicBezTo>
                <a:lnTo>
                  <a:pt x="6611" y="1817"/>
                </a:lnTo>
                <a:lnTo>
                  <a:pt x="6585" y="1869"/>
                </a:lnTo>
                <a:lnTo>
                  <a:pt x="6573" y="1858"/>
                </a:lnTo>
                <a:lnTo>
                  <a:pt x="6549" y="1929"/>
                </a:lnTo>
                <a:cubicBezTo>
                  <a:pt x="6533" y="1938"/>
                  <a:pt x="6524" y="1941"/>
                  <a:pt x="6517" y="1941"/>
                </a:cubicBezTo>
                <a:cubicBezTo>
                  <a:pt x="6505" y="1941"/>
                  <a:pt x="6500" y="1933"/>
                  <a:pt x="6490" y="1933"/>
                </a:cubicBezTo>
                <a:cubicBezTo>
                  <a:pt x="6483" y="1933"/>
                  <a:pt x="6472" y="1938"/>
                  <a:pt x="6454" y="1953"/>
                </a:cubicBezTo>
                <a:lnTo>
                  <a:pt x="6477" y="1989"/>
                </a:lnTo>
                <a:lnTo>
                  <a:pt x="6418" y="2012"/>
                </a:lnTo>
                <a:cubicBezTo>
                  <a:pt x="6454" y="2012"/>
                  <a:pt x="6430" y="2048"/>
                  <a:pt x="6394" y="2084"/>
                </a:cubicBezTo>
                <a:lnTo>
                  <a:pt x="6382" y="2072"/>
                </a:lnTo>
                <a:lnTo>
                  <a:pt x="6346" y="2131"/>
                </a:lnTo>
                <a:cubicBezTo>
                  <a:pt x="6353" y="2116"/>
                  <a:pt x="6352" y="2111"/>
                  <a:pt x="6349" y="2111"/>
                </a:cubicBezTo>
                <a:cubicBezTo>
                  <a:pt x="6341" y="2111"/>
                  <a:pt x="6319" y="2133"/>
                  <a:pt x="6307" y="2133"/>
                </a:cubicBezTo>
                <a:cubicBezTo>
                  <a:pt x="6302" y="2133"/>
                  <a:pt x="6299" y="2130"/>
                  <a:pt x="6299" y="2119"/>
                </a:cubicBezTo>
                <a:cubicBezTo>
                  <a:pt x="6263" y="2155"/>
                  <a:pt x="6263" y="2167"/>
                  <a:pt x="6204" y="2239"/>
                </a:cubicBezTo>
                <a:lnTo>
                  <a:pt x="6239" y="2250"/>
                </a:lnTo>
                <a:cubicBezTo>
                  <a:pt x="6218" y="2283"/>
                  <a:pt x="6206" y="2292"/>
                  <a:pt x="6198" y="2292"/>
                </a:cubicBezTo>
                <a:cubicBezTo>
                  <a:pt x="6186" y="2292"/>
                  <a:pt x="6183" y="2271"/>
                  <a:pt x="6169" y="2271"/>
                </a:cubicBezTo>
                <a:cubicBezTo>
                  <a:pt x="6161" y="2271"/>
                  <a:pt x="6150" y="2277"/>
                  <a:pt x="6132" y="2298"/>
                </a:cubicBezTo>
                <a:lnTo>
                  <a:pt x="6156" y="2310"/>
                </a:lnTo>
                <a:cubicBezTo>
                  <a:pt x="6025" y="2393"/>
                  <a:pt x="6013" y="2524"/>
                  <a:pt x="5918" y="2584"/>
                </a:cubicBezTo>
                <a:cubicBezTo>
                  <a:pt x="5946" y="2538"/>
                  <a:pt x="5930" y="2520"/>
                  <a:pt x="5922" y="2520"/>
                </a:cubicBezTo>
                <a:cubicBezTo>
                  <a:pt x="5920" y="2520"/>
                  <a:pt x="5918" y="2522"/>
                  <a:pt x="5918" y="2524"/>
                </a:cubicBezTo>
                <a:cubicBezTo>
                  <a:pt x="5870" y="2608"/>
                  <a:pt x="5775" y="2715"/>
                  <a:pt x="5739" y="2822"/>
                </a:cubicBezTo>
                <a:cubicBezTo>
                  <a:pt x="5724" y="2822"/>
                  <a:pt x="5712" y="2821"/>
                  <a:pt x="5702" y="2821"/>
                </a:cubicBezTo>
                <a:cubicBezTo>
                  <a:pt x="5669" y="2821"/>
                  <a:pt x="5647" y="2828"/>
                  <a:pt x="5584" y="2881"/>
                </a:cubicBezTo>
                <a:cubicBezTo>
                  <a:pt x="5549" y="2941"/>
                  <a:pt x="5549" y="2953"/>
                  <a:pt x="5549" y="2989"/>
                </a:cubicBezTo>
                <a:cubicBezTo>
                  <a:pt x="5503" y="3034"/>
                  <a:pt x="5447" y="3144"/>
                  <a:pt x="5411" y="3144"/>
                </a:cubicBezTo>
                <a:cubicBezTo>
                  <a:pt x="5409" y="3144"/>
                  <a:pt x="5408" y="3144"/>
                  <a:pt x="5406" y="3143"/>
                </a:cubicBezTo>
                <a:lnTo>
                  <a:pt x="5406" y="3143"/>
                </a:lnTo>
                <a:cubicBezTo>
                  <a:pt x="5430" y="3167"/>
                  <a:pt x="5370" y="3191"/>
                  <a:pt x="5370" y="3239"/>
                </a:cubicBezTo>
                <a:lnTo>
                  <a:pt x="5346" y="3227"/>
                </a:lnTo>
                <a:lnTo>
                  <a:pt x="5382" y="3251"/>
                </a:lnTo>
                <a:cubicBezTo>
                  <a:pt x="5251" y="3310"/>
                  <a:pt x="5299" y="3441"/>
                  <a:pt x="5180" y="3513"/>
                </a:cubicBezTo>
                <a:lnTo>
                  <a:pt x="5180" y="3489"/>
                </a:lnTo>
                <a:lnTo>
                  <a:pt x="5156" y="3536"/>
                </a:lnTo>
                <a:cubicBezTo>
                  <a:pt x="5144" y="3536"/>
                  <a:pt x="5144" y="3513"/>
                  <a:pt x="5132" y="3501"/>
                </a:cubicBezTo>
                <a:lnTo>
                  <a:pt x="5001" y="3715"/>
                </a:lnTo>
                <a:lnTo>
                  <a:pt x="5049" y="3679"/>
                </a:lnTo>
                <a:lnTo>
                  <a:pt x="5049" y="3679"/>
                </a:lnTo>
                <a:cubicBezTo>
                  <a:pt x="5025" y="3727"/>
                  <a:pt x="5025" y="3774"/>
                  <a:pt x="4977" y="3810"/>
                </a:cubicBezTo>
                <a:cubicBezTo>
                  <a:pt x="4980" y="3785"/>
                  <a:pt x="4979" y="3776"/>
                  <a:pt x="4975" y="3776"/>
                </a:cubicBezTo>
                <a:cubicBezTo>
                  <a:pt x="4963" y="3776"/>
                  <a:pt x="4921" y="3882"/>
                  <a:pt x="4894" y="3882"/>
                </a:cubicBezTo>
                <a:lnTo>
                  <a:pt x="4906" y="3822"/>
                </a:lnTo>
                <a:lnTo>
                  <a:pt x="4906" y="3822"/>
                </a:lnTo>
                <a:cubicBezTo>
                  <a:pt x="4882" y="3894"/>
                  <a:pt x="4882" y="3894"/>
                  <a:pt x="4906" y="3905"/>
                </a:cubicBezTo>
                <a:cubicBezTo>
                  <a:pt x="4870" y="3989"/>
                  <a:pt x="4822" y="3929"/>
                  <a:pt x="4811" y="4024"/>
                </a:cubicBezTo>
                <a:lnTo>
                  <a:pt x="4846" y="3965"/>
                </a:lnTo>
                <a:cubicBezTo>
                  <a:pt x="4870" y="3965"/>
                  <a:pt x="4870" y="4013"/>
                  <a:pt x="4846" y="4048"/>
                </a:cubicBezTo>
                <a:cubicBezTo>
                  <a:pt x="4838" y="4048"/>
                  <a:pt x="4825" y="4059"/>
                  <a:pt x="4821" y="4059"/>
                </a:cubicBezTo>
                <a:cubicBezTo>
                  <a:pt x="4819" y="4059"/>
                  <a:pt x="4819" y="4058"/>
                  <a:pt x="4820" y="4055"/>
                </a:cubicBezTo>
                <a:lnTo>
                  <a:pt x="4820" y="4055"/>
                </a:lnTo>
                <a:cubicBezTo>
                  <a:pt x="4793" y="4115"/>
                  <a:pt x="4727" y="4204"/>
                  <a:pt x="4727" y="4239"/>
                </a:cubicBezTo>
                <a:cubicBezTo>
                  <a:pt x="4716" y="4246"/>
                  <a:pt x="4707" y="4249"/>
                  <a:pt x="4700" y="4249"/>
                </a:cubicBezTo>
                <a:cubicBezTo>
                  <a:pt x="4685" y="4249"/>
                  <a:pt x="4680" y="4235"/>
                  <a:pt x="4680" y="4227"/>
                </a:cubicBezTo>
                <a:cubicBezTo>
                  <a:pt x="4632" y="4370"/>
                  <a:pt x="4644" y="4286"/>
                  <a:pt x="4596" y="4441"/>
                </a:cubicBezTo>
                <a:lnTo>
                  <a:pt x="4584" y="4429"/>
                </a:lnTo>
                <a:lnTo>
                  <a:pt x="4584" y="4489"/>
                </a:lnTo>
                <a:lnTo>
                  <a:pt x="4513" y="4536"/>
                </a:lnTo>
                <a:lnTo>
                  <a:pt x="4513" y="4536"/>
                </a:lnTo>
                <a:lnTo>
                  <a:pt x="4549" y="4525"/>
                </a:lnTo>
                <a:lnTo>
                  <a:pt x="4549" y="4525"/>
                </a:lnTo>
                <a:cubicBezTo>
                  <a:pt x="4525" y="4572"/>
                  <a:pt x="4525" y="4608"/>
                  <a:pt x="4489" y="4656"/>
                </a:cubicBezTo>
                <a:lnTo>
                  <a:pt x="4477" y="4620"/>
                </a:lnTo>
                <a:cubicBezTo>
                  <a:pt x="4418" y="4763"/>
                  <a:pt x="4346" y="4751"/>
                  <a:pt x="4334" y="4906"/>
                </a:cubicBezTo>
                <a:cubicBezTo>
                  <a:pt x="4322" y="4906"/>
                  <a:pt x="4322" y="4882"/>
                  <a:pt x="4322" y="4870"/>
                </a:cubicBezTo>
                <a:cubicBezTo>
                  <a:pt x="4322" y="5013"/>
                  <a:pt x="4239" y="4941"/>
                  <a:pt x="4239" y="5084"/>
                </a:cubicBezTo>
                <a:cubicBezTo>
                  <a:pt x="4239" y="5080"/>
                  <a:pt x="4238" y="5079"/>
                  <a:pt x="4236" y="5079"/>
                </a:cubicBezTo>
                <a:cubicBezTo>
                  <a:pt x="4231" y="5079"/>
                  <a:pt x="4223" y="5084"/>
                  <a:pt x="4215" y="5084"/>
                </a:cubicBezTo>
                <a:lnTo>
                  <a:pt x="4215" y="5144"/>
                </a:lnTo>
                <a:lnTo>
                  <a:pt x="4180" y="5120"/>
                </a:lnTo>
                <a:lnTo>
                  <a:pt x="4215" y="5191"/>
                </a:lnTo>
                <a:lnTo>
                  <a:pt x="4156" y="5215"/>
                </a:lnTo>
                <a:lnTo>
                  <a:pt x="4168" y="5239"/>
                </a:lnTo>
                <a:cubicBezTo>
                  <a:pt x="4072" y="5275"/>
                  <a:pt x="4096" y="5382"/>
                  <a:pt x="4025" y="5441"/>
                </a:cubicBezTo>
                <a:lnTo>
                  <a:pt x="4072" y="5441"/>
                </a:lnTo>
                <a:cubicBezTo>
                  <a:pt x="4072" y="5489"/>
                  <a:pt x="4072" y="5537"/>
                  <a:pt x="4060" y="5584"/>
                </a:cubicBezTo>
                <a:cubicBezTo>
                  <a:pt x="3989" y="5584"/>
                  <a:pt x="3929" y="5584"/>
                  <a:pt x="3870" y="5596"/>
                </a:cubicBezTo>
                <a:cubicBezTo>
                  <a:pt x="3828" y="5619"/>
                  <a:pt x="3798" y="5627"/>
                  <a:pt x="3775" y="5627"/>
                </a:cubicBezTo>
                <a:cubicBezTo>
                  <a:pt x="3722" y="5627"/>
                  <a:pt x="3706" y="5584"/>
                  <a:pt x="3654" y="5584"/>
                </a:cubicBezTo>
                <a:cubicBezTo>
                  <a:pt x="3634" y="5584"/>
                  <a:pt x="3608" y="5590"/>
                  <a:pt x="3572" y="5608"/>
                </a:cubicBezTo>
                <a:cubicBezTo>
                  <a:pt x="3584" y="5596"/>
                  <a:pt x="3584" y="5584"/>
                  <a:pt x="3596" y="5572"/>
                </a:cubicBezTo>
                <a:lnTo>
                  <a:pt x="3596" y="5572"/>
                </a:lnTo>
                <a:cubicBezTo>
                  <a:pt x="3406" y="5632"/>
                  <a:pt x="3310" y="5656"/>
                  <a:pt x="3132" y="5751"/>
                </a:cubicBezTo>
                <a:cubicBezTo>
                  <a:pt x="3132" y="5728"/>
                  <a:pt x="3123" y="5720"/>
                  <a:pt x="3110" y="5720"/>
                </a:cubicBezTo>
                <a:cubicBezTo>
                  <a:pt x="3084" y="5720"/>
                  <a:pt x="3042" y="5751"/>
                  <a:pt x="3023" y="5751"/>
                </a:cubicBezTo>
                <a:cubicBezTo>
                  <a:pt x="3016" y="5751"/>
                  <a:pt x="3013" y="5747"/>
                  <a:pt x="3013" y="5739"/>
                </a:cubicBezTo>
                <a:lnTo>
                  <a:pt x="3013" y="5775"/>
                </a:lnTo>
                <a:cubicBezTo>
                  <a:pt x="3002" y="5772"/>
                  <a:pt x="2988" y="5771"/>
                  <a:pt x="2973" y="5771"/>
                </a:cubicBezTo>
                <a:cubicBezTo>
                  <a:pt x="2947" y="5771"/>
                  <a:pt x="2917" y="5774"/>
                  <a:pt x="2896" y="5774"/>
                </a:cubicBezTo>
                <a:cubicBezTo>
                  <a:pt x="2877" y="5774"/>
                  <a:pt x="2865" y="5772"/>
                  <a:pt x="2870" y="5763"/>
                </a:cubicBezTo>
                <a:lnTo>
                  <a:pt x="2870" y="5763"/>
                </a:lnTo>
                <a:lnTo>
                  <a:pt x="2798" y="5822"/>
                </a:lnTo>
                <a:lnTo>
                  <a:pt x="2775" y="5787"/>
                </a:lnTo>
                <a:cubicBezTo>
                  <a:pt x="2684" y="5817"/>
                  <a:pt x="2515" y="5916"/>
                  <a:pt x="2416" y="5916"/>
                </a:cubicBezTo>
                <a:cubicBezTo>
                  <a:pt x="2398" y="5916"/>
                  <a:pt x="2382" y="5913"/>
                  <a:pt x="2370" y="5906"/>
                </a:cubicBezTo>
                <a:cubicBezTo>
                  <a:pt x="2251" y="5989"/>
                  <a:pt x="2108" y="6096"/>
                  <a:pt x="1929" y="6180"/>
                </a:cubicBezTo>
                <a:cubicBezTo>
                  <a:pt x="1786" y="6299"/>
                  <a:pt x="1608" y="6406"/>
                  <a:pt x="1477" y="6525"/>
                </a:cubicBezTo>
                <a:cubicBezTo>
                  <a:pt x="1453" y="6572"/>
                  <a:pt x="1382" y="6644"/>
                  <a:pt x="1322" y="6703"/>
                </a:cubicBezTo>
                <a:lnTo>
                  <a:pt x="1239" y="6727"/>
                </a:lnTo>
                <a:cubicBezTo>
                  <a:pt x="1179" y="6799"/>
                  <a:pt x="1167" y="6906"/>
                  <a:pt x="1096" y="6942"/>
                </a:cubicBezTo>
                <a:cubicBezTo>
                  <a:pt x="1096" y="6942"/>
                  <a:pt x="1096" y="6930"/>
                  <a:pt x="1096" y="6930"/>
                </a:cubicBezTo>
                <a:cubicBezTo>
                  <a:pt x="1048" y="7001"/>
                  <a:pt x="977" y="7037"/>
                  <a:pt x="965" y="7120"/>
                </a:cubicBezTo>
                <a:cubicBezTo>
                  <a:pt x="918" y="7177"/>
                  <a:pt x="870" y="7226"/>
                  <a:pt x="841" y="7226"/>
                </a:cubicBezTo>
                <a:cubicBezTo>
                  <a:pt x="836" y="7226"/>
                  <a:pt x="832" y="7225"/>
                  <a:pt x="828" y="7222"/>
                </a:cubicBezTo>
                <a:lnTo>
                  <a:pt x="828" y="7222"/>
                </a:lnTo>
                <a:cubicBezTo>
                  <a:pt x="853" y="7263"/>
                  <a:pt x="715" y="7358"/>
                  <a:pt x="715" y="7358"/>
                </a:cubicBezTo>
                <a:cubicBezTo>
                  <a:pt x="715" y="7358"/>
                  <a:pt x="667" y="7418"/>
                  <a:pt x="596" y="7525"/>
                </a:cubicBezTo>
                <a:cubicBezTo>
                  <a:pt x="524" y="7644"/>
                  <a:pt x="417" y="7799"/>
                  <a:pt x="334" y="8025"/>
                </a:cubicBezTo>
                <a:cubicBezTo>
                  <a:pt x="143" y="8454"/>
                  <a:pt x="0" y="9085"/>
                  <a:pt x="24" y="9739"/>
                </a:cubicBezTo>
                <a:cubicBezTo>
                  <a:pt x="36" y="10382"/>
                  <a:pt x="191" y="11049"/>
                  <a:pt x="429" y="11573"/>
                </a:cubicBezTo>
                <a:cubicBezTo>
                  <a:pt x="655" y="12109"/>
                  <a:pt x="953" y="12502"/>
                  <a:pt x="1179" y="12680"/>
                </a:cubicBezTo>
                <a:cubicBezTo>
                  <a:pt x="1214" y="12689"/>
                  <a:pt x="1260" y="12722"/>
                  <a:pt x="1288" y="12722"/>
                </a:cubicBezTo>
                <a:cubicBezTo>
                  <a:pt x="1299" y="12722"/>
                  <a:pt x="1307" y="12717"/>
                  <a:pt x="1310" y="12704"/>
                </a:cubicBezTo>
                <a:cubicBezTo>
                  <a:pt x="1364" y="12758"/>
                  <a:pt x="1339" y="12813"/>
                  <a:pt x="1362" y="12813"/>
                </a:cubicBezTo>
                <a:cubicBezTo>
                  <a:pt x="1364" y="12813"/>
                  <a:pt x="1367" y="12812"/>
                  <a:pt x="1370" y="12811"/>
                </a:cubicBezTo>
                <a:cubicBezTo>
                  <a:pt x="1335" y="12718"/>
                  <a:pt x="1448" y="12785"/>
                  <a:pt x="1442" y="12687"/>
                </a:cubicBezTo>
                <a:lnTo>
                  <a:pt x="1442" y="12687"/>
                </a:lnTo>
                <a:cubicBezTo>
                  <a:pt x="1445" y="12693"/>
                  <a:pt x="1453" y="12701"/>
                  <a:pt x="1461" y="12707"/>
                </a:cubicBezTo>
                <a:lnTo>
                  <a:pt x="1461" y="12707"/>
                </a:lnTo>
                <a:lnTo>
                  <a:pt x="1441" y="12680"/>
                </a:lnTo>
                <a:lnTo>
                  <a:pt x="1441" y="12680"/>
                </a:lnTo>
                <a:cubicBezTo>
                  <a:pt x="1441" y="12682"/>
                  <a:pt x="1441" y="12685"/>
                  <a:pt x="1442" y="12687"/>
                </a:cubicBezTo>
                <a:lnTo>
                  <a:pt x="1442" y="12687"/>
                </a:lnTo>
                <a:cubicBezTo>
                  <a:pt x="1438" y="12681"/>
                  <a:pt x="1438" y="12676"/>
                  <a:pt x="1444" y="12672"/>
                </a:cubicBezTo>
                <a:lnTo>
                  <a:pt x="1444" y="12672"/>
                </a:lnTo>
                <a:lnTo>
                  <a:pt x="1393" y="12692"/>
                </a:lnTo>
                <a:cubicBezTo>
                  <a:pt x="1370" y="12645"/>
                  <a:pt x="1370" y="12609"/>
                  <a:pt x="1370" y="12585"/>
                </a:cubicBezTo>
                <a:cubicBezTo>
                  <a:pt x="1322" y="12549"/>
                  <a:pt x="1239" y="12573"/>
                  <a:pt x="1203" y="12454"/>
                </a:cubicBezTo>
                <a:lnTo>
                  <a:pt x="1203" y="12454"/>
                </a:lnTo>
                <a:lnTo>
                  <a:pt x="1227" y="12478"/>
                </a:lnTo>
                <a:cubicBezTo>
                  <a:pt x="1179" y="12406"/>
                  <a:pt x="1227" y="12406"/>
                  <a:pt x="1227" y="12395"/>
                </a:cubicBezTo>
                <a:lnTo>
                  <a:pt x="1239" y="12406"/>
                </a:lnTo>
                <a:lnTo>
                  <a:pt x="1227" y="12323"/>
                </a:lnTo>
                <a:lnTo>
                  <a:pt x="1227" y="12323"/>
                </a:lnTo>
                <a:cubicBezTo>
                  <a:pt x="1230" y="12339"/>
                  <a:pt x="1239" y="12354"/>
                  <a:pt x="1249" y="12368"/>
                </a:cubicBezTo>
                <a:lnTo>
                  <a:pt x="1249" y="12368"/>
                </a:lnTo>
                <a:cubicBezTo>
                  <a:pt x="1228" y="12323"/>
                  <a:pt x="1263" y="12323"/>
                  <a:pt x="1274" y="12311"/>
                </a:cubicBezTo>
                <a:lnTo>
                  <a:pt x="1227" y="12240"/>
                </a:lnTo>
                <a:cubicBezTo>
                  <a:pt x="1229" y="12239"/>
                  <a:pt x="1231" y="12238"/>
                  <a:pt x="1233" y="12238"/>
                </a:cubicBezTo>
                <a:cubicBezTo>
                  <a:pt x="1246" y="12238"/>
                  <a:pt x="1255" y="12259"/>
                  <a:pt x="1259" y="12259"/>
                </a:cubicBezTo>
                <a:cubicBezTo>
                  <a:pt x="1261" y="12259"/>
                  <a:pt x="1262" y="12254"/>
                  <a:pt x="1262" y="12240"/>
                </a:cubicBezTo>
                <a:lnTo>
                  <a:pt x="1179" y="12156"/>
                </a:lnTo>
                <a:cubicBezTo>
                  <a:pt x="1239" y="12097"/>
                  <a:pt x="1096" y="12061"/>
                  <a:pt x="1132" y="11978"/>
                </a:cubicBezTo>
                <a:lnTo>
                  <a:pt x="1132" y="11978"/>
                </a:lnTo>
                <a:cubicBezTo>
                  <a:pt x="1146" y="11999"/>
                  <a:pt x="1153" y="12007"/>
                  <a:pt x="1156" y="12007"/>
                </a:cubicBezTo>
                <a:cubicBezTo>
                  <a:pt x="1164" y="12007"/>
                  <a:pt x="1154" y="11966"/>
                  <a:pt x="1179" y="11966"/>
                </a:cubicBezTo>
                <a:cubicBezTo>
                  <a:pt x="1179" y="11966"/>
                  <a:pt x="1155" y="11918"/>
                  <a:pt x="1132" y="11871"/>
                </a:cubicBezTo>
                <a:cubicBezTo>
                  <a:pt x="1108" y="11835"/>
                  <a:pt x="1084" y="11787"/>
                  <a:pt x="1084" y="11787"/>
                </a:cubicBezTo>
                <a:cubicBezTo>
                  <a:pt x="1084" y="11783"/>
                  <a:pt x="1085" y="11782"/>
                  <a:pt x="1088" y="11782"/>
                </a:cubicBezTo>
                <a:cubicBezTo>
                  <a:pt x="1093" y="11782"/>
                  <a:pt x="1102" y="11790"/>
                  <a:pt x="1108" y="11797"/>
                </a:cubicBezTo>
                <a:lnTo>
                  <a:pt x="1108" y="11797"/>
                </a:lnTo>
                <a:cubicBezTo>
                  <a:pt x="1118" y="11752"/>
                  <a:pt x="1072" y="11751"/>
                  <a:pt x="1060" y="11728"/>
                </a:cubicBezTo>
                <a:cubicBezTo>
                  <a:pt x="1072" y="11704"/>
                  <a:pt x="1001" y="11597"/>
                  <a:pt x="1048" y="11573"/>
                </a:cubicBezTo>
                <a:cubicBezTo>
                  <a:pt x="1024" y="11442"/>
                  <a:pt x="977" y="11549"/>
                  <a:pt x="953" y="11418"/>
                </a:cubicBezTo>
                <a:cubicBezTo>
                  <a:pt x="955" y="11416"/>
                  <a:pt x="957" y="11415"/>
                  <a:pt x="959" y="11415"/>
                </a:cubicBezTo>
                <a:cubicBezTo>
                  <a:pt x="974" y="11415"/>
                  <a:pt x="984" y="11465"/>
                  <a:pt x="992" y="11465"/>
                </a:cubicBezTo>
                <a:cubicBezTo>
                  <a:pt x="995" y="11465"/>
                  <a:pt x="998" y="11459"/>
                  <a:pt x="1001" y="11442"/>
                </a:cubicBezTo>
                <a:lnTo>
                  <a:pt x="953" y="11323"/>
                </a:lnTo>
                <a:lnTo>
                  <a:pt x="953" y="11323"/>
                </a:lnTo>
                <a:cubicBezTo>
                  <a:pt x="965" y="11335"/>
                  <a:pt x="1001" y="11335"/>
                  <a:pt x="1012" y="11383"/>
                </a:cubicBezTo>
                <a:cubicBezTo>
                  <a:pt x="929" y="11037"/>
                  <a:pt x="1036" y="10823"/>
                  <a:pt x="929" y="10525"/>
                </a:cubicBezTo>
                <a:cubicBezTo>
                  <a:pt x="935" y="10514"/>
                  <a:pt x="939" y="10509"/>
                  <a:pt x="943" y="10509"/>
                </a:cubicBezTo>
                <a:cubicBezTo>
                  <a:pt x="955" y="10509"/>
                  <a:pt x="961" y="10555"/>
                  <a:pt x="989" y="10573"/>
                </a:cubicBezTo>
                <a:cubicBezTo>
                  <a:pt x="893" y="10371"/>
                  <a:pt x="1001" y="10251"/>
                  <a:pt x="977" y="10073"/>
                </a:cubicBezTo>
                <a:lnTo>
                  <a:pt x="953" y="10073"/>
                </a:lnTo>
                <a:cubicBezTo>
                  <a:pt x="1001" y="9799"/>
                  <a:pt x="953" y="9501"/>
                  <a:pt x="1012" y="9216"/>
                </a:cubicBezTo>
                <a:lnTo>
                  <a:pt x="1012" y="9216"/>
                </a:lnTo>
                <a:lnTo>
                  <a:pt x="989" y="9251"/>
                </a:lnTo>
                <a:cubicBezTo>
                  <a:pt x="977" y="9204"/>
                  <a:pt x="977" y="9144"/>
                  <a:pt x="965" y="9097"/>
                </a:cubicBezTo>
                <a:cubicBezTo>
                  <a:pt x="968" y="9095"/>
                  <a:pt x="971" y="9094"/>
                  <a:pt x="974" y="9094"/>
                </a:cubicBezTo>
                <a:cubicBezTo>
                  <a:pt x="984" y="9094"/>
                  <a:pt x="995" y="9100"/>
                  <a:pt x="1004" y="9100"/>
                </a:cubicBezTo>
                <a:cubicBezTo>
                  <a:pt x="1015" y="9100"/>
                  <a:pt x="1024" y="9091"/>
                  <a:pt x="1024" y="9049"/>
                </a:cubicBezTo>
                <a:lnTo>
                  <a:pt x="1024" y="9049"/>
                </a:lnTo>
                <a:cubicBezTo>
                  <a:pt x="1014" y="9059"/>
                  <a:pt x="1004" y="9087"/>
                  <a:pt x="994" y="9087"/>
                </a:cubicBezTo>
                <a:cubicBezTo>
                  <a:pt x="992" y="9087"/>
                  <a:pt x="990" y="9086"/>
                  <a:pt x="989" y="9085"/>
                </a:cubicBezTo>
                <a:cubicBezTo>
                  <a:pt x="1084" y="8847"/>
                  <a:pt x="1191" y="8358"/>
                  <a:pt x="1429" y="8049"/>
                </a:cubicBezTo>
                <a:cubicBezTo>
                  <a:pt x="1679" y="7561"/>
                  <a:pt x="2132" y="7192"/>
                  <a:pt x="2572" y="6930"/>
                </a:cubicBezTo>
                <a:lnTo>
                  <a:pt x="2572" y="6930"/>
                </a:lnTo>
                <a:cubicBezTo>
                  <a:pt x="2558" y="6937"/>
                  <a:pt x="2547" y="6939"/>
                  <a:pt x="2539" y="6939"/>
                </a:cubicBezTo>
                <a:cubicBezTo>
                  <a:pt x="2503" y="6939"/>
                  <a:pt x="2512" y="6889"/>
                  <a:pt x="2560" y="6870"/>
                </a:cubicBezTo>
                <a:cubicBezTo>
                  <a:pt x="2578" y="6875"/>
                  <a:pt x="2595" y="6876"/>
                  <a:pt x="2610" y="6876"/>
                </a:cubicBezTo>
                <a:cubicBezTo>
                  <a:pt x="2678" y="6876"/>
                  <a:pt x="2726" y="6840"/>
                  <a:pt x="2775" y="6811"/>
                </a:cubicBezTo>
                <a:cubicBezTo>
                  <a:pt x="2834" y="6775"/>
                  <a:pt x="2894" y="6739"/>
                  <a:pt x="2989" y="6739"/>
                </a:cubicBezTo>
                <a:cubicBezTo>
                  <a:pt x="3120" y="6668"/>
                  <a:pt x="3263" y="6656"/>
                  <a:pt x="3394" y="6620"/>
                </a:cubicBezTo>
                <a:cubicBezTo>
                  <a:pt x="3525" y="6620"/>
                  <a:pt x="3644" y="6584"/>
                  <a:pt x="3775" y="6537"/>
                </a:cubicBezTo>
                <a:lnTo>
                  <a:pt x="3775" y="6537"/>
                </a:lnTo>
                <a:cubicBezTo>
                  <a:pt x="3763" y="6644"/>
                  <a:pt x="3751" y="6763"/>
                  <a:pt x="3727" y="6822"/>
                </a:cubicBezTo>
                <a:cubicBezTo>
                  <a:pt x="3735" y="6822"/>
                  <a:pt x="3738" y="6828"/>
                  <a:pt x="3742" y="6828"/>
                </a:cubicBezTo>
                <a:cubicBezTo>
                  <a:pt x="3744" y="6828"/>
                  <a:pt x="3747" y="6826"/>
                  <a:pt x="3751" y="6822"/>
                </a:cubicBezTo>
                <a:lnTo>
                  <a:pt x="3751" y="6822"/>
                </a:lnTo>
                <a:cubicBezTo>
                  <a:pt x="3751" y="6918"/>
                  <a:pt x="3727" y="7037"/>
                  <a:pt x="3727" y="7132"/>
                </a:cubicBezTo>
                <a:cubicBezTo>
                  <a:pt x="3703" y="7120"/>
                  <a:pt x="3703" y="7096"/>
                  <a:pt x="3703" y="7072"/>
                </a:cubicBezTo>
                <a:cubicBezTo>
                  <a:pt x="3703" y="7108"/>
                  <a:pt x="3691" y="7156"/>
                  <a:pt x="3703" y="7192"/>
                </a:cubicBezTo>
                <a:lnTo>
                  <a:pt x="3668" y="7156"/>
                </a:lnTo>
                <a:lnTo>
                  <a:pt x="3668" y="7156"/>
                </a:lnTo>
                <a:cubicBezTo>
                  <a:pt x="3668" y="7227"/>
                  <a:pt x="3691" y="7370"/>
                  <a:pt x="3644" y="7394"/>
                </a:cubicBezTo>
                <a:cubicBezTo>
                  <a:pt x="3651" y="7391"/>
                  <a:pt x="3658" y="7388"/>
                  <a:pt x="3664" y="7388"/>
                </a:cubicBezTo>
                <a:cubicBezTo>
                  <a:pt x="3679" y="7388"/>
                  <a:pt x="3691" y="7403"/>
                  <a:pt x="3691" y="7453"/>
                </a:cubicBezTo>
                <a:cubicBezTo>
                  <a:pt x="3620" y="7489"/>
                  <a:pt x="3727" y="7632"/>
                  <a:pt x="3703" y="7727"/>
                </a:cubicBezTo>
                <a:cubicBezTo>
                  <a:pt x="3683" y="7717"/>
                  <a:pt x="3680" y="7663"/>
                  <a:pt x="3680" y="7663"/>
                </a:cubicBezTo>
                <a:cubicBezTo>
                  <a:pt x="3679" y="7663"/>
                  <a:pt x="3679" y="7664"/>
                  <a:pt x="3679" y="7668"/>
                </a:cubicBezTo>
                <a:cubicBezTo>
                  <a:pt x="3668" y="7715"/>
                  <a:pt x="3691" y="7763"/>
                  <a:pt x="3715" y="7811"/>
                </a:cubicBezTo>
                <a:lnTo>
                  <a:pt x="3691" y="7799"/>
                </a:lnTo>
                <a:lnTo>
                  <a:pt x="3691" y="7799"/>
                </a:lnTo>
                <a:cubicBezTo>
                  <a:pt x="3691" y="7799"/>
                  <a:pt x="3703" y="7858"/>
                  <a:pt x="3715" y="7918"/>
                </a:cubicBezTo>
                <a:cubicBezTo>
                  <a:pt x="3727" y="7977"/>
                  <a:pt x="3751" y="8037"/>
                  <a:pt x="3751" y="8037"/>
                </a:cubicBezTo>
                <a:cubicBezTo>
                  <a:pt x="3691" y="8085"/>
                  <a:pt x="3799" y="8263"/>
                  <a:pt x="3763" y="8263"/>
                </a:cubicBezTo>
                <a:cubicBezTo>
                  <a:pt x="3765" y="8281"/>
                  <a:pt x="3767" y="8287"/>
                  <a:pt x="3768" y="8287"/>
                </a:cubicBezTo>
                <a:cubicBezTo>
                  <a:pt x="3770" y="8287"/>
                  <a:pt x="3771" y="8250"/>
                  <a:pt x="3779" y="8250"/>
                </a:cubicBezTo>
                <a:cubicBezTo>
                  <a:pt x="3783" y="8250"/>
                  <a:pt x="3789" y="8259"/>
                  <a:pt x="3799" y="8287"/>
                </a:cubicBezTo>
                <a:cubicBezTo>
                  <a:pt x="3787" y="8323"/>
                  <a:pt x="3834" y="8382"/>
                  <a:pt x="3799" y="8382"/>
                </a:cubicBezTo>
                <a:lnTo>
                  <a:pt x="3787" y="8382"/>
                </a:lnTo>
                <a:lnTo>
                  <a:pt x="3810" y="8454"/>
                </a:lnTo>
                <a:lnTo>
                  <a:pt x="3763" y="8418"/>
                </a:lnTo>
                <a:lnTo>
                  <a:pt x="3763" y="8418"/>
                </a:lnTo>
                <a:cubicBezTo>
                  <a:pt x="3787" y="8477"/>
                  <a:pt x="3834" y="8513"/>
                  <a:pt x="3858" y="8513"/>
                </a:cubicBezTo>
                <a:cubicBezTo>
                  <a:pt x="3846" y="8585"/>
                  <a:pt x="3906" y="8656"/>
                  <a:pt x="3882" y="8692"/>
                </a:cubicBezTo>
                <a:lnTo>
                  <a:pt x="3858" y="8680"/>
                </a:lnTo>
                <a:lnTo>
                  <a:pt x="3858" y="8680"/>
                </a:lnTo>
                <a:cubicBezTo>
                  <a:pt x="3941" y="8847"/>
                  <a:pt x="3870" y="9001"/>
                  <a:pt x="3989" y="9108"/>
                </a:cubicBezTo>
                <a:cubicBezTo>
                  <a:pt x="3989" y="9114"/>
                  <a:pt x="3986" y="9117"/>
                  <a:pt x="3982" y="9117"/>
                </a:cubicBezTo>
                <a:cubicBezTo>
                  <a:pt x="3977" y="9117"/>
                  <a:pt x="3971" y="9114"/>
                  <a:pt x="3965" y="9108"/>
                </a:cubicBezTo>
                <a:lnTo>
                  <a:pt x="3965" y="9108"/>
                </a:lnTo>
                <a:lnTo>
                  <a:pt x="4013" y="9204"/>
                </a:lnTo>
                <a:lnTo>
                  <a:pt x="4013" y="9204"/>
                </a:lnTo>
                <a:lnTo>
                  <a:pt x="3977" y="9192"/>
                </a:lnTo>
                <a:lnTo>
                  <a:pt x="4096" y="9335"/>
                </a:lnTo>
                <a:lnTo>
                  <a:pt x="4084" y="9347"/>
                </a:lnTo>
                <a:cubicBezTo>
                  <a:pt x="4132" y="9454"/>
                  <a:pt x="4239" y="9620"/>
                  <a:pt x="4346" y="9751"/>
                </a:cubicBezTo>
                <a:lnTo>
                  <a:pt x="4322" y="9739"/>
                </a:lnTo>
                <a:lnTo>
                  <a:pt x="4322" y="9739"/>
                </a:lnTo>
                <a:cubicBezTo>
                  <a:pt x="4453" y="9859"/>
                  <a:pt x="4406" y="9882"/>
                  <a:pt x="4513" y="9978"/>
                </a:cubicBezTo>
                <a:cubicBezTo>
                  <a:pt x="4501" y="9978"/>
                  <a:pt x="4501" y="9966"/>
                  <a:pt x="4489" y="9966"/>
                </a:cubicBezTo>
                <a:lnTo>
                  <a:pt x="4572" y="10061"/>
                </a:lnTo>
                <a:lnTo>
                  <a:pt x="4558" y="10054"/>
                </a:lnTo>
                <a:lnTo>
                  <a:pt x="4558" y="10054"/>
                </a:lnTo>
                <a:cubicBezTo>
                  <a:pt x="4624" y="10091"/>
                  <a:pt x="4672" y="10220"/>
                  <a:pt x="4673" y="10220"/>
                </a:cubicBezTo>
                <a:cubicBezTo>
                  <a:pt x="4673" y="10220"/>
                  <a:pt x="4671" y="10215"/>
                  <a:pt x="4668" y="10204"/>
                </a:cubicBezTo>
                <a:lnTo>
                  <a:pt x="4668" y="10204"/>
                </a:lnTo>
                <a:cubicBezTo>
                  <a:pt x="4721" y="10225"/>
                  <a:pt x="4783" y="10265"/>
                  <a:pt x="4822" y="10265"/>
                </a:cubicBezTo>
                <a:cubicBezTo>
                  <a:pt x="4826" y="10265"/>
                  <a:pt x="4830" y="10265"/>
                  <a:pt x="4834" y="10263"/>
                </a:cubicBezTo>
                <a:cubicBezTo>
                  <a:pt x="4930" y="10347"/>
                  <a:pt x="4834" y="10299"/>
                  <a:pt x="4894" y="10371"/>
                </a:cubicBezTo>
                <a:cubicBezTo>
                  <a:pt x="4977" y="10430"/>
                  <a:pt x="5001" y="10418"/>
                  <a:pt x="5108" y="10501"/>
                </a:cubicBezTo>
                <a:lnTo>
                  <a:pt x="5096" y="10513"/>
                </a:lnTo>
                <a:cubicBezTo>
                  <a:pt x="5156" y="10537"/>
                  <a:pt x="5203" y="10549"/>
                  <a:pt x="5275" y="10585"/>
                </a:cubicBezTo>
                <a:lnTo>
                  <a:pt x="5251" y="10585"/>
                </a:lnTo>
                <a:cubicBezTo>
                  <a:pt x="5374" y="10605"/>
                  <a:pt x="5391" y="10687"/>
                  <a:pt x="5484" y="10687"/>
                </a:cubicBezTo>
                <a:cubicBezTo>
                  <a:pt x="5499" y="10687"/>
                  <a:pt x="5517" y="10685"/>
                  <a:pt x="5537" y="10680"/>
                </a:cubicBezTo>
                <a:cubicBezTo>
                  <a:pt x="5596" y="10704"/>
                  <a:pt x="5704" y="10728"/>
                  <a:pt x="5692" y="10763"/>
                </a:cubicBezTo>
                <a:cubicBezTo>
                  <a:pt x="5771" y="10768"/>
                  <a:pt x="5843" y="10771"/>
                  <a:pt x="5914" y="10771"/>
                </a:cubicBezTo>
                <a:cubicBezTo>
                  <a:pt x="6014" y="10771"/>
                  <a:pt x="6111" y="10765"/>
                  <a:pt x="6215" y="10752"/>
                </a:cubicBezTo>
                <a:cubicBezTo>
                  <a:pt x="6228" y="10773"/>
                  <a:pt x="6237" y="10779"/>
                  <a:pt x="6247" y="10779"/>
                </a:cubicBezTo>
                <a:cubicBezTo>
                  <a:pt x="6261" y="10779"/>
                  <a:pt x="6279" y="10769"/>
                  <a:pt x="6316" y="10769"/>
                </a:cubicBezTo>
                <a:cubicBezTo>
                  <a:pt x="6330" y="10769"/>
                  <a:pt x="6348" y="10771"/>
                  <a:pt x="6370" y="10775"/>
                </a:cubicBezTo>
                <a:lnTo>
                  <a:pt x="6358" y="10740"/>
                </a:lnTo>
                <a:cubicBezTo>
                  <a:pt x="6620" y="10704"/>
                  <a:pt x="6942" y="10668"/>
                  <a:pt x="7180" y="10478"/>
                </a:cubicBezTo>
                <a:lnTo>
                  <a:pt x="7216" y="10501"/>
                </a:lnTo>
                <a:cubicBezTo>
                  <a:pt x="7216" y="10501"/>
                  <a:pt x="7239" y="10442"/>
                  <a:pt x="7239" y="10442"/>
                </a:cubicBezTo>
                <a:cubicBezTo>
                  <a:pt x="7513" y="10251"/>
                  <a:pt x="7763" y="9906"/>
                  <a:pt x="7847" y="9656"/>
                </a:cubicBezTo>
                <a:cubicBezTo>
                  <a:pt x="7870" y="9573"/>
                  <a:pt x="7870" y="9442"/>
                  <a:pt x="7906" y="9323"/>
                </a:cubicBezTo>
                <a:lnTo>
                  <a:pt x="7906" y="9335"/>
                </a:lnTo>
                <a:cubicBezTo>
                  <a:pt x="7930" y="9108"/>
                  <a:pt x="7930" y="8870"/>
                  <a:pt x="7918" y="8632"/>
                </a:cubicBezTo>
                <a:lnTo>
                  <a:pt x="7918" y="8632"/>
                </a:lnTo>
                <a:cubicBezTo>
                  <a:pt x="7921" y="8635"/>
                  <a:pt x="7923" y="8636"/>
                  <a:pt x="7925" y="8636"/>
                </a:cubicBezTo>
                <a:cubicBezTo>
                  <a:pt x="7928" y="8636"/>
                  <a:pt x="7930" y="8633"/>
                  <a:pt x="7932" y="8633"/>
                </a:cubicBezTo>
                <a:cubicBezTo>
                  <a:pt x="7933" y="8633"/>
                  <a:pt x="7935" y="8633"/>
                  <a:pt x="7936" y="8635"/>
                </a:cubicBezTo>
                <a:lnTo>
                  <a:pt x="7936" y="8635"/>
                </a:lnTo>
                <a:cubicBezTo>
                  <a:pt x="7909" y="8586"/>
                  <a:pt x="7929" y="8510"/>
                  <a:pt x="7918" y="8466"/>
                </a:cubicBezTo>
                <a:lnTo>
                  <a:pt x="7918" y="8466"/>
                </a:lnTo>
                <a:lnTo>
                  <a:pt x="7906" y="8525"/>
                </a:lnTo>
                <a:cubicBezTo>
                  <a:pt x="7859" y="8466"/>
                  <a:pt x="7870" y="8370"/>
                  <a:pt x="7882" y="8323"/>
                </a:cubicBezTo>
                <a:cubicBezTo>
                  <a:pt x="7882" y="8323"/>
                  <a:pt x="7811" y="8239"/>
                  <a:pt x="7811" y="8239"/>
                </a:cubicBezTo>
                <a:cubicBezTo>
                  <a:pt x="7823" y="8227"/>
                  <a:pt x="7823" y="8215"/>
                  <a:pt x="7823" y="8215"/>
                </a:cubicBezTo>
                <a:lnTo>
                  <a:pt x="7799" y="8204"/>
                </a:lnTo>
                <a:lnTo>
                  <a:pt x="7823" y="8132"/>
                </a:lnTo>
                <a:cubicBezTo>
                  <a:pt x="7811" y="8120"/>
                  <a:pt x="7751" y="7989"/>
                  <a:pt x="7692" y="7977"/>
                </a:cubicBezTo>
                <a:cubicBezTo>
                  <a:pt x="7701" y="7960"/>
                  <a:pt x="7683" y="7909"/>
                  <a:pt x="7688" y="7909"/>
                </a:cubicBezTo>
                <a:cubicBezTo>
                  <a:pt x="7690" y="7909"/>
                  <a:pt x="7695" y="7915"/>
                  <a:pt x="7704" y="7930"/>
                </a:cubicBezTo>
                <a:cubicBezTo>
                  <a:pt x="7704" y="7930"/>
                  <a:pt x="7680" y="7846"/>
                  <a:pt x="7632" y="7763"/>
                </a:cubicBezTo>
                <a:cubicBezTo>
                  <a:pt x="7597" y="7680"/>
                  <a:pt x="7549" y="7608"/>
                  <a:pt x="7549" y="7608"/>
                </a:cubicBezTo>
                <a:lnTo>
                  <a:pt x="7549" y="7608"/>
                </a:lnTo>
                <a:lnTo>
                  <a:pt x="7561" y="7656"/>
                </a:lnTo>
                <a:cubicBezTo>
                  <a:pt x="7558" y="7659"/>
                  <a:pt x="7554" y="7660"/>
                  <a:pt x="7550" y="7660"/>
                </a:cubicBezTo>
                <a:cubicBezTo>
                  <a:pt x="7521" y="7660"/>
                  <a:pt x="7464" y="7591"/>
                  <a:pt x="7454" y="7549"/>
                </a:cubicBezTo>
                <a:lnTo>
                  <a:pt x="7454" y="7549"/>
                </a:lnTo>
                <a:cubicBezTo>
                  <a:pt x="7468" y="7560"/>
                  <a:pt x="7477" y="7565"/>
                  <a:pt x="7484" y="7565"/>
                </a:cubicBezTo>
                <a:cubicBezTo>
                  <a:pt x="7504" y="7565"/>
                  <a:pt x="7492" y="7516"/>
                  <a:pt x="7501" y="7489"/>
                </a:cubicBezTo>
                <a:cubicBezTo>
                  <a:pt x="7493" y="7483"/>
                  <a:pt x="7487" y="7480"/>
                  <a:pt x="7484" y="7480"/>
                </a:cubicBezTo>
                <a:cubicBezTo>
                  <a:pt x="7469" y="7480"/>
                  <a:pt x="7491" y="7526"/>
                  <a:pt x="7472" y="7526"/>
                </a:cubicBezTo>
                <a:cubicBezTo>
                  <a:pt x="7470" y="7526"/>
                  <a:pt x="7468" y="7526"/>
                  <a:pt x="7466" y="7525"/>
                </a:cubicBezTo>
                <a:cubicBezTo>
                  <a:pt x="7406" y="7489"/>
                  <a:pt x="7335" y="7394"/>
                  <a:pt x="7323" y="7358"/>
                </a:cubicBezTo>
                <a:lnTo>
                  <a:pt x="7323" y="7358"/>
                </a:lnTo>
                <a:lnTo>
                  <a:pt x="7358" y="7382"/>
                </a:lnTo>
                <a:cubicBezTo>
                  <a:pt x="7299" y="7323"/>
                  <a:pt x="7323" y="7251"/>
                  <a:pt x="7263" y="7192"/>
                </a:cubicBezTo>
                <a:cubicBezTo>
                  <a:pt x="7222" y="7167"/>
                  <a:pt x="7198" y="7131"/>
                  <a:pt x="7175" y="7131"/>
                </a:cubicBezTo>
                <a:cubicBezTo>
                  <a:pt x="7165" y="7131"/>
                  <a:pt x="7155" y="7138"/>
                  <a:pt x="7144" y="7156"/>
                </a:cubicBezTo>
                <a:cubicBezTo>
                  <a:pt x="7073" y="7084"/>
                  <a:pt x="7156" y="7096"/>
                  <a:pt x="7132" y="7061"/>
                </a:cubicBezTo>
                <a:cubicBezTo>
                  <a:pt x="7085" y="7037"/>
                  <a:pt x="7001" y="6930"/>
                  <a:pt x="7001" y="6906"/>
                </a:cubicBezTo>
                <a:cubicBezTo>
                  <a:pt x="6999" y="6906"/>
                  <a:pt x="6996" y="6906"/>
                  <a:pt x="6994" y="6906"/>
                </a:cubicBezTo>
                <a:cubicBezTo>
                  <a:pt x="6909" y="6906"/>
                  <a:pt x="6843" y="6723"/>
                  <a:pt x="6779" y="6723"/>
                </a:cubicBezTo>
                <a:cubicBezTo>
                  <a:pt x="6774" y="6723"/>
                  <a:pt x="6768" y="6725"/>
                  <a:pt x="6763" y="6727"/>
                </a:cubicBezTo>
                <a:lnTo>
                  <a:pt x="6739" y="6644"/>
                </a:lnTo>
                <a:cubicBezTo>
                  <a:pt x="6726" y="6650"/>
                  <a:pt x="6710" y="6660"/>
                  <a:pt x="6688" y="6660"/>
                </a:cubicBezTo>
                <a:cubicBezTo>
                  <a:pt x="6669" y="6660"/>
                  <a:pt x="6647" y="6654"/>
                  <a:pt x="6620" y="6632"/>
                </a:cubicBezTo>
                <a:cubicBezTo>
                  <a:pt x="6585" y="6572"/>
                  <a:pt x="6620" y="6561"/>
                  <a:pt x="6620" y="6537"/>
                </a:cubicBezTo>
                <a:lnTo>
                  <a:pt x="6620" y="6537"/>
                </a:lnTo>
                <a:lnTo>
                  <a:pt x="6537" y="6561"/>
                </a:lnTo>
                <a:cubicBezTo>
                  <a:pt x="6299" y="6263"/>
                  <a:pt x="5846" y="6037"/>
                  <a:pt x="5489" y="5834"/>
                </a:cubicBezTo>
                <a:cubicBezTo>
                  <a:pt x="5394" y="5810"/>
                  <a:pt x="5299" y="5787"/>
                  <a:pt x="5192" y="5763"/>
                </a:cubicBezTo>
                <a:cubicBezTo>
                  <a:pt x="5084" y="5751"/>
                  <a:pt x="4977" y="5715"/>
                  <a:pt x="4870" y="5691"/>
                </a:cubicBezTo>
                <a:lnTo>
                  <a:pt x="4894" y="5679"/>
                </a:lnTo>
                <a:lnTo>
                  <a:pt x="4680" y="5632"/>
                </a:lnTo>
                <a:lnTo>
                  <a:pt x="4834" y="5691"/>
                </a:lnTo>
                <a:cubicBezTo>
                  <a:pt x="4787" y="5691"/>
                  <a:pt x="4751" y="5691"/>
                  <a:pt x="4703" y="5679"/>
                </a:cubicBezTo>
                <a:cubicBezTo>
                  <a:pt x="4668" y="5679"/>
                  <a:pt x="4632" y="5668"/>
                  <a:pt x="4596" y="5656"/>
                </a:cubicBezTo>
                <a:cubicBezTo>
                  <a:pt x="4608" y="5632"/>
                  <a:pt x="4620" y="5620"/>
                  <a:pt x="4632" y="5620"/>
                </a:cubicBezTo>
                <a:cubicBezTo>
                  <a:pt x="4638" y="5602"/>
                  <a:pt x="4632" y="5599"/>
                  <a:pt x="4623" y="5599"/>
                </a:cubicBezTo>
                <a:cubicBezTo>
                  <a:pt x="4619" y="5599"/>
                  <a:pt x="4613" y="5600"/>
                  <a:pt x="4609" y="5600"/>
                </a:cubicBezTo>
                <a:cubicBezTo>
                  <a:pt x="4604" y="5600"/>
                  <a:pt x="4599" y="5599"/>
                  <a:pt x="4596" y="5596"/>
                </a:cubicBezTo>
                <a:cubicBezTo>
                  <a:pt x="4596" y="5596"/>
                  <a:pt x="4644" y="5465"/>
                  <a:pt x="4644" y="5465"/>
                </a:cubicBezTo>
                <a:cubicBezTo>
                  <a:pt x="4668" y="5465"/>
                  <a:pt x="4739" y="5477"/>
                  <a:pt x="4739" y="5501"/>
                </a:cubicBezTo>
                <a:cubicBezTo>
                  <a:pt x="4739" y="5441"/>
                  <a:pt x="4680" y="5453"/>
                  <a:pt x="4715" y="5394"/>
                </a:cubicBezTo>
                <a:lnTo>
                  <a:pt x="4715" y="5394"/>
                </a:lnTo>
                <a:cubicBezTo>
                  <a:pt x="4719" y="5401"/>
                  <a:pt x="4724" y="5404"/>
                  <a:pt x="4728" y="5404"/>
                </a:cubicBezTo>
                <a:cubicBezTo>
                  <a:pt x="4747" y="5404"/>
                  <a:pt x="4772" y="5360"/>
                  <a:pt x="4792" y="5360"/>
                </a:cubicBezTo>
                <a:cubicBezTo>
                  <a:pt x="4799" y="5360"/>
                  <a:pt x="4805" y="5366"/>
                  <a:pt x="4811" y="5382"/>
                </a:cubicBezTo>
                <a:cubicBezTo>
                  <a:pt x="4858" y="5358"/>
                  <a:pt x="4906" y="5239"/>
                  <a:pt x="4918" y="5167"/>
                </a:cubicBezTo>
                <a:cubicBezTo>
                  <a:pt x="4916" y="5159"/>
                  <a:pt x="4913" y="5156"/>
                  <a:pt x="4910" y="5156"/>
                </a:cubicBezTo>
                <a:cubicBezTo>
                  <a:pt x="4895" y="5156"/>
                  <a:pt x="4870" y="5218"/>
                  <a:pt x="4844" y="5218"/>
                </a:cubicBezTo>
                <a:cubicBezTo>
                  <a:pt x="4841" y="5218"/>
                  <a:pt x="4838" y="5217"/>
                  <a:pt x="4834" y="5215"/>
                </a:cubicBezTo>
                <a:cubicBezTo>
                  <a:pt x="4894" y="5025"/>
                  <a:pt x="4811" y="4977"/>
                  <a:pt x="4894" y="4846"/>
                </a:cubicBezTo>
                <a:lnTo>
                  <a:pt x="4894" y="4846"/>
                </a:lnTo>
                <a:lnTo>
                  <a:pt x="4870" y="4882"/>
                </a:lnTo>
                <a:cubicBezTo>
                  <a:pt x="4882" y="4786"/>
                  <a:pt x="4882" y="4798"/>
                  <a:pt x="4882" y="4739"/>
                </a:cubicBezTo>
                <a:cubicBezTo>
                  <a:pt x="4889" y="4748"/>
                  <a:pt x="4899" y="4752"/>
                  <a:pt x="4911" y="4752"/>
                </a:cubicBezTo>
                <a:cubicBezTo>
                  <a:pt x="4961" y="4752"/>
                  <a:pt x="5048" y="4676"/>
                  <a:pt x="5096" y="4560"/>
                </a:cubicBezTo>
                <a:cubicBezTo>
                  <a:pt x="5095" y="4559"/>
                  <a:pt x="5094" y="4559"/>
                  <a:pt x="5092" y="4559"/>
                </a:cubicBezTo>
                <a:cubicBezTo>
                  <a:pt x="5078" y="4559"/>
                  <a:pt x="5037" y="4594"/>
                  <a:pt x="5015" y="4594"/>
                </a:cubicBezTo>
                <a:cubicBezTo>
                  <a:pt x="5008" y="4594"/>
                  <a:pt x="5003" y="4591"/>
                  <a:pt x="5001" y="4584"/>
                </a:cubicBezTo>
                <a:lnTo>
                  <a:pt x="5037" y="4489"/>
                </a:lnTo>
                <a:cubicBezTo>
                  <a:pt x="5037" y="4489"/>
                  <a:pt x="5037" y="4501"/>
                  <a:pt x="5037" y="4513"/>
                </a:cubicBezTo>
                <a:cubicBezTo>
                  <a:pt x="5072" y="4429"/>
                  <a:pt x="5180" y="4394"/>
                  <a:pt x="5144" y="4346"/>
                </a:cubicBezTo>
                <a:lnTo>
                  <a:pt x="5202" y="4317"/>
                </a:lnTo>
                <a:lnTo>
                  <a:pt x="5202" y="4317"/>
                </a:lnTo>
                <a:cubicBezTo>
                  <a:pt x="5202" y="4319"/>
                  <a:pt x="5203" y="4321"/>
                  <a:pt x="5203" y="4322"/>
                </a:cubicBezTo>
                <a:lnTo>
                  <a:pt x="5239" y="4298"/>
                </a:lnTo>
                <a:lnTo>
                  <a:pt x="5202" y="4317"/>
                </a:lnTo>
                <a:lnTo>
                  <a:pt x="5202" y="4317"/>
                </a:lnTo>
                <a:cubicBezTo>
                  <a:pt x="5196" y="4287"/>
                  <a:pt x="5227" y="4202"/>
                  <a:pt x="5227" y="4179"/>
                </a:cubicBezTo>
                <a:cubicBezTo>
                  <a:pt x="5263" y="4084"/>
                  <a:pt x="5299" y="4060"/>
                  <a:pt x="5346" y="4024"/>
                </a:cubicBezTo>
                <a:cubicBezTo>
                  <a:pt x="5337" y="4024"/>
                  <a:pt x="5322" y="4028"/>
                  <a:pt x="5309" y="4028"/>
                </a:cubicBezTo>
                <a:cubicBezTo>
                  <a:pt x="5290" y="4028"/>
                  <a:pt x="5277" y="4020"/>
                  <a:pt x="5299" y="3977"/>
                </a:cubicBezTo>
                <a:lnTo>
                  <a:pt x="5299" y="3977"/>
                </a:lnTo>
                <a:cubicBezTo>
                  <a:pt x="5304" y="3980"/>
                  <a:pt x="5310" y="3982"/>
                  <a:pt x="5316" y="3982"/>
                </a:cubicBezTo>
                <a:cubicBezTo>
                  <a:pt x="5366" y="3982"/>
                  <a:pt x="5413" y="3867"/>
                  <a:pt x="5436" y="3867"/>
                </a:cubicBezTo>
                <a:cubicBezTo>
                  <a:pt x="5438" y="3867"/>
                  <a:pt x="5440" y="3868"/>
                  <a:pt x="5442" y="3870"/>
                </a:cubicBezTo>
                <a:cubicBezTo>
                  <a:pt x="5465" y="3846"/>
                  <a:pt x="5513" y="3810"/>
                  <a:pt x="5489" y="3786"/>
                </a:cubicBezTo>
                <a:lnTo>
                  <a:pt x="5489" y="3786"/>
                </a:lnTo>
                <a:lnTo>
                  <a:pt x="5525" y="3810"/>
                </a:lnTo>
                <a:cubicBezTo>
                  <a:pt x="5477" y="3774"/>
                  <a:pt x="5537" y="3679"/>
                  <a:pt x="5584" y="3596"/>
                </a:cubicBezTo>
                <a:cubicBezTo>
                  <a:pt x="5594" y="3606"/>
                  <a:pt x="5602" y="3610"/>
                  <a:pt x="5609" y="3610"/>
                </a:cubicBezTo>
                <a:cubicBezTo>
                  <a:pt x="5640" y="3610"/>
                  <a:pt x="5645" y="3522"/>
                  <a:pt x="5699" y="3522"/>
                </a:cubicBezTo>
                <a:cubicBezTo>
                  <a:pt x="5704" y="3522"/>
                  <a:pt x="5709" y="3523"/>
                  <a:pt x="5715" y="3524"/>
                </a:cubicBezTo>
                <a:cubicBezTo>
                  <a:pt x="5680" y="3477"/>
                  <a:pt x="5799" y="3370"/>
                  <a:pt x="5763" y="3334"/>
                </a:cubicBezTo>
                <a:cubicBezTo>
                  <a:pt x="5779" y="3307"/>
                  <a:pt x="5798" y="3299"/>
                  <a:pt x="5816" y="3299"/>
                </a:cubicBezTo>
                <a:cubicBezTo>
                  <a:pt x="5837" y="3299"/>
                  <a:pt x="5857" y="3310"/>
                  <a:pt x="5870" y="3310"/>
                </a:cubicBezTo>
                <a:lnTo>
                  <a:pt x="5870" y="3274"/>
                </a:lnTo>
                <a:cubicBezTo>
                  <a:pt x="5906" y="3262"/>
                  <a:pt x="5989" y="3155"/>
                  <a:pt x="6049" y="3108"/>
                </a:cubicBezTo>
                <a:lnTo>
                  <a:pt x="6061" y="3012"/>
                </a:lnTo>
                <a:lnTo>
                  <a:pt x="6096" y="3012"/>
                </a:lnTo>
                <a:cubicBezTo>
                  <a:pt x="6086" y="3003"/>
                  <a:pt x="6110" y="2959"/>
                  <a:pt x="6097" y="2959"/>
                </a:cubicBezTo>
                <a:cubicBezTo>
                  <a:pt x="6094" y="2959"/>
                  <a:pt x="6090" y="2961"/>
                  <a:pt x="6085" y="2965"/>
                </a:cubicBezTo>
                <a:lnTo>
                  <a:pt x="6108" y="2929"/>
                </a:lnTo>
                <a:cubicBezTo>
                  <a:pt x="6061" y="2893"/>
                  <a:pt x="6132" y="2881"/>
                  <a:pt x="6156" y="2798"/>
                </a:cubicBezTo>
                <a:cubicBezTo>
                  <a:pt x="6160" y="2796"/>
                  <a:pt x="6164" y="2795"/>
                  <a:pt x="6167" y="2795"/>
                </a:cubicBezTo>
                <a:cubicBezTo>
                  <a:pt x="6180" y="2795"/>
                  <a:pt x="6180" y="2812"/>
                  <a:pt x="6180" y="2822"/>
                </a:cubicBezTo>
                <a:cubicBezTo>
                  <a:pt x="6188" y="2814"/>
                  <a:pt x="6194" y="2811"/>
                  <a:pt x="6201" y="2811"/>
                </a:cubicBezTo>
                <a:cubicBezTo>
                  <a:pt x="6213" y="2811"/>
                  <a:pt x="6225" y="2820"/>
                  <a:pt x="6245" y="2822"/>
                </a:cubicBezTo>
                <a:lnTo>
                  <a:pt x="6245" y="2822"/>
                </a:lnTo>
                <a:cubicBezTo>
                  <a:pt x="6223" y="2811"/>
                  <a:pt x="6239" y="2691"/>
                  <a:pt x="6196" y="2691"/>
                </a:cubicBezTo>
                <a:cubicBezTo>
                  <a:pt x="6188" y="2691"/>
                  <a:pt x="6179" y="2695"/>
                  <a:pt x="6168" y="2703"/>
                </a:cubicBezTo>
                <a:cubicBezTo>
                  <a:pt x="6144" y="2703"/>
                  <a:pt x="6168" y="2643"/>
                  <a:pt x="6204" y="2620"/>
                </a:cubicBezTo>
                <a:lnTo>
                  <a:pt x="6263" y="2631"/>
                </a:lnTo>
                <a:lnTo>
                  <a:pt x="6263" y="2631"/>
                </a:lnTo>
                <a:lnTo>
                  <a:pt x="6251" y="2560"/>
                </a:lnTo>
                <a:cubicBezTo>
                  <a:pt x="6287" y="2512"/>
                  <a:pt x="6323" y="2512"/>
                  <a:pt x="6358" y="2489"/>
                </a:cubicBezTo>
                <a:lnTo>
                  <a:pt x="6358" y="2489"/>
                </a:lnTo>
                <a:cubicBezTo>
                  <a:pt x="6342" y="2514"/>
                  <a:pt x="6354" y="2575"/>
                  <a:pt x="6393" y="2575"/>
                </a:cubicBezTo>
                <a:cubicBezTo>
                  <a:pt x="6409" y="2575"/>
                  <a:pt x="6429" y="2564"/>
                  <a:pt x="6454" y="2536"/>
                </a:cubicBezTo>
                <a:lnTo>
                  <a:pt x="6454" y="2536"/>
                </a:lnTo>
                <a:cubicBezTo>
                  <a:pt x="6406" y="2596"/>
                  <a:pt x="6406" y="2631"/>
                  <a:pt x="6394" y="2667"/>
                </a:cubicBezTo>
                <a:cubicBezTo>
                  <a:pt x="6405" y="2662"/>
                  <a:pt x="6413" y="2657"/>
                  <a:pt x="6418" y="2657"/>
                </a:cubicBezTo>
                <a:cubicBezTo>
                  <a:pt x="6424" y="2657"/>
                  <a:pt x="6424" y="2665"/>
                  <a:pt x="6418" y="2691"/>
                </a:cubicBezTo>
                <a:cubicBezTo>
                  <a:pt x="6466" y="2608"/>
                  <a:pt x="6418" y="2643"/>
                  <a:pt x="6477" y="2560"/>
                </a:cubicBezTo>
                <a:cubicBezTo>
                  <a:pt x="6487" y="2574"/>
                  <a:pt x="6498" y="2581"/>
                  <a:pt x="6513" y="2581"/>
                </a:cubicBezTo>
                <a:cubicBezTo>
                  <a:pt x="6535" y="2581"/>
                  <a:pt x="6565" y="2565"/>
                  <a:pt x="6608" y="2536"/>
                </a:cubicBezTo>
                <a:lnTo>
                  <a:pt x="6608" y="2536"/>
                </a:lnTo>
                <a:lnTo>
                  <a:pt x="6537" y="2560"/>
                </a:lnTo>
                <a:cubicBezTo>
                  <a:pt x="6537" y="2560"/>
                  <a:pt x="6537" y="2548"/>
                  <a:pt x="6537" y="2548"/>
                </a:cubicBezTo>
                <a:cubicBezTo>
                  <a:pt x="6525" y="2554"/>
                  <a:pt x="6516" y="2557"/>
                  <a:pt x="6509" y="2557"/>
                </a:cubicBezTo>
                <a:cubicBezTo>
                  <a:pt x="6501" y="2557"/>
                  <a:pt x="6495" y="2554"/>
                  <a:pt x="6489" y="2548"/>
                </a:cubicBezTo>
                <a:cubicBezTo>
                  <a:pt x="6501" y="2537"/>
                  <a:pt x="6523" y="2438"/>
                  <a:pt x="6546" y="2430"/>
                </a:cubicBezTo>
                <a:lnTo>
                  <a:pt x="6546" y="2430"/>
                </a:lnTo>
                <a:cubicBezTo>
                  <a:pt x="6540" y="2431"/>
                  <a:pt x="6535" y="2431"/>
                  <a:pt x="6531" y="2431"/>
                </a:cubicBezTo>
                <a:cubicBezTo>
                  <a:pt x="6458" y="2431"/>
                  <a:pt x="6606" y="2284"/>
                  <a:pt x="6561" y="2284"/>
                </a:cubicBezTo>
                <a:cubicBezTo>
                  <a:pt x="6558" y="2284"/>
                  <a:pt x="6554" y="2285"/>
                  <a:pt x="6549" y="2286"/>
                </a:cubicBezTo>
                <a:cubicBezTo>
                  <a:pt x="6549" y="2265"/>
                  <a:pt x="6587" y="2225"/>
                  <a:pt x="6612" y="2225"/>
                </a:cubicBezTo>
                <a:cubicBezTo>
                  <a:pt x="6615" y="2225"/>
                  <a:pt x="6618" y="2225"/>
                  <a:pt x="6620" y="2227"/>
                </a:cubicBezTo>
                <a:cubicBezTo>
                  <a:pt x="6609" y="2254"/>
                  <a:pt x="6613" y="2262"/>
                  <a:pt x="6625" y="2262"/>
                </a:cubicBezTo>
                <a:cubicBezTo>
                  <a:pt x="6644" y="2262"/>
                  <a:pt x="6681" y="2242"/>
                  <a:pt x="6701" y="2242"/>
                </a:cubicBezTo>
                <a:cubicBezTo>
                  <a:pt x="6708" y="2242"/>
                  <a:pt x="6714" y="2244"/>
                  <a:pt x="6716" y="2250"/>
                </a:cubicBezTo>
                <a:cubicBezTo>
                  <a:pt x="6719" y="2241"/>
                  <a:pt x="6715" y="2238"/>
                  <a:pt x="6709" y="2238"/>
                </a:cubicBezTo>
                <a:cubicBezTo>
                  <a:pt x="6699" y="2238"/>
                  <a:pt x="6681" y="2246"/>
                  <a:pt x="6671" y="2246"/>
                </a:cubicBezTo>
                <a:cubicBezTo>
                  <a:pt x="6664" y="2246"/>
                  <a:pt x="6660" y="2242"/>
                  <a:pt x="6668" y="2227"/>
                </a:cubicBezTo>
                <a:cubicBezTo>
                  <a:pt x="6692" y="2191"/>
                  <a:pt x="6739" y="2191"/>
                  <a:pt x="6775" y="2179"/>
                </a:cubicBezTo>
                <a:lnTo>
                  <a:pt x="6775" y="2179"/>
                </a:lnTo>
                <a:lnTo>
                  <a:pt x="6763" y="2203"/>
                </a:lnTo>
                <a:lnTo>
                  <a:pt x="6763" y="2203"/>
                </a:lnTo>
                <a:lnTo>
                  <a:pt x="6835" y="2155"/>
                </a:lnTo>
                <a:cubicBezTo>
                  <a:pt x="6832" y="2150"/>
                  <a:pt x="6826" y="2148"/>
                  <a:pt x="6818" y="2148"/>
                </a:cubicBezTo>
                <a:cubicBezTo>
                  <a:pt x="6808" y="2148"/>
                  <a:pt x="6796" y="2151"/>
                  <a:pt x="6788" y="2151"/>
                </a:cubicBezTo>
                <a:cubicBezTo>
                  <a:pt x="6776" y="2151"/>
                  <a:pt x="6771" y="2145"/>
                  <a:pt x="6787" y="2119"/>
                </a:cubicBezTo>
                <a:cubicBezTo>
                  <a:pt x="6809" y="2119"/>
                  <a:pt x="6850" y="2070"/>
                  <a:pt x="6866" y="2070"/>
                </a:cubicBezTo>
                <a:cubicBezTo>
                  <a:pt x="6868" y="2070"/>
                  <a:pt x="6869" y="2071"/>
                  <a:pt x="6870" y="2072"/>
                </a:cubicBezTo>
                <a:cubicBezTo>
                  <a:pt x="6858" y="2119"/>
                  <a:pt x="6906" y="2131"/>
                  <a:pt x="6870" y="2179"/>
                </a:cubicBezTo>
                <a:cubicBezTo>
                  <a:pt x="6904" y="2145"/>
                  <a:pt x="7002" y="2047"/>
                  <a:pt x="6952" y="2047"/>
                </a:cubicBezTo>
                <a:cubicBezTo>
                  <a:pt x="6949" y="2047"/>
                  <a:pt x="6945" y="2047"/>
                  <a:pt x="6942" y="2048"/>
                </a:cubicBezTo>
                <a:lnTo>
                  <a:pt x="6989" y="2012"/>
                </a:lnTo>
                <a:cubicBezTo>
                  <a:pt x="6964" y="2012"/>
                  <a:pt x="6925" y="2026"/>
                  <a:pt x="6907" y="2026"/>
                </a:cubicBezTo>
                <a:cubicBezTo>
                  <a:pt x="6891" y="2026"/>
                  <a:pt x="6891" y="2016"/>
                  <a:pt x="6930" y="1977"/>
                </a:cubicBezTo>
                <a:lnTo>
                  <a:pt x="6930" y="1989"/>
                </a:lnTo>
                <a:lnTo>
                  <a:pt x="6966" y="1905"/>
                </a:lnTo>
                <a:lnTo>
                  <a:pt x="7013" y="1893"/>
                </a:lnTo>
                <a:cubicBezTo>
                  <a:pt x="7001" y="1893"/>
                  <a:pt x="7001" y="1869"/>
                  <a:pt x="7025" y="1858"/>
                </a:cubicBezTo>
                <a:cubicBezTo>
                  <a:pt x="7033" y="1858"/>
                  <a:pt x="7052" y="1852"/>
                  <a:pt x="7063" y="1852"/>
                </a:cubicBezTo>
                <a:cubicBezTo>
                  <a:pt x="7069" y="1852"/>
                  <a:pt x="7073" y="1854"/>
                  <a:pt x="7073" y="1858"/>
                </a:cubicBezTo>
                <a:cubicBezTo>
                  <a:pt x="7144" y="1798"/>
                  <a:pt x="7120" y="1786"/>
                  <a:pt x="7120" y="1762"/>
                </a:cubicBezTo>
                <a:cubicBezTo>
                  <a:pt x="7138" y="1744"/>
                  <a:pt x="7153" y="1736"/>
                  <a:pt x="7164" y="1736"/>
                </a:cubicBezTo>
                <a:cubicBezTo>
                  <a:pt x="7174" y="1736"/>
                  <a:pt x="7180" y="1744"/>
                  <a:pt x="7180" y="1762"/>
                </a:cubicBezTo>
                <a:cubicBezTo>
                  <a:pt x="7228" y="1727"/>
                  <a:pt x="7323" y="1643"/>
                  <a:pt x="7370" y="1631"/>
                </a:cubicBezTo>
                <a:cubicBezTo>
                  <a:pt x="7394" y="1598"/>
                  <a:pt x="7397" y="1592"/>
                  <a:pt x="7394" y="1592"/>
                </a:cubicBezTo>
                <a:cubicBezTo>
                  <a:pt x="7391" y="1592"/>
                  <a:pt x="7385" y="1595"/>
                  <a:pt x="7381" y="1595"/>
                </a:cubicBezTo>
                <a:cubicBezTo>
                  <a:pt x="7377" y="1595"/>
                  <a:pt x="7375" y="1591"/>
                  <a:pt x="7382" y="1572"/>
                </a:cubicBezTo>
                <a:cubicBezTo>
                  <a:pt x="7389" y="1573"/>
                  <a:pt x="7395" y="1574"/>
                  <a:pt x="7401" y="1574"/>
                </a:cubicBezTo>
                <a:cubicBezTo>
                  <a:pt x="7443" y="1574"/>
                  <a:pt x="7484" y="1543"/>
                  <a:pt x="7525" y="1512"/>
                </a:cubicBezTo>
                <a:cubicBezTo>
                  <a:pt x="7537" y="1524"/>
                  <a:pt x="7537" y="1536"/>
                  <a:pt x="7537" y="1548"/>
                </a:cubicBezTo>
                <a:cubicBezTo>
                  <a:pt x="7525" y="1546"/>
                  <a:pt x="7518" y="1545"/>
                  <a:pt x="7514" y="1545"/>
                </a:cubicBezTo>
                <a:cubicBezTo>
                  <a:pt x="7498" y="1545"/>
                  <a:pt x="7530" y="1560"/>
                  <a:pt x="7501" y="1560"/>
                </a:cubicBezTo>
                <a:lnTo>
                  <a:pt x="7537" y="1572"/>
                </a:lnTo>
                <a:cubicBezTo>
                  <a:pt x="7525" y="1596"/>
                  <a:pt x="7442" y="1608"/>
                  <a:pt x="7442" y="1643"/>
                </a:cubicBezTo>
                <a:lnTo>
                  <a:pt x="7406" y="1631"/>
                </a:lnTo>
                <a:lnTo>
                  <a:pt x="7442" y="1655"/>
                </a:lnTo>
                <a:cubicBezTo>
                  <a:pt x="7418" y="1679"/>
                  <a:pt x="7382" y="1727"/>
                  <a:pt x="7382" y="1750"/>
                </a:cubicBezTo>
                <a:cubicBezTo>
                  <a:pt x="7394" y="1762"/>
                  <a:pt x="7430" y="1798"/>
                  <a:pt x="7406" y="1798"/>
                </a:cubicBezTo>
                <a:cubicBezTo>
                  <a:pt x="7418" y="1834"/>
                  <a:pt x="7418" y="1858"/>
                  <a:pt x="7394" y="1881"/>
                </a:cubicBezTo>
                <a:cubicBezTo>
                  <a:pt x="7385" y="1881"/>
                  <a:pt x="7377" y="1881"/>
                  <a:pt x="7368" y="1877"/>
                </a:cubicBezTo>
                <a:lnTo>
                  <a:pt x="7368" y="1877"/>
                </a:lnTo>
                <a:cubicBezTo>
                  <a:pt x="7387" y="1893"/>
                  <a:pt x="7358" y="1893"/>
                  <a:pt x="7358" y="1893"/>
                </a:cubicBezTo>
                <a:lnTo>
                  <a:pt x="7382" y="1893"/>
                </a:lnTo>
                <a:cubicBezTo>
                  <a:pt x="7406" y="1917"/>
                  <a:pt x="7382" y="1917"/>
                  <a:pt x="7347" y="1917"/>
                </a:cubicBezTo>
                <a:lnTo>
                  <a:pt x="7382" y="1941"/>
                </a:lnTo>
                <a:lnTo>
                  <a:pt x="7335" y="1929"/>
                </a:lnTo>
                <a:lnTo>
                  <a:pt x="7335" y="1929"/>
                </a:lnTo>
                <a:cubicBezTo>
                  <a:pt x="7347" y="1941"/>
                  <a:pt x="7358" y="1965"/>
                  <a:pt x="7394" y="1977"/>
                </a:cubicBezTo>
                <a:cubicBezTo>
                  <a:pt x="7386" y="1977"/>
                  <a:pt x="7373" y="1982"/>
                  <a:pt x="7365" y="1982"/>
                </a:cubicBezTo>
                <a:cubicBezTo>
                  <a:pt x="7361" y="1982"/>
                  <a:pt x="7358" y="1981"/>
                  <a:pt x="7358" y="1977"/>
                </a:cubicBezTo>
                <a:lnTo>
                  <a:pt x="7335" y="2012"/>
                </a:lnTo>
                <a:lnTo>
                  <a:pt x="7347" y="2012"/>
                </a:lnTo>
                <a:cubicBezTo>
                  <a:pt x="7382" y="2024"/>
                  <a:pt x="7394" y="2036"/>
                  <a:pt x="7382" y="2048"/>
                </a:cubicBezTo>
                <a:cubicBezTo>
                  <a:pt x="7358" y="2024"/>
                  <a:pt x="7335" y="2024"/>
                  <a:pt x="7311" y="2024"/>
                </a:cubicBezTo>
                <a:cubicBezTo>
                  <a:pt x="7317" y="2030"/>
                  <a:pt x="7323" y="2030"/>
                  <a:pt x="7330" y="2030"/>
                </a:cubicBezTo>
                <a:cubicBezTo>
                  <a:pt x="7338" y="2030"/>
                  <a:pt x="7347" y="2030"/>
                  <a:pt x="7358" y="2036"/>
                </a:cubicBezTo>
                <a:cubicBezTo>
                  <a:pt x="7370" y="2048"/>
                  <a:pt x="7382" y="2072"/>
                  <a:pt x="7370" y="2072"/>
                </a:cubicBezTo>
                <a:lnTo>
                  <a:pt x="7358" y="2060"/>
                </a:lnTo>
                <a:cubicBezTo>
                  <a:pt x="7358" y="2066"/>
                  <a:pt x="7347" y="2066"/>
                  <a:pt x="7335" y="2066"/>
                </a:cubicBezTo>
                <a:cubicBezTo>
                  <a:pt x="7323" y="2066"/>
                  <a:pt x="7311" y="2066"/>
                  <a:pt x="7311" y="2072"/>
                </a:cubicBezTo>
                <a:cubicBezTo>
                  <a:pt x="7335" y="2096"/>
                  <a:pt x="7299" y="2096"/>
                  <a:pt x="7358" y="2108"/>
                </a:cubicBezTo>
                <a:cubicBezTo>
                  <a:pt x="7362" y="2112"/>
                  <a:pt x="7360" y="2113"/>
                  <a:pt x="7354" y="2113"/>
                </a:cubicBezTo>
                <a:cubicBezTo>
                  <a:pt x="7343" y="2113"/>
                  <a:pt x="7319" y="2108"/>
                  <a:pt x="7311" y="2108"/>
                </a:cubicBezTo>
                <a:cubicBezTo>
                  <a:pt x="7335" y="2119"/>
                  <a:pt x="7311" y="2131"/>
                  <a:pt x="7287" y="2131"/>
                </a:cubicBezTo>
                <a:cubicBezTo>
                  <a:pt x="7370" y="2155"/>
                  <a:pt x="7251" y="2155"/>
                  <a:pt x="7311" y="2179"/>
                </a:cubicBezTo>
                <a:lnTo>
                  <a:pt x="7275" y="2179"/>
                </a:lnTo>
                <a:cubicBezTo>
                  <a:pt x="7287" y="2179"/>
                  <a:pt x="7335" y="2203"/>
                  <a:pt x="7335" y="2203"/>
                </a:cubicBezTo>
                <a:cubicBezTo>
                  <a:pt x="7327" y="2207"/>
                  <a:pt x="7319" y="2208"/>
                  <a:pt x="7311" y="2208"/>
                </a:cubicBezTo>
                <a:cubicBezTo>
                  <a:pt x="7295" y="2208"/>
                  <a:pt x="7279" y="2203"/>
                  <a:pt x="7263" y="2203"/>
                </a:cubicBezTo>
                <a:lnTo>
                  <a:pt x="7323" y="2227"/>
                </a:lnTo>
                <a:cubicBezTo>
                  <a:pt x="7239" y="2250"/>
                  <a:pt x="7275" y="2334"/>
                  <a:pt x="7204" y="2370"/>
                </a:cubicBezTo>
                <a:cubicBezTo>
                  <a:pt x="7204" y="2393"/>
                  <a:pt x="7228" y="2441"/>
                  <a:pt x="7216" y="2465"/>
                </a:cubicBezTo>
                <a:cubicBezTo>
                  <a:pt x="7228" y="2477"/>
                  <a:pt x="7239" y="2489"/>
                  <a:pt x="7228" y="2489"/>
                </a:cubicBezTo>
                <a:cubicBezTo>
                  <a:pt x="7192" y="2512"/>
                  <a:pt x="7156" y="2548"/>
                  <a:pt x="7180" y="2596"/>
                </a:cubicBezTo>
                <a:cubicBezTo>
                  <a:pt x="7208" y="2615"/>
                  <a:pt x="7203" y="2619"/>
                  <a:pt x="7189" y="2619"/>
                </a:cubicBezTo>
                <a:cubicBezTo>
                  <a:pt x="7179" y="2619"/>
                  <a:pt x="7166" y="2617"/>
                  <a:pt x="7157" y="2617"/>
                </a:cubicBezTo>
                <a:cubicBezTo>
                  <a:pt x="7145" y="2617"/>
                  <a:pt x="7140" y="2620"/>
                  <a:pt x="7156" y="2631"/>
                </a:cubicBezTo>
                <a:cubicBezTo>
                  <a:pt x="7144" y="2631"/>
                  <a:pt x="7144" y="2631"/>
                  <a:pt x="7132" y="2620"/>
                </a:cubicBezTo>
                <a:lnTo>
                  <a:pt x="7132" y="2620"/>
                </a:lnTo>
                <a:cubicBezTo>
                  <a:pt x="7156" y="2655"/>
                  <a:pt x="7156" y="2679"/>
                  <a:pt x="7204" y="2703"/>
                </a:cubicBezTo>
                <a:cubicBezTo>
                  <a:pt x="7191" y="2701"/>
                  <a:pt x="7183" y="2700"/>
                  <a:pt x="7177" y="2700"/>
                </a:cubicBezTo>
                <a:cubicBezTo>
                  <a:pt x="7148" y="2700"/>
                  <a:pt x="7181" y="2717"/>
                  <a:pt x="7169" y="2717"/>
                </a:cubicBezTo>
                <a:cubicBezTo>
                  <a:pt x="7167" y="2717"/>
                  <a:pt x="7163" y="2717"/>
                  <a:pt x="7156" y="2715"/>
                </a:cubicBezTo>
                <a:lnTo>
                  <a:pt x="7156" y="2715"/>
                </a:lnTo>
                <a:lnTo>
                  <a:pt x="7192" y="2727"/>
                </a:lnTo>
                <a:cubicBezTo>
                  <a:pt x="7176" y="2727"/>
                  <a:pt x="7165" y="2732"/>
                  <a:pt x="7153" y="2732"/>
                </a:cubicBezTo>
                <a:cubicBezTo>
                  <a:pt x="7147" y="2732"/>
                  <a:pt x="7140" y="2731"/>
                  <a:pt x="7132" y="2727"/>
                </a:cubicBezTo>
                <a:lnTo>
                  <a:pt x="7132" y="2727"/>
                </a:lnTo>
                <a:lnTo>
                  <a:pt x="7180" y="2751"/>
                </a:lnTo>
                <a:lnTo>
                  <a:pt x="7144" y="2739"/>
                </a:lnTo>
                <a:lnTo>
                  <a:pt x="7144" y="2739"/>
                </a:lnTo>
                <a:cubicBezTo>
                  <a:pt x="7132" y="2762"/>
                  <a:pt x="7156" y="2798"/>
                  <a:pt x="7085" y="2798"/>
                </a:cubicBezTo>
                <a:cubicBezTo>
                  <a:pt x="7132" y="2846"/>
                  <a:pt x="7108" y="2893"/>
                  <a:pt x="7085" y="2941"/>
                </a:cubicBezTo>
                <a:cubicBezTo>
                  <a:pt x="7108" y="2953"/>
                  <a:pt x="7108" y="2965"/>
                  <a:pt x="7108" y="2977"/>
                </a:cubicBezTo>
                <a:lnTo>
                  <a:pt x="7073" y="2989"/>
                </a:lnTo>
                <a:cubicBezTo>
                  <a:pt x="7073" y="3001"/>
                  <a:pt x="7120" y="3024"/>
                  <a:pt x="7097" y="3024"/>
                </a:cubicBezTo>
                <a:lnTo>
                  <a:pt x="7085" y="3024"/>
                </a:lnTo>
                <a:cubicBezTo>
                  <a:pt x="7097" y="3036"/>
                  <a:pt x="7073" y="3048"/>
                  <a:pt x="7108" y="3060"/>
                </a:cubicBezTo>
                <a:cubicBezTo>
                  <a:pt x="7100" y="3069"/>
                  <a:pt x="7092" y="3077"/>
                  <a:pt x="7075" y="3077"/>
                </a:cubicBezTo>
                <a:cubicBezTo>
                  <a:pt x="7071" y="3077"/>
                  <a:pt x="7068" y="3077"/>
                  <a:pt x="7063" y="3076"/>
                </a:cubicBezTo>
                <a:lnTo>
                  <a:pt x="7063" y="3076"/>
                </a:lnTo>
                <a:cubicBezTo>
                  <a:pt x="7091" y="3086"/>
                  <a:pt x="7025" y="3096"/>
                  <a:pt x="7025" y="3096"/>
                </a:cubicBezTo>
                <a:cubicBezTo>
                  <a:pt x="7025" y="3096"/>
                  <a:pt x="6966" y="3251"/>
                  <a:pt x="6954" y="3441"/>
                </a:cubicBezTo>
                <a:cubicBezTo>
                  <a:pt x="6930" y="3632"/>
                  <a:pt x="6989" y="3882"/>
                  <a:pt x="7180" y="3953"/>
                </a:cubicBezTo>
                <a:cubicBezTo>
                  <a:pt x="7204" y="3953"/>
                  <a:pt x="7228" y="3965"/>
                  <a:pt x="7263" y="3965"/>
                </a:cubicBezTo>
                <a:cubicBezTo>
                  <a:pt x="7275" y="3965"/>
                  <a:pt x="7228" y="3977"/>
                  <a:pt x="7251" y="3977"/>
                </a:cubicBezTo>
                <a:cubicBezTo>
                  <a:pt x="7275" y="3965"/>
                  <a:pt x="7335" y="3977"/>
                  <a:pt x="7382" y="3953"/>
                </a:cubicBezTo>
                <a:lnTo>
                  <a:pt x="7347" y="3953"/>
                </a:lnTo>
                <a:cubicBezTo>
                  <a:pt x="7347" y="3953"/>
                  <a:pt x="7358" y="3941"/>
                  <a:pt x="7382" y="3941"/>
                </a:cubicBezTo>
                <a:cubicBezTo>
                  <a:pt x="7358" y="3929"/>
                  <a:pt x="7275" y="3929"/>
                  <a:pt x="7311" y="3917"/>
                </a:cubicBezTo>
                <a:cubicBezTo>
                  <a:pt x="7311" y="3905"/>
                  <a:pt x="7358" y="3905"/>
                  <a:pt x="7370" y="3905"/>
                </a:cubicBezTo>
                <a:lnTo>
                  <a:pt x="7394" y="3894"/>
                </a:lnTo>
                <a:lnTo>
                  <a:pt x="7394" y="3894"/>
                </a:lnTo>
                <a:cubicBezTo>
                  <a:pt x="7385" y="3898"/>
                  <a:pt x="7388" y="3902"/>
                  <a:pt x="7394" y="3906"/>
                </a:cubicBezTo>
                <a:lnTo>
                  <a:pt x="7394" y="3906"/>
                </a:lnTo>
                <a:cubicBezTo>
                  <a:pt x="7394" y="3906"/>
                  <a:pt x="7394" y="3906"/>
                  <a:pt x="7394" y="3905"/>
                </a:cubicBezTo>
                <a:cubicBezTo>
                  <a:pt x="7394" y="3894"/>
                  <a:pt x="7430" y="3894"/>
                  <a:pt x="7442" y="3894"/>
                </a:cubicBezTo>
                <a:lnTo>
                  <a:pt x="7442" y="3882"/>
                </a:lnTo>
                <a:cubicBezTo>
                  <a:pt x="7458" y="3882"/>
                  <a:pt x="7452" y="3887"/>
                  <a:pt x="7454" y="3887"/>
                </a:cubicBezTo>
                <a:cubicBezTo>
                  <a:pt x="7455" y="3887"/>
                  <a:pt x="7458" y="3886"/>
                  <a:pt x="7466" y="3882"/>
                </a:cubicBezTo>
                <a:lnTo>
                  <a:pt x="7442" y="3870"/>
                </a:lnTo>
                <a:cubicBezTo>
                  <a:pt x="7513" y="3858"/>
                  <a:pt x="7406" y="3846"/>
                  <a:pt x="7478" y="3834"/>
                </a:cubicBezTo>
                <a:lnTo>
                  <a:pt x="7478" y="3834"/>
                </a:lnTo>
                <a:cubicBezTo>
                  <a:pt x="7482" y="3838"/>
                  <a:pt x="7485" y="3839"/>
                  <a:pt x="7490" y="3839"/>
                </a:cubicBezTo>
                <a:cubicBezTo>
                  <a:pt x="7499" y="3839"/>
                  <a:pt x="7509" y="3834"/>
                  <a:pt x="7525" y="3834"/>
                </a:cubicBezTo>
                <a:lnTo>
                  <a:pt x="7513" y="3810"/>
                </a:lnTo>
                <a:lnTo>
                  <a:pt x="7537" y="3810"/>
                </a:lnTo>
                <a:cubicBezTo>
                  <a:pt x="7549" y="3810"/>
                  <a:pt x="7513" y="3798"/>
                  <a:pt x="7513" y="3798"/>
                </a:cubicBezTo>
                <a:cubicBezTo>
                  <a:pt x="7537" y="3798"/>
                  <a:pt x="7513" y="3774"/>
                  <a:pt x="7561" y="3774"/>
                </a:cubicBezTo>
                <a:cubicBezTo>
                  <a:pt x="7597" y="3763"/>
                  <a:pt x="7501" y="3774"/>
                  <a:pt x="7525" y="3751"/>
                </a:cubicBezTo>
                <a:cubicBezTo>
                  <a:pt x="7561" y="3751"/>
                  <a:pt x="7537" y="3763"/>
                  <a:pt x="7561" y="3763"/>
                </a:cubicBezTo>
                <a:lnTo>
                  <a:pt x="7549" y="3739"/>
                </a:lnTo>
                <a:cubicBezTo>
                  <a:pt x="7573" y="3739"/>
                  <a:pt x="7597" y="3739"/>
                  <a:pt x="7597" y="3751"/>
                </a:cubicBezTo>
                <a:cubicBezTo>
                  <a:pt x="7632" y="3703"/>
                  <a:pt x="7787" y="3679"/>
                  <a:pt x="7751" y="3632"/>
                </a:cubicBezTo>
                <a:cubicBezTo>
                  <a:pt x="7787" y="3632"/>
                  <a:pt x="7775" y="3643"/>
                  <a:pt x="7799" y="3643"/>
                </a:cubicBezTo>
                <a:cubicBezTo>
                  <a:pt x="7751" y="3608"/>
                  <a:pt x="7870" y="3608"/>
                  <a:pt x="7870" y="3584"/>
                </a:cubicBezTo>
                <a:lnTo>
                  <a:pt x="7847" y="3572"/>
                </a:lnTo>
                <a:cubicBezTo>
                  <a:pt x="7930" y="3548"/>
                  <a:pt x="7882" y="3501"/>
                  <a:pt x="7930" y="3453"/>
                </a:cubicBezTo>
                <a:lnTo>
                  <a:pt x="7930" y="3453"/>
                </a:lnTo>
                <a:lnTo>
                  <a:pt x="7906" y="3465"/>
                </a:lnTo>
                <a:cubicBezTo>
                  <a:pt x="7882" y="3453"/>
                  <a:pt x="7882" y="3441"/>
                  <a:pt x="7870" y="3441"/>
                </a:cubicBezTo>
                <a:cubicBezTo>
                  <a:pt x="7873" y="3441"/>
                  <a:pt x="7877" y="3441"/>
                  <a:pt x="7883" y="3441"/>
                </a:cubicBezTo>
                <a:lnTo>
                  <a:pt x="7883" y="3441"/>
                </a:lnTo>
                <a:cubicBezTo>
                  <a:pt x="7954" y="3405"/>
                  <a:pt x="7954" y="3334"/>
                  <a:pt x="7990" y="3274"/>
                </a:cubicBezTo>
                <a:cubicBezTo>
                  <a:pt x="7978" y="3191"/>
                  <a:pt x="8061" y="3108"/>
                  <a:pt x="8049" y="3024"/>
                </a:cubicBezTo>
                <a:lnTo>
                  <a:pt x="8049" y="3024"/>
                </a:lnTo>
                <a:cubicBezTo>
                  <a:pt x="8049" y="3028"/>
                  <a:pt x="8044" y="3029"/>
                  <a:pt x="8037" y="3029"/>
                </a:cubicBezTo>
                <a:cubicBezTo>
                  <a:pt x="8020" y="3029"/>
                  <a:pt x="7993" y="3021"/>
                  <a:pt x="8001" y="3012"/>
                </a:cubicBezTo>
                <a:cubicBezTo>
                  <a:pt x="8120" y="3012"/>
                  <a:pt x="7990" y="2965"/>
                  <a:pt x="8073" y="2953"/>
                </a:cubicBezTo>
                <a:cubicBezTo>
                  <a:pt x="8049" y="2905"/>
                  <a:pt x="8156" y="2881"/>
                  <a:pt x="8085" y="2822"/>
                </a:cubicBezTo>
                <a:lnTo>
                  <a:pt x="8109" y="2822"/>
                </a:lnTo>
                <a:cubicBezTo>
                  <a:pt x="8132" y="2822"/>
                  <a:pt x="8109" y="2822"/>
                  <a:pt x="8109" y="2810"/>
                </a:cubicBezTo>
                <a:lnTo>
                  <a:pt x="8120" y="2810"/>
                </a:lnTo>
                <a:cubicBezTo>
                  <a:pt x="8132" y="2798"/>
                  <a:pt x="8097" y="2774"/>
                  <a:pt x="8120" y="2762"/>
                </a:cubicBezTo>
                <a:lnTo>
                  <a:pt x="8085" y="2762"/>
                </a:lnTo>
                <a:cubicBezTo>
                  <a:pt x="8085" y="2751"/>
                  <a:pt x="8109" y="2762"/>
                  <a:pt x="8097" y="2739"/>
                </a:cubicBezTo>
                <a:lnTo>
                  <a:pt x="8097" y="2739"/>
                </a:lnTo>
                <a:lnTo>
                  <a:pt x="8085" y="2727"/>
                </a:lnTo>
                <a:lnTo>
                  <a:pt x="8085" y="2727"/>
                </a:lnTo>
                <a:cubicBezTo>
                  <a:pt x="8093" y="2728"/>
                  <a:pt x="8100" y="2729"/>
                  <a:pt x="8104" y="2729"/>
                </a:cubicBezTo>
                <a:cubicBezTo>
                  <a:pt x="8132" y="2729"/>
                  <a:pt x="8100" y="2703"/>
                  <a:pt x="8120" y="2703"/>
                </a:cubicBezTo>
                <a:cubicBezTo>
                  <a:pt x="8109" y="2691"/>
                  <a:pt x="8097" y="2655"/>
                  <a:pt x="8109" y="2643"/>
                </a:cubicBezTo>
                <a:cubicBezTo>
                  <a:pt x="8144" y="2643"/>
                  <a:pt x="8144" y="2620"/>
                  <a:pt x="8168" y="2608"/>
                </a:cubicBezTo>
                <a:cubicBezTo>
                  <a:pt x="8168" y="2584"/>
                  <a:pt x="8168" y="2536"/>
                  <a:pt x="8192" y="2500"/>
                </a:cubicBezTo>
                <a:lnTo>
                  <a:pt x="8144" y="2500"/>
                </a:lnTo>
                <a:lnTo>
                  <a:pt x="8144" y="2489"/>
                </a:lnTo>
                <a:lnTo>
                  <a:pt x="8168" y="2489"/>
                </a:lnTo>
                <a:cubicBezTo>
                  <a:pt x="8175" y="2490"/>
                  <a:pt x="8180" y="2491"/>
                  <a:pt x="8183" y="2491"/>
                </a:cubicBezTo>
                <a:cubicBezTo>
                  <a:pt x="8201" y="2491"/>
                  <a:pt x="8161" y="2465"/>
                  <a:pt x="8192" y="2465"/>
                </a:cubicBezTo>
                <a:cubicBezTo>
                  <a:pt x="8181" y="2461"/>
                  <a:pt x="8176" y="2460"/>
                  <a:pt x="8174" y="2460"/>
                </a:cubicBezTo>
                <a:cubicBezTo>
                  <a:pt x="8168" y="2460"/>
                  <a:pt x="8180" y="2468"/>
                  <a:pt x="8180" y="2477"/>
                </a:cubicBezTo>
                <a:cubicBezTo>
                  <a:pt x="8156" y="2477"/>
                  <a:pt x="8120" y="2453"/>
                  <a:pt x="8144" y="2453"/>
                </a:cubicBezTo>
                <a:lnTo>
                  <a:pt x="8156" y="2453"/>
                </a:lnTo>
                <a:lnTo>
                  <a:pt x="8132" y="2441"/>
                </a:lnTo>
                <a:lnTo>
                  <a:pt x="8132" y="2441"/>
                </a:lnTo>
                <a:cubicBezTo>
                  <a:pt x="8168" y="2453"/>
                  <a:pt x="8180" y="2453"/>
                  <a:pt x="8216" y="2453"/>
                </a:cubicBezTo>
                <a:cubicBezTo>
                  <a:pt x="8216" y="2429"/>
                  <a:pt x="8168" y="2381"/>
                  <a:pt x="8192" y="2358"/>
                </a:cubicBezTo>
                <a:lnTo>
                  <a:pt x="8192" y="2358"/>
                </a:lnTo>
                <a:cubicBezTo>
                  <a:pt x="8197" y="2359"/>
                  <a:pt x="8201" y="2360"/>
                  <a:pt x="8204" y="2360"/>
                </a:cubicBezTo>
                <a:cubicBezTo>
                  <a:pt x="8214" y="2360"/>
                  <a:pt x="8209" y="2349"/>
                  <a:pt x="8221" y="2349"/>
                </a:cubicBezTo>
                <a:cubicBezTo>
                  <a:pt x="8227" y="2349"/>
                  <a:pt x="8236" y="2351"/>
                  <a:pt x="8251" y="2358"/>
                </a:cubicBezTo>
                <a:cubicBezTo>
                  <a:pt x="8228" y="2334"/>
                  <a:pt x="8192" y="2346"/>
                  <a:pt x="8156" y="2322"/>
                </a:cubicBezTo>
                <a:cubicBezTo>
                  <a:pt x="8156" y="2322"/>
                  <a:pt x="8144" y="2310"/>
                  <a:pt x="8168" y="2310"/>
                </a:cubicBezTo>
                <a:cubicBezTo>
                  <a:pt x="8180" y="2322"/>
                  <a:pt x="8204" y="2322"/>
                  <a:pt x="8204" y="2322"/>
                </a:cubicBezTo>
                <a:lnTo>
                  <a:pt x="8204" y="2310"/>
                </a:lnTo>
                <a:cubicBezTo>
                  <a:pt x="8216" y="2310"/>
                  <a:pt x="8228" y="2322"/>
                  <a:pt x="8228" y="2322"/>
                </a:cubicBezTo>
                <a:cubicBezTo>
                  <a:pt x="8192" y="2286"/>
                  <a:pt x="8275" y="2286"/>
                  <a:pt x="8251" y="2250"/>
                </a:cubicBezTo>
                <a:cubicBezTo>
                  <a:pt x="8246" y="2248"/>
                  <a:pt x="8243" y="2247"/>
                  <a:pt x="8240" y="2247"/>
                </a:cubicBezTo>
                <a:cubicBezTo>
                  <a:pt x="8234" y="2247"/>
                  <a:pt x="8234" y="2254"/>
                  <a:pt x="8227" y="2254"/>
                </a:cubicBezTo>
                <a:cubicBezTo>
                  <a:pt x="8224" y="2254"/>
                  <a:pt x="8221" y="2253"/>
                  <a:pt x="8216" y="2250"/>
                </a:cubicBezTo>
                <a:cubicBezTo>
                  <a:pt x="8180" y="2215"/>
                  <a:pt x="8263" y="2239"/>
                  <a:pt x="8240" y="2215"/>
                </a:cubicBezTo>
                <a:lnTo>
                  <a:pt x="8240" y="2215"/>
                </a:lnTo>
                <a:lnTo>
                  <a:pt x="8275" y="2227"/>
                </a:lnTo>
                <a:cubicBezTo>
                  <a:pt x="8251" y="2215"/>
                  <a:pt x="8228" y="2203"/>
                  <a:pt x="8251" y="2203"/>
                </a:cubicBezTo>
                <a:cubicBezTo>
                  <a:pt x="8287" y="2203"/>
                  <a:pt x="8275" y="2215"/>
                  <a:pt x="8299" y="2227"/>
                </a:cubicBezTo>
                <a:cubicBezTo>
                  <a:pt x="8299" y="2215"/>
                  <a:pt x="8299" y="2191"/>
                  <a:pt x="8263" y="2191"/>
                </a:cubicBezTo>
                <a:cubicBezTo>
                  <a:pt x="8257" y="2185"/>
                  <a:pt x="8263" y="2185"/>
                  <a:pt x="8272" y="2185"/>
                </a:cubicBezTo>
                <a:cubicBezTo>
                  <a:pt x="8281" y="2185"/>
                  <a:pt x="8293" y="2185"/>
                  <a:pt x="8299" y="2179"/>
                </a:cubicBezTo>
                <a:lnTo>
                  <a:pt x="8251" y="2179"/>
                </a:lnTo>
                <a:cubicBezTo>
                  <a:pt x="8275" y="2167"/>
                  <a:pt x="8287" y="2143"/>
                  <a:pt x="8299" y="2131"/>
                </a:cubicBezTo>
                <a:cubicBezTo>
                  <a:pt x="8299" y="2131"/>
                  <a:pt x="8311" y="2143"/>
                  <a:pt x="8323" y="2143"/>
                </a:cubicBezTo>
                <a:cubicBezTo>
                  <a:pt x="8304" y="2129"/>
                  <a:pt x="8306" y="2126"/>
                  <a:pt x="8314" y="2126"/>
                </a:cubicBezTo>
                <a:cubicBezTo>
                  <a:pt x="8321" y="2126"/>
                  <a:pt x="8333" y="2128"/>
                  <a:pt x="8342" y="2128"/>
                </a:cubicBezTo>
                <a:cubicBezTo>
                  <a:pt x="8351" y="2128"/>
                  <a:pt x="8359" y="2127"/>
                  <a:pt x="8359" y="2119"/>
                </a:cubicBezTo>
                <a:cubicBezTo>
                  <a:pt x="8359" y="2072"/>
                  <a:pt x="8335" y="1989"/>
                  <a:pt x="8359" y="1953"/>
                </a:cubicBezTo>
                <a:cubicBezTo>
                  <a:pt x="8311" y="1929"/>
                  <a:pt x="8323" y="1905"/>
                  <a:pt x="8311" y="1893"/>
                </a:cubicBezTo>
                <a:lnTo>
                  <a:pt x="8311" y="1893"/>
                </a:lnTo>
                <a:lnTo>
                  <a:pt x="8371" y="1917"/>
                </a:lnTo>
                <a:lnTo>
                  <a:pt x="8371" y="1917"/>
                </a:lnTo>
                <a:lnTo>
                  <a:pt x="8359" y="1893"/>
                </a:lnTo>
                <a:cubicBezTo>
                  <a:pt x="8374" y="1893"/>
                  <a:pt x="8380" y="1877"/>
                  <a:pt x="8392" y="1877"/>
                </a:cubicBezTo>
                <a:cubicBezTo>
                  <a:pt x="8398" y="1877"/>
                  <a:pt x="8406" y="1881"/>
                  <a:pt x="8418" y="1893"/>
                </a:cubicBezTo>
                <a:lnTo>
                  <a:pt x="8442" y="1858"/>
                </a:lnTo>
                <a:cubicBezTo>
                  <a:pt x="8442" y="1846"/>
                  <a:pt x="8394" y="1822"/>
                  <a:pt x="8406" y="1822"/>
                </a:cubicBezTo>
                <a:cubicBezTo>
                  <a:pt x="8430" y="1822"/>
                  <a:pt x="8418" y="1834"/>
                  <a:pt x="8442" y="1834"/>
                </a:cubicBezTo>
                <a:cubicBezTo>
                  <a:pt x="8498" y="1823"/>
                  <a:pt x="8353" y="1758"/>
                  <a:pt x="8376" y="1731"/>
                </a:cubicBezTo>
                <a:lnTo>
                  <a:pt x="8376" y="1731"/>
                </a:lnTo>
                <a:cubicBezTo>
                  <a:pt x="8371" y="1722"/>
                  <a:pt x="8371" y="1715"/>
                  <a:pt x="8371" y="1715"/>
                </a:cubicBezTo>
                <a:cubicBezTo>
                  <a:pt x="8353" y="1709"/>
                  <a:pt x="8345" y="1706"/>
                  <a:pt x="8344" y="1706"/>
                </a:cubicBezTo>
                <a:cubicBezTo>
                  <a:pt x="8339" y="1706"/>
                  <a:pt x="8385" y="1727"/>
                  <a:pt x="8359" y="1727"/>
                </a:cubicBezTo>
                <a:cubicBezTo>
                  <a:pt x="8311" y="1703"/>
                  <a:pt x="8335" y="1703"/>
                  <a:pt x="8299" y="1691"/>
                </a:cubicBezTo>
                <a:cubicBezTo>
                  <a:pt x="8311" y="1691"/>
                  <a:pt x="8287" y="1667"/>
                  <a:pt x="8287" y="1667"/>
                </a:cubicBezTo>
                <a:cubicBezTo>
                  <a:pt x="8323" y="1667"/>
                  <a:pt x="8311" y="1643"/>
                  <a:pt x="8347" y="1643"/>
                </a:cubicBezTo>
                <a:cubicBezTo>
                  <a:pt x="8335" y="1631"/>
                  <a:pt x="8287" y="1608"/>
                  <a:pt x="8287" y="1596"/>
                </a:cubicBezTo>
                <a:lnTo>
                  <a:pt x="8287" y="1596"/>
                </a:lnTo>
                <a:cubicBezTo>
                  <a:pt x="8321" y="1604"/>
                  <a:pt x="8331" y="1612"/>
                  <a:pt x="8338" y="1612"/>
                </a:cubicBezTo>
                <a:cubicBezTo>
                  <a:pt x="8341" y="1612"/>
                  <a:pt x="8343" y="1611"/>
                  <a:pt x="8347" y="1608"/>
                </a:cubicBezTo>
                <a:lnTo>
                  <a:pt x="8323" y="1596"/>
                </a:lnTo>
                <a:cubicBezTo>
                  <a:pt x="8323" y="1592"/>
                  <a:pt x="8324" y="1590"/>
                  <a:pt x="8326" y="1590"/>
                </a:cubicBezTo>
                <a:cubicBezTo>
                  <a:pt x="8331" y="1590"/>
                  <a:pt x="8339" y="1596"/>
                  <a:pt x="8347" y="1596"/>
                </a:cubicBezTo>
                <a:cubicBezTo>
                  <a:pt x="8359" y="1584"/>
                  <a:pt x="8311" y="1572"/>
                  <a:pt x="8335" y="1572"/>
                </a:cubicBezTo>
                <a:lnTo>
                  <a:pt x="8359" y="1584"/>
                </a:lnTo>
                <a:cubicBezTo>
                  <a:pt x="8359" y="1572"/>
                  <a:pt x="8359" y="1572"/>
                  <a:pt x="8371" y="1560"/>
                </a:cubicBezTo>
                <a:cubicBezTo>
                  <a:pt x="8382" y="1572"/>
                  <a:pt x="8382" y="1572"/>
                  <a:pt x="8382" y="1572"/>
                </a:cubicBezTo>
                <a:cubicBezTo>
                  <a:pt x="8389" y="1574"/>
                  <a:pt x="8394" y="1574"/>
                  <a:pt x="8396" y="1574"/>
                </a:cubicBezTo>
                <a:cubicBezTo>
                  <a:pt x="8411" y="1574"/>
                  <a:pt x="8360" y="1548"/>
                  <a:pt x="8371" y="1548"/>
                </a:cubicBezTo>
                <a:cubicBezTo>
                  <a:pt x="8359" y="1548"/>
                  <a:pt x="8347" y="1548"/>
                  <a:pt x="8311" y="1536"/>
                </a:cubicBezTo>
                <a:cubicBezTo>
                  <a:pt x="8321" y="1536"/>
                  <a:pt x="8296" y="1510"/>
                  <a:pt x="8312" y="1510"/>
                </a:cubicBezTo>
                <a:cubicBezTo>
                  <a:pt x="8314" y="1510"/>
                  <a:pt x="8317" y="1510"/>
                  <a:pt x="8322" y="1512"/>
                </a:cubicBezTo>
                <a:lnTo>
                  <a:pt x="8322" y="1512"/>
                </a:lnTo>
                <a:cubicBezTo>
                  <a:pt x="8321" y="1509"/>
                  <a:pt x="8324" y="1506"/>
                  <a:pt x="8333" y="1501"/>
                </a:cubicBezTo>
                <a:lnTo>
                  <a:pt x="8333" y="1501"/>
                </a:lnTo>
                <a:cubicBezTo>
                  <a:pt x="8336" y="1504"/>
                  <a:pt x="8340" y="1508"/>
                  <a:pt x="8347" y="1512"/>
                </a:cubicBezTo>
                <a:cubicBezTo>
                  <a:pt x="8335" y="1500"/>
                  <a:pt x="8335" y="1500"/>
                  <a:pt x="8335" y="1500"/>
                </a:cubicBezTo>
                <a:lnTo>
                  <a:pt x="8335" y="1500"/>
                </a:lnTo>
                <a:cubicBezTo>
                  <a:pt x="8334" y="1501"/>
                  <a:pt x="8334" y="1501"/>
                  <a:pt x="8333" y="1501"/>
                </a:cubicBezTo>
                <a:lnTo>
                  <a:pt x="8333" y="1501"/>
                </a:lnTo>
                <a:cubicBezTo>
                  <a:pt x="8324" y="1488"/>
                  <a:pt x="8349" y="1486"/>
                  <a:pt x="8359" y="1477"/>
                </a:cubicBezTo>
                <a:cubicBezTo>
                  <a:pt x="8347" y="1465"/>
                  <a:pt x="8335" y="1453"/>
                  <a:pt x="8335" y="1453"/>
                </a:cubicBezTo>
                <a:cubicBezTo>
                  <a:pt x="8311" y="1453"/>
                  <a:pt x="8311" y="1441"/>
                  <a:pt x="8275" y="1429"/>
                </a:cubicBezTo>
                <a:lnTo>
                  <a:pt x="8275" y="1429"/>
                </a:lnTo>
                <a:cubicBezTo>
                  <a:pt x="8282" y="1430"/>
                  <a:pt x="8286" y="1431"/>
                  <a:pt x="8289" y="1431"/>
                </a:cubicBezTo>
                <a:cubicBezTo>
                  <a:pt x="8313" y="1431"/>
                  <a:pt x="8232" y="1393"/>
                  <a:pt x="8263" y="1393"/>
                </a:cubicBezTo>
                <a:cubicBezTo>
                  <a:pt x="8274" y="1393"/>
                  <a:pt x="8283" y="1396"/>
                  <a:pt x="8286" y="1399"/>
                </a:cubicBezTo>
                <a:lnTo>
                  <a:pt x="8286" y="1399"/>
                </a:lnTo>
                <a:cubicBezTo>
                  <a:pt x="8287" y="1397"/>
                  <a:pt x="8289" y="1397"/>
                  <a:pt x="8292" y="1397"/>
                </a:cubicBezTo>
                <a:cubicBezTo>
                  <a:pt x="8303" y="1397"/>
                  <a:pt x="8327" y="1408"/>
                  <a:pt x="8328" y="1408"/>
                </a:cubicBezTo>
                <a:cubicBezTo>
                  <a:pt x="8328" y="1408"/>
                  <a:pt x="8326" y="1407"/>
                  <a:pt x="8323" y="1405"/>
                </a:cubicBezTo>
                <a:cubicBezTo>
                  <a:pt x="8311" y="1381"/>
                  <a:pt x="8275" y="1381"/>
                  <a:pt x="8299" y="1369"/>
                </a:cubicBezTo>
                <a:lnTo>
                  <a:pt x="8299" y="1369"/>
                </a:lnTo>
                <a:cubicBezTo>
                  <a:pt x="8299" y="1369"/>
                  <a:pt x="8299" y="1381"/>
                  <a:pt x="8299" y="1381"/>
                </a:cubicBezTo>
                <a:cubicBezTo>
                  <a:pt x="8315" y="1373"/>
                  <a:pt x="8309" y="1359"/>
                  <a:pt x="8323" y="1359"/>
                </a:cubicBezTo>
                <a:cubicBezTo>
                  <a:pt x="8330" y="1359"/>
                  <a:pt x="8340" y="1362"/>
                  <a:pt x="8359" y="1369"/>
                </a:cubicBezTo>
                <a:cubicBezTo>
                  <a:pt x="8371" y="1381"/>
                  <a:pt x="8394" y="1381"/>
                  <a:pt x="8382" y="1381"/>
                </a:cubicBezTo>
                <a:lnTo>
                  <a:pt x="8371" y="1381"/>
                </a:lnTo>
                <a:cubicBezTo>
                  <a:pt x="8381" y="1392"/>
                  <a:pt x="8385" y="1395"/>
                  <a:pt x="8387" y="1395"/>
                </a:cubicBezTo>
                <a:cubicBezTo>
                  <a:pt x="8391" y="1395"/>
                  <a:pt x="8388" y="1386"/>
                  <a:pt x="8397" y="1386"/>
                </a:cubicBezTo>
                <a:cubicBezTo>
                  <a:pt x="8399" y="1386"/>
                  <a:pt x="8401" y="1387"/>
                  <a:pt x="8404" y="1387"/>
                </a:cubicBezTo>
                <a:lnTo>
                  <a:pt x="8404" y="1387"/>
                </a:lnTo>
                <a:cubicBezTo>
                  <a:pt x="8386" y="1378"/>
                  <a:pt x="8396" y="1369"/>
                  <a:pt x="8406" y="1369"/>
                </a:cubicBezTo>
                <a:lnTo>
                  <a:pt x="8371" y="1357"/>
                </a:lnTo>
                <a:cubicBezTo>
                  <a:pt x="8344" y="1337"/>
                  <a:pt x="8338" y="1330"/>
                  <a:pt x="8343" y="1330"/>
                </a:cubicBezTo>
                <a:cubicBezTo>
                  <a:pt x="8353" y="1330"/>
                  <a:pt x="8413" y="1361"/>
                  <a:pt x="8428" y="1361"/>
                </a:cubicBezTo>
                <a:cubicBezTo>
                  <a:pt x="8430" y="1361"/>
                  <a:pt x="8431" y="1360"/>
                  <a:pt x="8430" y="1357"/>
                </a:cubicBezTo>
                <a:cubicBezTo>
                  <a:pt x="8426" y="1349"/>
                  <a:pt x="8423" y="1346"/>
                  <a:pt x="8421" y="1346"/>
                </a:cubicBezTo>
                <a:cubicBezTo>
                  <a:pt x="8418" y="1346"/>
                  <a:pt x="8416" y="1349"/>
                  <a:pt x="8413" y="1349"/>
                </a:cubicBezTo>
                <a:cubicBezTo>
                  <a:pt x="8411" y="1349"/>
                  <a:pt x="8409" y="1348"/>
                  <a:pt x="8406" y="1346"/>
                </a:cubicBezTo>
                <a:cubicBezTo>
                  <a:pt x="8418" y="1334"/>
                  <a:pt x="8442" y="1346"/>
                  <a:pt x="8430" y="1322"/>
                </a:cubicBezTo>
                <a:cubicBezTo>
                  <a:pt x="8444" y="1322"/>
                  <a:pt x="8458" y="1326"/>
                  <a:pt x="8475" y="1332"/>
                </a:cubicBezTo>
                <a:lnTo>
                  <a:pt x="8475" y="1332"/>
                </a:lnTo>
                <a:lnTo>
                  <a:pt x="8442" y="1310"/>
                </a:lnTo>
                <a:cubicBezTo>
                  <a:pt x="8454" y="1298"/>
                  <a:pt x="8442" y="1274"/>
                  <a:pt x="8454" y="1274"/>
                </a:cubicBezTo>
                <a:cubicBezTo>
                  <a:pt x="8454" y="1274"/>
                  <a:pt x="8442" y="1274"/>
                  <a:pt x="8430" y="1262"/>
                </a:cubicBezTo>
                <a:cubicBezTo>
                  <a:pt x="8430" y="1238"/>
                  <a:pt x="8394" y="1227"/>
                  <a:pt x="8406" y="1215"/>
                </a:cubicBezTo>
                <a:lnTo>
                  <a:pt x="8406" y="1215"/>
                </a:lnTo>
                <a:cubicBezTo>
                  <a:pt x="8442" y="1227"/>
                  <a:pt x="8430" y="1238"/>
                  <a:pt x="8430" y="1238"/>
                </a:cubicBezTo>
                <a:cubicBezTo>
                  <a:pt x="8466" y="1238"/>
                  <a:pt x="8442" y="1227"/>
                  <a:pt x="8454" y="1227"/>
                </a:cubicBezTo>
                <a:cubicBezTo>
                  <a:pt x="8490" y="1238"/>
                  <a:pt x="8454" y="1227"/>
                  <a:pt x="8478" y="1250"/>
                </a:cubicBezTo>
                <a:lnTo>
                  <a:pt x="8478" y="1227"/>
                </a:lnTo>
                <a:lnTo>
                  <a:pt x="8490" y="1227"/>
                </a:lnTo>
                <a:cubicBezTo>
                  <a:pt x="8430" y="1203"/>
                  <a:pt x="8490" y="1215"/>
                  <a:pt x="8490" y="1203"/>
                </a:cubicBezTo>
                <a:cubicBezTo>
                  <a:pt x="8501" y="1179"/>
                  <a:pt x="8430" y="1143"/>
                  <a:pt x="8394" y="1107"/>
                </a:cubicBezTo>
                <a:cubicBezTo>
                  <a:pt x="8418" y="1107"/>
                  <a:pt x="8430" y="1119"/>
                  <a:pt x="8442" y="1119"/>
                </a:cubicBezTo>
                <a:cubicBezTo>
                  <a:pt x="8418" y="1119"/>
                  <a:pt x="8430" y="1131"/>
                  <a:pt x="8442" y="1131"/>
                </a:cubicBezTo>
                <a:cubicBezTo>
                  <a:pt x="8442" y="1129"/>
                  <a:pt x="8444" y="1128"/>
                  <a:pt x="8448" y="1128"/>
                </a:cubicBezTo>
                <a:cubicBezTo>
                  <a:pt x="8463" y="1128"/>
                  <a:pt x="8506" y="1145"/>
                  <a:pt x="8525" y="1155"/>
                </a:cubicBezTo>
                <a:cubicBezTo>
                  <a:pt x="8513" y="1131"/>
                  <a:pt x="8490" y="1143"/>
                  <a:pt x="8478" y="1131"/>
                </a:cubicBezTo>
                <a:lnTo>
                  <a:pt x="8490" y="1119"/>
                </a:lnTo>
                <a:cubicBezTo>
                  <a:pt x="8466" y="1107"/>
                  <a:pt x="8454" y="1107"/>
                  <a:pt x="8442" y="1084"/>
                </a:cubicBezTo>
                <a:cubicBezTo>
                  <a:pt x="8442" y="1084"/>
                  <a:pt x="8442" y="1072"/>
                  <a:pt x="8454" y="1072"/>
                </a:cubicBezTo>
                <a:cubicBezTo>
                  <a:pt x="8466" y="1072"/>
                  <a:pt x="8490" y="1084"/>
                  <a:pt x="8490" y="1096"/>
                </a:cubicBezTo>
                <a:cubicBezTo>
                  <a:pt x="8501" y="1096"/>
                  <a:pt x="8501" y="1084"/>
                  <a:pt x="8478" y="1072"/>
                </a:cubicBezTo>
                <a:cubicBezTo>
                  <a:pt x="8454" y="1072"/>
                  <a:pt x="8466" y="1036"/>
                  <a:pt x="8418" y="1024"/>
                </a:cubicBezTo>
                <a:lnTo>
                  <a:pt x="8454" y="1024"/>
                </a:lnTo>
                <a:cubicBezTo>
                  <a:pt x="8462" y="1024"/>
                  <a:pt x="8464" y="1019"/>
                  <a:pt x="8472" y="1019"/>
                </a:cubicBezTo>
                <a:cubicBezTo>
                  <a:pt x="8476" y="1019"/>
                  <a:pt x="8482" y="1020"/>
                  <a:pt x="8490" y="1024"/>
                </a:cubicBezTo>
                <a:cubicBezTo>
                  <a:pt x="8481" y="1016"/>
                  <a:pt x="8485" y="1007"/>
                  <a:pt x="8496" y="1007"/>
                </a:cubicBezTo>
                <a:cubicBezTo>
                  <a:pt x="8500" y="1007"/>
                  <a:pt x="8506" y="1009"/>
                  <a:pt x="8513" y="1012"/>
                </a:cubicBezTo>
                <a:cubicBezTo>
                  <a:pt x="8501" y="1000"/>
                  <a:pt x="8490" y="1000"/>
                  <a:pt x="8478" y="988"/>
                </a:cubicBezTo>
                <a:lnTo>
                  <a:pt x="8490" y="976"/>
                </a:lnTo>
                <a:cubicBezTo>
                  <a:pt x="8501" y="982"/>
                  <a:pt x="8522" y="991"/>
                  <a:pt x="8540" y="1000"/>
                </a:cubicBezTo>
                <a:cubicBezTo>
                  <a:pt x="8528" y="991"/>
                  <a:pt x="8519" y="982"/>
                  <a:pt x="8525" y="976"/>
                </a:cubicBezTo>
                <a:lnTo>
                  <a:pt x="8525" y="976"/>
                </a:lnTo>
                <a:cubicBezTo>
                  <a:pt x="8561" y="1012"/>
                  <a:pt x="8561" y="988"/>
                  <a:pt x="8609" y="1024"/>
                </a:cubicBezTo>
                <a:cubicBezTo>
                  <a:pt x="8632" y="1024"/>
                  <a:pt x="8644" y="1012"/>
                  <a:pt x="8632" y="1000"/>
                </a:cubicBezTo>
                <a:cubicBezTo>
                  <a:pt x="8621" y="988"/>
                  <a:pt x="8618" y="988"/>
                  <a:pt x="8613" y="988"/>
                </a:cubicBezTo>
                <a:cubicBezTo>
                  <a:pt x="8609" y="988"/>
                  <a:pt x="8603" y="988"/>
                  <a:pt x="8585" y="976"/>
                </a:cubicBezTo>
                <a:cubicBezTo>
                  <a:pt x="8585" y="953"/>
                  <a:pt x="8490" y="893"/>
                  <a:pt x="8513" y="893"/>
                </a:cubicBezTo>
                <a:lnTo>
                  <a:pt x="8501" y="881"/>
                </a:lnTo>
                <a:cubicBezTo>
                  <a:pt x="8490" y="869"/>
                  <a:pt x="8501" y="869"/>
                  <a:pt x="8478" y="846"/>
                </a:cubicBezTo>
                <a:lnTo>
                  <a:pt x="8478" y="846"/>
                </a:lnTo>
                <a:cubicBezTo>
                  <a:pt x="8503" y="862"/>
                  <a:pt x="8546" y="879"/>
                  <a:pt x="8573" y="879"/>
                </a:cubicBezTo>
                <a:cubicBezTo>
                  <a:pt x="8585" y="879"/>
                  <a:pt x="8593" y="876"/>
                  <a:pt x="8597" y="869"/>
                </a:cubicBezTo>
                <a:cubicBezTo>
                  <a:pt x="8573" y="857"/>
                  <a:pt x="8549" y="857"/>
                  <a:pt x="8513" y="834"/>
                </a:cubicBezTo>
                <a:lnTo>
                  <a:pt x="8513" y="822"/>
                </a:lnTo>
                <a:cubicBezTo>
                  <a:pt x="8525" y="822"/>
                  <a:pt x="8525" y="834"/>
                  <a:pt x="8525" y="834"/>
                </a:cubicBezTo>
                <a:cubicBezTo>
                  <a:pt x="8525" y="827"/>
                  <a:pt x="8532" y="825"/>
                  <a:pt x="8539" y="825"/>
                </a:cubicBezTo>
                <a:cubicBezTo>
                  <a:pt x="8547" y="825"/>
                  <a:pt x="8557" y="827"/>
                  <a:pt x="8562" y="827"/>
                </a:cubicBezTo>
                <a:cubicBezTo>
                  <a:pt x="8568" y="827"/>
                  <a:pt x="8568" y="824"/>
                  <a:pt x="8549" y="810"/>
                </a:cubicBezTo>
                <a:lnTo>
                  <a:pt x="8549" y="810"/>
                </a:lnTo>
                <a:lnTo>
                  <a:pt x="8585" y="822"/>
                </a:lnTo>
                <a:cubicBezTo>
                  <a:pt x="8573" y="810"/>
                  <a:pt x="8573" y="798"/>
                  <a:pt x="8561" y="786"/>
                </a:cubicBezTo>
                <a:cubicBezTo>
                  <a:pt x="8555" y="774"/>
                  <a:pt x="8558" y="771"/>
                  <a:pt x="8565" y="771"/>
                </a:cubicBezTo>
                <a:cubicBezTo>
                  <a:pt x="8573" y="771"/>
                  <a:pt x="8585" y="774"/>
                  <a:pt x="8597" y="774"/>
                </a:cubicBezTo>
                <a:cubicBezTo>
                  <a:pt x="8585" y="774"/>
                  <a:pt x="8537" y="750"/>
                  <a:pt x="8537" y="738"/>
                </a:cubicBezTo>
                <a:lnTo>
                  <a:pt x="8537" y="738"/>
                </a:lnTo>
                <a:cubicBezTo>
                  <a:pt x="8563" y="751"/>
                  <a:pt x="8574" y="755"/>
                  <a:pt x="8581" y="755"/>
                </a:cubicBezTo>
                <a:cubicBezTo>
                  <a:pt x="8590" y="755"/>
                  <a:pt x="8588" y="748"/>
                  <a:pt x="8597" y="748"/>
                </a:cubicBezTo>
                <a:cubicBezTo>
                  <a:pt x="8599" y="748"/>
                  <a:pt x="8603" y="748"/>
                  <a:pt x="8609" y="750"/>
                </a:cubicBezTo>
                <a:cubicBezTo>
                  <a:pt x="8609" y="750"/>
                  <a:pt x="8623" y="750"/>
                  <a:pt x="8618" y="745"/>
                </a:cubicBezTo>
                <a:lnTo>
                  <a:pt x="8618" y="745"/>
                </a:lnTo>
                <a:lnTo>
                  <a:pt x="8644" y="762"/>
                </a:lnTo>
                <a:cubicBezTo>
                  <a:pt x="8597" y="726"/>
                  <a:pt x="8609" y="715"/>
                  <a:pt x="8597" y="703"/>
                </a:cubicBezTo>
                <a:lnTo>
                  <a:pt x="8597" y="703"/>
                </a:lnTo>
                <a:cubicBezTo>
                  <a:pt x="8620" y="716"/>
                  <a:pt x="8631" y="720"/>
                  <a:pt x="8637" y="720"/>
                </a:cubicBezTo>
                <a:cubicBezTo>
                  <a:pt x="8646" y="720"/>
                  <a:pt x="8640" y="709"/>
                  <a:pt x="8647" y="709"/>
                </a:cubicBezTo>
                <a:cubicBezTo>
                  <a:pt x="8650" y="709"/>
                  <a:pt x="8656" y="712"/>
                  <a:pt x="8668" y="719"/>
                </a:cubicBezTo>
                <a:lnTo>
                  <a:pt x="8668" y="719"/>
                </a:lnTo>
                <a:cubicBezTo>
                  <a:pt x="8628" y="691"/>
                  <a:pt x="8664" y="688"/>
                  <a:pt x="8621" y="655"/>
                </a:cubicBezTo>
                <a:cubicBezTo>
                  <a:pt x="8632" y="655"/>
                  <a:pt x="8668" y="679"/>
                  <a:pt x="8692" y="691"/>
                </a:cubicBezTo>
                <a:lnTo>
                  <a:pt x="8680" y="679"/>
                </a:lnTo>
                <a:lnTo>
                  <a:pt x="8680" y="679"/>
                </a:lnTo>
                <a:cubicBezTo>
                  <a:pt x="8685" y="681"/>
                  <a:pt x="8690" y="682"/>
                  <a:pt x="8694" y="682"/>
                </a:cubicBezTo>
                <a:cubicBezTo>
                  <a:pt x="8705" y="682"/>
                  <a:pt x="8714" y="675"/>
                  <a:pt x="8726" y="675"/>
                </a:cubicBezTo>
                <a:cubicBezTo>
                  <a:pt x="8730" y="675"/>
                  <a:pt x="8735" y="676"/>
                  <a:pt x="8740" y="679"/>
                </a:cubicBezTo>
                <a:lnTo>
                  <a:pt x="8692" y="631"/>
                </a:lnTo>
                <a:lnTo>
                  <a:pt x="8716" y="643"/>
                </a:lnTo>
                <a:cubicBezTo>
                  <a:pt x="8704" y="631"/>
                  <a:pt x="8704" y="631"/>
                  <a:pt x="8692" y="619"/>
                </a:cubicBezTo>
                <a:cubicBezTo>
                  <a:pt x="8644" y="584"/>
                  <a:pt x="8680" y="595"/>
                  <a:pt x="8668" y="572"/>
                </a:cubicBezTo>
                <a:lnTo>
                  <a:pt x="8668" y="572"/>
                </a:lnTo>
                <a:cubicBezTo>
                  <a:pt x="8680" y="584"/>
                  <a:pt x="8692" y="584"/>
                  <a:pt x="8692" y="595"/>
                </a:cubicBezTo>
                <a:cubicBezTo>
                  <a:pt x="8704" y="595"/>
                  <a:pt x="8728" y="607"/>
                  <a:pt x="8740" y="619"/>
                </a:cubicBezTo>
                <a:cubicBezTo>
                  <a:pt x="8728" y="607"/>
                  <a:pt x="8668" y="548"/>
                  <a:pt x="8632" y="536"/>
                </a:cubicBezTo>
                <a:cubicBezTo>
                  <a:pt x="8609" y="524"/>
                  <a:pt x="8609" y="512"/>
                  <a:pt x="8621" y="512"/>
                </a:cubicBezTo>
                <a:lnTo>
                  <a:pt x="8656" y="536"/>
                </a:lnTo>
                <a:lnTo>
                  <a:pt x="8656" y="536"/>
                </a:lnTo>
                <a:lnTo>
                  <a:pt x="8621" y="500"/>
                </a:lnTo>
                <a:cubicBezTo>
                  <a:pt x="8621" y="498"/>
                  <a:pt x="8622" y="497"/>
                  <a:pt x="8623" y="497"/>
                </a:cubicBezTo>
                <a:cubicBezTo>
                  <a:pt x="8628" y="497"/>
                  <a:pt x="8639" y="504"/>
                  <a:pt x="8647" y="504"/>
                </a:cubicBezTo>
                <a:cubicBezTo>
                  <a:pt x="8651" y="504"/>
                  <a:pt x="8654" y="503"/>
                  <a:pt x="8656" y="500"/>
                </a:cubicBezTo>
                <a:cubicBezTo>
                  <a:pt x="8656" y="511"/>
                  <a:pt x="8715" y="561"/>
                  <a:pt x="8735" y="561"/>
                </a:cubicBezTo>
                <a:cubicBezTo>
                  <a:pt x="8737" y="561"/>
                  <a:pt x="8739" y="561"/>
                  <a:pt x="8740" y="560"/>
                </a:cubicBezTo>
                <a:cubicBezTo>
                  <a:pt x="8740" y="572"/>
                  <a:pt x="8763" y="595"/>
                  <a:pt x="8763" y="607"/>
                </a:cubicBezTo>
                <a:cubicBezTo>
                  <a:pt x="8767" y="604"/>
                  <a:pt x="8769" y="602"/>
                  <a:pt x="8771" y="602"/>
                </a:cubicBezTo>
                <a:cubicBezTo>
                  <a:pt x="8776" y="602"/>
                  <a:pt x="8779" y="611"/>
                  <a:pt x="8787" y="619"/>
                </a:cubicBezTo>
                <a:cubicBezTo>
                  <a:pt x="8787" y="595"/>
                  <a:pt x="8763" y="595"/>
                  <a:pt x="8775" y="584"/>
                </a:cubicBezTo>
                <a:cubicBezTo>
                  <a:pt x="8775" y="584"/>
                  <a:pt x="8747" y="546"/>
                  <a:pt x="8758" y="546"/>
                </a:cubicBezTo>
                <a:cubicBezTo>
                  <a:pt x="8759" y="546"/>
                  <a:pt x="8761" y="547"/>
                  <a:pt x="8763" y="548"/>
                </a:cubicBezTo>
                <a:cubicBezTo>
                  <a:pt x="8692" y="512"/>
                  <a:pt x="8728" y="500"/>
                  <a:pt x="8692" y="476"/>
                </a:cubicBezTo>
                <a:cubicBezTo>
                  <a:pt x="8686" y="470"/>
                  <a:pt x="8683" y="468"/>
                  <a:pt x="8685" y="468"/>
                </a:cubicBezTo>
                <a:lnTo>
                  <a:pt x="8685" y="468"/>
                </a:lnTo>
                <a:cubicBezTo>
                  <a:pt x="8686" y="468"/>
                  <a:pt x="8692" y="470"/>
                  <a:pt x="8704" y="476"/>
                </a:cubicBezTo>
                <a:cubicBezTo>
                  <a:pt x="8717" y="489"/>
                  <a:pt x="8730" y="495"/>
                  <a:pt x="8743" y="500"/>
                </a:cubicBezTo>
                <a:lnTo>
                  <a:pt x="8743" y="500"/>
                </a:lnTo>
                <a:cubicBezTo>
                  <a:pt x="8737" y="496"/>
                  <a:pt x="8732" y="492"/>
                  <a:pt x="8728" y="488"/>
                </a:cubicBezTo>
                <a:cubicBezTo>
                  <a:pt x="8728" y="486"/>
                  <a:pt x="8729" y="485"/>
                  <a:pt x="8730" y="485"/>
                </a:cubicBezTo>
                <a:cubicBezTo>
                  <a:pt x="8737" y="485"/>
                  <a:pt x="8756" y="500"/>
                  <a:pt x="8775" y="500"/>
                </a:cubicBezTo>
                <a:lnTo>
                  <a:pt x="8775" y="512"/>
                </a:lnTo>
                <a:lnTo>
                  <a:pt x="8799" y="512"/>
                </a:lnTo>
                <a:cubicBezTo>
                  <a:pt x="8788" y="501"/>
                  <a:pt x="8766" y="500"/>
                  <a:pt x="8764" y="480"/>
                </a:cubicBezTo>
                <a:lnTo>
                  <a:pt x="8764" y="480"/>
                </a:lnTo>
                <a:cubicBezTo>
                  <a:pt x="8764" y="479"/>
                  <a:pt x="8765" y="473"/>
                  <a:pt x="8769" y="473"/>
                </a:cubicBezTo>
                <a:cubicBezTo>
                  <a:pt x="8771" y="473"/>
                  <a:pt x="8773" y="474"/>
                  <a:pt x="8775" y="476"/>
                </a:cubicBezTo>
                <a:cubicBezTo>
                  <a:pt x="8799" y="500"/>
                  <a:pt x="8835" y="524"/>
                  <a:pt x="8835" y="536"/>
                </a:cubicBezTo>
                <a:cubicBezTo>
                  <a:pt x="8835" y="536"/>
                  <a:pt x="8847" y="512"/>
                  <a:pt x="8811" y="488"/>
                </a:cubicBezTo>
                <a:cubicBezTo>
                  <a:pt x="8799" y="476"/>
                  <a:pt x="8763" y="465"/>
                  <a:pt x="8763" y="453"/>
                </a:cubicBezTo>
                <a:lnTo>
                  <a:pt x="8775" y="453"/>
                </a:lnTo>
                <a:lnTo>
                  <a:pt x="8752" y="429"/>
                </a:lnTo>
                <a:lnTo>
                  <a:pt x="8752" y="429"/>
                </a:lnTo>
                <a:lnTo>
                  <a:pt x="8775" y="441"/>
                </a:lnTo>
                <a:cubicBezTo>
                  <a:pt x="8763" y="429"/>
                  <a:pt x="8752" y="417"/>
                  <a:pt x="8763" y="417"/>
                </a:cubicBezTo>
                <a:cubicBezTo>
                  <a:pt x="8775" y="429"/>
                  <a:pt x="8775" y="429"/>
                  <a:pt x="8787" y="441"/>
                </a:cubicBezTo>
                <a:cubicBezTo>
                  <a:pt x="8799" y="429"/>
                  <a:pt x="8775" y="417"/>
                  <a:pt x="8763" y="405"/>
                </a:cubicBezTo>
                <a:cubicBezTo>
                  <a:pt x="8763" y="402"/>
                  <a:pt x="8764" y="400"/>
                  <a:pt x="8766" y="400"/>
                </a:cubicBezTo>
                <a:cubicBezTo>
                  <a:pt x="8771" y="400"/>
                  <a:pt x="8782" y="408"/>
                  <a:pt x="8799" y="417"/>
                </a:cubicBezTo>
                <a:cubicBezTo>
                  <a:pt x="8811" y="417"/>
                  <a:pt x="8811" y="405"/>
                  <a:pt x="8835" y="405"/>
                </a:cubicBezTo>
                <a:cubicBezTo>
                  <a:pt x="8835" y="393"/>
                  <a:pt x="8823" y="405"/>
                  <a:pt x="8811" y="381"/>
                </a:cubicBezTo>
                <a:lnTo>
                  <a:pt x="8811" y="381"/>
                </a:lnTo>
                <a:cubicBezTo>
                  <a:pt x="8830" y="394"/>
                  <a:pt x="8843" y="399"/>
                  <a:pt x="8851" y="399"/>
                </a:cubicBezTo>
                <a:cubicBezTo>
                  <a:pt x="8872" y="399"/>
                  <a:pt x="8862" y="363"/>
                  <a:pt x="8871" y="345"/>
                </a:cubicBezTo>
                <a:cubicBezTo>
                  <a:pt x="8811" y="310"/>
                  <a:pt x="8859" y="345"/>
                  <a:pt x="8823" y="298"/>
                </a:cubicBezTo>
                <a:lnTo>
                  <a:pt x="8823" y="298"/>
                </a:lnTo>
                <a:cubicBezTo>
                  <a:pt x="8835" y="310"/>
                  <a:pt x="8871" y="322"/>
                  <a:pt x="8871" y="345"/>
                </a:cubicBezTo>
                <a:lnTo>
                  <a:pt x="8882" y="334"/>
                </a:lnTo>
                <a:cubicBezTo>
                  <a:pt x="8906" y="345"/>
                  <a:pt x="8882" y="357"/>
                  <a:pt x="8930" y="393"/>
                </a:cubicBezTo>
                <a:cubicBezTo>
                  <a:pt x="8941" y="382"/>
                  <a:pt x="8893" y="332"/>
                  <a:pt x="8911" y="332"/>
                </a:cubicBezTo>
                <a:cubicBezTo>
                  <a:pt x="8913" y="332"/>
                  <a:pt x="8915" y="332"/>
                  <a:pt x="8918" y="334"/>
                </a:cubicBezTo>
                <a:cubicBezTo>
                  <a:pt x="8927" y="342"/>
                  <a:pt x="8931" y="345"/>
                  <a:pt x="8932" y="345"/>
                </a:cubicBezTo>
                <a:cubicBezTo>
                  <a:pt x="8935" y="345"/>
                  <a:pt x="8928" y="334"/>
                  <a:pt x="8933" y="334"/>
                </a:cubicBezTo>
                <a:cubicBezTo>
                  <a:pt x="8935" y="334"/>
                  <a:pt x="8938" y="335"/>
                  <a:pt x="8943" y="338"/>
                </a:cubicBezTo>
                <a:lnTo>
                  <a:pt x="8943" y="338"/>
                </a:lnTo>
                <a:cubicBezTo>
                  <a:pt x="8930" y="325"/>
                  <a:pt x="8915" y="312"/>
                  <a:pt x="8906" y="298"/>
                </a:cubicBezTo>
                <a:cubicBezTo>
                  <a:pt x="8909" y="292"/>
                  <a:pt x="8912" y="290"/>
                  <a:pt x="8916" y="290"/>
                </a:cubicBezTo>
                <a:cubicBezTo>
                  <a:pt x="8929" y="290"/>
                  <a:pt x="8948" y="315"/>
                  <a:pt x="8966" y="334"/>
                </a:cubicBezTo>
                <a:cubicBezTo>
                  <a:pt x="8978" y="334"/>
                  <a:pt x="8978" y="322"/>
                  <a:pt x="8966" y="310"/>
                </a:cubicBezTo>
                <a:lnTo>
                  <a:pt x="8966" y="310"/>
                </a:lnTo>
                <a:cubicBezTo>
                  <a:pt x="8969" y="315"/>
                  <a:pt x="8968" y="318"/>
                  <a:pt x="8966" y="318"/>
                </a:cubicBezTo>
                <a:cubicBezTo>
                  <a:pt x="8958" y="318"/>
                  <a:pt x="8927" y="292"/>
                  <a:pt x="8918" y="274"/>
                </a:cubicBezTo>
                <a:lnTo>
                  <a:pt x="8918" y="274"/>
                </a:lnTo>
                <a:cubicBezTo>
                  <a:pt x="8927" y="283"/>
                  <a:pt x="8933" y="287"/>
                  <a:pt x="8935" y="287"/>
                </a:cubicBezTo>
                <a:cubicBezTo>
                  <a:pt x="8942" y="287"/>
                  <a:pt x="8927" y="256"/>
                  <a:pt x="8918" y="238"/>
                </a:cubicBezTo>
                <a:cubicBezTo>
                  <a:pt x="8906" y="234"/>
                  <a:pt x="8898" y="233"/>
                  <a:pt x="8893" y="233"/>
                </a:cubicBezTo>
                <a:cubicBezTo>
                  <a:pt x="8882" y="233"/>
                  <a:pt x="8882" y="238"/>
                  <a:pt x="8882" y="238"/>
                </a:cubicBezTo>
                <a:cubicBezTo>
                  <a:pt x="8882" y="217"/>
                  <a:pt x="8853" y="165"/>
                  <a:pt x="8866" y="165"/>
                </a:cubicBezTo>
                <a:cubicBezTo>
                  <a:pt x="8867" y="165"/>
                  <a:pt x="8868" y="166"/>
                  <a:pt x="8871" y="167"/>
                </a:cubicBezTo>
                <a:cubicBezTo>
                  <a:pt x="8882" y="183"/>
                  <a:pt x="8888" y="187"/>
                  <a:pt x="8890" y="187"/>
                </a:cubicBezTo>
                <a:cubicBezTo>
                  <a:pt x="8893" y="187"/>
                  <a:pt x="8893" y="183"/>
                  <a:pt x="8894" y="183"/>
                </a:cubicBezTo>
                <a:cubicBezTo>
                  <a:pt x="8896" y="183"/>
                  <a:pt x="8898" y="187"/>
                  <a:pt x="8906" y="203"/>
                </a:cubicBezTo>
                <a:cubicBezTo>
                  <a:pt x="8918" y="214"/>
                  <a:pt x="8906" y="214"/>
                  <a:pt x="8906" y="214"/>
                </a:cubicBezTo>
                <a:lnTo>
                  <a:pt x="8918" y="226"/>
                </a:lnTo>
                <a:cubicBezTo>
                  <a:pt x="8954" y="214"/>
                  <a:pt x="8882" y="167"/>
                  <a:pt x="8882" y="131"/>
                </a:cubicBezTo>
                <a:cubicBezTo>
                  <a:pt x="8884" y="130"/>
                  <a:pt x="8886" y="129"/>
                  <a:pt x="8888" y="129"/>
                </a:cubicBezTo>
                <a:cubicBezTo>
                  <a:pt x="8889" y="129"/>
                  <a:pt x="8891" y="129"/>
                  <a:pt x="8893" y="130"/>
                </a:cubicBezTo>
                <a:lnTo>
                  <a:pt x="8893" y="130"/>
                </a:lnTo>
                <a:cubicBezTo>
                  <a:pt x="8889" y="126"/>
                  <a:pt x="8886" y="122"/>
                  <a:pt x="8882" y="119"/>
                </a:cubicBezTo>
                <a:lnTo>
                  <a:pt x="8882" y="119"/>
                </a:lnTo>
                <a:cubicBezTo>
                  <a:pt x="8895" y="128"/>
                  <a:pt x="8902" y="132"/>
                  <a:pt x="8907" y="132"/>
                </a:cubicBezTo>
                <a:cubicBezTo>
                  <a:pt x="8919" y="132"/>
                  <a:pt x="8906" y="101"/>
                  <a:pt x="8906" y="84"/>
                </a:cubicBezTo>
                <a:cubicBezTo>
                  <a:pt x="8877" y="66"/>
                  <a:pt x="8871" y="66"/>
                  <a:pt x="8865" y="66"/>
                </a:cubicBezTo>
                <a:cubicBezTo>
                  <a:pt x="8859" y="66"/>
                  <a:pt x="8853" y="66"/>
                  <a:pt x="8823" y="48"/>
                </a:cubicBezTo>
                <a:lnTo>
                  <a:pt x="8823" y="48"/>
                </a:lnTo>
                <a:cubicBezTo>
                  <a:pt x="8833" y="68"/>
                  <a:pt x="8861" y="98"/>
                  <a:pt x="8846" y="98"/>
                </a:cubicBezTo>
                <a:cubicBezTo>
                  <a:pt x="8843" y="98"/>
                  <a:pt x="8840" y="97"/>
                  <a:pt x="8835" y="95"/>
                </a:cubicBezTo>
                <a:cubicBezTo>
                  <a:pt x="8835" y="72"/>
                  <a:pt x="8823" y="72"/>
                  <a:pt x="8811" y="72"/>
                </a:cubicBezTo>
                <a:cubicBezTo>
                  <a:pt x="8835" y="95"/>
                  <a:pt x="8811" y="84"/>
                  <a:pt x="8823" y="95"/>
                </a:cubicBezTo>
                <a:cubicBezTo>
                  <a:pt x="8799" y="84"/>
                  <a:pt x="8787" y="36"/>
                  <a:pt x="8763" y="36"/>
                </a:cubicBezTo>
                <a:lnTo>
                  <a:pt x="8799" y="95"/>
                </a:lnTo>
                <a:cubicBezTo>
                  <a:pt x="8789" y="95"/>
                  <a:pt x="8779" y="69"/>
                  <a:pt x="8776" y="69"/>
                </a:cubicBezTo>
                <a:cubicBezTo>
                  <a:pt x="8776" y="69"/>
                  <a:pt x="8775" y="70"/>
                  <a:pt x="8775" y="72"/>
                </a:cubicBezTo>
                <a:cubicBezTo>
                  <a:pt x="8752" y="36"/>
                  <a:pt x="8740" y="36"/>
                  <a:pt x="8740" y="12"/>
                </a:cubicBezTo>
                <a:cubicBezTo>
                  <a:pt x="8731" y="6"/>
                  <a:pt x="8726" y="3"/>
                  <a:pt x="8723" y="3"/>
                </a:cubicBezTo>
                <a:cubicBezTo>
                  <a:pt x="8707" y="3"/>
                  <a:pt x="8740" y="64"/>
                  <a:pt x="8740" y="84"/>
                </a:cubicBezTo>
                <a:lnTo>
                  <a:pt x="8740" y="84"/>
                </a:lnTo>
                <a:cubicBezTo>
                  <a:pt x="8740" y="83"/>
                  <a:pt x="8740" y="72"/>
                  <a:pt x="8728" y="72"/>
                </a:cubicBezTo>
                <a:cubicBezTo>
                  <a:pt x="8740" y="84"/>
                  <a:pt x="8740" y="84"/>
                  <a:pt x="8740" y="95"/>
                </a:cubicBezTo>
                <a:cubicBezTo>
                  <a:pt x="8716" y="84"/>
                  <a:pt x="8728" y="60"/>
                  <a:pt x="8704" y="48"/>
                </a:cubicBezTo>
                <a:lnTo>
                  <a:pt x="8692" y="60"/>
                </a:lnTo>
                <a:cubicBezTo>
                  <a:pt x="8692" y="66"/>
                  <a:pt x="8692" y="69"/>
                  <a:pt x="8690" y="69"/>
                </a:cubicBezTo>
                <a:cubicBezTo>
                  <a:pt x="8689" y="69"/>
                  <a:pt x="8686" y="66"/>
                  <a:pt x="8680" y="60"/>
                </a:cubicBezTo>
                <a:cubicBezTo>
                  <a:pt x="8674" y="48"/>
                  <a:pt x="8668" y="39"/>
                  <a:pt x="8664" y="30"/>
                </a:cubicBezTo>
                <a:lnTo>
                  <a:pt x="8664" y="30"/>
                </a:lnTo>
                <a:lnTo>
                  <a:pt x="8668" y="48"/>
                </a:lnTo>
                <a:cubicBezTo>
                  <a:pt x="8656" y="36"/>
                  <a:pt x="8632" y="24"/>
                  <a:pt x="8632" y="12"/>
                </a:cubicBezTo>
                <a:lnTo>
                  <a:pt x="8621" y="36"/>
                </a:lnTo>
                <a:lnTo>
                  <a:pt x="8597" y="12"/>
                </a:lnTo>
                <a:lnTo>
                  <a:pt x="8597" y="12"/>
                </a:lnTo>
                <a:cubicBezTo>
                  <a:pt x="8588" y="12"/>
                  <a:pt x="8603" y="58"/>
                  <a:pt x="8597" y="58"/>
                </a:cubicBezTo>
                <a:cubicBezTo>
                  <a:pt x="8594" y="58"/>
                  <a:pt x="8587" y="49"/>
                  <a:pt x="8573" y="24"/>
                </a:cubicBezTo>
                <a:cubicBezTo>
                  <a:pt x="8573" y="72"/>
                  <a:pt x="8561" y="60"/>
                  <a:pt x="8549" y="95"/>
                </a:cubicBezTo>
                <a:cubicBezTo>
                  <a:pt x="8549" y="48"/>
                  <a:pt x="8501" y="60"/>
                  <a:pt x="8513" y="36"/>
                </a:cubicBezTo>
                <a:cubicBezTo>
                  <a:pt x="8510" y="34"/>
                  <a:pt x="8508" y="34"/>
                  <a:pt x="8506" y="34"/>
                </a:cubicBezTo>
                <a:cubicBezTo>
                  <a:pt x="8496" y="34"/>
                  <a:pt x="8513" y="61"/>
                  <a:pt x="8513" y="72"/>
                </a:cubicBezTo>
                <a:cubicBezTo>
                  <a:pt x="8490" y="60"/>
                  <a:pt x="8466" y="24"/>
                  <a:pt x="8466" y="0"/>
                </a:cubicBezTo>
                <a:close/>
              </a:path>
            </a:pathLst>
          </a:custGeom>
          <a:solidFill>
            <a:srgbClr val="F9DC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 name="Google Shape;1526;p46">
            <a:extLst>
              <a:ext uri="{FF2B5EF4-FFF2-40B4-BE49-F238E27FC236}">
                <a16:creationId xmlns:a16="http://schemas.microsoft.com/office/drawing/2014/main" id="{ACC4E357-8297-7130-5979-F30141C0AD23}"/>
              </a:ext>
            </a:extLst>
          </p:cNvPr>
          <p:cNvSpPr/>
          <p:nvPr/>
        </p:nvSpPr>
        <p:spPr>
          <a:xfrm rot="-8999870">
            <a:off x="9619783" y="5200175"/>
            <a:ext cx="1327431" cy="402671"/>
          </a:xfrm>
          <a:custGeom>
            <a:avLst/>
            <a:gdLst/>
            <a:ahLst/>
            <a:cxnLst/>
            <a:rect l="l" t="t" r="r" b="b"/>
            <a:pathLst>
              <a:path w="26599" h="8069" extrusionOk="0">
                <a:moveTo>
                  <a:pt x="12445" y="1399"/>
                </a:moveTo>
                <a:cubicBezTo>
                  <a:pt x="12424" y="1406"/>
                  <a:pt x="12415" y="1414"/>
                  <a:pt x="12405" y="1422"/>
                </a:cubicBezTo>
                <a:lnTo>
                  <a:pt x="12405" y="1422"/>
                </a:lnTo>
                <a:cubicBezTo>
                  <a:pt x="12406" y="1422"/>
                  <a:pt x="12406" y="1422"/>
                  <a:pt x="12407" y="1421"/>
                </a:cubicBezTo>
                <a:cubicBezTo>
                  <a:pt x="12421" y="1414"/>
                  <a:pt x="12434" y="1407"/>
                  <a:pt x="12445" y="1399"/>
                </a:cubicBezTo>
                <a:close/>
                <a:moveTo>
                  <a:pt x="12405" y="1422"/>
                </a:moveTo>
                <a:cubicBezTo>
                  <a:pt x="12358" y="1445"/>
                  <a:pt x="12324" y="1457"/>
                  <a:pt x="12324" y="1457"/>
                </a:cubicBezTo>
                <a:cubicBezTo>
                  <a:pt x="12375" y="1447"/>
                  <a:pt x="12391" y="1434"/>
                  <a:pt x="12405" y="1422"/>
                </a:cubicBezTo>
                <a:close/>
                <a:moveTo>
                  <a:pt x="22134" y="1493"/>
                </a:moveTo>
                <a:lnTo>
                  <a:pt x="22134" y="1493"/>
                </a:lnTo>
                <a:cubicBezTo>
                  <a:pt x="22130" y="1497"/>
                  <a:pt x="22128" y="1502"/>
                  <a:pt x="22126" y="1508"/>
                </a:cubicBezTo>
                <a:lnTo>
                  <a:pt x="22126" y="1508"/>
                </a:lnTo>
                <a:cubicBezTo>
                  <a:pt x="22129" y="1504"/>
                  <a:pt x="22132" y="1499"/>
                  <a:pt x="22134" y="1493"/>
                </a:cubicBezTo>
                <a:close/>
                <a:moveTo>
                  <a:pt x="12199" y="1537"/>
                </a:moveTo>
                <a:lnTo>
                  <a:pt x="12199" y="1537"/>
                </a:lnTo>
                <a:cubicBezTo>
                  <a:pt x="12195" y="1538"/>
                  <a:pt x="12189" y="1539"/>
                  <a:pt x="12181" y="1540"/>
                </a:cubicBezTo>
                <a:cubicBezTo>
                  <a:pt x="12187" y="1539"/>
                  <a:pt x="12193" y="1538"/>
                  <a:pt x="12199" y="1537"/>
                </a:cubicBezTo>
                <a:close/>
                <a:moveTo>
                  <a:pt x="21194" y="1588"/>
                </a:moveTo>
                <a:lnTo>
                  <a:pt x="21194" y="1588"/>
                </a:lnTo>
                <a:cubicBezTo>
                  <a:pt x="21193" y="1597"/>
                  <a:pt x="21192" y="1605"/>
                  <a:pt x="21192" y="1613"/>
                </a:cubicBezTo>
                <a:lnTo>
                  <a:pt x="21192" y="1613"/>
                </a:lnTo>
                <a:cubicBezTo>
                  <a:pt x="21193" y="1603"/>
                  <a:pt x="21194" y="1595"/>
                  <a:pt x="21194" y="1588"/>
                </a:cubicBezTo>
                <a:close/>
                <a:moveTo>
                  <a:pt x="6834" y="1622"/>
                </a:moveTo>
                <a:lnTo>
                  <a:pt x="6834" y="1622"/>
                </a:lnTo>
                <a:cubicBezTo>
                  <a:pt x="6834" y="1622"/>
                  <a:pt x="6835" y="1623"/>
                  <a:pt x="6835" y="1624"/>
                </a:cubicBezTo>
                <a:cubicBezTo>
                  <a:pt x="6836" y="1623"/>
                  <a:pt x="6836" y="1622"/>
                  <a:pt x="6834" y="1622"/>
                </a:cubicBezTo>
                <a:close/>
                <a:moveTo>
                  <a:pt x="6069" y="1689"/>
                </a:moveTo>
                <a:cubicBezTo>
                  <a:pt x="6089" y="1689"/>
                  <a:pt x="6101" y="1704"/>
                  <a:pt x="6109" y="1719"/>
                </a:cubicBezTo>
                <a:cubicBezTo>
                  <a:pt x="6085" y="1731"/>
                  <a:pt x="6073" y="1743"/>
                  <a:pt x="6037" y="1767"/>
                </a:cubicBezTo>
                <a:cubicBezTo>
                  <a:pt x="6037" y="1779"/>
                  <a:pt x="6037" y="1779"/>
                  <a:pt x="6037" y="1790"/>
                </a:cubicBezTo>
                <a:cubicBezTo>
                  <a:pt x="6037" y="1755"/>
                  <a:pt x="6025" y="1731"/>
                  <a:pt x="6025" y="1707"/>
                </a:cubicBezTo>
                <a:cubicBezTo>
                  <a:pt x="6043" y="1694"/>
                  <a:pt x="6057" y="1689"/>
                  <a:pt x="6069" y="1689"/>
                </a:cubicBezTo>
                <a:close/>
                <a:moveTo>
                  <a:pt x="19138" y="2085"/>
                </a:moveTo>
                <a:cubicBezTo>
                  <a:pt x="19141" y="2094"/>
                  <a:pt x="19143" y="2100"/>
                  <a:pt x="19146" y="2100"/>
                </a:cubicBezTo>
                <a:lnTo>
                  <a:pt x="19138" y="2085"/>
                </a:lnTo>
                <a:close/>
                <a:moveTo>
                  <a:pt x="19545" y="2287"/>
                </a:moveTo>
                <a:cubicBezTo>
                  <a:pt x="19546" y="2290"/>
                  <a:pt x="19547" y="2293"/>
                  <a:pt x="19548" y="2296"/>
                </a:cubicBezTo>
                <a:lnTo>
                  <a:pt x="19548" y="2296"/>
                </a:lnTo>
                <a:cubicBezTo>
                  <a:pt x="19547" y="2292"/>
                  <a:pt x="19546" y="2289"/>
                  <a:pt x="19545" y="2287"/>
                </a:cubicBezTo>
                <a:close/>
                <a:moveTo>
                  <a:pt x="19548" y="2296"/>
                </a:moveTo>
                <a:cubicBezTo>
                  <a:pt x="19553" y="2315"/>
                  <a:pt x="19558" y="2347"/>
                  <a:pt x="19563" y="2398"/>
                </a:cubicBezTo>
                <a:cubicBezTo>
                  <a:pt x="19563" y="2339"/>
                  <a:pt x="19554" y="2315"/>
                  <a:pt x="19548" y="2296"/>
                </a:cubicBezTo>
                <a:close/>
                <a:moveTo>
                  <a:pt x="6859" y="2374"/>
                </a:moveTo>
                <a:cubicBezTo>
                  <a:pt x="6847" y="2410"/>
                  <a:pt x="6930" y="2410"/>
                  <a:pt x="6978" y="2445"/>
                </a:cubicBezTo>
                <a:cubicBezTo>
                  <a:pt x="6942" y="2445"/>
                  <a:pt x="6906" y="2457"/>
                  <a:pt x="6859" y="2481"/>
                </a:cubicBezTo>
                <a:cubicBezTo>
                  <a:pt x="6835" y="2433"/>
                  <a:pt x="6823" y="2386"/>
                  <a:pt x="6859" y="2374"/>
                </a:cubicBezTo>
                <a:close/>
                <a:moveTo>
                  <a:pt x="21261" y="2494"/>
                </a:moveTo>
                <a:cubicBezTo>
                  <a:pt x="21260" y="2496"/>
                  <a:pt x="21259" y="2498"/>
                  <a:pt x="21259" y="2501"/>
                </a:cubicBezTo>
                <a:lnTo>
                  <a:pt x="21259" y="2501"/>
                </a:lnTo>
                <a:cubicBezTo>
                  <a:pt x="21259" y="2499"/>
                  <a:pt x="21260" y="2497"/>
                  <a:pt x="21261" y="2494"/>
                </a:cubicBezTo>
                <a:close/>
                <a:moveTo>
                  <a:pt x="25742" y="2517"/>
                </a:moveTo>
                <a:cubicBezTo>
                  <a:pt x="25742" y="2517"/>
                  <a:pt x="25742" y="2517"/>
                  <a:pt x="25742" y="2517"/>
                </a:cubicBezTo>
                <a:cubicBezTo>
                  <a:pt x="25742" y="2517"/>
                  <a:pt x="25742" y="2517"/>
                  <a:pt x="25742" y="2517"/>
                </a:cubicBezTo>
                <a:close/>
                <a:moveTo>
                  <a:pt x="21259" y="2501"/>
                </a:moveTo>
                <a:lnTo>
                  <a:pt x="21259" y="2501"/>
                </a:lnTo>
                <a:cubicBezTo>
                  <a:pt x="21253" y="2518"/>
                  <a:pt x="21246" y="2514"/>
                  <a:pt x="21253" y="2529"/>
                </a:cubicBezTo>
                <a:cubicBezTo>
                  <a:pt x="21255" y="2517"/>
                  <a:pt x="21257" y="2508"/>
                  <a:pt x="21259" y="2501"/>
                </a:cubicBezTo>
                <a:close/>
                <a:moveTo>
                  <a:pt x="6704" y="2552"/>
                </a:moveTo>
                <a:cubicBezTo>
                  <a:pt x="6680" y="2564"/>
                  <a:pt x="6656" y="2576"/>
                  <a:pt x="6632" y="2588"/>
                </a:cubicBezTo>
                <a:cubicBezTo>
                  <a:pt x="6656" y="2576"/>
                  <a:pt x="6668" y="2564"/>
                  <a:pt x="6704" y="2552"/>
                </a:cubicBezTo>
                <a:close/>
                <a:moveTo>
                  <a:pt x="26153" y="2598"/>
                </a:moveTo>
                <a:cubicBezTo>
                  <a:pt x="26141" y="2598"/>
                  <a:pt x="26120" y="2623"/>
                  <a:pt x="26095" y="2659"/>
                </a:cubicBezTo>
                <a:lnTo>
                  <a:pt x="26095" y="2659"/>
                </a:lnTo>
                <a:cubicBezTo>
                  <a:pt x="26125" y="2624"/>
                  <a:pt x="26159" y="2600"/>
                  <a:pt x="26159" y="2600"/>
                </a:cubicBezTo>
                <a:cubicBezTo>
                  <a:pt x="26157" y="2599"/>
                  <a:pt x="26155" y="2598"/>
                  <a:pt x="26153" y="2598"/>
                </a:cubicBezTo>
                <a:close/>
                <a:moveTo>
                  <a:pt x="25206" y="2576"/>
                </a:moveTo>
                <a:cubicBezTo>
                  <a:pt x="25206" y="2588"/>
                  <a:pt x="25218" y="2588"/>
                  <a:pt x="25230" y="2600"/>
                </a:cubicBezTo>
                <a:cubicBezTo>
                  <a:pt x="25209" y="2643"/>
                  <a:pt x="25187" y="2685"/>
                  <a:pt x="25183" y="2685"/>
                </a:cubicBezTo>
                <a:cubicBezTo>
                  <a:pt x="25183" y="2685"/>
                  <a:pt x="25182" y="2685"/>
                  <a:pt x="25182" y="2683"/>
                </a:cubicBezTo>
                <a:cubicBezTo>
                  <a:pt x="25194" y="2660"/>
                  <a:pt x="25194" y="2624"/>
                  <a:pt x="25206" y="2576"/>
                </a:cubicBezTo>
                <a:close/>
                <a:moveTo>
                  <a:pt x="26095" y="2659"/>
                </a:moveTo>
                <a:cubicBezTo>
                  <a:pt x="26082" y="2674"/>
                  <a:pt x="26070" y="2691"/>
                  <a:pt x="26060" y="2710"/>
                </a:cubicBezTo>
                <a:lnTo>
                  <a:pt x="26060" y="2710"/>
                </a:lnTo>
                <a:cubicBezTo>
                  <a:pt x="26072" y="2692"/>
                  <a:pt x="26084" y="2675"/>
                  <a:pt x="26095" y="2659"/>
                </a:cubicBezTo>
                <a:close/>
                <a:moveTo>
                  <a:pt x="25745" y="2799"/>
                </a:moveTo>
                <a:lnTo>
                  <a:pt x="25745" y="2799"/>
                </a:lnTo>
                <a:cubicBezTo>
                  <a:pt x="25744" y="2800"/>
                  <a:pt x="25743" y="2801"/>
                  <a:pt x="25742" y="2802"/>
                </a:cubicBezTo>
                <a:cubicBezTo>
                  <a:pt x="25743" y="2801"/>
                  <a:pt x="25744" y="2800"/>
                  <a:pt x="25745" y="2799"/>
                </a:cubicBezTo>
                <a:close/>
                <a:moveTo>
                  <a:pt x="21090" y="2835"/>
                </a:moveTo>
                <a:lnTo>
                  <a:pt x="21090" y="2835"/>
                </a:lnTo>
                <a:cubicBezTo>
                  <a:pt x="21089" y="2836"/>
                  <a:pt x="21088" y="2837"/>
                  <a:pt x="21087" y="2838"/>
                </a:cubicBezTo>
                <a:cubicBezTo>
                  <a:pt x="21088" y="2837"/>
                  <a:pt x="21089" y="2836"/>
                  <a:pt x="21090" y="2835"/>
                </a:cubicBezTo>
                <a:close/>
                <a:moveTo>
                  <a:pt x="21051" y="2898"/>
                </a:moveTo>
                <a:lnTo>
                  <a:pt x="21027" y="2945"/>
                </a:lnTo>
                <a:cubicBezTo>
                  <a:pt x="21039" y="2922"/>
                  <a:pt x="21051" y="2922"/>
                  <a:pt x="21051" y="2922"/>
                </a:cubicBezTo>
                <a:lnTo>
                  <a:pt x="21051" y="2898"/>
                </a:lnTo>
                <a:close/>
                <a:moveTo>
                  <a:pt x="25599" y="2993"/>
                </a:moveTo>
                <a:cubicBezTo>
                  <a:pt x="25599" y="2993"/>
                  <a:pt x="25611" y="3005"/>
                  <a:pt x="25611" y="3005"/>
                </a:cubicBezTo>
                <a:cubicBezTo>
                  <a:pt x="25611" y="2993"/>
                  <a:pt x="25611" y="2993"/>
                  <a:pt x="25599" y="2993"/>
                </a:cubicBezTo>
                <a:close/>
                <a:moveTo>
                  <a:pt x="26492" y="3160"/>
                </a:moveTo>
                <a:lnTo>
                  <a:pt x="26492" y="3160"/>
                </a:lnTo>
                <a:cubicBezTo>
                  <a:pt x="26485" y="3162"/>
                  <a:pt x="26479" y="3165"/>
                  <a:pt x="26472" y="3168"/>
                </a:cubicBezTo>
                <a:lnTo>
                  <a:pt x="26472" y="3168"/>
                </a:lnTo>
                <a:cubicBezTo>
                  <a:pt x="26478" y="3166"/>
                  <a:pt x="26485" y="3163"/>
                  <a:pt x="26492" y="3160"/>
                </a:cubicBezTo>
                <a:close/>
                <a:moveTo>
                  <a:pt x="25222" y="3311"/>
                </a:moveTo>
                <a:cubicBezTo>
                  <a:pt x="25226" y="3311"/>
                  <a:pt x="25216" y="3331"/>
                  <a:pt x="25206" y="3350"/>
                </a:cubicBezTo>
                <a:cubicBezTo>
                  <a:pt x="25206" y="3350"/>
                  <a:pt x="25206" y="3350"/>
                  <a:pt x="25194" y="3338"/>
                </a:cubicBezTo>
                <a:cubicBezTo>
                  <a:pt x="25206" y="3326"/>
                  <a:pt x="25206" y="3326"/>
                  <a:pt x="25218" y="3314"/>
                </a:cubicBezTo>
                <a:cubicBezTo>
                  <a:pt x="25220" y="3312"/>
                  <a:pt x="25222" y="3311"/>
                  <a:pt x="25222" y="3311"/>
                </a:cubicBezTo>
                <a:close/>
                <a:moveTo>
                  <a:pt x="24992" y="3362"/>
                </a:moveTo>
                <a:cubicBezTo>
                  <a:pt x="24992" y="3362"/>
                  <a:pt x="24992" y="3362"/>
                  <a:pt x="24992" y="3362"/>
                </a:cubicBezTo>
                <a:cubicBezTo>
                  <a:pt x="24992" y="3362"/>
                  <a:pt x="24992" y="3362"/>
                  <a:pt x="24992" y="3362"/>
                </a:cubicBezTo>
                <a:close/>
                <a:moveTo>
                  <a:pt x="24992" y="3338"/>
                </a:moveTo>
                <a:lnTo>
                  <a:pt x="24980" y="3374"/>
                </a:lnTo>
                <a:cubicBezTo>
                  <a:pt x="24992" y="3362"/>
                  <a:pt x="24992" y="3350"/>
                  <a:pt x="24992" y="3338"/>
                </a:cubicBezTo>
                <a:close/>
                <a:moveTo>
                  <a:pt x="25254" y="3374"/>
                </a:moveTo>
                <a:cubicBezTo>
                  <a:pt x="25254" y="3386"/>
                  <a:pt x="25254" y="3386"/>
                  <a:pt x="25266" y="3398"/>
                </a:cubicBezTo>
                <a:cubicBezTo>
                  <a:pt x="25254" y="3398"/>
                  <a:pt x="25254" y="3410"/>
                  <a:pt x="25242" y="3422"/>
                </a:cubicBezTo>
                <a:cubicBezTo>
                  <a:pt x="25242" y="3410"/>
                  <a:pt x="25242" y="3410"/>
                  <a:pt x="25230" y="3398"/>
                </a:cubicBezTo>
                <a:cubicBezTo>
                  <a:pt x="25242" y="3398"/>
                  <a:pt x="25242" y="3386"/>
                  <a:pt x="25254" y="3374"/>
                </a:cubicBezTo>
                <a:close/>
                <a:moveTo>
                  <a:pt x="25170" y="3374"/>
                </a:moveTo>
                <a:cubicBezTo>
                  <a:pt x="25182" y="3386"/>
                  <a:pt x="25182" y="3398"/>
                  <a:pt x="25182" y="3398"/>
                </a:cubicBezTo>
                <a:cubicBezTo>
                  <a:pt x="25182" y="3410"/>
                  <a:pt x="25170" y="3422"/>
                  <a:pt x="25170" y="3433"/>
                </a:cubicBezTo>
                <a:lnTo>
                  <a:pt x="25159" y="3398"/>
                </a:lnTo>
                <a:cubicBezTo>
                  <a:pt x="25159" y="3386"/>
                  <a:pt x="25170" y="3386"/>
                  <a:pt x="25170" y="3374"/>
                </a:cubicBezTo>
                <a:close/>
                <a:moveTo>
                  <a:pt x="25111" y="3136"/>
                </a:moveTo>
                <a:lnTo>
                  <a:pt x="25111" y="3136"/>
                </a:lnTo>
                <a:cubicBezTo>
                  <a:pt x="25087" y="3207"/>
                  <a:pt x="25075" y="3255"/>
                  <a:pt x="25051" y="3303"/>
                </a:cubicBezTo>
                <a:cubicBezTo>
                  <a:pt x="25051" y="3303"/>
                  <a:pt x="25051" y="3314"/>
                  <a:pt x="25051" y="3314"/>
                </a:cubicBezTo>
                <a:cubicBezTo>
                  <a:pt x="25039" y="3362"/>
                  <a:pt x="25028" y="3398"/>
                  <a:pt x="25016" y="3445"/>
                </a:cubicBezTo>
                <a:cubicBezTo>
                  <a:pt x="25004" y="3422"/>
                  <a:pt x="24992" y="3410"/>
                  <a:pt x="24992" y="3398"/>
                </a:cubicBezTo>
                <a:cubicBezTo>
                  <a:pt x="24992" y="3386"/>
                  <a:pt x="24992" y="3374"/>
                  <a:pt x="24992" y="3362"/>
                </a:cubicBezTo>
                <a:cubicBezTo>
                  <a:pt x="24992" y="3374"/>
                  <a:pt x="24992" y="3374"/>
                  <a:pt x="24980" y="3386"/>
                </a:cubicBezTo>
                <a:cubicBezTo>
                  <a:pt x="24980" y="3374"/>
                  <a:pt x="24980" y="3374"/>
                  <a:pt x="24980" y="3374"/>
                </a:cubicBezTo>
                <a:cubicBezTo>
                  <a:pt x="24980" y="3374"/>
                  <a:pt x="24980" y="3374"/>
                  <a:pt x="24968" y="3362"/>
                </a:cubicBezTo>
                <a:cubicBezTo>
                  <a:pt x="24968" y="3374"/>
                  <a:pt x="24968" y="3374"/>
                  <a:pt x="24968" y="3386"/>
                </a:cubicBezTo>
                <a:lnTo>
                  <a:pt x="24944" y="3386"/>
                </a:lnTo>
                <a:cubicBezTo>
                  <a:pt x="24967" y="3339"/>
                  <a:pt x="24991" y="3303"/>
                  <a:pt x="24998" y="3303"/>
                </a:cubicBezTo>
                <a:lnTo>
                  <a:pt x="24998" y="3303"/>
                </a:lnTo>
                <a:cubicBezTo>
                  <a:pt x="25001" y="3303"/>
                  <a:pt x="25000" y="3313"/>
                  <a:pt x="24992" y="3338"/>
                </a:cubicBezTo>
                <a:cubicBezTo>
                  <a:pt x="25039" y="3267"/>
                  <a:pt x="25087" y="3172"/>
                  <a:pt x="25111" y="3136"/>
                </a:cubicBezTo>
                <a:close/>
                <a:moveTo>
                  <a:pt x="25147" y="3410"/>
                </a:moveTo>
                <a:cubicBezTo>
                  <a:pt x="25147" y="3433"/>
                  <a:pt x="25147" y="3433"/>
                  <a:pt x="25159" y="3445"/>
                </a:cubicBezTo>
                <a:cubicBezTo>
                  <a:pt x="25147" y="3445"/>
                  <a:pt x="25147" y="3457"/>
                  <a:pt x="25147" y="3457"/>
                </a:cubicBezTo>
                <a:lnTo>
                  <a:pt x="25159" y="3457"/>
                </a:lnTo>
                <a:cubicBezTo>
                  <a:pt x="25159" y="3463"/>
                  <a:pt x="25159" y="3466"/>
                  <a:pt x="25157" y="3466"/>
                </a:cubicBezTo>
                <a:cubicBezTo>
                  <a:pt x="25156" y="3466"/>
                  <a:pt x="25153" y="3463"/>
                  <a:pt x="25147" y="3457"/>
                </a:cubicBezTo>
                <a:cubicBezTo>
                  <a:pt x="25135" y="3457"/>
                  <a:pt x="25135" y="3445"/>
                  <a:pt x="25135" y="3445"/>
                </a:cubicBezTo>
                <a:cubicBezTo>
                  <a:pt x="25135" y="3433"/>
                  <a:pt x="25135" y="3433"/>
                  <a:pt x="25123" y="3433"/>
                </a:cubicBezTo>
                <a:cubicBezTo>
                  <a:pt x="25135" y="3457"/>
                  <a:pt x="25135" y="3469"/>
                  <a:pt x="25135" y="3469"/>
                </a:cubicBezTo>
                <a:lnTo>
                  <a:pt x="25123" y="3445"/>
                </a:lnTo>
                <a:cubicBezTo>
                  <a:pt x="25123" y="3445"/>
                  <a:pt x="25123" y="3445"/>
                  <a:pt x="25123" y="3433"/>
                </a:cubicBezTo>
                <a:cubicBezTo>
                  <a:pt x="25135" y="3433"/>
                  <a:pt x="25135" y="3422"/>
                  <a:pt x="25147" y="3410"/>
                </a:cubicBezTo>
                <a:close/>
                <a:moveTo>
                  <a:pt x="25194" y="3433"/>
                </a:moveTo>
                <a:cubicBezTo>
                  <a:pt x="25209" y="3471"/>
                  <a:pt x="25215" y="3495"/>
                  <a:pt x="25208" y="3495"/>
                </a:cubicBezTo>
                <a:cubicBezTo>
                  <a:pt x="25204" y="3495"/>
                  <a:pt x="25195" y="3487"/>
                  <a:pt x="25182" y="3469"/>
                </a:cubicBezTo>
                <a:lnTo>
                  <a:pt x="25182" y="3445"/>
                </a:lnTo>
                <a:cubicBezTo>
                  <a:pt x="25182" y="3445"/>
                  <a:pt x="25194" y="3445"/>
                  <a:pt x="25194" y="3433"/>
                </a:cubicBezTo>
                <a:close/>
                <a:moveTo>
                  <a:pt x="24837" y="3457"/>
                </a:moveTo>
                <a:cubicBezTo>
                  <a:pt x="24837" y="3469"/>
                  <a:pt x="24849" y="3493"/>
                  <a:pt x="24849" y="3505"/>
                </a:cubicBezTo>
                <a:cubicBezTo>
                  <a:pt x="24849" y="3507"/>
                  <a:pt x="24849" y="3508"/>
                  <a:pt x="24848" y="3508"/>
                </a:cubicBezTo>
                <a:cubicBezTo>
                  <a:pt x="24845" y="3508"/>
                  <a:pt x="24835" y="3489"/>
                  <a:pt x="24825" y="3469"/>
                </a:cubicBezTo>
                <a:cubicBezTo>
                  <a:pt x="24825" y="3457"/>
                  <a:pt x="24837" y="3457"/>
                  <a:pt x="24837" y="3457"/>
                </a:cubicBezTo>
                <a:close/>
                <a:moveTo>
                  <a:pt x="25361" y="3457"/>
                </a:moveTo>
                <a:cubicBezTo>
                  <a:pt x="25371" y="3496"/>
                  <a:pt x="25380" y="3535"/>
                  <a:pt x="25371" y="3535"/>
                </a:cubicBezTo>
                <a:cubicBezTo>
                  <a:pt x="25368" y="3535"/>
                  <a:pt x="25365" y="3533"/>
                  <a:pt x="25361" y="3529"/>
                </a:cubicBezTo>
                <a:cubicBezTo>
                  <a:pt x="25349" y="3505"/>
                  <a:pt x="25349" y="3493"/>
                  <a:pt x="25337" y="3481"/>
                </a:cubicBezTo>
                <a:cubicBezTo>
                  <a:pt x="25349" y="3469"/>
                  <a:pt x="25361" y="3457"/>
                  <a:pt x="25361" y="3457"/>
                </a:cubicBezTo>
                <a:close/>
                <a:moveTo>
                  <a:pt x="4373" y="3525"/>
                </a:moveTo>
                <a:cubicBezTo>
                  <a:pt x="4380" y="3535"/>
                  <a:pt x="4387" y="3544"/>
                  <a:pt x="4394" y="3553"/>
                </a:cubicBezTo>
                <a:cubicBezTo>
                  <a:pt x="4394" y="3543"/>
                  <a:pt x="4387" y="3534"/>
                  <a:pt x="4373" y="3525"/>
                </a:cubicBezTo>
                <a:close/>
                <a:moveTo>
                  <a:pt x="25385" y="3433"/>
                </a:moveTo>
                <a:cubicBezTo>
                  <a:pt x="25397" y="3457"/>
                  <a:pt x="25409" y="3481"/>
                  <a:pt x="25420" y="3505"/>
                </a:cubicBezTo>
                <a:cubicBezTo>
                  <a:pt x="25420" y="3515"/>
                  <a:pt x="25420" y="3517"/>
                  <a:pt x="25420" y="3525"/>
                </a:cubicBezTo>
                <a:lnTo>
                  <a:pt x="25420" y="3525"/>
                </a:lnTo>
                <a:cubicBezTo>
                  <a:pt x="25416" y="3514"/>
                  <a:pt x="25412" y="3503"/>
                  <a:pt x="25409" y="3493"/>
                </a:cubicBezTo>
                <a:lnTo>
                  <a:pt x="25409" y="3493"/>
                </a:lnTo>
                <a:lnTo>
                  <a:pt x="25420" y="3553"/>
                </a:lnTo>
                <a:cubicBezTo>
                  <a:pt x="25373" y="3469"/>
                  <a:pt x="25373" y="3457"/>
                  <a:pt x="25373" y="3445"/>
                </a:cubicBezTo>
                <a:cubicBezTo>
                  <a:pt x="25373" y="3445"/>
                  <a:pt x="25385" y="3433"/>
                  <a:pt x="25385" y="3433"/>
                </a:cubicBezTo>
                <a:close/>
                <a:moveTo>
                  <a:pt x="25063" y="3553"/>
                </a:moveTo>
                <a:cubicBezTo>
                  <a:pt x="25063" y="3553"/>
                  <a:pt x="25063" y="3553"/>
                  <a:pt x="25063" y="3564"/>
                </a:cubicBezTo>
                <a:lnTo>
                  <a:pt x="25051" y="3564"/>
                </a:lnTo>
                <a:cubicBezTo>
                  <a:pt x="25063" y="3553"/>
                  <a:pt x="25063" y="3553"/>
                  <a:pt x="25063" y="3553"/>
                </a:cubicBezTo>
                <a:close/>
                <a:moveTo>
                  <a:pt x="24813" y="3481"/>
                </a:moveTo>
                <a:cubicBezTo>
                  <a:pt x="24813" y="3541"/>
                  <a:pt x="24807" y="3589"/>
                  <a:pt x="24786" y="3589"/>
                </a:cubicBezTo>
                <a:cubicBezTo>
                  <a:pt x="24778" y="3589"/>
                  <a:pt x="24767" y="3581"/>
                  <a:pt x="24754" y="3564"/>
                </a:cubicBezTo>
                <a:cubicBezTo>
                  <a:pt x="24778" y="3541"/>
                  <a:pt x="24789" y="3505"/>
                  <a:pt x="24813" y="3481"/>
                </a:cubicBezTo>
                <a:close/>
                <a:moveTo>
                  <a:pt x="25432" y="3517"/>
                </a:moveTo>
                <a:cubicBezTo>
                  <a:pt x="25432" y="3529"/>
                  <a:pt x="25444" y="3553"/>
                  <a:pt x="25456" y="3576"/>
                </a:cubicBezTo>
                <a:cubicBezTo>
                  <a:pt x="25448" y="3576"/>
                  <a:pt x="25467" y="3624"/>
                  <a:pt x="25462" y="3624"/>
                </a:cubicBezTo>
                <a:cubicBezTo>
                  <a:pt x="25460" y="3624"/>
                  <a:pt x="25452" y="3612"/>
                  <a:pt x="25432" y="3576"/>
                </a:cubicBezTo>
                <a:cubicBezTo>
                  <a:pt x="25441" y="3576"/>
                  <a:pt x="25431" y="3552"/>
                  <a:pt x="25420" y="3525"/>
                </a:cubicBezTo>
                <a:lnTo>
                  <a:pt x="25420" y="3525"/>
                </a:lnTo>
                <a:cubicBezTo>
                  <a:pt x="25421" y="3517"/>
                  <a:pt x="25422" y="3517"/>
                  <a:pt x="25432" y="3517"/>
                </a:cubicBezTo>
                <a:close/>
                <a:moveTo>
                  <a:pt x="25039" y="3576"/>
                </a:moveTo>
                <a:cubicBezTo>
                  <a:pt x="25063" y="3624"/>
                  <a:pt x="25075" y="3672"/>
                  <a:pt x="25075" y="3672"/>
                </a:cubicBezTo>
                <a:cubicBezTo>
                  <a:pt x="25063" y="3636"/>
                  <a:pt x="25039" y="3624"/>
                  <a:pt x="25016" y="3576"/>
                </a:cubicBezTo>
                <a:lnTo>
                  <a:pt x="25016" y="3576"/>
                </a:lnTo>
                <a:cubicBezTo>
                  <a:pt x="25022" y="3582"/>
                  <a:pt x="25025" y="3585"/>
                  <a:pt x="25028" y="3585"/>
                </a:cubicBezTo>
                <a:cubicBezTo>
                  <a:pt x="25031" y="3585"/>
                  <a:pt x="25034" y="3582"/>
                  <a:pt x="25039" y="3576"/>
                </a:cubicBezTo>
                <a:close/>
                <a:moveTo>
                  <a:pt x="20420" y="3660"/>
                </a:moveTo>
                <a:cubicBezTo>
                  <a:pt x="20414" y="3664"/>
                  <a:pt x="20409" y="3670"/>
                  <a:pt x="20406" y="3677"/>
                </a:cubicBezTo>
                <a:lnTo>
                  <a:pt x="20406" y="3677"/>
                </a:lnTo>
                <a:cubicBezTo>
                  <a:pt x="20412" y="3670"/>
                  <a:pt x="20417" y="3663"/>
                  <a:pt x="20420" y="3660"/>
                </a:cubicBezTo>
                <a:close/>
                <a:moveTo>
                  <a:pt x="24218" y="3576"/>
                </a:moveTo>
                <a:cubicBezTo>
                  <a:pt x="24230" y="3612"/>
                  <a:pt x="24254" y="3660"/>
                  <a:pt x="24266" y="3684"/>
                </a:cubicBezTo>
                <a:cubicBezTo>
                  <a:pt x="24239" y="3638"/>
                  <a:pt x="24220" y="3621"/>
                  <a:pt x="24206" y="3621"/>
                </a:cubicBezTo>
                <a:cubicBezTo>
                  <a:pt x="24195" y="3621"/>
                  <a:pt x="24188" y="3632"/>
                  <a:pt x="24182" y="3648"/>
                </a:cubicBezTo>
                <a:lnTo>
                  <a:pt x="24170" y="3624"/>
                </a:lnTo>
                <a:cubicBezTo>
                  <a:pt x="24182" y="3600"/>
                  <a:pt x="24194" y="3588"/>
                  <a:pt x="24218" y="3576"/>
                </a:cubicBezTo>
                <a:close/>
                <a:moveTo>
                  <a:pt x="24111" y="3803"/>
                </a:moveTo>
                <a:lnTo>
                  <a:pt x="24137" y="3863"/>
                </a:lnTo>
                <a:lnTo>
                  <a:pt x="24137" y="3863"/>
                </a:lnTo>
                <a:cubicBezTo>
                  <a:pt x="24128" y="3831"/>
                  <a:pt x="24119" y="3820"/>
                  <a:pt x="24111" y="3803"/>
                </a:cubicBezTo>
                <a:close/>
                <a:moveTo>
                  <a:pt x="24123" y="3803"/>
                </a:moveTo>
                <a:cubicBezTo>
                  <a:pt x="24135" y="3838"/>
                  <a:pt x="24147" y="3874"/>
                  <a:pt x="24147" y="3886"/>
                </a:cubicBezTo>
                <a:lnTo>
                  <a:pt x="24137" y="3863"/>
                </a:lnTo>
                <a:lnTo>
                  <a:pt x="24137" y="3863"/>
                </a:lnTo>
                <a:cubicBezTo>
                  <a:pt x="24140" y="3875"/>
                  <a:pt x="24143" y="3890"/>
                  <a:pt x="24147" y="3910"/>
                </a:cubicBezTo>
                <a:cubicBezTo>
                  <a:pt x="24135" y="3898"/>
                  <a:pt x="24123" y="3850"/>
                  <a:pt x="24099" y="3803"/>
                </a:cubicBezTo>
                <a:close/>
                <a:moveTo>
                  <a:pt x="23742" y="3957"/>
                </a:moveTo>
                <a:lnTo>
                  <a:pt x="23742" y="3969"/>
                </a:lnTo>
                <a:cubicBezTo>
                  <a:pt x="23742" y="3970"/>
                  <a:pt x="23743" y="3971"/>
                  <a:pt x="23743" y="3973"/>
                </a:cubicBezTo>
                <a:lnTo>
                  <a:pt x="23743" y="3973"/>
                </a:lnTo>
                <a:cubicBezTo>
                  <a:pt x="23743" y="3968"/>
                  <a:pt x="23742" y="3963"/>
                  <a:pt x="23742" y="3957"/>
                </a:cubicBezTo>
                <a:close/>
                <a:moveTo>
                  <a:pt x="25754" y="3993"/>
                </a:moveTo>
                <a:cubicBezTo>
                  <a:pt x="25754" y="4005"/>
                  <a:pt x="25766" y="4017"/>
                  <a:pt x="25778" y="4029"/>
                </a:cubicBezTo>
                <a:cubicBezTo>
                  <a:pt x="25766" y="4017"/>
                  <a:pt x="25766" y="4005"/>
                  <a:pt x="25754" y="3993"/>
                </a:cubicBezTo>
                <a:close/>
                <a:moveTo>
                  <a:pt x="22968" y="3779"/>
                </a:moveTo>
                <a:cubicBezTo>
                  <a:pt x="23070" y="3779"/>
                  <a:pt x="23182" y="3877"/>
                  <a:pt x="23313" y="3886"/>
                </a:cubicBezTo>
                <a:cubicBezTo>
                  <a:pt x="23299" y="3907"/>
                  <a:pt x="23289" y="3940"/>
                  <a:pt x="23269" y="3940"/>
                </a:cubicBezTo>
                <a:cubicBezTo>
                  <a:pt x="23255" y="3940"/>
                  <a:pt x="23236" y="3923"/>
                  <a:pt x="23206" y="3874"/>
                </a:cubicBezTo>
                <a:lnTo>
                  <a:pt x="23206" y="3874"/>
                </a:lnTo>
                <a:lnTo>
                  <a:pt x="23242" y="3957"/>
                </a:lnTo>
                <a:cubicBezTo>
                  <a:pt x="23248" y="3981"/>
                  <a:pt x="23249" y="3990"/>
                  <a:pt x="23248" y="3990"/>
                </a:cubicBezTo>
                <a:cubicBezTo>
                  <a:pt x="23243" y="3990"/>
                  <a:pt x="23212" y="3907"/>
                  <a:pt x="23194" y="3898"/>
                </a:cubicBezTo>
                <a:lnTo>
                  <a:pt x="23194" y="3898"/>
                </a:lnTo>
                <a:cubicBezTo>
                  <a:pt x="23230" y="3969"/>
                  <a:pt x="23242" y="3969"/>
                  <a:pt x="23254" y="4017"/>
                </a:cubicBezTo>
                <a:cubicBezTo>
                  <a:pt x="23244" y="4055"/>
                  <a:pt x="23225" y="4069"/>
                  <a:pt x="23199" y="4069"/>
                </a:cubicBezTo>
                <a:cubicBezTo>
                  <a:pt x="23128" y="4069"/>
                  <a:pt x="23008" y="3957"/>
                  <a:pt x="22920" y="3922"/>
                </a:cubicBezTo>
                <a:cubicBezTo>
                  <a:pt x="22896" y="3898"/>
                  <a:pt x="22861" y="3862"/>
                  <a:pt x="22861" y="3826"/>
                </a:cubicBezTo>
                <a:cubicBezTo>
                  <a:pt x="22895" y="3792"/>
                  <a:pt x="22931" y="3779"/>
                  <a:pt x="22968" y="3779"/>
                </a:cubicBezTo>
                <a:close/>
                <a:moveTo>
                  <a:pt x="24004" y="3553"/>
                </a:moveTo>
                <a:cubicBezTo>
                  <a:pt x="24016" y="3576"/>
                  <a:pt x="24016" y="3600"/>
                  <a:pt x="24016" y="3624"/>
                </a:cubicBezTo>
                <a:cubicBezTo>
                  <a:pt x="24001" y="3603"/>
                  <a:pt x="23979" y="3565"/>
                  <a:pt x="23970" y="3565"/>
                </a:cubicBezTo>
                <a:cubicBezTo>
                  <a:pt x="23965" y="3565"/>
                  <a:pt x="23965" y="3583"/>
                  <a:pt x="23980" y="3636"/>
                </a:cubicBezTo>
                <a:lnTo>
                  <a:pt x="23956" y="3588"/>
                </a:lnTo>
                <a:cubicBezTo>
                  <a:pt x="23920" y="3600"/>
                  <a:pt x="23920" y="3660"/>
                  <a:pt x="23896" y="3684"/>
                </a:cubicBezTo>
                <a:cubicBezTo>
                  <a:pt x="23944" y="3814"/>
                  <a:pt x="23920" y="3791"/>
                  <a:pt x="23956" y="3910"/>
                </a:cubicBezTo>
                <a:cubicBezTo>
                  <a:pt x="23913" y="3878"/>
                  <a:pt x="23860" y="3787"/>
                  <a:pt x="23833" y="3787"/>
                </a:cubicBezTo>
                <a:cubicBezTo>
                  <a:pt x="23830" y="3787"/>
                  <a:pt x="23827" y="3788"/>
                  <a:pt x="23825" y="3791"/>
                </a:cubicBezTo>
                <a:cubicBezTo>
                  <a:pt x="23825" y="3854"/>
                  <a:pt x="23853" y="3899"/>
                  <a:pt x="23868" y="3959"/>
                </a:cubicBezTo>
                <a:lnTo>
                  <a:pt x="23868" y="3959"/>
                </a:lnTo>
                <a:cubicBezTo>
                  <a:pt x="23835" y="3886"/>
                  <a:pt x="23812" y="3882"/>
                  <a:pt x="23789" y="3803"/>
                </a:cubicBezTo>
                <a:cubicBezTo>
                  <a:pt x="23766" y="3838"/>
                  <a:pt x="23754" y="3838"/>
                  <a:pt x="23754" y="3957"/>
                </a:cubicBezTo>
                <a:cubicBezTo>
                  <a:pt x="23777" y="4005"/>
                  <a:pt x="23789" y="4029"/>
                  <a:pt x="23801" y="4076"/>
                </a:cubicBezTo>
                <a:cubicBezTo>
                  <a:pt x="23801" y="4080"/>
                  <a:pt x="23801" y="4081"/>
                  <a:pt x="23799" y="4081"/>
                </a:cubicBezTo>
                <a:cubicBezTo>
                  <a:pt x="23792" y="4081"/>
                  <a:pt x="23764" y="4023"/>
                  <a:pt x="23743" y="3973"/>
                </a:cubicBezTo>
                <a:lnTo>
                  <a:pt x="23743" y="3973"/>
                </a:lnTo>
                <a:cubicBezTo>
                  <a:pt x="23744" y="3996"/>
                  <a:pt x="23740" y="4005"/>
                  <a:pt x="23731" y="4005"/>
                </a:cubicBezTo>
                <a:cubicBezTo>
                  <a:pt x="23695" y="4005"/>
                  <a:pt x="23587" y="3829"/>
                  <a:pt x="23553" y="3829"/>
                </a:cubicBezTo>
                <a:cubicBezTo>
                  <a:pt x="23541" y="3829"/>
                  <a:pt x="23538" y="3850"/>
                  <a:pt x="23551" y="3910"/>
                </a:cubicBezTo>
                <a:lnTo>
                  <a:pt x="23551" y="3898"/>
                </a:lnTo>
                <a:lnTo>
                  <a:pt x="23563" y="4041"/>
                </a:lnTo>
                <a:cubicBezTo>
                  <a:pt x="23539" y="4029"/>
                  <a:pt x="23539" y="3945"/>
                  <a:pt x="23492" y="3874"/>
                </a:cubicBezTo>
                <a:lnTo>
                  <a:pt x="23492" y="3874"/>
                </a:lnTo>
                <a:cubicBezTo>
                  <a:pt x="23506" y="3962"/>
                  <a:pt x="23496" y="3982"/>
                  <a:pt x="23480" y="3982"/>
                </a:cubicBezTo>
                <a:cubicBezTo>
                  <a:pt x="23468" y="3982"/>
                  <a:pt x="23453" y="3970"/>
                  <a:pt x="23442" y="3970"/>
                </a:cubicBezTo>
                <a:cubicBezTo>
                  <a:pt x="23431" y="3970"/>
                  <a:pt x="23425" y="3982"/>
                  <a:pt x="23432" y="4029"/>
                </a:cubicBezTo>
                <a:cubicBezTo>
                  <a:pt x="23396" y="3945"/>
                  <a:pt x="23361" y="3910"/>
                  <a:pt x="23349" y="3886"/>
                </a:cubicBezTo>
                <a:cubicBezTo>
                  <a:pt x="23396" y="3886"/>
                  <a:pt x="23444" y="3874"/>
                  <a:pt x="23504" y="3826"/>
                </a:cubicBezTo>
                <a:cubicBezTo>
                  <a:pt x="23718" y="3755"/>
                  <a:pt x="23789" y="3588"/>
                  <a:pt x="24004" y="3553"/>
                </a:cubicBezTo>
                <a:close/>
                <a:moveTo>
                  <a:pt x="22634" y="4148"/>
                </a:moveTo>
                <a:cubicBezTo>
                  <a:pt x="22634" y="4153"/>
                  <a:pt x="22637" y="4161"/>
                  <a:pt x="22640" y="4169"/>
                </a:cubicBezTo>
                <a:lnTo>
                  <a:pt x="22640" y="4169"/>
                </a:lnTo>
                <a:cubicBezTo>
                  <a:pt x="22640" y="4164"/>
                  <a:pt x="22638" y="4157"/>
                  <a:pt x="22634" y="4148"/>
                </a:cubicBezTo>
                <a:close/>
                <a:moveTo>
                  <a:pt x="25444" y="4267"/>
                </a:moveTo>
                <a:cubicBezTo>
                  <a:pt x="25447" y="4273"/>
                  <a:pt x="25450" y="4278"/>
                  <a:pt x="25453" y="4283"/>
                </a:cubicBezTo>
                <a:lnTo>
                  <a:pt x="25453" y="4283"/>
                </a:lnTo>
                <a:cubicBezTo>
                  <a:pt x="25453" y="4278"/>
                  <a:pt x="25450" y="4272"/>
                  <a:pt x="25444" y="4267"/>
                </a:cubicBezTo>
                <a:close/>
                <a:moveTo>
                  <a:pt x="25325" y="4338"/>
                </a:moveTo>
                <a:cubicBezTo>
                  <a:pt x="25325" y="4340"/>
                  <a:pt x="25326" y="4342"/>
                  <a:pt x="25327" y="4344"/>
                </a:cubicBezTo>
                <a:lnTo>
                  <a:pt x="25327" y="4344"/>
                </a:lnTo>
                <a:cubicBezTo>
                  <a:pt x="25327" y="4342"/>
                  <a:pt x="25326" y="4340"/>
                  <a:pt x="25325" y="4338"/>
                </a:cubicBezTo>
                <a:close/>
                <a:moveTo>
                  <a:pt x="25480" y="4410"/>
                </a:moveTo>
                <a:lnTo>
                  <a:pt x="25480" y="4410"/>
                </a:lnTo>
                <a:cubicBezTo>
                  <a:pt x="25482" y="4414"/>
                  <a:pt x="25484" y="4418"/>
                  <a:pt x="25486" y="4422"/>
                </a:cubicBezTo>
                <a:lnTo>
                  <a:pt x="25486" y="4422"/>
                </a:lnTo>
                <a:cubicBezTo>
                  <a:pt x="25483" y="4419"/>
                  <a:pt x="25480" y="4416"/>
                  <a:pt x="25480" y="4410"/>
                </a:cubicBezTo>
                <a:close/>
                <a:moveTo>
                  <a:pt x="2557" y="4456"/>
                </a:moveTo>
                <a:cubicBezTo>
                  <a:pt x="2554" y="4457"/>
                  <a:pt x="2552" y="4457"/>
                  <a:pt x="2549" y="4457"/>
                </a:cubicBezTo>
                <a:cubicBezTo>
                  <a:pt x="2550" y="4459"/>
                  <a:pt x="2551" y="4459"/>
                  <a:pt x="2552" y="4459"/>
                </a:cubicBezTo>
                <a:cubicBezTo>
                  <a:pt x="2554" y="4459"/>
                  <a:pt x="2556" y="4458"/>
                  <a:pt x="2557" y="4456"/>
                </a:cubicBezTo>
                <a:close/>
                <a:moveTo>
                  <a:pt x="24897" y="4434"/>
                </a:moveTo>
                <a:lnTo>
                  <a:pt x="24909" y="4469"/>
                </a:lnTo>
                <a:lnTo>
                  <a:pt x="24897" y="4469"/>
                </a:lnTo>
                <a:cubicBezTo>
                  <a:pt x="24897" y="4457"/>
                  <a:pt x="24897" y="4446"/>
                  <a:pt x="24897" y="4434"/>
                </a:cubicBezTo>
                <a:close/>
                <a:moveTo>
                  <a:pt x="25480" y="4446"/>
                </a:moveTo>
                <a:lnTo>
                  <a:pt x="25480" y="4446"/>
                </a:lnTo>
                <a:cubicBezTo>
                  <a:pt x="25485" y="4459"/>
                  <a:pt x="25491" y="4471"/>
                  <a:pt x="25496" y="4479"/>
                </a:cubicBezTo>
                <a:lnTo>
                  <a:pt x="25496" y="4479"/>
                </a:lnTo>
                <a:cubicBezTo>
                  <a:pt x="25492" y="4471"/>
                  <a:pt x="25486" y="4460"/>
                  <a:pt x="25480" y="4446"/>
                </a:cubicBezTo>
                <a:close/>
                <a:moveTo>
                  <a:pt x="14657" y="4648"/>
                </a:moveTo>
                <a:lnTo>
                  <a:pt x="14643" y="4666"/>
                </a:lnTo>
                <a:lnTo>
                  <a:pt x="14643" y="4666"/>
                </a:lnTo>
                <a:cubicBezTo>
                  <a:pt x="14647" y="4660"/>
                  <a:pt x="14652" y="4654"/>
                  <a:pt x="14657" y="4648"/>
                </a:cubicBezTo>
                <a:close/>
                <a:moveTo>
                  <a:pt x="22027" y="4779"/>
                </a:moveTo>
                <a:cubicBezTo>
                  <a:pt x="22025" y="4781"/>
                  <a:pt x="22024" y="4785"/>
                  <a:pt x="22024" y="4788"/>
                </a:cubicBezTo>
                <a:lnTo>
                  <a:pt x="22024" y="4788"/>
                </a:lnTo>
                <a:cubicBezTo>
                  <a:pt x="22025" y="4784"/>
                  <a:pt x="22026" y="4781"/>
                  <a:pt x="22027" y="4779"/>
                </a:cubicBezTo>
                <a:close/>
                <a:moveTo>
                  <a:pt x="14395" y="4850"/>
                </a:moveTo>
                <a:lnTo>
                  <a:pt x="14395" y="4850"/>
                </a:lnTo>
                <a:cubicBezTo>
                  <a:pt x="14375" y="4861"/>
                  <a:pt x="14362" y="4873"/>
                  <a:pt x="14355" y="4885"/>
                </a:cubicBezTo>
                <a:lnTo>
                  <a:pt x="14355" y="4885"/>
                </a:lnTo>
                <a:cubicBezTo>
                  <a:pt x="14372" y="4878"/>
                  <a:pt x="14385" y="4866"/>
                  <a:pt x="14395" y="4850"/>
                </a:cubicBezTo>
                <a:close/>
                <a:moveTo>
                  <a:pt x="23244" y="4935"/>
                </a:moveTo>
                <a:cubicBezTo>
                  <a:pt x="23260" y="4993"/>
                  <a:pt x="23252" y="4979"/>
                  <a:pt x="23301" y="5077"/>
                </a:cubicBezTo>
                <a:cubicBezTo>
                  <a:pt x="23301" y="5063"/>
                  <a:pt x="23269" y="4996"/>
                  <a:pt x="23244" y="4935"/>
                </a:cubicBezTo>
                <a:close/>
                <a:moveTo>
                  <a:pt x="21789" y="5053"/>
                </a:moveTo>
                <a:cubicBezTo>
                  <a:pt x="21792" y="5058"/>
                  <a:pt x="21797" y="5067"/>
                  <a:pt x="21804" y="5077"/>
                </a:cubicBezTo>
                <a:lnTo>
                  <a:pt x="21804" y="5077"/>
                </a:lnTo>
                <a:lnTo>
                  <a:pt x="21789" y="5053"/>
                </a:lnTo>
                <a:close/>
                <a:moveTo>
                  <a:pt x="22938" y="5281"/>
                </a:moveTo>
                <a:lnTo>
                  <a:pt x="22938" y="5281"/>
                </a:lnTo>
                <a:cubicBezTo>
                  <a:pt x="22940" y="5285"/>
                  <a:pt x="22942" y="5288"/>
                  <a:pt x="22944" y="5291"/>
                </a:cubicBezTo>
                <a:cubicBezTo>
                  <a:pt x="22942" y="5287"/>
                  <a:pt x="22940" y="5284"/>
                  <a:pt x="22938" y="5281"/>
                </a:cubicBezTo>
                <a:close/>
                <a:moveTo>
                  <a:pt x="13740" y="5410"/>
                </a:moveTo>
                <a:lnTo>
                  <a:pt x="13740" y="5410"/>
                </a:lnTo>
                <a:cubicBezTo>
                  <a:pt x="13737" y="5421"/>
                  <a:pt x="13733" y="5431"/>
                  <a:pt x="13728" y="5440"/>
                </a:cubicBezTo>
                <a:lnTo>
                  <a:pt x="13728" y="5440"/>
                </a:lnTo>
                <a:cubicBezTo>
                  <a:pt x="13746" y="5423"/>
                  <a:pt x="13767" y="5417"/>
                  <a:pt x="13740" y="5410"/>
                </a:cubicBezTo>
                <a:close/>
                <a:moveTo>
                  <a:pt x="13728" y="5440"/>
                </a:moveTo>
                <a:cubicBezTo>
                  <a:pt x="13722" y="5445"/>
                  <a:pt x="13716" y="5452"/>
                  <a:pt x="13713" y="5459"/>
                </a:cubicBezTo>
                <a:lnTo>
                  <a:pt x="13713" y="5459"/>
                </a:lnTo>
                <a:cubicBezTo>
                  <a:pt x="13718" y="5454"/>
                  <a:pt x="13723" y="5447"/>
                  <a:pt x="13728" y="5440"/>
                </a:cubicBezTo>
                <a:close/>
                <a:moveTo>
                  <a:pt x="21589" y="5689"/>
                </a:moveTo>
                <a:lnTo>
                  <a:pt x="21589" y="5689"/>
                </a:lnTo>
                <a:cubicBezTo>
                  <a:pt x="21584" y="5690"/>
                  <a:pt x="21601" y="5719"/>
                  <a:pt x="21610" y="5719"/>
                </a:cubicBezTo>
                <a:cubicBezTo>
                  <a:pt x="21607" y="5713"/>
                  <a:pt x="21600" y="5703"/>
                  <a:pt x="21589" y="5689"/>
                </a:cubicBezTo>
                <a:close/>
                <a:moveTo>
                  <a:pt x="22611" y="5736"/>
                </a:moveTo>
                <a:cubicBezTo>
                  <a:pt x="22611" y="5737"/>
                  <a:pt x="22611" y="5740"/>
                  <a:pt x="22611" y="5743"/>
                </a:cubicBezTo>
                <a:cubicBezTo>
                  <a:pt x="22611" y="5741"/>
                  <a:pt x="22611" y="5739"/>
                  <a:pt x="22611" y="5736"/>
                </a:cubicBezTo>
                <a:close/>
                <a:moveTo>
                  <a:pt x="22512" y="5745"/>
                </a:moveTo>
                <a:cubicBezTo>
                  <a:pt x="22513" y="5748"/>
                  <a:pt x="22514" y="5751"/>
                  <a:pt x="22515" y="5755"/>
                </a:cubicBezTo>
                <a:cubicBezTo>
                  <a:pt x="22515" y="5752"/>
                  <a:pt x="22514" y="5749"/>
                  <a:pt x="22512" y="5745"/>
                </a:cubicBezTo>
                <a:close/>
                <a:moveTo>
                  <a:pt x="22605" y="5769"/>
                </a:moveTo>
                <a:cubicBezTo>
                  <a:pt x="22607" y="5772"/>
                  <a:pt x="22609" y="5776"/>
                  <a:pt x="22611" y="5779"/>
                </a:cubicBezTo>
                <a:cubicBezTo>
                  <a:pt x="22609" y="5775"/>
                  <a:pt x="22607" y="5772"/>
                  <a:pt x="22605" y="5769"/>
                </a:cubicBezTo>
                <a:close/>
                <a:moveTo>
                  <a:pt x="15068" y="5807"/>
                </a:moveTo>
                <a:cubicBezTo>
                  <a:pt x="15062" y="5810"/>
                  <a:pt x="15056" y="5812"/>
                  <a:pt x="15050" y="5815"/>
                </a:cubicBezTo>
                <a:cubicBezTo>
                  <a:pt x="15058" y="5813"/>
                  <a:pt x="15064" y="5810"/>
                  <a:pt x="15068" y="5807"/>
                </a:cubicBezTo>
                <a:close/>
                <a:moveTo>
                  <a:pt x="21340" y="5934"/>
                </a:moveTo>
                <a:cubicBezTo>
                  <a:pt x="21342" y="5935"/>
                  <a:pt x="21343" y="5936"/>
                  <a:pt x="21345" y="5937"/>
                </a:cubicBezTo>
                <a:lnTo>
                  <a:pt x="21345" y="5937"/>
                </a:lnTo>
                <a:cubicBezTo>
                  <a:pt x="21343" y="5936"/>
                  <a:pt x="21342" y="5935"/>
                  <a:pt x="21340" y="5934"/>
                </a:cubicBezTo>
                <a:close/>
                <a:moveTo>
                  <a:pt x="20967" y="5975"/>
                </a:moveTo>
                <a:lnTo>
                  <a:pt x="20967" y="5975"/>
                </a:lnTo>
                <a:cubicBezTo>
                  <a:pt x="20972" y="5980"/>
                  <a:pt x="20977" y="5982"/>
                  <a:pt x="20978" y="5982"/>
                </a:cubicBezTo>
                <a:cubicBezTo>
                  <a:pt x="20979" y="5982"/>
                  <a:pt x="20979" y="5982"/>
                  <a:pt x="20979" y="5981"/>
                </a:cubicBezTo>
                <a:lnTo>
                  <a:pt x="20967" y="5975"/>
                </a:lnTo>
                <a:close/>
                <a:moveTo>
                  <a:pt x="21345" y="5937"/>
                </a:moveTo>
                <a:cubicBezTo>
                  <a:pt x="21359" y="5950"/>
                  <a:pt x="21382" y="5974"/>
                  <a:pt x="21420" y="6017"/>
                </a:cubicBezTo>
                <a:cubicBezTo>
                  <a:pt x="21379" y="5962"/>
                  <a:pt x="21361" y="5951"/>
                  <a:pt x="21345" y="5937"/>
                </a:cubicBezTo>
                <a:close/>
                <a:moveTo>
                  <a:pt x="14205" y="6148"/>
                </a:moveTo>
                <a:lnTo>
                  <a:pt x="14169" y="6196"/>
                </a:lnTo>
                <a:cubicBezTo>
                  <a:pt x="14164" y="6191"/>
                  <a:pt x="14160" y="6186"/>
                  <a:pt x="14157" y="6182"/>
                </a:cubicBezTo>
                <a:lnTo>
                  <a:pt x="14157" y="6182"/>
                </a:lnTo>
                <a:cubicBezTo>
                  <a:pt x="14154" y="6205"/>
                  <a:pt x="14142" y="6234"/>
                  <a:pt x="14121" y="6255"/>
                </a:cubicBezTo>
                <a:cubicBezTo>
                  <a:pt x="14169" y="6231"/>
                  <a:pt x="14252" y="6243"/>
                  <a:pt x="14205" y="6148"/>
                </a:cubicBezTo>
                <a:close/>
                <a:moveTo>
                  <a:pt x="10966" y="6517"/>
                </a:moveTo>
                <a:cubicBezTo>
                  <a:pt x="10966" y="6517"/>
                  <a:pt x="10967" y="6520"/>
                  <a:pt x="10969" y="6525"/>
                </a:cubicBezTo>
                <a:lnTo>
                  <a:pt x="10969" y="6525"/>
                </a:lnTo>
                <a:cubicBezTo>
                  <a:pt x="10968" y="6522"/>
                  <a:pt x="10968" y="6520"/>
                  <a:pt x="10966" y="6517"/>
                </a:cubicBezTo>
                <a:close/>
                <a:moveTo>
                  <a:pt x="10085" y="7901"/>
                </a:moveTo>
                <a:lnTo>
                  <a:pt x="10085" y="7901"/>
                </a:lnTo>
                <a:cubicBezTo>
                  <a:pt x="10075" y="7907"/>
                  <a:pt x="10067" y="7914"/>
                  <a:pt x="10061" y="7922"/>
                </a:cubicBezTo>
                <a:cubicBezTo>
                  <a:pt x="10067" y="7917"/>
                  <a:pt x="10076" y="7909"/>
                  <a:pt x="10085" y="7901"/>
                </a:cubicBezTo>
                <a:close/>
                <a:moveTo>
                  <a:pt x="11925" y="0"/>
                </a:moveTo>
                <a:cubicBezTo>
                  <a:pt x="11878" y="0"/>
                  <a:pt x="11830" y="4"/>
                  <a:pt x="11788" y="4"/>
                </a:cubicBezTo>
                <a:lnTo>
                  <a:pt x="11764" y="290"/>
                </a:lnTo>
                <a:cubicBezTo>
                  <a:pt x="11673" y="187"/>
                  <a:pt x="11563" y="152"/>
                  <a:pt x="11452" y="152"/>
                </a:cubicBezTo>
                <a:cubicBezTo>
                  <a:pt x="11345" y="152"/>
                  <a:pt x="11238" y="184"/>
                  <a:pt x="11145" y="219"/>
                </a:cubicBezTo>
                <a:cubicBezTo>
                  <a:pt x="11027" y="261"/>
                  <a:pt x="10921" y="306"/>
                  <a:pt x="10827" y="306"/>
                </a:cubicBezTo>
                <a:cubicBezTo>
                  <a:pt x="10760" y="306"/>
                  <a:pt x="10699" y="283"/>
                  <a:pt x="10645" y="219"/>
                </a:cubicBezTo>
                <a:cubicBezTo>
                  <a:pt x="10585" y="302"/>
                  <a:pt x="10490" y="314"/>
                  <a:pt x="10419" y="409"/>
                </a:cubicBezTo>
                <a:lnTo>
                  <a:pt x="10395" y="255"/>
                </a:lnTo>
                <a:cubicBezTo>
                  <a:pt x="10169" y="278"/>
                  <a:pt x="10050" y="278"/>
                  <a:pt x="9788" y="385"/>
                </a:cubicBezTo>
                <a:lnTo>
                  <a:pt x="9823" y="266"/>
                </a:lnTo>
                <a:lnTo>
                  <a:pt x="9823" y="266"/>
                </a:lnTo>
                <a:cubicBezTo>
                  <a:pt x="9669" y="302"/>
                  <a:pt x="9740" y="731"/>
                  <a:pt x="9609" y="778"/>
                </a:cubicBezTo>
                <a:lnTo>
                  <a:pt x="9514" y="576"/>
                </a:lnTo>
                <a:cubicBezTo>
                  <a:pt x="9252" y="659"/>
                  <a:pt x="8942" y="552"/>
                  <a:pt x="8752" y="826"/>
                </a:cubicBezTo>
                <a:cubicBezTo>
                  <a:pt x="8740" y="790"/>
                  <a:pt x="8728" y="731"/>
                  <a:pt x="8776" y="707"/>
                </a:cubicBezTo>
                <a:lnTo>
                  <a:pt x="8776" y="707"/>
                </a:lnTo>
                <a:cubicBezTo>
                  <a:pt x="8649" y="741"/>
                  <a:pt x="8300" y="709"/>
                  <a:pt x="8395" y="955"/>
                </a:cubicBezTo>
                <a:lnTo>
                  <a:pt x="8395" y="955"/>
                </a:lnTo>
                <a:cubicBezTo>
                  <a:pt x="8381" y="929"/>
                  <a:pt x="8362" y="919"/>
                  <a:pt x="8340" y="919"/>
                </a:cubicBezTo>
                <a:cubicBezTo>
                  <a:pt x="8253" y="919"/>
                  <a:pt x="8118" y="1085"/>
                  <a:pt x="8037" y="1183"/>
                </a:cubicBezTo>
                <a:lnTo>
                  <a:pt x="8014" y="1040"/>
                </a:lnTo>
                <a:cubicBezTo>
                  <a:pt x="7966" y="1255"/>
                  <a:pt x="7978" y="1302"/>
                  <a:pt x="7835" y="1409"/>
                </a:cubicBezTo>
                <a:cubicBezTo>
                  <a:pt x="7794" y="1399"/>
                  <a:pt x="7770" y="1326"/>
                  <a:pt x="7803" y="1322"/>
                </a:cubicBezTo>
                <a:lnTo>
                  <a:pt x="7803" y="1322"/>
                </a:lnTo>
                <a:cubicBezTo>
                  <a:pt x="7809" y="1323"/>
                  <a:pt x="7816" y="1324"/>
                  <a:pt x="7823" y="1326"/>
                </a:cubicBezTo>
                <a:cubicBezTo>
                  <a:pt x="7816" y="1323"/>
                  <a:pt x="7811" y="1322"/>
                  <a:pt x="7806" y="1322"/>
                </a:cubicBezTo>
                <a:cubicBezTo>
                  <a:pt x="7805" y="1322"/>
                  <a:pt x="7804" y="1322"/>
                  <a:pt x="7803" y="1322"/>
                </a:cubicBezTo>
                <a:lnTo>
                  <a:pt x="7803" y="1322"/>
                </a:lnTo>
                <a:cubicBezTo>
                  <a:pt x="7800" y="1322"/>
                  <a:pt x="7796" y="1322"/>
                  <a:pt x="7793" y="1322"/>
                </a:cubicBezTo>
                <a:cubicBezTo>
                  <a:pt x="7700" y="1322"/>
                  <a:pt x="7753" y="1471"/>
                  <a:pt x="7624" y="1471"/>
                </a:cubicBezTo>
                <a:cubicBezTo>
                  <a:pt x="7616" y="1471"/>
                  <a:pt x="7607" y="1470"/>
                  <a:pt x="7597" y="1469"/>
                </a:cubicBezTo>
                <a:lnTo>
                  <a:pt x="7621" y="1362"/>
                </a:lnTo>
                <a:lnTo>
                  <a:pt x="7621" y="1362"/>
                </a:lnTo>
                <a:cubicBezTo>
                  <a:pt x="7490" y="1398"/>
                  <a:pt x="7513" y="1433"/>
                  <a:pt x="7478" y="1564"/>
                </a:cubicBezTo>
                <a:cubicBezTo>
                  <a:pt x="7456" y="1595"/>
                  <a:pt x="7416" y="1610"/>
                  <a:pt x="7371" y="1610"/>
                </a:cubicBezTo>
                <a:cubicBezTo>
                  <a:pt x="7295" y="1610"/>
                  <a:pt x="7206" y="1568"/>
                  <a:pt x="7168" y="1493"/>
                </a:cubicBezTo>
                <a:cubicBezTo>
                  <a:pt x="7168" y="1573"/>
                  <a:pt x="7146" y="1696"/>
                  <a:pt x="7061" y="1696"/>
                </a:cubicBezTo>
                <a:cubicBezTo>
                  <a:pt x="7057" y="1696"/>
                  <a:pt x="7053" y="1696"/>
                  <a:pt x="7049" y="1695"/>
                </a:cubicBezTo>
                <a:cubicBezTo>
                  <a:pt x="7025" y="1648"/>
                  <a:pt x="7037" y="1612"/>
                  <a:pt x="7049" y="1588"/>
                </a:cubicBezTo>
                <a:cubicBezTo>
                  <a:pt x="7044" y="1588"/>
                  <a:pt x="7039" y="1588"/>
                  <a:pt x="7034" y="1588"/>
                </a:cubicBezTo>
                <a:cubicBezTo>
                  <a:pt x="6829" y="1588"/>
                  <a:pt x="6791" y="1794"/>
                  <a:pt x="6662" y="1794"/>
                </a:cubicBezTo>
                <a:cubicBezTo>
                  <a:pt x="6642" y="1794"/>
                  <a:pt x="6621" y="1789"/>
                  <a:pt x="6597" y="1779"/>
                </a:cubicBezTo>
                <a:cubicBezTo>
                  <a:pt x="6573" y="1731"/>
                  <a:pt x="6561" y="1719"/>
                  <a:pt x="6537" y="1707"/>
                </a:cubicBezTo>
                <a:cubicBezTo>
                  <a:pt x="6682" y="1655"/>
                  <a:pt x="6809" y="1621"/>
                  <a:pt x="6832" y="1621"/>
                </a:cubicBezTo>
                <a:cubicBezTo>
                  <a:pt x="6833" y="1621"/>
                  <a:pt x="6834" y="1622"/>
                  <a:pt x="6834" y="1622"/>
                </a:cubicBezTo>
                <a:lnTo>
                  <a:pt x="6834" y="1622"/>
                </a:lnTo>
                <a:cubicBezTo>
                  <a:pt x="6797" y="1493"/>
                  <a:pt x="6645" y="1515"/>
                  <a:pt x="6692" y="1314"/>
                </a:cubicBezTo>
                <a:lnTo>
                  <a:pt x="6692" y="1314"/>
                </a:lnTo>
                <a:cubicBezTo>
                  <a:pt x="6622" y="1442"/>
                  <a:pt x="6506" y="1707"/>
                  <a:pt x="6368" y="1707"/>
                </a:cubicBezTo>
                <a:cubicBezTo>
                  <a:pt x="6365" y="1707"/>
                  <a:pt x="6362" y="1707"/>
                  <a:pt x="6359" y="1707"/>
                </a:cubicBezTo>
                <a:cubicBezTo>
                  <a:pt x="6347" y="1707"/>
                  <a:pt x="6335" y="1695"/>
                  <a:pt x="6323" y="1671"/>
                </a:cubicBezTo>
                <a:lnTo>
                  <a:pt x="6323" y="1659"/>
                </a:lnTo>
                <a:cubicBezTo>
                  <a:pt x="6287" y="1659"/>
                  <a:pt x="6263" y="1671"/>
                  <a:pt x="6251" y="1707"/>
                </a:cubicBezTo>
                <a:cubicBezTo>
                  <a:pt x="6220" y="1707"/>
                  <a:pt x="6193" y="1702"/>
                  <a:pt x="6169" y="1702"/>
                </a:cubicBezTo>
                <a:cubicBezTo>
                  <a:pt x="6156" y="1702"/>
                  <a:pt x="6144" y="1703"/>
                  <a:pt x="6132" y="1707"/>
                </a:cubicBezTo>
                <a:cubicBezTo>
                  <a:pt x="6114" y="1678"/>
                  <a:pt x="6091" y="1668"/>
                  <a:pt x="6065" y="1668"/>
                </a:cubicBezTo>
                <a:cubicBezTo>
                  <a:pt x="6005" y="1668"/>
                  <a:pt x="5932" y="1723"/>
                  <a:pt x="5882" y="1731"/>
                </a:cubicBezTo>
                <a:cubicBezTo>
                  <a:pt x="5942" y="1874"/>
                  <a:pt x="5847" y="1886"/>
                  <a:pt x="5966" y="1969"/>
                </a:cubicBezTo>
                <a:cubicBezTo>
                  <a:pt x="5954" y="1957"/>
                  <a:pt x="5978" y="1945"/>
                  <a:pt x="6013" y="1921"/>
                </a:cubicBezTo>
                <a:cubicBezTo>
                  <a:pt x="6025" y="1909"/>
                  <a:pt x="6037" y="1909"/>
                  <a:pt x="6037" y="1898"/>
                </a:cubicBezTo>
                <a:lnTo>
                  <a:pt x="6037" y="1909"/>
                </a:lnTo>
                <a:cubicBezTo>
                  <a:pt x="6085" y="1886"/>
                  <a:pt x="6144" y="1862"/>
                  <a:pt x="6204" y="1838"/>
                </a:cubicBezTo>
                <a:lnTo>
                  <a:pt x="6204" y="1838"/>
                </a:lnTo>
                <a:cubicBezTo>
                  <a:pt x="6185" y="1905"/>
                  <a:pt x="6158" y="1971"/>
                  <a:pt x="6094" y="1971"/>
                </a:cubicBezTo>
                <a:cubicBezTo>
                  <a:pt x="6078" y="1971"/>
                  <a:pt x="6059" y="1967"/>
                  <a:pt x="6037" y="1957"/>
                </a:cubicBezTo>
                <a:cubicBezTo>
                  <a:pt x="6037" y="2064"/>
                  <a:pt x="6037" y="2171"/>
                  <a:pt x="6025" y="2219"/>
                </a:cubicBezTo>
                <a:cubicBezTo>
                  <a:pt x="5870" y="2064"/>
                  <a:pt x="5644" y="2029"/>
                  <a:pt x="5573" y="1921"/>
                </a:cubicBezTo>
                <a:cubicBezTo>
                  <a:pt x="5394" y="2076"/>
                  <a:pt x="5108" y="2160"/>
                  <a:pt x="5085" y="2457"/>
                </a:cubicBezTo>
                <a:cubicBezTo>
                  <a:pt x="5074" y="2470"/>
                  <a:pt x="5064" y="2475"/>
                  <a:pt x="5054" y="2475"/>
                </a:cubicBezTo>
                <a:cubicBezTo>
                  <a:pt x="5017" y="2475"/>
                  <a:pt x="4979" y="2404"/>
                  <a:pt x="4942" y="2386"/>
                </a:cubicBezTo>
                <a:cubicBezTo>
                  <a:pt x="4966" y="2338"/>
                  <a:pt x="5013" y="2326"/>
                  <a:pt x="5013" y="2290"/>
                </a:cubicBezTo>
                <a:lnTo>
                  <a:pt x="5013" y="2290"/>
                </a:lnTo>
                <a:cubicBezTo>
                  <a:pt x="4918" y="2398"/>
                  <a:pt x="4680" y="2457"/>
                  <a:pt x="4727" y="2648"/>
                </a:cubicBezTo>
                <a:cubicBezTo>
                  <a:pt x="4589" y="2629"/>
                  <a:pt x="4672" y="2518"/>
                  <a:pt x="4628" y="2518"/>
                </a:cubicBezTo>
                <a:cubicBezTo>
                  <a:pt x="4616" y="2518"/>
                  <a:pt x="4592" y="2528"/>
                  <a:pt x="4549" y="2552"/>
                </a:cubicBezTo>
                <a:lnTo>
                  <a:pt x="4561" y="2493"/>
                </a:lnTo>
                <a:cubicBezTo>
                  <a:pt x="4526" y="2485"/>
                  <a:pt x="4495" y="2481"/>
                  <a:pt x="4465" y="2481"/>
                </a:cubicBezTo>
                <a:cubicBezTo>
                  <a:pt x="4097" y="2481"/>
                  <a:pt x="4070" y="3054"/>
                  <a:pt x="3669" y="3054"/>
                </a:cubicBezTo>
                <a:cubicBezTo>
                  <a:pt x="3623" y="3054"/>
                  <a:pt x="3571" y="3046"/>
                  <a:pt x="3513" y="3029"/>
                </a:cubicBezTo>
                <a:lnTo>
                  <a:pt x="3513" y="3029"/>
                </a:lnTo>
                <a:cubicBezTo>
                  <a:pt x="3549" y="3041"/>
                  <a:pt x="3573" y="3041"/>
                  <a:pt x="3596" y="3064"/>
                </a:cubicBezTo>
                <a:cubicBezTo>
                  <a:pt x="3043" y="3111"/>
                  <a:pt x="2668" y="3626"/>
                  <a:pt x="2093" y="3626"/>
                </a:cubicBezTo>
                <a:cubicBezTo>
                  <a:pt x="2075" y="3626"/>
                  <a:pt x="2056" y="3625"/>
                  <a:pt x="2037" y="3624"/>
                </a:cubicBezTo>
                <a:cubicBezTo>
                  <a:pt x="1870" y="3636"/>
                  <a:pt x="1906" y="3755"/>
                  <a:pt x="1858" y="3874"/>
                </a:cubicBezTo>
                <a:lnTo>
                  <a:pt x="1763" y="3743"/>
                </a:lnTo>
                <a:cubicBezTo>
                  <a:pt x="1763" y="3743"/>
                  <a:pt x="1751" y="3803"/>
                  <a:pt x="1727" y="3862"/>
                </a:cubicBezTo>
                <a:cubicBezTo>
                  <a:pt x="1715" y="3922"/>
                  <a:pt x="1703" y="3981"/>
                  <a:pt x="1703" y="3981"/>
                </a:cubicBezTo>
                <a:cubicBezTo>
                  <a:pt x="1672" y="4026"/>
                  <a:pt x="1629" y="4041"/>
                  <a:pt x="1580" y="4041"/>
                </a:cubicBezTo>
                <a:cubicBezTo>
                  <a:pt x="1480" y="4041"/>
                  <a:pt x="1353" y="3978"/>
                  <a:pt x="1241" y="3978"/>
                </a:cubicBezTo>
                <a:cubicBezTo>
                  <a:pt x="1161" y="3978"/>
                  <a:pt x="1087" y="4011"/>
                  <a:pt x="1036" y="4124"/>
                </a:cubicBezTo>
                <a:lnTo>
                  <a:pt x="1108" y="4207"/>
                </a:lnTo>
                <a:cubicBezTo>
                  <a:pt x="1037" y="4225"/>
                  <a:pt x="927" y="4321"/>
                  <a:pt x="861" y="4321"/>
                </a:cubicBezTo>
                <a:cubicBezTo>
                  <a:pt x="837" y="4321"/>
                  <a:pt x="819" y="4310"/>
                  <a:pt x="810" y="4279"/>
                </a:cubicBezTo>
                <a:lnTo>
                  <a:pt x="810" y="4279"/>
                </a:lnTo>
                <a:cubicBezTo>
                  <a:pt x="810" y="4300"/>
                  <a:pt x="819" y="4366"/>
                  <a:pt x="781" y="4366"/>
                </a:cubicBezTo>
                <a:cubicBezTo>
                  <a:pt x="776" y="4366"/>
                  <a:pt x="770" y="4365"/>
                  <a:pt x="763" y="4362"/>
                </a:cubicBezTo>
                <a:lnTo>
                  <a:pt x="727" y="4279"/>
                </a:lnTo>
                <a:lnTo>
                  <a:pt x="560" y="4517"/>
                </a:lnTo>
                <a:cubicBezTo>
                  <a:pt x="550" y="4519"/>
                  <a:pt x="540" y="4520"/>
                  <a:pt x="531" y="4520"/>
                </a:cubicBezTo>
                <a:cubicBezTo>
                  <a:pt x="385" y="4520"/>
                  <a:pt x="418" y="4309"/>
                  <a:pt x="271" y="4309"/>
                </a:cubicBezTo>
                <a:cubicBezTo>
                  <a:pt x="241" y="4309"/>
                  <a:pt x="203" y="4317"/>
                  <a:pt x="155" y="4338"/>
                </a:cubicBezTo>
                <a:cubicBezTo>
                  <a:pt x="132" y="4362"/>
                  <a:pt x="108" y="4398"/>
                  <a:pt x="72" y="4446"/>
                </a:cubicBezTo>
                <a:cubicBezTo>
                  <a:pt x="60" y="4469"/>
                  <a:pt x="36" y="4517"/>
                  <a:pt x="24" y="4541"/>
                </a:cubicBezTo>
                <a:cubicBezTo>
                  <a:pt x="13" y="4565"/>
                  <a:pt x="1" y="4600"/>
                  <a:pt x="24" y="4612"/>
                </a:cubicBezTo>
                <a:cubicBezTo>
                  <a:pt x="60" y="4636"/>
                  <a:pt x="120" y="4648"/>
                  <a:pt x="155" y="4660"/>
                </a:cubicBezTo>
                <a:cubicBezTo>
                  <a:pt x="191" y="4684"/>
                  <a:pt x="203" y="4707"/>
                  <a:pt x="203" y="4719"/>
                </a:cubicBezTo>
                <a:cubicBezTo>
                  <a:pt x="179" y="4719"/>
                  <a:pt x="167" y="4743"/>
                  <a:pt x="155" y="4767"/>
                </a:cubicBezTo>
                <a:cubicBezTo>
                  <a:pt x="155" y="4779"/>
                  <a:pt x="203" y="4767"/>
                  <a:pt x="227" y="4803"/>
                </a:cubicBezTo>
                <a:cubicBezTo>
                  <a:pt x="239" y="4803"/>
                  <a:pt x="203" y="4850"/>
                  <a:pt x="251" y="4850"/>
                </a:cubicBezTo>
                <a:cubicBezTo>
                  <a:pt x="274" y="4862"/>
                  <a:pt x="310" y="4862"/>
                  <a:pt x="310" y="4862"/>
                </a:cubicBezTo>
                <a:cubicBezTo>
                  <a:pt x="346" y="4910"/>
                  <a:pt x="394" y="4957"/>
                  <a:pt x="429" y="5005"/>
                </a:cubicBezTo>
                <a:cubicBezTo>
                  <a:pt x="465" y="5053"/>
                  <a:pt x="501" y="5088"/>
                  <a:pt x="536" y="5136"/>
                </a:cubicBezTo>
                <a:cubicBezTo>
                  <a:pt x="572" y="5172"/>
                  <a:pt x="584" y="5208"/>
                  <a:pt x="608" y="5255"/>
                </a:cubicBezTo>
                <a:cubicBezTo>
                  <a:pt x="620" y="5267"/>
                  <a:pt x="632" y="5291"/>
                  <a:pt x="644" y="5303"/>
                </a:cubicBezTo>
                <a:cubicBezTo>
                  <a:pt x="644" y="5303"/>
                  <a:pt x="655" y="5303"/>
                  <a:pt x="667" y="5315"/>
                </a:cubicBezTo>
                <a:cubicBezTo>
                  <a:pt x="667" y="5303"/>
                  <a:pt x="667" y="5291"/>
                  <a:pt x="667" y="5267"/>
                </a:cubicBezTo>
                <a:cubicBezTo>
                  <a:pt x="667" y="5231"/>
                  <a:pt x="691" y="5172"/>
                  <a:pt x="691" y="5172"/>
                </a:cubicBezTo>
                <a:lnTo>
                  <a:pt x="786" y="5255"/>
                </a:lnTo>
                <a:lnTo>
                  <a:pt x="691" y="5315"/>
                </a:lnTo>
                <a:cubicBezTo>
                  <a:pt x="713" y="5331"/>
                  <a:pt x="730" y="5338"/>
                  <a:pt x="743" y="5338"/>
                </a:cubicBezTo>
                <a:cubicBezTo>
                  <a:pt x="787" y="5338"/>
                  <a:pt x="789" y="5260"/>
                  <a:pt x="798" y="5196"/>
                </a:cubicBezTo>
                <a:cubicBezTo>
                  <a:pt x="834" y="5255"/>
                  <a:pt x="870" y="5279"/>
                  <a:pt x="906" y="5291"/>
                </a:cubicBezTo>
                <a:cubicBezTo>
                  <a:pt x="906" y="5291"/>
                  <a:pt x="917" y="5219"/>
                  <a:pt x="929" y="5148"/>
                </a:cubicBezTo>
                <a:lnTo>
                  <a:pt x="953" y="5017"/>
                </a:lnTo>
                <a:cubicBezTo>
                  <a:pt x="1001" y="5088"/>
                  <a:pt x="965" y="5208"/>
                  <a:pt x="1084" y="5219"/>
                </a:cubicBezTo>
                <a:cubicBezTo>
                  <a:pt x="1096" y="5088"/>
                  <a:pt x="929" y="5053"/>
                  <a:pt x="1013" y="4934"/>
                </a:cubicBezTo>
                <a:lnTo>
                  <a:pt x="1013" y="4934"/>
                </a:lnTo>
                <a:cubicBezTo>
                  <a:pt x="1081" y="4979"/>
                  <a:pt x="1115" y="5035"/>
                  <a:pt x="1141" y="5035"/>
                </a:cubicBezTo>
                <a:cubicBezTo>
                  <a:pt x="1155" y="5035"/>
                  <a:pt x="1166" y="5017"/>
                  <a:pt x="1179" y="4969"/>
                </a:cubicBezTo>
                <a:cubicBezTo>
                  <a:pt x="1215" y="5029"/>
                  <a:pt x="1215" y="5065"/>
                  <a:pt x="1203" y="5112"/>
                </a:cubicBezTo>
                <a:cubicBezTo>
                  <a:pt x="1239" y="5005"/>
                  <a:pt x="1382" y="4993"/>
                  <a:pt x="1358" y="4862"/>
                </a:cubicBezTo>
                <a:lnTo>
                  <a:pt x="1358" y="4862"/>
                </a:lnTo>
                <a:cubicBezTo>
                  <a:pt x="1380" y="4876"/>
                  <a:pt x="1402" y="4882"/>
                  <a:pt x="1422" y="4882"/>
                </a:cubicBezTo>
                <a:cubicBezTo>
                  <a:pt x="1482" y="4882"/>
                  <a:pt x="1537" y="4838"/>
                  <a:pt x="1588" y="4838"/>
                </a:cubicBezTo>
                <a:cubicBezTo>
                  <a:pt x="1624" y="4838"/>
                  <a:pt x="1659" y="4860"/>
                  <a:pt x="1691" y="4934"/>
                </a:cubicBezTo>
                <a:cubicBezTo>
                  <a:pt x="1691" y="4862"/>
                  <a:pt x="1739" y="4707"/>
                  <a:pt x="1810" y="4672"/>
                </a:cubicBezTo>
                <a:lnTo>
                  <a:pt x="1810" y="4672"/>
                </a:lnTo>
                <a:cubicBezTo>
                  <a:pt x="1803" y="4761"/>
                  <a:pt x="1828" y="4785"/>
                  <a:pt x="1868" y="4785"/>
                </a:cubicBezTo>
                <a:cubicBezTo>
                  <a:pt x="1892" y="4785"/>
                  <a:pt x="1922" y="4776"/>
                  <a:pt x="1953" y="4767"/>
                </a:cubicBezTo>
                <a:cubicBezTo>
                  <a:pt x="1982" y="4757"/>
                  <a:pt x="2019" y="4740"/>
                  <a:pt x="2057" y="4740"/>
                </a:cubicBezTo>
                <a:cubicBezTo>
                  <a:pt x="2066" y="4740"/>
                  <a:pt x="2075" y="4741"/>
                  <a:pt x="2084" y="4743"/>
                </a:cubicBezTo>
                <a:cubicBezTo>
                  <a:pt x="2120" y="4743"/>
                  <a:pt x="2156" y="4779"/>
                  <a:pt x="2179" y="4838"/>
                </a:cubicBezTo>
                <a:cubicBezTo>
                  <a:pt x="2168" y="4576"/>
                  <a:pt x="2465" y="4600"/>
                  <a:pt x="2572" y="4398"/>
                </a:cubicBezTo>
                <a:lnTo>
                  <a:pt x="2572" y="4398"/>
                </a:lnTo>
                <a:cubicBezTo>
                  <a:pt x="2572" y="4416"/>
                  <a:pt x="2566" y="4447"/>
                  <a:pt x="2557" y="4456"/>
                </a:cubicBezTo>
                <a:lnTo>
                  <a:pt x="2557" y="4456"/>
                </a:lnTo>
                <a:cubicBezTo>
                  <a:pt x="2565" y="4456"/>
                  <a:pt x="2571" y="4456"/>
                  <a:pt x="2578" y="4456"/>
                </a:cubicBezTo>
                <a:cubicBezTo>
                  <a:pt x="2657" y="4456"/>
                  <a:pt x="2712" y="4496"/>
                  <a:pt x="2787" y="4517"/>
                </a:cubicBezTo>
                <a:cubicBezTo>
                  <a:pt x="2715" y="4326"/>
                  <a:pt x="2834" y="4219"/>
                  <a:pt x="2858" y="4065"/>
                </a:cubicBezTo>
                <a:cubicBezTo>
                  <a:pt x="3049" y="4195"/>
                  <a:pt x="2894" y="4315"/>
                  <a:pt x="3001" y="4469"/>
                </a:cubicBezTo>
                <a:cubicBezTo>
                  <a:pt x="2930" y="4326"/>
                  <a:pt x="3132" y="4231"/>
                  <a:pt x="3037" y="4124"/>
                </a:cubicBezTo>
                <a:lnTo>
                  <a:pt x="3037" y="4124"/>
                </a:lnTo>
                <a:cubicBezTo>
                  <a:pt x="3168" y="4195"/>
                  <a:pt x="3132" y="4148"/>
                  <a:pt x="3251" y="4279"/>
                </a:cubicBezTo>
                <a:cubicBezTo>
                  <a:pt x="3156" y="4041"/>
                  <a:pt x="3311" y="4207"/>
                  <a:pt x="3322" y="4029"/>
                </a:cubicBezTo>
                <a:cubicBezTo>
                  <a:pt x="3440" y="4079"/>
                  <a:pt x="3451" y="4165"/>
                  <a:pt x="3485" y="4165"/>
                </a:cubicBezTo>
                <a:cubicBezTo>
                  <a:pt x="3499" y="4165"/>
                  <a:pt x="3517" y="4151"/>
                  <a:pt x="3549" y="4112"/>
                </a:cubicBezTo>
                <a:cubicBezTo>
                  <a:pt x="3644" y="4148"/>
                  <a:pt x="3561" y="4291"/>
                  <a:pt x="3561" y="4291"/>
                </a:cubicBezTo>
                <a:cubicBezTo>
                  <a:pt x="3703" y="4231"/>
                  <a:pt x="3549" y="4088"/>
                  <a:pt x="3537" y="3969"/>
                </a:cubicBezTo>
                <a:cubicBezTo>
                  <a:pt x="3567" y="3944"/>
                  <a:pt x="3590" y="3934"/>
                  <a:pt x="3609" y="3934"/>
                </a:cubicBezTo>
                <a:cubicBezTo>
                  <a:pt x="3679" y="3934"/>
                  <a:pt x="3688" y="4080"/>
                  <a:pt x="3763" y="4136"/>
                </a:cubicBezTo>
                <a:cubicBezTo>
                  <a:pt x="3846" y="4041"/>
                  <a:pt x="3858" y="3850"/>
                  <a:pt x="3942" y="3826"/>
                </a:cubicBezTo>
                <a:cubicBezTo>
                  <a:pt x="3965" y="3850"/>
                  <a:pt x="3977" y="3850"/>
                  <a:pt x="3977" y="3898"/>
                </a:cubicBezTo>
                <a:cubicBezTo>
                  <a:pt x="4037" y="3707"/>
                  <a:pt x="4311" y="3755"/>
                  <a:pt x="4358" y="3517"/>
                </a:cubicBezTo>
                <a:cubicBezTo>
                  <a:pt x="4364" y="3520"/>
                  <a:pt x="4369" y="3522"/>
                  <a:pt x="4373" y="3525"/>
                </a:cubicBezTo>
                <a:lnTo>
                  <a:pt x="4373" y="3525"/>
                </a:lnTo>
                <a:cubicBezTo>
                  <a:pt x="4326" y="3458"/>
                  <a:pt x="4296" y="3379"/>
                  <a:pt x="4275" y="3326"/>
                </a:cubicBezTo>
                <a:cubicBezTo>
                  <a:pt x="4318" y="3301"/>
                  <a:pt x="4336" y="3225"/>
                  <a:pt x="4370" y="3225"/>
                </a:cubicBezTo>
                <a:cubicBezTo>
                  <a:pt x="4383" y="3225"/>
                  <a:pt x="4398" y="3237"/>
                  <a:pt x="4418" y="3267"/>
                </a:cubicBezTo>
                <a:cubicBezTo>
                  <a:pt x="4382" y="3279"/>
                  <a:pt x="4394" y="3326"/>
                  <a:pt x="4394" y="3374"/>
                </a:cubicBezTo>
                <a:lnTo>
                  <a:pt x="4442" y="3291"/>
                </a:lnTo>
                <a:lnTo>
                  <a:pt x="4442" y="3291"/>
                </a:lnTo>
                <a:cubicBezTo>
                  <a:pt x="4573" y="3433"/>
                  <a:pt x="4370" y="3386"/>
                  <a:pt x="4418" y="3517"/>
                </a:cubicBezTo>
                <a:cubicBezTo>
                  <a:pt x="4525" y="3410"/>
                  <a:pt x="4620" y="3207"/>
                  <a:pt x="4739" y="3207"/>
                </a:cubicBezTo>
                <a:cubicBezTo>
                  <a:pt x="4835" y="3362"/>
                  <a:pt x="4537" y="3362"/>
                  <a:pt x="4727" y="3457"/>
                </a:cubicBezTo>
                <a:lnTo>
                  <a:pt x="4549" y="3457"/>
                </a:lnTo>
                <a:cubicBezTo>
                  <a:pt x="4775" y="3660"/>
                  <a:pt x="4442" y="3469"/>
                  <a:pt x="4668" y="3707"/>
                </a:cubicBezTo>
                <a:cubicBezTo>
                  <a:pt x="4882" y="3672"/>
                  <a:pt x="4858" y="3529"/>
                  <a:pt x="5073" y="3493"/>
                </a:cubicBezTo>
                <a:cubicBezTo>
                  <a:pt x="5085" y="3386"/>
                  <a:pt x="5013" y="3362"/>
                  <a:pt x="5013" y="3255"/>
                </a:cubicBezTo>
                <a:cubicBezTo>
                  <a:pt x="5059" y="3198"/>
                  <a:pt x="5101" y="3176"/>
                  <a:pt x="5142" y="3176"/>
                </a:cubicBezTo>
                <a:cubicBezTo>
                  <a:pt x="5263" y="3176"/>
                  <a:pt x="5364" y="3363"/>
                  <a:pt x="5451" y="3363"/>
                </a:cubicBezTo>
                <a:cubicBezTo>
                  <a:pt x="5481" y="3363"/>
                  <a:pt x="5510" y="3340"/>
                  <a:pt x="5537" y="3279"/>
                </a:cubicBezTo>
                <a:cubicBezTo>
                  <a:pt x="5548" y="3162"/>
                  <a:pt x="5493" y="2971"/>
                  <a:pt x="5621" y="2971"/>
                </a:cubicBezTo>
                <a:cubicBezTo>
                  <a:pt x="5638" y="2971"/>
                  <a:pt x="5657" y="2974"/>
                  <a:pt x="5680" y="2981"/>
                </a:cubicBezTo>
                <a:lnTo>
                  <a:pt x="5704" y="3183"/>
                </a:lnTo>
                <a:cubicBezTo>
                  <a:pt x="5889" y="3129"/>
                  <a:pt x="5736" y="2916"/>
                  <a:pt x="5908" y="2916"/>
                </a:cubicBezTo>
                <a:cubicBezTo>
                  <a:pt x="5924" y="2916"/>
                  <a:pt x="5943" y="2917"/>
                  <a:pt x="5966" y="2922"/>
                </a:cubicBezTo>
                <a:cubicBezTo>
                  <a:pt x="5954" y="3005"/>
                  <a:pt x="5835" y="3041"/>
                  <a:pt x="5870" y="3052"/>
                </a:cubicBezTo>
                <a:cubicBezTo>
                  <a:pt x="5902" y="3068"/>
                  <a:pt x="5924" y="3075"/>
                  <a:pt x="5940" y="3075"/>
                </a:cubicBezTo>
                <a:cubicBezTo>
                  <a:pt x="6021" y="3075"/>
                  <a:pt x="5936" y="2904"/>
                  <a:pt x="6025" y="2874"/>
                </a:cubicBezTo>
                <a:lnTo>
                  <a:pt x="6109" y="3029"/>
                </a:lnTo>
                <a:cubicBezTo>
                  <a:pt x="6311" y="2922"/>
                  <a:pt x="6501" y="2719"/>
                  <a:pt x="6716" y="2588"/>
                </a:cubicBezTo>
                <a:lnTo>
                  <a:pt x="6716" y="2588"/>
                </a:lnTo>
                <a:cubicBezTo>
                  <a:pt x="6728" y="2648"/>
                  <a:pt x="6704" y="2719"/>
                  <a:pt x="6775" y="2743"/>
                </a:cubicBezTo>
                <a:cubicBezTo>
                  <a:pt x="7037" y="2541"/>
                  <a:pt x="7418" y="2541"/>
                  <a:pt x="7728" y="2541"/>
                </a:cubicBezTo>
                <a:lnTo>
                  <a:pt x="7787" y="2362"/>
                </a:lnTo>
                <a:cubicBezTo>
                  <a:pt x="7789" y="2361"/>
                  <a:pt x="7792" y="2360"/>
                  <a:pt x="7794" y="2360"/>
                </a:cubicBezTo>
                <a:cubicBezTo>
                  <a:pt x="7819" y="2360"/>
                  <a:pt x="7858" y="2413"/>
                  <a:pt x="7847" y="2445"/>
                </a:cubicBezTo>
                <a:cubicBezTo>
                  <a:pt x="7858" y="2447"/>
                  <a:pt x="7868" y="2448"/>
                  <a:pt x="7875" y="2448"/>
                </a:cubicBezTo>
                <a:cubicBezTo>
                  <a:pt x="7952" y="2448"/>
                  <a:pt x="7825" y="2344"/>
                  <a:pt x="7847" y="2279"/>
                </a:cubicBezTo>
                <a:cubicBezTo>
                  <a:pt x="7857" y="2273"/>
                  <a:pt x="7867" y="2270"/>
                  <a:pt x="7876" y="2270"/>
                </a:cubicBezTo>
                <a:cubicBezTo>
                  <a:pt x="7924" y="2270"/>
                  <a:pt x="7962" y="2336"/>
                  <a:pt x="7942" y="2386"/>
                </a:cubicBezTo>
                <a:cubicBezTo>
                  <a:pt x="8066" y="2220"/>
                  <a:pt x="8325" y="2001"/>
                  <a:pt x="8563" y="2001"/>
                </a:cubicBezTo>
                <a:cubicBezTo>
                  <a:pt x="8599" y="2001"/>
                  <a:pt x="8634" y="2006"/>
                  <a:pt x="8668" y="2017"/>
                </a:cubicBezTo>
                <a:lnTo>
                  <a:pt x="8645" y="2076"/>
                </a:lnTo>
                <a:cubicBezTo>
                  <a:pt x="8803" y="2076"/>
                  <a:pt x="8746" y="1787"/>
                  <a:pt x="8872" y="1787"/>
                </a:cubicBezTo>
                <a:cubicBezTo>
                  <a:pt x="8888" y="1787"/>
                  <a:pt x="8907" y="1791"/>
                  <a:pt x="8930" y="1802"/>
                </a:cubicBezTo>
                <a:lnTo>
                  <a:pt x="8907" y="1838"/>
                </a:lnTo>
                <a:cubicBezTo>
                  <a:pt x="9196" y="1791"/>
                  <a:pt x="9477" y="1628"/>
                  <a:pt x="9741" y="1628"/>
                </a:cubicBezTo>
                <a:cubicBezTo>
                  <a:pt x="9813" y="1628"/>
                  <a:pt x="9885" y="1640"/>
                  <a:pt x="9954" y="1671"/>
                </a:cubicBezTo>
                <a:cubicBezTo>
                  <a:pt x="9954" y="1445"/>
                  <a:pt x="10323" y="1671"/>
                  <a:pt x="10276" y="1374"/>
                </a:cubicBezTo>
                <a:lnTo>
                  <a:pt x="10276" y="1374"/>
                </a:lnTo>
                <a:cubicBezTo>
                  <a:pt x="10514" y="1469"/>
                  <a:pt x="10466" y="1540"/>
                  <a:pt x="10764" y="1576"/>
                </a:cubicBezTo>
                <a:cubicBezTo>
                  <a:pt x="10847" y="1576"/>
                  <a:pt x="10835" y="1362"/>
                  <a:pt x="10919" y="1314"/>
                </a:cubicBezTo>
                <a:lnTo>
                  <a:pt x="10954" y="1469"/>
                </a:lnTo>
                <a:lnTo>
                  <a:pt x="11050" y="1278"/>
                </a:lnTo>
                <a:lnTo>
                  <a:pt x="11145" y="1457"/>
                </a:lnTo>
                <a:lnTo>
                  <a:pt x="11228" y="1398"/>
                </a:lnTo>
                <a:cubicBezTo>
                  <a:pt x="11193" y="1398"/>
                  <a:pt x="11145" y="1350"/>
                  <a:pt x="11145" y="1302"/>
                </a:cubicBezTo>
                <a:cubicBezTo>
                  <a:pt x="11172" y="1278"/>
                  <a:pt x="11205" y="1267"/>
                  <a:pt x="11239" y="1267"/>
                </a:cubicBezTo>
                <a:cubicBezTo>
                  <a:pt x="11352" y="1267"/>
                  <a:pt x="11481" y="1381"/>
                  <a:pt x="11490" y="1445"/>
                </a:cubicBezTo>
                <a:cubicBezTo>
                  <a:pt x="11490" y="1445"/>
                  <a:pt x="11562" y="1398"/>
                  <a:pt x="11633" y="1362"/>
                </a:cubicBezTo>
                <a:cubicBezTo>
                  <a:pt x="11704" y="1326"/>
                  <a:pt x="11776" y="1290"/>
                  <a:pt x="11776" y="1290"/>
                </a:cubicBezTo>
                <a:lnTo>
                  <a:pt x="11776" y="1290"/>
                </a:lnTo>
                <a:cubicBezTo>
                  <a:pt x="11776" y="1350"/>
                  <a:pt x="11728" y="1374"/>
                  <a:pt x="11693" y="1421"/>
                </a:cubicBezTo>
                <a:cubicBezTo>
                  <a:pt x="11723" y="1383"/>
                  <a:pt x="11743" y="1369"/>
                  <a:pt x="11755" y="1369"/>
                </a:cubicBezTo>
                <a:cubicBezTo>
                  <a:pt x="11789" y="1369"/>
                  <a:pt x="11773" y="1474"/>
                  <a:pt x="11807" y="1474"/>
                </a:cubicBezTo>
                <a:cubicBezTo>
                  <a:pt x="11818" y="1474"/>
                  <a:pt x="11834" y="1463"/>
                  <a:pt x="11859" y="1433"/>
                </a:cubicBezTo>
                <a:cubicBezTo>
                  <a:pt x="11835" y="1398"/>
                  <a:pt x="11871" y="1338"/>
                  <a:pt x="11871" y="1302"/>
                </a:cubicBezTo>
                <a:cubicBezTo>
                  <a:pt x="11911" y="1366"/>
                  <a:pt x="12003" y="1392"/>
                  <a:pt x="12064" y="1392"/>
                </a:cubicBezTo>
                <a:cubicBezTo>
                  <a:pt x="12095" y="1392"/>
                  <a:pt x="12117" y="1386"/>
                  <a:pt x="12121" y="1374"/>
                </a:cubicBezTo>
                <a:lnTo>
                  <a:pt x="12121" y="1374"/>
                </a:lnTo>
                <a:lnTo>
                  <a:pt x="12085" y="1481"/>
                </a:lnTo>
                <a:cubicBezTo>
                  <a:pt x="12089" y="1485"/>
                  <a:pt x="12093" y="1486"/>
                  <a:pt x="12098" y="1486"/>
                </a:cubicBezTo>
                <a:cubicBezTo>
                  <a:pt x="12108" y="1486"/>
                  <a:pt x="12121" y="1481"/>
                  <a:pt x="12145" y="1481"/>
                </a:cubicBezTo>
                <a:cubicBezTo>
                  <a:pt x="12154" y="1476"/>
                  <a:pt x="12166" y="1474"/>
                  <a:pt x="12177" y="1474"/>
                </a:cubicBezTo>
                <a:cubicBezTo>
                  <a:pt x="12197" y="1474"/>
                  <a:pt x="12216" y="1482"/>
                  <a:pt x="12216" y="1505"/>
                </a:cubicBezTo>
                <a:cubicBezTo>
                  <a:pt x="12260" y="1461"/>
                  <a:pt x="12422" y="1359"/>
                  <a:pt x="12477" y="1359"/>
                </a:cubicBezTo>
                <a:cubicBezTo>
                  <a:pt x="12483" y="1359"/>
                  <a:pt x="12487" y="1360"/>
                  <a:pt x="12490" y="1362"/>
                </a:cubicBezTo>
                <a:cubicBezTo>
                  <a:pt x="12490" y="1362"/>
                  <a:pt x="12472" y="1380"/>
                  <a:pt x="12445" y="1399"/>
                </a:cubicBezTo>
                <a:lnTo>
                  <a:pt x="12445" y="1399"/>
                </a:lnTo>
                <a:cubicBezTo>
                  <a:pt x="12462" y="1393"/>
                  <a:pt x="12486" y="1389"/>
                  <a:pt x="12526" y="1386"/>
                </a:cubicBezTo>
                <a:lnTo>
                  <a:pt x="12526" y="1386"/>
                </a:lnTo>
                <a:cubicBezTo>
                  <a:pt x="12526" y="1445"/>
                  <a:pt x="12324" y="1481"/>
                  <a:pt x="12264" y="1493"/>
                </a:cubicBezTo>
                <a:cubicBezTo>
                  <a:pt x="12264" y="1493"/>
                  <a:pt x="12336" y="1505"/>
                  <a:pt x="12336" y="1505"/>
                </a:cubicBezTo>
                <a:cubicBezTo>
                  <a:pt x="12281" y="1526"/>
                  <a:pt x="12257" y="1528"/>
                  <a:pt x="12199" y="1537"/>
                </a:cubicBezTo>
                <a:lnTo>
                  <a:pt x="12199" y="1537"/>
                </a:lnTo>
                <a:cubicBezTo>
                  <a:pt x="12201" y="1537"/>
                  <a:pt x="12203" y="1537"/>
                  <a:pt x="12204" y="1537"/>
                </a:cubicBezTo>
                <a:cubicBezTo>
                  <a:pt x="12222" y="1537"/>
                  <a:pt x="12186" y="1555"/>
                  <a:pt x="12157" y="1564"/>
                </a:cubicBezTo>
                <a:cubicBezTo>
                  <a:pt x="12121" y="1576"/>
                  <a:pt x="12097" y="1576"/>
                  <a:pt x="12193" y="1588"/>
                </a:cubicBezTo>
                <a:lnTo>
                  <a:pt x="12133" y="1588"/>
                </a:lnTo>
                <a:cubicBezTo>
                  <a:pt x="12133" y="1588"/>
                  <a:pt x="12145" y="1600"/>
                  <a:pt x="12157" y="1624"/>
                </a:cubicBezTo>
                <a:cubicBezTo>
                  <a:pt x="12157" y="1636"/>
                  <a:pt x="12169" y="1624"/>
                  <a:pt x="12157" y="1659"/>
                </a:cubicBezTo>
                <a:cubicBezTo>
                  <a:pt x="12145" y="1695"/>
                  <a:pt x="12121" y="1719"/>
                  <a:pt x="12097" y="1755"/>
                </a:cubicBezTo>
                <a:cubicBezTo>
                  <a:pt x="12216" y="1850"/>
                  <a:pt x="12145" y="1886"/>
                  <a:pt x="12193" y="2005"/>
                </a:cubicBezTo>
                <a:cubicBezTo>
                  <a:pt x="12062" y="2088"/>
                  <a:pt x="11871" y="2136"/>
                  <a:pt x="11740" y="2267"/>
                </a:cubicBezTo>
                <a:cubicBezTo>
                  <a:pt x="11693" y="2410"/>
                  <a:pt x="11800" y="2386"/>
                  <a:pt x="11812" y="2493"/>
                </a:cubicBezTo>
                <a:cubicBezTo>
                  <a:pt x="11781" y="2462"/>
                  <a:pt x="11745" y="2455"/>
                  <a:pt x="11711" y="2455"/>
                </a:cubicBezTo>
                <a:cubicBezTo>
                  <a:pt x="11682" y="2455"/>
                  <a:pt x="11654" y="2460"/>
                  <a:pt x="11632" y="2460"/>
                </a:cubicBezTo>
                <a:cubicBezTo>
                  <a:pt x="11600" y="2460"/>
                  <a:pt x="11581" y="2450"/>
                  <a:pt x="11585" y="2398"/>
                </a:cubicBezTo>
                <a:lnTo>
                  <a:pt x="11585" y="2398"/>
                </a:lnTo>
                <a:cubicBezTo>
                  <a:pt x="11431" y="2564"/>
                  <a:pt x="11383" y="2612"/>
                  <a:pt x="11216" y="2874"/>
                </a:cubicBezTo>
                <a:cubicBezTo>
                  <a:pt x="11276" y="2898"/>
                  <a:pt x="11323" y="2898"/>
                  <a:pt x="11335" y="2945"/>
                </a:cubicBezTo>
                <a:cubicBezTo>
                  <a:pt x="11320" y="2965"/>
                  <a:pt x="11295" y="2975"/>
                  <a:pt x="11268" y="2975"/>
                </a:cubicBezTo>
                <a:cubicBezTo>
                  <a:pt x="11231" y="2975"/>
                  <a:pt x="11190" y="2956"/>
                  <a:pt x="11169" y="2922"/>
                </a:cubicBezTo>
                <a:lnTo>
                  <a:pt x="11169" y="2898"/>
                </a:lnTo>
                <a:cubicBezTo>
                  <a:pt x="11014" y="3279"/>
                  <a:pt x="10311" y="3052"/>
                  <a:pt x="10240" y="3433"/>
                </a:cubicBezTo>
                <a:lnTo>
                  <a:pt x="10240" y="3410"/>
                </a:lnTo>
                <a:lnTo>
                  <a:pt x="10085" y="3695"/>
                </a:lnTo>
                <a:cubicBezTo>
                  <a:pt x="10069" y="3703"/>
                  <a:pt x="10058" y="3707"/>
                  <a:pt x="10049" y="3707"/>
                </a:cubicBezTo>
                <a:cubicBezTo>
                  <a:pt x="9997" y="3707"/>
                  <a:pt x="10080" y="3563"/>
                  <a:pt x="9966" y="3553"/>
                </a:cubicBezTo>
                <a:cubicBezTo>
                  <a:pt x="9907" y="3743"/>
                  <a:pt x="9799" y="3803"/>
                  <a:pt x="9680" y="3862"/>
                </a:cubicBezTo>
                <a:cubicBezTo>
                  <a:pt x="9573" y="3910"/>
                  <a:pt x="9466" y="3957"/>
                  <a:pt x="9371" y="4124"/>
                </a:cubicBezTo>
                <a:cubicBezTo>
                  <a:pt x="9352" y="4117"/>
                  <a:pt x="9333" y="4114"/>
                  <a:pt x="9313" y="4114"/>
                </a:cubicBezTo>
                <a:cubicBezTo>
                  <a:pt x="9270" y="4114"/>
                  <a:pt x="9229" y="4128"/>
                  <a:pt x="9204" y="4136"/>
                </a:cubicBezTo>
                <a:cubicBezTo>
                  <a:pt x="9157" y="4136"/>
                  <a:pt x="9121" y="4148"/>
                  <a:pt x="9097" y="4160"/>
                </a:cubicBezTo>
                <a:cubicBezTo>
                  <a:pt x="9026" y="4195"/>
                  <a:pt x="8966" y="4267"/>
                  <a:pt x="8907" y="4338"/>
                </a:cubicBezTo>
                <a:cubicBezTo>
                  <a:pt x="8787" y="4481"/>
                  <a:pt x="8668" y="4660"/>
                  <a:pt x="8478" y="4672"/>
                </a:cubicBezTo>
                <a:lnTo>
                  <a:pt x="8549" y="4719"/>
                </a:lnTo>
                <a:cubicBezTo>
                  <a:pt x="8554" y="4768"/>
                  <a:pt x="8539" y="4781"/>
                  <a:pt x="8516" y="4781"/>
                </a:cubicBezTo>
                <a:cubicBezTo>
                  <a:pt x="8489" y="4781"/>
                  <a:pt x="8450" y="4763"/>
                  <a:pt x="8418" y="4763"/>
                </a:cubicBezTo>
                <a:cubicBezTo>
                  <a:pt x="8410" y="4763"/>
                  <a:pt x="8402" y="4764"/>
                  <a:pt x="8395" y="4767"/>
                </a:cubicBezTo>
                <a:cubicBezTo>
                  <a:pt x="8454" y="4815"/>
                  <a:pt x="8514" y="4779"/>
                  <a:pt x="8514" y="4838"/>
                </a:cubicBezTo>
                <a:cubicBezTo>
                  <a:pt x="8335" y="5100"/>
                  <a:pt x="8085" y="5315"/>
                  <a:pt x="7823" y="5565"/>
                </a:cubicBezTo>
                <a:cubicBezTo>
                  <a:pt x="7787" y="5600"/>
                  <a:pt x="7764" y="5624"/>
                  <a:pt x="7728" y="5672"/>
                </a:cubicBezTo>
                <a:cubicBezTo>
                  <a:pt x="7680" y="5719"/>
                  <a:pt x="7633" y="5779"/>
                  <a:pt x="7597" y="5839"/>
                </a:cubicBezTo>
                <a:cubicBezTo>
                  <a:pt x="7502" y="5946"/>
                  <a:pt x="7418" y="6065"/>
                  <a:pt x="7359" y="6196"/>
                </a:cubicBezTo>
                <a:cubicBezTo>
                  <a:pt x="7216" y="6458"/>
                  <a:pt x="7132" y="6731"/>
                  <a:pt x="7156" y="7005"/>
                </a:cubicBezTo>
                <a:cubicBezTo>
                  <a:pt x="7156" y="7101"/>
                  <a:pt x="7204" y="7160"/>
                  <a:pt x="7252" y="7184"/>
                </a:cubicBezTo>
                <a:cubicBezTo>
                  <a:pt x="7311" y="7208"/>
                  <a:pt x="7371" y="7220"/>
                  <a:pt x="7418" y="7232"/>
                </a:cubicBezTo>
                <a:cubicBezTo>
                  <a:pt x="7537" y="7243"/>
                  <a:pt x="7597" y="7279"/>
                  <a:pt x="7633" y="7505"/>
                </a:cubicBezTo>
                <a:lnTo>
                  <a:pt x="7525" y="7505"/>
                </a:lnTo>
                <a:cubicBezTo>
                  <a:pt x="7478" y="7505"/>
                  <a:pt x="7418" y="7494"/>
                  <a:pt x="7418" y="7493"/>
                </a:cubicBezTo>
                <a:lnTo>
                  <a:pt x="7418" y="7493"/>
                </a:lnTo>
                <a:cubicBezTo>
                  <a:pt x="7716" y="7767"/>
                  <a:pt x="8014" y="7970"/>
                  <a:pt x="8395" y="8029"/>
                </a:cubicBezTo>
                <a:cubicBezTo>
                  <a:pt x="8499" y="8057"/>
                  <a:pt x="8612" y="8069"/>
                  <a:pt x="8728" y="8069"/>
                </a:cubicBezTo>
                <a:cubicBezTo>
                  <a:pt x="8810" y="8069"/>
                  <a:pt x="8894" y="8063"/>
                  <a:pt x="8978" y="8053"/>
                </a:cubicBezTo>
                <a:cubicBezTo>
                  <a:pt x="9026" y="8041"/>
                  <a:pt x="9073" y="8041"/>
                  <a:pt x="9121" y="8029"/>
                </a:cubicBezTo>
                <a:cubicBezTo>
                  <a:pt x="9168" y="8017"/>
                  <a:pt x="9216" y="8005"/>
                  <a:pt x="9252" y="7994"/>
                </a:cubicBezTo>
                <a:cubicBezTo>
                  <a:pt x="9311" y="7982"/>
                  <a:pt x="9359" y="7946"/>
                  <a:pt x="9418" y="7922"/>
                </a:cubicBezTo>
                <a:lnTo>
                  <a:pt x="9418" y="7922"/>
                </a:lnTo>
                <a:cubicBezTo>
                  <a:pt x="9395" y="7958"/>
                  <a:pt x="9407" y="8017"/>
                  <a:pt x="9359" y="8017"/>
                </a:cubicBezTo>
                <a:cubicBezTo>
                  <a:pt x="9388" y="8041"/>
                  <a:pt x="9422" y="8051"/>
                  <a:pt x="9458" y="8051"/>
                </a:cubicBezTo>
                <a:cubicBezTo>
                  <a:pt x="9586" y="8051"/>
                  <a:pt x="9735" y="7925"/>
                  <a:pt x="9716" y="7851"/>
                </a:cubicBezTo>
                <a:cubicBezTo>
                  <a:pt x="9720" y="7850"/>
                  <a:pt x="9724" y="7850"/>
                  <a:pt x="9728" y="7850"/>
                </a:cubicBezTo>
                <a:cubicBezTo>
                  <a:pt x="9784" y="7850"/>
                  <a:pt x="9755" y="7936"/>
                  <a:pt x="9811" y="7970"/>
                </a:cubicBezTo>
                <a:cubicBezTo>
                  <a:pt x="9823" y="7976"/>
                  <a:pt x="9835" y="7978"/>
                  <a:pt x="9846" y="7978"/>
                </a:cubicBezTo>
                <a:cubicBezTo>
                  <a:pt x="9928" y="7978"/>
                  <a:pt x="9993" y="7837"/>
                  <a:pt x="10055" y="7837"/>
                </a:cubicBezTo>
                <a:cubicBezTo>
                  <a:pt x="10069" y="7837"/>
                  <a:pt x="10083" y="7845"/>
                  <a:pt x="10097" y="7863"/>
                </a:cubicBezTo>
                <a:cubicBezTo>
                  <a:pt x="10104" y="7876"/>
                  <a:pt x="10095" y="7889"/>
                  <a:pt x="10085" y="7901"/>
                </a:cubicBezTo>
                <a:lnTo>
                  <a:pt x="10085" y="7901"/>
                </a:lnTo>
                <a:cubicBezTo>
                  <a:pt x="10161" y="7852"/>
                  <a:pt x="10347" y="7848"/>
                  <a:pt x="10252" y="7732"/>
                </a:cubicBezTo>
                <a:lnTo>
                  <a:pt x="10252" y="7732"/>
                </a:lnTo>
                <a:cubicBezTo>
                  <a:pt x="10264" y="7733"/>
                  <a:pt x="10276" y="7734"/>
                  <a:pt x="10287" y="7734"/>
                </a:cubicBezTo>
                <a:cubicBezTo>
                  <a:pt x="10435" y="7734"/>
                  <a:pt x="10532" y="7616"/>
                  <a:pt x="10651" y="7616"/>
                </a:cubicBezTo>
                <a:cubicBezTo>
                  <a:pt x="10668" y="7616"/>
                  <a:pt x="10686" y="7619"/>
                  <a:pt x="10704" y="7624"/>
                </a:cubicBezTo>
                <a:cubicBezTo>
                  <a:pt x="10740" y="7446"/>
                  <a:pt x="11002" y="7601"/>
                  <a:pt x="10954" y="7374"/>
                </a:cubicBezTo>
                <a:lnTo>
                  <a:pt x="10954" y="7374"/>
                </a:lnTo>
                <a:cubicBezTo>
                  <a:pt x="10981" y="7460"/>
                  <a:pt x="11037" y="7493"/>
                  <a:pt x="11100" y="7493"/>
                </a:cubicBezTo>
                <a:cubicBezTo>
                  <a:pt x="11202" y="7493"/>
                  <a:pt x="11322" y="7404"/>
                  <a:pt x="11359" y="7315"/>
                </a:cubicBezTo>
                <a:lnTo>
                  <a:pt x="11359" y="7315"/>
                </a:lnTo>
                <a:cubicBezTo>
                  <a:pt x="11347" y="7398"/>
                  <a:pt x="11478" y="7363"/>
                  <a:pt x="11466" y="7470"/>
                </a:cubicBezTo>
                <a:cubicBezTo>
                  <a:pt x="11585" y="7422"/>
                  <a:pt x="11669" y="7339"/>
                  <a:pt x="11609" y="7232"/>
                </a:cubicBezTo>
                <a:lnTo>
                  <a:pt x="11609" y="7232"/>
                </a:lnTo>
                <a:cubicBezTo>
                  <a:pt x="11656" y="7260"/>
                  <a:pt x="11697" y="7272"/>
                  <a:pt x="11732" y="7272"/>
                </a:cubicBezTo>
                <a:cubicBezTo>
                  <a:pt x="11880" y="7272"/>
                  <a:pt x="11945" y="7071"/>
                  <a:pt x="12056" y="7071"/>
                </a:cubicBezTo>
                <a:cubicBezTo>
                  <a:pt x="12094" y="7071"/>
                  <a:pt x="12138" y="7095"/>
                  <a:pt x="12193" y="7160"/>
                </a:cubicBezTo>
                <a:cubicBezTo>
                  <a:pt x="12478" y="6910"/>
                  <a:pt x="12752" y="6708"/>
                  <a:pt x="13026" y="6541"/>
                </a:cubicBezTo>
                <a:lnTo>
                  <a:pt x="13026" y="6541"/>
                </a:lnTo>
                <a:cubicBezTo>
                  <a:pt x="13109" y="6767"/>
                  <a:pt x="12705" y="6696"/>
                  <a:pt x="12812" y="6922"/>
                </a:cubicBezTo>
                <a:cubicBezTo>
                  <a:pt x="13062" y="6720"/>
                  <a:pt x="13145" y="6458"/>
                  <a:pt x="13443" y="6398"/>
                </a:cubicBezTo>
                <a:cubicBezTo>
                  <a:pt x="13526" y="6398"/>
                  <a:pt x="13443" y="6517"/>
                  <a:pt x="13431" y="6565"/>
                </a:cubicBezTo>
                <a:cubicBezTo>
                  <a:pt x="13550" y="6458"/>
                  <a:pt x="13681" y="6410"/>
                  <a:pt x="13812" y="6362"/>
                </a:cubicBezTo>
                <a:cubicBezTo>
                  <a:pt x="13941" y="6315"/>
                  <a:pt x="14036" y="6280"/>
                  <a:pt x="14153" y="6176"/>
                </a:cubicBezTo>
                <a:lnTo>
                  <a:pt x="14153" y="6176"/>
                </a:lnTo>
                <a:cubicBezTo>
                  <a:pt x="14154" y="6178"/>
                  <a:pt x="14155" y="6180"/>
                  <a:pt x="14157" y="6182"/>
                </a:cubicBezTo>
                <a:lnTo>
                  <a:pt x="14157" y="6182"/>
                </a:lnTo>
                <a:cubicBezTo>
                  <a:pt x="14157" y="6178"/>
                  <a:pt x="14157" y="6175"/>
                  <a:pt x="14157" y="6172"/>
                </a:cubicBezTo>
                <a:lnTo>
                  <a:pt x="14157" y="6172"/>
                </a:lnTo>
                <a:cubicBezTo>
                  <a:pt x="14156" y="6173"/>
                  <a:pt x="14154" y="6175"/>
                  <a:pt x="14153" y="6176"/>
                </a:cubicBezTo>
                <a:lnTo>
                  <a:pt x="14153" y="6176"/>
                </a:lnTo>
                <a:cubicBezTo>
                  <a:pt x="14063" y="6046"/>
                  <a:pt x="14250" y="5827"/>
                  <a:pt x="14253" y="5740"/>
                </a:cubicBezTo>
                <a:lnTo>
                  <a:pt x="14253" y="5740"/>
                </a:lnTo>
                <a:cubicBezTo>
                  <a:pt x="14269" y="6047"/>
                  <a:pt x="14526" y="5723"/>
                  <a:pt x="14514" y="6136"/>
                </a:cubicBezTo>
                <a:cubicBezTo>
                  <a:pt x="14538" y="6100"/>
                  <a:pt x="14562" y="6041"/>
                  <a:pt x="14538" y="5981"/>
                </a:cubicBezTo>
                <a:cubicBezTo>
                  <a:pt x="14586" y="5981"/>
                  <a:pt x="14622" y="6017"/>
                  <a:pt x="14598" y="6112"/>
                </a:cubicBezTo>
                <a:cubicBezTo>
                  <a:pt x="14752" y="5993"/>
                  <a:pt x="14657" y="5910"/>
                  <a:pt x="14824" y="5850"/>
                </a:cubicBezTo>
                <a:lnTo>
                  <a:pt x="14824" y="5850"/>
                </a:lnTo>
                <a:cubicBezTo>
                  <a:pt x="14836" y="5898"/>
                  <a:pt x="14812" y="5934"/>
                  <a:pt x="14812" y="5993"/>
                </a:cubicBezTo>
                <a:cubicBezTo>
                  <a:pt x="14860" y="5874"/>
                  <a:pt x="14907" y="5743"/>
                  <a:pt x="15062" y="5743"/>
                </a:cubicBezTo>
                <a:cubicBezTo>
                  <a:pt x="15062" y="5763"/>
                  <a:pt x="15087" y="5791"/>
                  <a:pt x="15068" y="5807"/>
                </a:cubicBezTo>
                <a:lnTo>
                  <a:pt x="15068" y="5807"/>
                </a:lnTo>
                <a:cubicBezTo>
                  <a:pt x="15277" y="5706"/>
                  <a:pt x="15364" y="5433"/>
                  <a:pt x="15629" y="5433"/>
                </a:cubicBezTo>
                <a:cubicBezTo>
                  <a:pt x="15634" y="5433"/>
                  <a:pt x="15640" y="5433"/>
                  <a:pt x="15645" y="5434"/>
                </a:cubicBezTo>
                <a:cubicBezTo>
                  <a:pt x="15645" y="5672"/>
                  <a:pt x="15765" y="5469"/>
                  <a:pt x="15836" y="5648"/>
                </a:cubicBezTo>
                <a:lnTo>
                  <a:pt x="15955" y="5553"/>
                </a:lnTo>
                <a:lnTo>
                  <a:pt x="15872" y="5481"/>
                </a:lnTo>
                <a:cubicBezTo>
                  <a:pt x="15983" y="5448"/>
                  <a:pt x="16043" y="5289"/>
                  <a:pt x="16158" y="5289"/>
                </a:cubicBezTo>
                <a:cubicBezTo>
                  <a:pt x="16165" y="5289"/>
                  <a:pt x="16173" y="5289"/>
                  <a:pt x="16181" y="5291"/>
                </a:cubicBezTo>
                <a:lnTo>
                  <a:pt x="16122" y="5398"/>
                </a:lnTo>
                <a:lnTo>
                  <a:pt x="16336" y="5291"/>
                </a:lnTo>
                <a:lnTo>
                  <a:pt x="16181" y="5267"/>
                </a:lnTo>
                <a:cubicBezTo>
                  <a:pt x="16265" y="5124"/>
                  <a:pt x="16086" y="5029"/>
                  <a:pt x="16265" y="5029"/>
                </a:cubicBezTo>
                <a:cubicBezTo>
                  <a:pt x="16259" y="5037"/>
                  <a:pt x="16263" y="5040"/>
                  <a:pt x="16273" y="5040"/>
                </a:cubicBezTo>
                <a:cubicBezTo>
                  <a:pt x="16288" y="5040"/>
                  <a:pt x="16318" y="5034"/>
                  <a:pt x="16353" y="5034"/>
                </a:cubicBezTo>
                <a:cubicBezTo>
                  <a:pt x="16396" y="5034"/>
                  <a:pt x="16446" y="5042"/>
                  <a:pt x="16491" y="5077"/>
                </a:cubicBezTo>
                <a:cubicBezTo>
                  <a:pt x="16524" y="5010"/>
                  <a:pt x="16568" y="4933"/>
                  <a:pt x="16651" y="4933"/>
                </a:cubicBezTo>
                <a:cubicBezTo>
                  <a:pt x="16657" y="4933"/>
                  <a:pt x="16663" y="4933"/>
                  <a:pt x="16669" y="4934"/>
                </a:cubicBezTo>
                <a:cubicBezTo>
                  <a:pt x="16717" y="4993"/>
                  <a:pt x="16729" y="5148"/>
                  <a:pt x="16753" y="5184"/>
                </a:cubicBezTo>
                <a:cubicBezTo>
                  <a:pt x="16764" y="5012"/>
                  <a:pt x="17007" y="5049"/>
                  <a:pt x="17036" y="4883"/>
                </a:cubicBezTo>
                <a:lnTo>
                  <a:pt x="17036" y="4883"/>
                </a:lnTo>
                <a:cubicBezTo>
                  <a:pt x="17035" y="4933"/>
                  <a:pt x="17064" y="5007"/>
                  <a:pt x="17074" y="5017"/>
                </a:cubicBezTo>
                <a:lnTo>
                  <a:pt x="17086" y="4874"/>
                </a:lnTo>
                <a:cubicBezTo>
                  <a:pt x="17158" y="4898"/>
                  <a:pt x="17169" y="4922"/>
                  <a:pt x="17181" y="4993"/>
                </a:cubicBezTo>
                <a:cubicBezTo>
                  <a:pt x="17345" y="4971"/>
                  <a:pt x="17100" y="4810"/>
                  <a:pt x="17239" y="4810"/>
                </a:cubicBezTo>
                <a:cubicBezTo>
                  <a:pt x="17252" y="4810"/>
                  <a:pt x="17268" y="4812"/>
                  <a:pt x="17289" y="4815"/>
                </a:cubicBezTo>
                <a:cubicBezTo>
                  <a:pt x="17277" y="4838"/>
                  <a:pt x="17289" y="4850"/>
                  <a:pt x="17265" y="4874"/>
                </a:cubicBezTo>
                <a:cubicBezTo>
                  <a:pt x="17473" y="4874"/>
                  <a:pt x="17625" y="4683"/>
                  <a:pt x="17819" y="4683"/>
                </a:cubicBezTo>
                <a:cubicBezTo>
                  <a:pt x="17825" y="4683"/>
                  <a:pt x="17830" y="4683"/>
                  <a:pt x="17836" y="4684"/>
                </a:cubicBezTo>
                <a:cubicBezTo>
                  <a:pt x="17943" y="4850"/>
                  <a:pt x="17681" y="4779"/>
                  <a:pt x="17800" y="4922"/>
                </a:cubicBezTo>
                <a:cubicBezTo>
                  <a:pt x="18051" y="4803"/>
                  <a:pt x="18289" y="4529"/>
                  <a:pt x="18562" y="4505"/>
                </a:cubicBezTo>
                <a:lnTo>
                  <a:pt x="18503" y="4493"/>
                </a:lnTo>
                <a:cubicBezTo>
                  <a:pt x="18492" y="4409"/>
                  <a:pt x="18510" y="4384"/>
                  <a:pt x="18543" y="4384"/>
                </a:cubicBezTo>
                <a:cubicBezTo>
                  <a:pt x="18596" y="4384"/>
                  <a:pt x="18689" y="4452"/>
                  <a:pt x="18762" y="4452"/>
                </a:cubicBezTo>
                <a:cubicBezTo>
                  <a:pt x="18786" y="4452"/>
                  <a:pt x="18808" y="4444"/>
                  <a:pt x="18826" y="4424"/>
                </a:cubicBezTo>
                <a:lnTo>
                  <a:pt x="18826" y="4424"/>
                </a:lnTo>
                <a:cubicBezTo>
                  <a:pt x="18811" y="4462"/>
                  <a:pt x="18832" y="4544"/>
                  <a:pt x="18836" y="4544"/>
                </a:cubicBezTo>
                <a:cubicBezTo>
                  <a:pt x="18836" y="4544"/>
                  <a:pt x="18836" y="4543"/>
                  <a:pt x="18836" y="4541"/>
                </a:cubicBezTo>
                <a:cubicBezTo>
                  <a:pt x="19027" y="4529"/>
                  <a:pt x="19182" y="4374"/>
                  <a:pt x="19432" y="4219"/>
                </a:cubicBezTo>
                <a:lnTo>
                  <a:pt x="19432" y="4219"/>
                </a:lnTo>
                <a:lnTo>
                  <a:pt x="19408" y="4291"/>
                </a:lnTo>
                <a:cubicBezTo>
                  <a:pt x="19438" y="4299"/>
                  <a:pt x="19470" y="4302"/>
                  <a:pt x="19503" y="4302"/>
                </a:cubicBezTo>
                <a:cubicBezTo>
                  <a:pt x="19613" y="4302"/>
                  <a:pt x="19733" y="4267"/>
                  <a:pt x="19825" y="4267"/>
                </a:cubicBezTo>
                <a:cubicBezTo>
                  <a:pt x="19836" y="4184"/>
                  <a:pt x="19908" y="4184"/>
                  <a:pt x="19848" y="4088"/>
                </a:cubicBezTo>
                <a:lnTo>
                  <a:pt x="19848" y="4088"/>
                </a:lnTo>
                <a:cubicBezTo>
                  <a:pt x="19936" y="4152"/>
                  <a:pt x="20014" y="4177"/>
                  <a:pt x="20086" y="4177"/>
                </a:cubicBezTo>
                <a:cubicBezTo>
                  <a:pt x="20310" y="4177"/>
                  <a:pt x="20470" y="3938"/>
                  <a:pt x="20675" y="3938"/>
                </a:cubicBezTo>
                <a:cubicBezTo>
                  <a:pt x="20733" y="3938"/>
                  <a:pt x="20794" y="3957"/>
                  <a:pt x="20860" y="4005"/>
                </a:cubicBezTo>
                <a:cubicBezTo>
                  <a:pt x="20825" y="4017"/>
                  <a:pt x="20789" y="4076"/>
                  <a:pt x="20813" y="4076"/>
                </a:cubicBezTo>
                <a:lnTo>
                  <a:pt x="21075" y="3957"/>
                </a:lnTo>
                <a:cubicBezTo>
                  <a:pt x="21027" y="3850"/>
                  <a:pt x="21027" y="3898"/>
                  <a:pt x="20944" y="3814"/>
                </a:cubicBezTo>
                <a:cubicBezTo>
                  <a:pt x="20968" y="3743"/>
                  <a:pt x="21039" y="3672"/>
                  <a:pt x="21110" y="3660"/>
                </a:cubicBezTo>
                <a:lnTo>
                  <a:pt x="21110" y="3660"/>
                </a:lnTo>
                <a:cubicBezTo>
                  <a:pt x="20991" y="3755"/>
                  <a:pt x="21134" y="3850"/>
                  <a:pt x="21206" y="3910"/>
                </a:cubicBezTo>
                <a:cubicBezTo>
                  <a:pt x="21182" y="3874"/>
                  <a:pt x="21194" y="3826"/>
                  <a:pt x="21194" y="3791"/>
                </a:cubicBezTo>
                <a:lnTo>
                  <a:pt x="21194" y="3791"/>
                </a:lnTo>
                <a:cubicBezTo>
                  <a:pt x="21225" y="3826"/>
                  <a:pt x="21243" y="3840"/>
                  <a:pt x="21255" y="3840"/>
                </a:cubicBezTo>
                <a:cubicBezTo>
                  <a:pt x="21297" y="3840"/>
                  <a:pt x="21235" y="3642"/>
                  <a:pt x="21334" y="3642"/>
                </a:cubicBezTo>
                <a:cubicBezTo>
                  <a:pt x="21350" y="3642"/>
                  <a:pt x="21370" y="3647"/>
                  <a:pt x="21396" y="3660"/>
                </a:cubicBezTo>
                <a:lnTo>
                  <a:pt x="21384" y="3731"/>
                </a:lnTo>
                <a:cubicBezTo>
                  <a:pt x="21452" y="3686"/>
                  <a:pt x="21508" y="3599"/>
                  <a:pt x="21584" y="3599"/>
                </a:cubicBezTo>
                <a:cubicBezTo>
                  <a:pt x="21589" y="3599"/>
                  <a:pt x="21594" y="3599"/>
                  <a:pt x="21599" y="3600"/>
                </a:cubicBezTo>
                <a:cubicBezTo>
                  <a:pt x="21646" y="3731"/>
                  <a:pt x="21527" y="3672"/>
                  <a:pt x="21539" y="3791"/>
                </a:cubicBezTo>
                <a:cubicBezTo>
                  <a:pt x="21626" y="3771"/>
                  <a:pt x="21689" y="3589"/>
                  <a:pt x="21773" y="3589"/>
                </a:cubicBezTo>
                <a:cubicBezTo>
                  <a:pt x="21793" y="3589"/>
                  <a:pt x="21814" y="3599"/>
                  <a:pt x="21837" y="3624"/>
                </a:cubicBezTo>
                <a:cubicBezTo>
                  <a:pt x="21789" y="3672"/>
                  <a:pt x="21730" y="3672"/>
                  <a:pt x="21682" y="3719"/>
                </a:cubicBezTo>
                <a:cubicBezTo>
                  <a:pt x="21773" y="3827"/>
                  <a:pt x="21806" y="3837"/>
                  <a:pt x="21846" y="3837"/>
                </a:cubicBezTo>
                <a:cubicBezTo>
                  <a:pt x="21855" y="3837"/>
                  <a:pt x="21865" y="3836"/>
                  <a:pt x="21875" y="3836"/>
                </a:cubicBezTo>
                <a:cubicBezTo>
                  <a:pt x="21885" y="3836"/>
                  <a:pt x="21896" y="3837"/>
                  <a:pt x="21908" y="3838"/>
                </a:cubicBezTo>
                <a:lnTo>
                  <a:pt x="21896" y="3838"/>
                </a:lnTo>
                <a:cubicBezTo>
                  <a:pt x="21896" y="3838"/>
                  <a:pt x="21944" y="3850"/>
                  <a:pt x="21991" y="3862"/>
                </a:cubicBezTo>
                <a:cubicBezTo>
                  <a:pt x="22039" y="3886"/>
                  <a:pt x="22087" y="3898"/>
                  <a:pt x="22087" y="3898"/>
                </a:cubicBezTo>
                <a:lnTo>
                  <a:pt x="22039" y="3850"/>
                </a:lnTo>
                <a:cubicBezTo>
                  <a:pt x="22134" y="3481"/>
                  <a:pt x="22301" y="3755"/>
                  <a:pt x="22480" y="3517"/>
                </a:cubicBezTo>
                <a:lnTo>
                  <a:pt x="22480" y="3517"/>
                </a:lnTo>
                <a:cubicBezTo>
                  <a:pt x="22313" y="3755"/>
                  <a:pt x="22456" y="3648"/>
                  <a:pt x="22444" y="3803"/>
                </a:cubicBezTo>
                <a:cubicBezTo>
                  <a:pt x="22503" y="3850"/>
                  <a:pt x="22575" y="3898"/>
                  <a:pt x="22551" y="3945"/>
                </a:cubicBezTo>
                <a:cubicBezTo>
                  <a:pt x="22573" y="3911"/>
                  <a:pt x="22593" y="3900"/>
                  <a:pt x="22614" y="3900"/>
                </a:cubicBezTo>
                <a:cubicBezTo>
                  <a:pt x="22645" y="3900"/>
                  <a:pt x="22676" y="3925"/>
                  <a:pt x="22712" y="3925"/>
                </a:cubicBezTo>
                <a:cubicBezTo>
                  <a:pt x="22741" y="3925"/>
                  <a:pt x="22774" y="3909"/>
                  <a:pt x="22813" y="3850"/>
                </a:cubicBezTo>
                <a:cubicBezTo>
                  <a:pt x="22813" y="3898"/>
                  <a:pt x="22896" y="3850"/>
                  <a:pt x="22884" y="3981"/>
                </a:cubicBezTo>
                <a:cubicBezTo>
                  <a:pt x="22896" y="3969"/>
                  <a:pt x="22908" y="3969"/>
                  <a:pt x="22920" y="3957"/>
                </a:cubicBezTo>
                <a:cubicBezTo>
                  <a:pt x="22939" y="4042"/>
                  <a:pt x="23017" y="4230"/>
                  <a:pt x="22997" y="4230"/>
                </a:cubicBezTo>
                <a:cubicBezTo>
                  <a:pt x="22991" y="4230"/>
                  <a:pt x="22979" y="4216"/>
                  <a:pt x="22956" y="4184"/>
                </a:cubicBezTo>
                <a:lnTo>
                  <a:pt x="22908" y="4017"/>
                </a:lnTo>
                <a:lnTo>
                  <a:pt x="22908" y="4017"/>
                </a:lnTo>
                <a:cubicBezTo>
                  <a:pt x="22920" y="4231"/>
                  <a:pt x="22765" y="4065"/>
                  <a:pt x="22777" y="4255"/>
                </a:cubicBezTo>
                <a:cubicBezTo>
                  <a:pt x="22765" y="4219"/>
                  <a:pt x="22742" y="4172"/>
                  <a:pt x="22753" y="4172"/>
                </a:cubicBezTo>
                <a:cubicBezTo>
                  <a:pt x="22737" y="4142"/>
                  <a:pt x="22726" y="4129"/>
                  <a:pt x="22719" y="4129"/>
                </a:cubicBezTo>
                <a:cubicBezTo>
                  <a:pt x="22702" y="4129"/>
                  <a:pt x="22716" y="4210"/>
                  <a:pt x="22742" y="4279"/>
                </a:cubicBezTo>
                <a:cubicBezTo>
                  <a:pt x="22730" y="4279"/>
                  <a:pt x="22706" y="4195"/>
                  <a:pt x="22682" y="4148"/>
                </a:cubicBezTo>
                <a:cubicBezTo>
                  <a:pt x="22676" y="4141"/>
                  <a:pt x="22672" y="4138"/>
                  <a:pt x="22670" y="4138"/>
                </a:cubicBezTo>
                <a:cubicBezTo>
                  <a:pt x="22655" y="4138"/>
                  <a:pt x="22679" y="4231"/>
                  <a:pt x="22669" y="4231"/>
                </a:cubicBezTo>
                <a:cubicBezTo>
                  <a:pt x="22666" y="4231"/>
                  <a:pt x="22659" y="4221"/>
                  <a:pt x="22646" y="4195"/>
                </a:cubicBezTo>
                <a:cubicBezTo>
                  <a:pt x="22646" y="4189"/>
                  <a:pt x="22643" y="4179"/>
                  <a:pt x="22640" y="4169"/>
                </a:cubicBezTo>
                <a:lnTo>
                  <a:pt x="22640" y="4169"/>
                </a:lnTo>
                <a:cubicBezTo>
                  <a:pt x="22639" y="4197"/>
                  <a:pt x="22598" y="4179"/>
                  <a:pt x="22658" y="4279"/>
                </a:cubicBezTo>
                <a:cubicBezTo>
                  <a:pt x="22651" y="4271"/>
                  <a:pt x="22645" y="4268"/>
                  <a:pt x="22641" y="4268"/>
                </a:cubicBezTo>
                <a:cubicBezTo>
                  <a:pt x="22625" y="4268"/>
                  <a:pt x="22630" y="4313"/>
                  <a:pt x="22614" y="4313"/>
                </a:cubicBezTo>
                <a:cubicBezTo>
                  <a:pt x="22609" y="4313"/>
                  <a:pt x="22600" y="4307"/>
                  <a:pt x="22587" y="4291"/>
                </a:cubicBezTo>
                <a:lnTo>
                  <a:pt x="22587" y="4291"/>
                </a:lnTo>
                <a:cubicBezTo>
                  <a:pt x="22607" y="4343"/>
                  <a:pt x="22605" y="4355"/>
                  <a:pt x="22598" y="4355"/>
                </a:cubicBezTo>
                <a:cubicBezTo>
                  <a:pt x="22592" y="4355"/>
                  <a:pt x="22583" y="4348"/>
                  <a:pt x="22578" y="4348"/>
                </a:cubicBezTo>
                <a:cubicBezTo>
                  <a:pt x="22572" y="4348"/>
                  <a:pt x="22572" y="4360"/>
                  <a:pt x="22596" y="4413"/>
                </a:cubicBezTo>
                <a:lnTo>
                  <a:pt x="22596" y="4413"/>
                </a:lnTo>
                <a:cubicBezTo>
                  <a:pt x="22559" y="4336"/>
                  <a:pt x="22535" y="4307"/>
                  <a:pt x="22521" y="4307"/>
                </a:cubicBezTo>
                <a:cubicBezTo>
                  <a:pt x="22503" y="4307"/>
                  <a:pt x="22503" y="4353"/>
                  <a:pt x="22515" y="4410"/>
                </a:cubicBezTo>
                <a:cubicBezTo>
                  <a:pt x="22492" y="4338"/>
                  <a:pt x="22480" y="4338"/>
                  <a:pt x="22444" y="4255"/>
                </a:cubicBezTo>
                <a:lnTo>
                  <a:pt x="22444" y="4255"/>
                </a:lnTo>
                <a:cubicBezTo>
                  <a:pt x="22420" y="4267"/>
                  <a:pt x="22432" y="4315"/>
                  <a:pt x="22480" y="4422"/>
                </a:cubicBezTo>
                <a:cubicBezTo>
                  <a:pt x="22445" y="4369"/>
                  <a:pt x="22429" y="4351"/>
                  <a:pt x="22421" y="4351"/>
                </a:cubicBezTo>
                <a:cubicBezTo>
                  <a:pt x="22405" y="4351"/>
                  <a:pt x="22438" y="4449"/>
                  <a:pt x="22424" y="4449"/>
                </a:cubicBezTo>
                <a:cubicBezTo>
                  <a:pt x="22417" y="4449"/>
                  <a:pt x="22397" y="4422"/>
                  <a:pt x="22349" y="4338"/>
                </a:cubicBezTo>
                <a:cubicBezTo>
                  <a:pt x="22349" y="4469"/>
                  <a:pt x="22349" y="4576"/>
                  <a:pt x="22325" y="4648"/>
                </a:cubicBezTo>
                <a:cubicBezTo>
                  <a:pt x="22218" y="4434"/>
                  <a:pt x="22361" y="4600"/>
                  <a:pt x="22253" y="4374"/>
                </a:cubicBezTo>
                <a:lnTo>
                  <a:pt x="22253" y="4374"/>
                </a:lnTo>
                <a:cubicBezTo>
                  <a:pt x="22253" y="4475"/>
                  <a:pt x="22317" y="4650"/>
                  <a:pt x="22264" y="4650"/>
                </a:cubicBezTo>
                <a:cubicBezTo>
                  <a:pt x="22261" y="4650"/>
                  <a:pt x="22258" y="4649"/>
                  <a:pt x="22253" y="4648"/>
                </a:cubicBezTo>
                <a:cubicBezTo>
                  <a:pt x="22230" y="4624"/>
                  <a:pt x="22218" y="4553"/>
                  <a:pt x="22194" y="4517"/>
                </a:cubicBezTo>
                <a:lnTo>
                  <a:pt x="22194" y="4517"/>
                </a:lnTo>
                <a:cubicBezTo>
                  <a:pt x="22206" y="4624"/>
                  <a:pt x="22111" y="4541"/>
                  <a:pt x="22134" y="4672"/>
                </a:cubicBezTo>
                <a:cubicBezTo>
                  <a:pt x="22122" y="4660"/>
                  <a:pt x="22111" y="4636"/>
                  <a:pt x="22111" y="4612"/>
                </a:cubicBezTo>
                <a:cubicBezTo>
                  <a:pt x="22111" y="4615"/>
                  <a:pt x="22109" y="4615"/>
                  <a:pt x="22107" y="4615"/>
                </a:cubicBezTo>
                <a:cubicBezTo>
                  <a:pt x="22106" y="4615"/>
                  <a:pt x="22105" y="4615"/>
                  <a:pt x="22103" y="4615"/>
                </a:cubicBezTo>
                <a:cubicBezTo>
                  <a:pt x="22097" y="4615"/>
                  <a:pt x="22095" y="4620"/>
                  <a:pt x="22134" y="4684"/>
                </a:cubicBezTo>
                <a:lnTo>
                  <a:pt x="22122" y="4660"/>
                </a:lnTo>
                <a:lnTo>
                  <a:pt x="22122" y="4660"/>
                </a:lnTo>
                <a:cubicBezTo>
                  <a:pt x="22202" y="4785"/>
                  <a:pt x="22249" y="4943"/>
                  <a:pt x="22284" y="5019"/>
                </a:cubicBezTo>
                <a:lnTo>
                  <a:pt x="22284" y="5019"/>
                </a:lnTo>
                <a:cubicBezTo>
                  <a:pt x="22160" y="4760"/>
                  <a:pt x="22216" y="4977"/>
                  <a:pt x="22051" y="4636"/>
                </a:cubicBezTo>
                <a:lnTo>
                  <a:pt x="22051" y="4636"/>
                </a:lnTo>
                <a:cubicBezTo>
                  <a:pt x="22051" y="4648"/>
                  <a:pt x="22075" y="4696"/>
                  <a:pt x="22111" y="4767"/>
                </a:cubicBezTo>
                <a:cubicBezTo>
                  <a:pt x="22087" y="4743"/>
                  <a:pt x="22063" y="4707"/>
                  <a:pt x="22039" y="4636"/>
                </a:cubicBezTo>
                <a:lnTo>
                  <a:pt x="22039" y="4636"/>
                </a:lnTo>
                <a:cubicBezTo>
                  <a:pt x="22039" y="4707"/>
                  <a:pt x="22099" y="4803"/>
                  <a:pt x="22075" y="4803"/>
                </a:cubicBezTo>
                <a:cubicBezTo>
                  <a:pt x="22051" y="4767"/>
                  <a:pt x="22051" y="4743"/>
                  <a:pt x="22015" y="4684"/>
                </a:cubicBezTo>
                <a:lnTo>
                  <a:pt x="22015" y="4684"/>
                </a:lnTo>
                <a:cubicBezTo>
                  <a:pt x="22058" y="4769"/>
                  <a:pt x="22091" y="4854"/>
                  <a:pt x="22063" y="4854"/>
                </a:cubicBezTo>
                <a:cubicBezTo>
                  <a:pt x="22060" y="4854"/>
                  <a:pt x="22056" y="4853"/>
                  <a:pt x="22051" y="4850"/>
                </a:cubicBezTo>
                <a:cubicBezTo>
                  <a:pt x="22041" y="4831"/>
                  <a:pt x="22024" y="4804"/>
                  <a:pt x="22024" y="4788"/>
                </a:cubicBezTo>
                <a:lnTo>
                  <a:pt x="22024" y="4788"/>
                </a:lnTo>
                <a:cubicBezTo>
                  <a:pt x="22016" y="4837"/>
                  <a:pt x="22073" y="4995"/>
                  <a:pt x="22039" y="4995"/>
                </a:cubicBezTo>
                <a:cubicBezTo>
                  <a:pt x="22034" y="4995"/>
                  <a:pt x="22026" y="4991"/>
                  <a:pt x="22015" y="4981"/>
                </a:cubicBezTo>
                <a:cubicBezTo>
                  <a:pt x="21920" y="4779"/>
                  <a:pt x="21968" y="4934"/>
                  <a:pt x="21872" y="4767"/>
                </a:cubicBezTo>
                <a:lnTo>
                  <a:pt x="21872" y="4827"/>
                </a:lnTo>
                <a:lnTo>
                  <a:pt x="21932" y="4898"/>
                </a:lnTo>
                <a:cubicBezTo>
                  <a:pt x="21922" y="4908"/>
                  <a:pt x="21954" y="5004"/>
                  <a:pt x="21936" y="5004"/>
                </a:cubicBezTo>
                <a:cubicBezTo>
                  <a:pt x="21932" y="5004"/>
                  <a:pt x="21927" y="5000"/>
                  <a:pt x="21920" y="4993"/>
                </a:cubicBezTo>
                <a:lnTo>
                  <a:pt x="21896" y="4922"/>
                </a:lnTo>
                <a:lnTo>
                  <a:pt x="21884" y="4969"/>
                </a:lnTo>
                <a:lnTo>
                  <a:pt x="21944" y="5017"/>
                </a:lnTo>
                <a:cubicBezTo>
                  <a:pt x="21975" y="5100"/>
                  <a:pt x="22052" y="5202"/>
                  <a:pt x="22031" y="5202"/>
                </a:cubicBezTo>
                <a:cubicBezTo>
                  <a:pt x="22028" y="5202"/>
                  <a:pt x="22023" y="5200"/>
                  <a:pt x="22015" y="5196"/>
                </a:cubicBezTo>
                <a:cubicBezTo>
                  <a:pt x="22015" y="5184"/>
                  <a:pt x="22003" y="5208"/>
                  <a:pt x="21932" y="5112"/>
                </a:cubicBezTo>
                <a:lnTo>
                  <a:pt x="21932" y="5112"/>
                </a:lnTo>
                <a:cubicBezTo>
                  <a:pt x="21951" y="5159"/>
                  <a:pt x="21970" y="5206"/>
                  <a:pt x="21959" y="5206"/>
                </a:cubicBezTo>
                <a:cubicBezTo>
                  <a:pt x="21956" y="5206"/>
                  <a:pt x="21951" y="5203"/>
                  <a:pt x="21944" y="5196"/>
                </a:cubicBezTo>
                <a:cubicBezTo>
                  <a:pt x="21908" y="5148"/>
                  <a:pt x="21837" y="5017"/>
                  <a:pt x="21813" y="4981"/>
                </a:cubicBezTo>
                <a:lnTo>
                  <a:pt x="21813" y="4981"/>
                </a:lnTo>
                <a:cubicBezTo>
                  <a:pt x="21884" y="5124"/>
                  <a:pt x="21801" y="5041"/>
                  <a:pt x="21884" y="5196"/>
                </a:cubicBezTo>
                <a:cubicBezTo>
                  <a:pt x="21866" y="5168"/>
                  <a:pt x="21826" y="5112"/>
                  <a:pt x="21804" y="5077"/>
                </a:cubicBezTo>
                <a:lnTo>
                  <a:pt x="21804" y="5077"/>
                </a:lnTo>
                <a:lnTo>
                  <a:pt x="21861" y="5172"/>
                </a:lnTo>
                <a:cubicBezTo>
                  <a:pt x="21825" y="5136"/>
                  <a:pt x="21813" y="5124"/>
                  <a:pt x="21777" y="5053"/>
                </a:cubicBezTo>
                <a:lnTo>
                  <a:pt x="21777" y="5053"/>
                </a:lnTo>
                <a:cubicBezTo>
                  <a:pt x="21747" y="5053"/>
                  <a:pt x="21863" y="5199"/>
                  <a:pt x="21847" y="5199"/>
                </a:cubicBezTo>
                <a:cubicBezTo>
                  <a:pt x="21844" y="5199"/>
                  <a:pt x="21837" y="5194"/>
                  <a:pt x="21825" y="5184"/>
                </a:cubicBezTo>
                <a:cubicBezTo>
                  <a:pt x="21825" y="5172"/>
                  <a:pt x="21813" y="5160"/>
                  <a:pt x="21801" y="5136"/>
                </a:cubicBezTo>
                <a:cubicBezTo>
                  <a:pt x="21797" y="5134"/>
                  <a:pt x="21794" y="5133"/>
                  <a:pt x="21791" y="5133"/>
                </a:cubicBezTo>
                <a:cubicBezTo>
                  <a:pt x="21765" y="5133"/>
                  <a:pt x="21788" y="5214"/>
                  <a:pt x="21759" y="5214"/>
                </a:cubicBezTo>
                <a:cubicBezTo>
                  <a:pt x="21754" y="5214"/>
                  <a:pt x="21749" y="5212"/>
                  <a:pt x="21741" y="5208"/>
                </a:cubicBezTo>
                <a:cubicBezTo>
                  <a:pt x="21622" y="5041"/>
                  <a:pt x="21730" y="5148"/>
                  <a:pt x="21634" y="5017"/>
                </a:cubicBezTo>
                <a:lnTo>
                  <a:pt x="21634" y="5017"/>
                </a:lnTo>
                <a:cubicBezTo>
                  <a:pt x="21612" y="5062"/>
                  <a:pt x="21685" y="5245"/>
                  <a:pt x="21643" y="5245"/>
                </a:cubicBezTo>
                <a:cubicBezTo>
                  <a:pt x="21640" y="5245"/>
                  <a:pt x="21638" y="5245"/>
                  <a:pt x="21634" y="5243"/>
                </a:cubicBezTo>
                <a:lnTo>
                  <a:pt x="21634" y="5243"/>
                </a:lnTo>
                <a:lnTo>
                  <a:pt x="21646" y="5267"/>
                </a:lnTo>
                <a:cubicBezTo>
                  <a:pt x="21689" y="5329"/>
                  <a:pt x="21701" y="5350"/>
                  <a:pt x="21697" y="5350"/>
                </a:cubicBezTo>
                <a:cubicBezTo>
                  <a:pt x="21689" y="5350"/>
                  <a:pt x="21614" y="5263"/>
                  <a:pt x="21596" y="5263"/>
                </a:cubicBezTo>
                <a:cubicBezTo>
                  <a:pt x="21593" y="5263"/>
                  <a:pt x="21591" y="5267"/>
                  <a:pt x="21593" y="5274"/>
                </a:cubicBezTo>
                <a:lnTo>
                  <a:pt x="21593" y="5274"/>
                </a:lnTo>
                <a:cubicBezTo>
                  <a:pt x="21579" y="5244"/>
                  <a:pt x="21541" y="5192"/>
                  <a:pt x="21535" y="5182"/>
                </a:cubicBezTo>
                <a:lnTo>
                  <a:pt x="21535" y="5182"/>
                </a:lnTo>
                <a:cubicBezTo>
                  <a:pt x="21537" y="5183"/>
                  <a:pt x="21538" y="5183"/>
                  <a:pt x="21539" y="5184"/>
                </a:cubicBezTo>
                <a:cubicBezTo>
                  <a:pt x="21537" y="5181"/>
                  <a:pt x="21535" y="5180"/>
                  <a:pt x="21535" y="5180"/>
                </a:cubicBezTo>
                <a:lnTo>
                  <a:pt x="21535" y="5180"/>
                </a:lnTo>
                <a:cubicBezTo>
                  <a:pt x="21535" y="5180"/>
                  <a:pt x="21535" y="5181"/>
                  <a:pt x="21535" y="5182"/>
                </a:cubicBezTo>
                <a:lnTo>
                  <a:pt x="21535" y="5182"/>
                </a:lnTo>
                <a:cubicBezTo>
                  <a:pt x="21533" y="5181"/>
                  <a:pt x="21530" y="5181"/>
                  <a:pt x="21528" y="5181"/>
                </a:cubicBezTo>
                <a:cubicBezTo>
                  <a:pt x="21498" y="5181"/>
                  <a:pt x="21528" y="5287"/>
                  <a:pt x="21539" y="5374"/>
                </a:cubicBezTo>
                <a:lnTo>
                  <a:pt x="21503" y="5303"/>
                </a:lnTo>
                <a:cubicBezTo>
                  <a:pt x="21486" y="5290"/>
                  <a:pt x="21474" y="5286"/>
                  <a:pt x="21463" y="5286"/>
                </a:cubicBezTo>
                <a:cubicBezTo>
                  <a:pt x="21449" y="5286"/>
                  <a:pt x="21438" y="5293"/>
                  <a:pt x="21423" y="5293"/>
                </a:cubicBezTo>
                <a:cubicBezTo>
                  <a:pt x="21419" y="5293"/>
                  <a:pt x="21414" y="5293"/>
                  <a:pt x="21408" y="5291"/>
                </a:cubicBezTo>
                <a:lnTo>
                  <a:pt x="21408" y="5291"/>
                </a:lnTo>
                <a:cubicBezTo>
                  <a:pt x="21456" y="5350"/>
                  <a:pt x="21432" y="5350"/>
                  <a:pt x="21503" y="5422"/>
                </a:cubicBezTo>
                <a:cubicBezTo>
                  <a:pt x="21436" y="5357"/>
                  <a:pt x="21402" y="5334"/>
                  <a:pt x="21386" y="5334"/>
                </a:cubicBezTo>
                <a:cubicBezTo>
                  <a:pt x="21345" y="5334"/>
                  <a:pt x="21426" y="5486"/>
                  <a:pt x="21389" y="5486"/>
                </a:cubicBezTo>
                <a:cubicBezTo>
                  <a:pt x="21376" y="5486"/>
                  <a:pt x="21350" y="5468"/>
                  <a:pt x="21301" y="5422"/>
                </a:cubicBezTo>
                <a:cubicBezTo>
                  <a:pt x="21312" y="5422"/>
                  <a:pt x="21283" y="5373"/>
                  <a:pt x="21278" y="5373"/>
                </a:cubicBezTo>
                <a:cubicBezTo>
                  <a:pt x="21277" y="5373"/>
                  <a:pt x="21277" y="5373"/>
                  <a:pt x="21277" y="5374"/>
                </a:cubicBezTo>
                <a:lnTo>
                  <a:pt x="21277" y="5446"/>
                </a:lnTo>
                <a:cubicBezTo>
                  <a:pt x="21360" y="5541"/>
                  <a:pt x="21337" y="5505"/>
                  <a:pt x="21396" y="5577"/>
                </a:cubicBezTo>
                <a:cubicBezTo>
                  <a:pt x="21444" y="5636"/>
                  <a:pt x="21468" y="5684"/>
                  <a:pt x="21456" y="5684"/>
                </a:cubicBezTo>
                <a:cubicBezTo>
                  <a:pt x="21420" y="5612"/>
                  <a:pt x="21337" y="5541"/>
                  <a:pt x="21289" y="5493"/>
                </a:cubicBezTo>
                <a:lnTo>
                  <a:pt x="21289" y="5493"/>
                </a:lnTo>
                <a:cubicBezTo>
                  <a:pt x="21313" y="5517"/>
                  <a:pt x="21337" y="5553"/>
                  <a:pt x="21360" y="5577"/>
                </a:cubicBezTo>
                <a:cubicBezTo>
                  <a:pt x="21331" y="5547"/>
                  <a:pt x="21318" y="5536"/>
                  <a:pt x="21315" y="5536"/>
                </a:cubicBezTo>
                <a:lnTo>
                  <a:pt x="21315" y="5536"/>
                </a:lnTo>
                <a:cubicBezTo>
                  <a:pt x="21305" y="5536"/>
                  <a:pt x="21432" y="5689"/>
                  <a:pt x="21419" y="5689"/>
                </a:cubicBezTo>
                <a:cubicBezTo>
                  <a:pt x="21417" y="5689"/>
                  <a:pt x="21410" y="5684"/>
                  <a:pt x="21396" y="5672"/>
                </a:cubicBezTo>
                <a:lnTo>
                  <a:pt x="21360" y="5624"/>
                </a:lnTo>
                <a:lnTo>
                  <a:pt x="21360" y="5624"/>
                </a:lnTo>
                <a:cubicBezTo>
                  <a:pt x="21371" y="5657"/>
                  <a:pt x="21403" y="5721"/>
                  <a:pt x="21398" y="5721"/>
                </a:cubicBezTo>
                <a:cubicBezTo>
                  <a:pt x="21398" y="5721"/>
                  <a:pt x="21397" y="5720"/>
                  <a:pt x="21396" y="5719"/>
                </a:cubicBezTo>
                <a:cubicBezTo>
                  <a:pt x="21301" y="5624"/>
                  <a:pt x="21360" y="5672"/>
                  <a:pt x="21289" y="5577"/>
                </a:cubicBezTo>
                <a:lnTo>
                  <a:pt x="21289" y="5577"/>
                </a:lnTo>
                <a:cubicBezTo>
                  <a:pt x="21279" y="5596"/>
                  <a:pt x="21379" y="5733"/>
                  <a:pt x="21360" y="5733"/>
                </a:cubicBezTo>
                <a:cubicBezTo>
                  <a:pt x="21356" y="5733"/>
                  <a:pt x="21345" y="5726"/>
                  <a:pt x="21325" y="5708"/>
                </a:cubicBezTo>
                <a:cubicBezTo>
                  <a:pt x="21313" y="5672"/>
                  <a:pt x="21313" y="5660"/>
                  <a:pt x="21301" y="5624"/>
                </a:cubicBezTo>
                <a:cubicBezTo>
                  <a:pt x="21182" y="5517"/>
                  <a:pt x="21206" y="5553"/>
                  <a:pt x="21182" y="5541"/>
                </a:cubicBezTo>
                <a:lnTo>
                  <a:pt x="21110" y="5505"/>
                </a:lnTo>
                <a:lnTo>
                  <a:pt x="21110" y="5505"/>
                </a:lnTo>
                <a:lnTo>
                  <a:pt x="21146" y="5529"/>
                </a:lnTo>
                <a:cubicBezTo>
                  <a:pt x="21372" y="5815"/>
                  <a:pt x="21158" y="5612"/>
                  <a:pt x="21289" y="5803"/>
                </a:cubicBezTo>
                <a:cubicBezTo>
                  <a:pt x="21158" y="5624"/>
                  <a:pt x="21206" y="5708"/>
                  <a:pt x="21110" y="5589"/>
                </a:cubicBezTo>
                <a:cubicBezTo>
                  <a:pt x="21075" y="5553"/>
                  <a:pt x="21027" y="5529"/>
                  <a:pt x="21003" y="5493"/>
                </a:cubicBezTo>
                <a:lnTo>
                  <a:pt x="21003" y="5493"/>
                </a:lnTo>
                <a:cubicBezTo>
                  <a:pt x="21023" y="5524"/>
                  <a:pt x="21026" y="5532"/>
                  <a:pt x="21021" y="5532"/>
                </a:cubicBezTo>
                <a:cubicBezTo>
                  <a:pt x="21014" y="5532"/>
                  <a:pt x="20997" y="5519"/>
                  <a:pt x="20991" y="5519"/>
                </a:cubicBezTo>
                <a:cubicBezTo>
                  <a:pt x="20984" y="5519"/>
                  <a:pt x="20988" y="5532"/>
                  <a:pt x="21027" y="5589"/>
                </a:cubicBezTo>
                <a:cubicBezTo>
                  <a:pt x="20991" y="5553"/>
                  <a:pt x="21015" y="5589"/>
                  <a:pt x="20932" y="5493"/>
                </a:cubicBezTo>
                <a:lnTo>
                  <a:pt x="20932" y="5493"/>
                </a:lnTo>
                <a:cubicBezTo>
                  <a:pt x="20944" y="5541"/>
                  <a:pt x="20991" y="5553"/>
                  <a:pt x="21027" y="5600"/>
                </a:cubicBezTo>
                <a:cubicBezTo>
                  <a:pt x="21054" y="5640"/>
                  <a:pt x="21055" y="5652"/>
                  <a:pt x="21044" y="5652"/>
                </a:cubicBezTo>
                <a:cubicBezTo>
                  <a:pt x="21025" y="5652"/>
                  <a:pt x="20969" y="5615"/>
                  <a:pt x="20948" y="5615"/>
                </a:cubicBezTo>
                <a:cubicBezTo>
                  <a:pt x="20933" y="5615"/>
                  <a:pt x="20935" y="5633"/>
                  <a:pt x="20979" y="5696"/>
                </a:cubicBezTo>
                <a:cubicBezTo>
                  <a:pt x="21015" y="5803"/>
                  <a:pt x="21134" y="5922"/>
                  <a:pt x="21170" y="6005"/>
                </a:cubicBezTo>
                <a:cubicBezTo>
                  <a:pt x="21110" y="5958"/>
                  <a:pt x="21051" y="5874"/>
                  <a:pt x="21051" y="5874"/>
                </a:cubicBezTo>
                <a:cubicBezTo>
                  <a:pt x="21024" y="5856"/>
                  <a:pt x="21007" y="5848"/>
                  <a:pt x="20998" y="5848"/>
                </a:cubicBezTo>
                <a:cubicBezTo>
                  <a:pt x="20985" y="5848"/>
                  <a:pt x="20993" y="5869"/>
                  <a:pt x="21015" y="5898"/>
                </a:cubicBezTo>
                <a:cubicBezTo>
                  <a:pt x="20979" y="5862"/>
                  <a:pt x="20956" y="5839"/>
                  <a:pt x="20908" y="5803"/>
                </a:cubicBezTo>
                <a:lnTo>
                  <a:pt x="20908" y="5803"/>
                </a:lnTo>
                <a:cubicBezTo>
                  <a:pt x="20908" y="5823"/>
                  <a:pt x="21000" y="5909"/>
                  <a:pt x="20988" y="5909"/>
                </a:cubicBezTo>
                <a:cubicBezTo>
                  <a:pt x="20986" y="5909"/>
                  <a:pt x="20979" y="5906"/>
                  <a:pt x="20968" y="5898"/>
                </a:cubicBezTo>
                <a:cubicBezTo>
                  <a:pt x="20932" y="5862"/>
                  <a:pt x="20872" y="5791"/>
                  <a:pt x="20837" y="5743"/>
                </a:cubicBezTo>
                <a:lnTo>
                  <a:pt x="20837" y="5743"/>
                </a:lnTo>
                <a:cubicBezTo>
                  <a:pt x="20860" y="5791"/>
                  <a:pt x="20908" y="5874"/>
                  <a:pt x="20932" y="5910"/>
                </a:cubicBezTo>
                <a:cubicBezTo>
                  <a:pt x="20872" y="5850"/>
                  <a:pt x="20848" y="5815"/>
                  <a:pt x="20813" y="5767"/>
                </a:cubicBezTo>
                <a:lnTo>
                  <a:pt x="20813" y="5767"/>
                </a:lnTo>
                <a:cubicBezTo>
                  <a:pt x="20825" y="5803"/>
                  <a:pt x="20837" y="5862"/>
                  <a:pt x="20932" y="5958"/>
                </a:cubicBezTo>
                <a:lnTo>
                  <a:pt x="20967" y="5975"/>
                </a:lnTo>
                <a:lnTo>
                  <a:pt x="20967" y="5975"/>
                </a:lnTo>
                <a:cubicBezTo>
                  <a:pt x="20940" y="5954"/>
                  <a:pt x="20881" y="5895"/>
                  <a:pt x="20872" y="5886"/>
                </a:cubicBezTo>
                <a:cubicBezTo>
                  <a:pt x="20851" y="5858"/>
                  <a:pt x="20847" y="5848"/>
                  <a:pt x="20852" y="5848"/>
                </a:cubicBezTo>
                <a:cubicBezTo>
                  <a:pt x="20864" y="5848"/>
                  <a:pt x="20930" y="5909"/>
                  <a:pt x="20956" y="5934"/>
                </a:cubicBezTo>
                <a:lnTo>
                  <a:pt x="20968" y="5970"/>
                </a:lnTo>
                <a:cubicBezTo>
                  <a:pt x="21028" y="6020"/>
                  <a:pt x="21056" y="6039"/>
                  <a:pt x="21066" y="6039"/>
                </a:cubicBezTo>
                <a:cubicBezTo>
                  <a:pt x="21092" y="6039"/>
                  <a:pt x="20977" y="5898"/>
                  <a:pt x="21003" y="5898"/>
                </a:cubicBezTo>
                <a:lnTo>
                  <a:pt x="21003" y="5898"/>
                </a:lnTo>
                <a:lnTo>
                  <a:pt x="21146" y="6053"/>
                </a:lnTo>
                <a:lnTo>
                  <a:pt x="21146" y="6053"/>
                </a:lnTo>
                <a:lnTo>
                  <a:pt x="21039" y="5910"/>
                </a:lnTo>
                <a:lnTo>
                  <a:pt x="21039" y="5910"/>
                </a:lnTo>
                <a:cubicBezTo>
                  <a:pt x="21075" y="5946"/>
                  <a:pt x="21170" y="6029"/>
                  <a:pt x="21182" y="6065"/>
                </a:cubicBezTo>
                <a:cubicBezTo>
                  <a:pt x="21200" y="6077"/>
                  <a:pt x="21208" y="6082"/>
                  <a:pt x="21210" y="6082"/>
                </a:cubicBezTo>
                <a:cubicBezTo>
                  <a:pt x="21217" y="6082"/>
                  <a:pt x="21188" y="6053"/>
                  <a:pt x="21194" y="6053"/>
                </a:cubicBezTo>
                <a:lnTo>
                  <a:pt x="21194" y="6053"/>
                </a:lnTo>
                <a:cubicBezTo>
                  <a:pt x="21196" y="6053"/>
                  <a:pt x="21206" y="6059"/>
                  <a:pt x="21229" y="6077"/>
                </a:cubicBezTo>
                <a:cubicBezTo>
                  <a:pt x="21241" y="6089"/>
                  <a:pt x="21253" y="6100"/>
                  <a:pt x="21253" y="6100"/>
                </a:cubicBezTo>
                <a:lnTo>
                  <a:pt x="21218" y="6041"/>
                </a:lnTo>
                <a:lnTo>
                  <a:pt x="21218" y="6041"/>
                </a:lnTo>
                <a:cubicBezTo>
                  <a:pt x="21251" y="6074"/>
                  <a:pt x="21324" y="6138"/>
                  <a:pt x="21307" y="6138"/>
                </a:cubicBezTo>
                <a:cubicBezTo>
                  <a:pt x="21306" y="6138"/>
                  <a:pt x="21304" y="6137"/>
                  <a:pt x="21301" y="6136"/>
                </a:cubicBezTo>
                <a:lnTo>
                  <a:pt x="21301" y="6136"/>
                </a:lnTo>
                <a:cubicBezTo>
                  <a:pt x="21317" y="6147"/>
                  <a:pt x="21326" y="6151"/>
                  <a:pt x="21331" y="6151"/>
                </a:cubicBezTo>
                <a:cubicBezTo>
                  <a:pt x="21352" y="6151"/>
                  <a:pt x="21286" y="6070"/>
                  <a:pt x="21297" y="6070"/>
                </a:cubicBezTo>
                <a:lnTo>
                  <a:pt x="21297" y="6070"/>
                </a:lnTo>
                <a:cubicBezTo>
                  <a:pt x="21301" y="6070"/>
                  <a:pt x="21312" y="6078"/>
                  <a:pt x="21337" y="6100"/>
                </a:cubicBezTo>
                <a:lnTo>
                  <a:pt x="21349" y="6112"/>
                </a:lnTo>
                <a:cubicBezTo>
                  <a:pt x="21325" y="6029"/>
                  <a:pt x="21241" y="5993"/>
                  <a:pt x="21134" y="5839"/>
                </a:cubicBezTo>
                <a:lnTo>
                  <a:pt x="21134" y="5839"/>
                </a:lnTo>
                <a:lnTo>
                  <a:pt x="21420" y="6112"/>
                </a:lnTo>
                <a:lnTo>
                  <a:pt x="21313" y="5993"/>
                </a:lnTo>
                <a:lnTo>
                  <a:pt x="21313" y="5993"/>
                </a:lnTo>
                <a:cubicBezTo>
                  <a:pt x="21313" y="5993"/>
                  <a:pt x="21325" y="6005"/>
                  <a:pt x="21372" y="6053"/>
                </a:cubicBezTo>
                <a:cubicBezTo>
                  <a:pt x="21301" y="5958"/>
                  <a:pt x="21325" y="5993"/>
                  <a:pt x="21253" y="5922"/>
                </a:cubicBezTo>
                <a:lnTo>
                  <a:pt x="21253" y="5922"/>
                </a:lnTo>
                <a:cubicBezTo>
                  <a:pt x="21279" y="5940"/>
                  <a:pt x="21293" y="5946"/>
                  <a:pt x="21302" y="5946"/>
                </a:cubicBezTo>
                <a:cubicBezTo>
                  <a:pt x="21319" y="5946"/>
                  <a:pt x="21315" y="5925"/>
                  <a:pt x="21325" y="5925"/>
                </a:cubicBezTo>
                <a:cubicBezTo>
                  <a:pt x="21328" y="5925"/>
                  <a:pt x="21333" y="5928"/>
                  <a:pt x="21340" y="5934"/>
                </a:cubicBezTo>
                <a:lnTo>
                  <a:pt x="21340" y="5934"/>
                </a:lnTo>
                <a:cubicBezTo>
                  <a:pt x="21330" y="5924"/>
                  <a:pt x="21319" y="5913"/>
                  <a:pt x="21301" y="5886"/>
                </a:cubicBezTo>
                <a:lnTo>
                  <a:pt x="21301" y="5886"/>
                </a:lnTo>
                <a:cubicBezTo>
                  <a:pt x="21359" y="5948"/>
                  <a:pt x="21380" y="5967"/>
                  <a:pt x="21385" y="5967"/>
                </a:cubicBezTo>
                <a:cubicBezTo>
                  <a:pt x="21394" y="5967"/>
                  <a:pt x="21348" y="5904"/>
                  <a:pt x="21359" y="5904"/>
                </a:cubicBezTo>
                <a:cubicBezTo>
                  <a:pt x="21362" y="5904"/>
                  <a:pt x="21370" y="5909"/>
                  <a:pt x="21384" y="5922"/>
                </a:cubicBezTo>
                <a:cubicBezTo>
                  <a:pt x="21480" y="6029"/>
                  <a:pt x="21420" y="5981"/>
                  <a:pt x="21515" y="6065"/>
                </a:cubicBezTo>
                <a:cubicBezTo>
                  <a:pt x="21466" y="6004"/>
                  <a:pt x="21454" y="5984"/>
                  <a:pt x="21460" y="5984"/>
                </a:cubicBezTo>
                <a:cubicBezTo>
                  <a:pt x="21471" y="5984"/>
                  <a:pt x="21540" y="6048"/>
                  <a:pt x="21551" y="6048"/>
                </a:cubicBezTo>
                <a:cubicBezTo>
                  <a:pt x="21553" y="6048"/>
                  <a:pt x="21553" y="6046"/>
                  <a:pt x="21551" y="6041"/>
                </a:cubicBezTo>
                <a:cubicBezTo>
                  <a:pt x="21432" y="5898"/>
                  <a:pt x="21527" y="5958"/>
                  <a:pt x="21503" y="5898"/>
                </a:cubicBezTo>
                <a:lnTo>
                  <a:pt x="21503" y="5898"/>
                </a:lnTo>
                <a:cubicBezTo>
                  <a:pt x="21539" y="5946"/>
                  <a:pt x="21599" y="5946"/>
                  <a:pt x="21658" y="5993"/>
                </a:cubicBezTo>
                <a:lnTo>
                  <a:pt x="21682" y="6017"/>
                </a:lnTo>
                <a:cubicBezTo>
                  <a:pt x="21563" y="5862"/>
                  <a:pt x="21599" y="5874"/>
                  <a:pt x="21587" y="5839"/>
                </a:cubicBezTo>
                <a:lnTo>
                  <a:pt x="21587" y="5839"/>
                </a:lnTo>
                <a:cubicBezTo>
                  <a:pt x="21658" y="5922"/>
                  <a:pt x="21682" y="5958"/>
                  <a:pt x="21706" y="6005"/>
                </a:cubicBezTo>
                <a:lnTo>
                  <a:pt x="21718" y="5993"/>
                </a:lnTo>
                <a:cubicBezTo>
                  <a:pt x="21682" y="5946"/>
                  <a:pt x="21670" y="5922"/>
                  <a:pt x="21658" y="5898"/>
                </a:cubicBezTo>
                <a:lnTo>
                  <a:pt x="21658" y="5898"/>
                </a:lnTo>
                <a:lnTo>
                  <a:pt x="21753" y="6017"/>
                </a:lnTo>
                <a:cubicBezTo>
                  <a:pt x="21753" y="5997"/>
                  <a:pt x="21696" y="5896"/>
                  <a:pt x="21724" y="5896"/>
                </a:cubicBezTo>
                <a:cubicBezTo>
                  <a:pt x="21730" y="5896"/>
                  <a:pt x="21739" y="5900"/>
                  <a:pt x="21753" y="5910"/>
                </a:cubicBezTo>
                <a:cubicBezTo>
                  <a:pt x="21670" y="5803"/>
                  <a:pt x="21503" y="5636"/>
                  <a:pt x="21480" y="5541"/>
                </a:cubicBezTo>
                <a:lnTo>
                  <a:pt x="21480" y="5541"/>
                </a:lnTo>
                <a:cubicBezTo>
                  <a:pt x="21506" y="5585"/>
                  <a:pt x="21559" y="5649"/>
                  <a:pt x="21589" y="5689"/>
                </a:cubicBezTo>
                <a:lnTo>
                  <a:pt x="21589" y="5689"/>
                </a:lnTo>
                <a:cubicBezTo>
                  <a:pt x="21589" y="5689"/>
                  <a:pt x="21589" y="5689"/>
                  <a:pt x="21590" y="5689"/>
                </a:cubicBezTo>
                <a:lnTo>
                  <a:pt x="21590" y="5689"/>
                </a:lnTo>
                <a:cubicBezTo>
                  <a:pt x="21591" y="5689"/>
                  <a:pt x="21594" y="5691"/>
                  <a:pt x="21599" y="5696"/>
                </a:cubicBezTo>
                <a:lnTo>
                  <a:pt x="21670" y="5791"/>
                </a:lnTo>
                <a:cubicBezTo>
                  <a:pt x="21675" y="5796"/>
                  <a:pt x="21677" y="5798"/>
                  <a:pt x="21678" y="5798"/>
                </a:cubicBezTo>
                <a:cubicBezTo>
                  <a:pt x="21682" y="5798"/>
                  <a:pt x="21620" y="5719"/>
                  <a:pt x="21621" y="5719"/>
                </a:cubicBezTo>
                <a:lnTo>
                  <a:pt x="21621" y="5719"/>
                </a:lnTo>
                <a:cubicBezTo>
                  <a:pt x="21621" y="5719"/>
                  <a:pt x="21622" y="5719"/>
                  <a:pt x="21622" y="5719"/>
                </a:cubicBezTo>
                <a:cubicBezTo>
                  <a:pt x="21682" y="5803"/>
                  <a:pt x="21670" y="5767"/>
                  <a:pt x="21730" y="5839"/>
                </a:cubicBezTo>
                <a:cubicBezTo>
                  <a:pt x="21730" y="5839"/>
                  <a:pt x="21714" y="5823"/>
                  <a:pt x="21710" y="5823"/>
                </a:cubicBezTo>
                <a:lnTo>
                  <a:pt x="21710" y="5823"/>
                </a:lnTo>
                <a:cubicBezTo>
                  <a:pt x="21708" y="5823"/>
                  <a:pt x="21710" y="5827"/>
                  <a:pt x="21718" y="5839"/>
                </a:cubicBezTo>
                <a:cubicBezTo>
                  <a:pt x="21730" y="5850"/>
                  <a:pt x="21777" y="5886"/>
                  <a:pt x="21837" y="5946"/>
                </a:cubicBezTo>
                <a:cubicBezTo>
                  <a:pt x="21789" y="5898"/>
                  <a:pt x="21741" y="5839"/>
                  <a:pt x="21741" y="5827"/>
                </a:cubicBezTo>
                <a:cubicBezTo>
                  <a:pt x="21743" y="5824"/>
                  <a:pt x="21744" y="5824"/>
                  <a:pt x="21746" y="5824"/>
                </a:cubicBezTo>
                <a:cubicBezTo>
                  <a:pt x="21766" y="5824"/>
                  <a:pt x="21829" y="5925"/>
                  <a:pt x="21872" y="5958"/>
                </a:cubicBezTo>
                <a:cubicBezTo>
                  <a:pt x="21825" y="5898"/>
                  <a:pt x="21884" y="5946"/>
                  <a:pt x="21789" y="5827"/>
                </a:cubicBezTo>
                <a:cubicBezTo>
                  <a:pt x="21790" y="5826"/>
                  <a:pt x="21791" y="5825"/>
                  <a:pt x="21793" y="5825"/>
                </a:cubicBezTo>
                <a:cubicBezTo>
                  <a:pt x="21807" y="5825"/>
                  <a:pt x="21839" y="5877"/>
                  <a:pt x="21861" y="5910"/>
                </a:cubicBezTo>
                <a:cubicBezTo>
                  <a:pt x="21837" y="5850"/>
                  <a:pt x="21896" y="5862"/>
                  <a:pt x="21789" y="5743"/>
                </a:cubicBezTo>
                <a:lnTo>
                  <a:pt x="21777" y="5731"/>
                </a:lnTo>
                <a:cubicBezTo>
                  <a:pt x="21758" y="5681"/>
                  <a:pt x="21762" y="5666"/>
                  <a:pt x="21777" y="5666"/>
                </a:cubicBezTo>
                <a:cubicBezTo>
                  <a:pt x="21799" y="5666"/>
                  <a:pt x="21844" y="5701"/>
                  <a:pt x="21864" y="5701"/>
                </a:cubicBezTo>
                <a:cubicBezTo>
                  <a:pt x="21871" y="5701"/>
                  <a:pt x="21875" y="5697"/>
                  <a:pt x="21872" y="5684"/>
                </a:cubicBezTo>
                <a:lnTo>
                  <a:pt x="21872" y="5684"/>
                </a:lnTo>
                <a:lnTo>
                  <a:pt x="21908" y="5719"/>
                </a:lnTo>
                <a:cubicBezTo>
                  <a:pt x="21884" y="5660"/>
                  <a:pt x="21920" y="5672"/>
                  <a:pt x="21872" y="5565"/>
                </a:cubicBezTo>
                <a:lnTo>
                  <a:pt x="21872" y="5565"/>
                </a:lnTo>
                <a:cubicBezTo>
                  <a:pt x="21872" y="5565"/>
                  <a:pt x="21932" y="5636"/>
                  <a:pt x="21968" y="5696"/>
                </a:cubicBezTo>
                <a:cubicBezTo>
                  <a:pt x="21960" y="5664"/>
                  <a:pt x="21946" y="5632"/>
                  <a:pt x="21956" y="5632"/>
                </a:cubicBezTo>
                <a:cubicBezTo>
                  <a:pt x="21961" y="5632"/>
                  <a:pt x="21972" y="5640"/>
                  <a:pt x="21991" y="5660"/>
                </a:cubicBezTo>
                <a:cubicBezTo>
                  <a:pt x="22011" y="5706"/>
                  <a:pt x="22023" y="5719"/>
                  <a:pt x="22027" y="5722"/>
                </a:cubicBezTo>
                <a:lnTo>
                  <a:pt x="22027" y="5722"/>
                </a:lnTo>
                <a:cubicBezTo>
                  <a:pt x="22025" y="5721"/>
                  <a:pt x="22021" y="5719"/>
                  <a:pt x="22015" y="5719"/>
                </a:cubicBezTo>
                <a:cubicBezTo>
                  <a:pt x="22042" y="5733"/>
                  <a:pt x="22068" y="5760"/>
                  <a:pt x="22076" y="5760"/>
                </a:cubicBezTo>
                <a:cubicBezTo>
                  <a:pt x="22083" y="5760"/>
                  <a:pt x="22078" y="5742"/>
                  <a:pt x="22051" y="5684"/>
                </a:cubicBezTo>
                <a:lnTo>
                  <a:pt x="22051" y="5684"/>
                </a:lnTo>
                <a:cubicBezTo>
                  <a:pt x="22092" y="5765"/>
                  <a:pt x="22122" y="5797"/>
                  <a:pt x="22132" y="5797"/>
                </a:cubicBezTo>
                <a:cubicBezTo>
                  <a:pt x="22137" y="5797"/>
                  <a:pt x="22138" y="5790"/>
                  <a:pt x="22134" y="5779"/>
                </a:cubicBezTo>
                <a:lnTo>
                  <a:pt x="22075" y="5708"/>
                </a:lnTo>
                <a:cubicBezTo>
                  <a:pt x="22075" y="5696"/>
                  <a:pt x="22078" y="5693"/>
                  <a:pt x="22082" y="5693"/>
                </a:cubicBezTo>
                <a:cubicBezTo>
                  <a:pt x="22087" y="5693"/>
                  <a:pt x="22093" y="5696"/>
                  <a:pt x="22099" y="5696"/>
                </a:cubicBezTo>
                <a:lnTo>
                  <a:pt x="22194" y="5839"/>
                </a:lnTo>
                <a:cubicBezTo>
                  <a:pt x="22215" y="5863"/>
                  <a:pt x="22227" y="5873"/>
                  <a:pt x="22233" y="5873"/>
                </a:cubicBezTo>
                <a:cubicBezTo>
                  <a:pt x="22257" y="5873"/>
                  <a:pt x="22171" y="5695"/>
                  <a:pt x="22197" y="5695"/>
                </a:cubicBezTo>
                <a:cubicBezTo>
                  <a:pt x="22206" y="5695"/>
                  <a:pt x="22229" y="5718"/>
                  <a:pt x="22277" y="5779"/>
                </a:cubicBezTo>
                <a:cubicBezTo>
                  <a:pt x="22218" y="5672"/>
                  <a:pt x="22206" y="5719"/>
                  <a:pt x="22146" y="5600"/>
                </a:cubicBezTo>
                <a:lnTo>
                  <a:pt x="22146" y="5600"/>
                </a:lnTo>
                <a:cubicBezTo>
                  <a:pt x="22158" y="5600"/>
                  <a:pt x="22206" y="5660"/>
                  <a:pt x="22242" y="5708"/>
                </a:cubicBezTo>
                <a:cubicBezTo>
                  <a:pt x="22277" y="5755"/>
                  <a:pt x="22325" y="5803"/>
                  <a:pt x="22325" y="5803"/>
                </a:cubicBezTo>
                <a:cubicBezTo>
                  <a:pt x="22333" y="5811"/>
                  <a:pt x="22337" y="5814"/>
                  <a:pt x="22339" y="5814"/>
                </a:cubicBezTo>
                <a:cubicBezTo>
                  <a:pt x="22356" y="5814"/>
                  <a:pt x="22236" y="5619"/>
                  <a:pt x="22256" y="5619"/>
                </a:cubicBezTo>
                <a:cubicBezTo>
                  <a:pt x="22258" y="5619"/>
                  <a:pt x="22261" y="5621"/>
                  <a:pt x="22265" y="5624"/>
                </a:cubicBezTo>
                <a:cubicBezTo>
                  <a:pt x="22230" y="5565"/>
                  <a:pt x="22146" y="5434"/>
                  <a:pt x="22134" y="5374"/>
                </a:cubicBezTo>
                <a:lnTo>
                  <a:pt x="22134" y="5374"/>
                </a:lnTo>
                <a:cubicBezTo>
                  <a:pt x="22158" y="5374"/>
                  <a:pt x="22289" y="5577"/>
                  <a:pt x="22301" y="5624"/>
                </a:cubicBezTo>
                <a:cubicBezTo>
                  <a:pt x="22301" y="5627"/>
                  <a:pt x="22300" y="5629"/>
                  <a:pt x="22299" y="5629"/>
                </a:cubicBezTo>
                <a:cubicBezTo>
                  <a:pt x="22295" y="5629"/>
                  <a:pt x="22286" y="5618"/>
                  <a:pt x="22277" y="5600"/>
                </a:cubicBezTo>
                <a:lnTo>
                  <a:pt x="22277" y="5600"/>
                </a:lnTo>
                <a:cubicBezTo>
                  <a:pt x="22289" y="5624"/>
                  <a:pt x="22289" y="5648"/>
                  <a:pt x="22337" y="5708"/>
                </a:cubicBezTo>
                <a:lnTo>
                  <a:pt x="22301" y="5648"/>
                </a:lnTo>
                <a:lnTo>
                  <a:pt x="22301" y="5648"/>
                </a:lnTo>
                <a:cubicBezTo>
                  <a:pt x="22337" y="5696"/>
                  <a:pt x="22361" y="5684"/>
                  <a:pt x="22408" y="5767"/>
                </a:cubicBezTo>
                <a:cubicBezTo>
                  <a:pt x="22384" y="5708"/>
                  <a:pt x="22361" y="5684"/>
                  <a:pt x="22337" y="5660"/>
                </a:cubicBezTo>
                <a:lnTo>
                  <a:pt x="22337" y="5660"/>
                </a:lnTo>
                <a:cubicBezTo>
                  <a:pt x="22354" y="5677"/>
                  <a:pt x="22364" y="5682"/>
                  <a:pt x="22371" y="5682"/>
                </a:cubicBezTo>
                <a:cubicBezTo>
                  <a:pt x="22383" y="5682"/>
                  <a:pt x="22385" y="5668"/>
                  <a:pt x="22396" y="5668"/>
                </a:cubicBezTo>
                <a:cubicBezTo>
                  <a:pt x="22401" y="5668"/>
                  <a:pt x="22408" y="5672"/>
                  <a:pt x="22420" y="5684"/>
                </a:cubicBezTo>
                <a:cubicBezTo>
                  <a:pt x="22396" y="5648"/>
                  <a:pt x="22361" y="5589"/>
                  <a:pt x="22361" y="5589"/>
                </a:cubicBezTo>
                <a:lnTo>
                  <a:pt x="22361" y="5589"/>
                </a:lnTo>
                <a:cubicBezTo>
                  <a:pt x="22370" y="5595"/>
                  <a:pt x="22376" y="5598"/>
                  <a:pt x="22380" y="5598"/>
                </a:cubicBezTo>
                <a:cubicBezTo>
                  <a:pt x="22403" y="5598"/>
                  <a:pt x="22315" y="5477"/>
                  <a:pt x="22325" y="5446"/>
                </a:cubicBezTo>
                <a:lnTo>
                  <a:pt x="22325" y="5446"/>
                </a:lnTo>
                <a:cubicBezTo>
                  <a:pt x="22371" y="5501"/>
                  <a:pt x="22410" y="5592"/>
                  <a:pt x="22420" y="5592"/>
                </a:cubicBezTo>
                <a:cubicBezTo>
                  <a:pt x="22422" y="5592"/>
                  <a:pt x="22423" y="5584"/>
                  <a:pt x="22420" y="5565"/>
                </a:cubicBezTo>
                <a:lnTo>
                  <a:pt x="22420" y="5565"/>
                </a:lnTo>
                <a:cubicBezTo>
                  <a:pt x="22453" y="5609"/>
                  <a:pt x="22497" y="5695"/>
                  <a:pt x="22512" y="5745"/>
                </a:cubicBezTo>
                <a:lnTo>
                  <a:pt x="22512" y="5745"/>
                </a:lnTo>
                <a:cubicBezTo>
                  <a:pt x="22506" y="5722"/>
                  <a:pt x="22508" y="5713"/>
                  <a:pt x="22514" y="5713"/>
                </a:cubicBezTo>
                <a:cubicBezTo>
                  <a:pt x="22534" y="5713"/>
                  <a:pt x="22602" y="5806"/>
                  <a:pt x="22611" y="5815"/>
                </a:cubicBezTo>
                <a:lnTo>
                  <a:pt x="22634" y="5862"/>
                </a:lnTo>
                <a:cubicBezTo>
                  <a:pt x="22623" y="5827"/>
                  <a:pt x="22623" y="5827"/>
                  <a:pt x="22634" y="5827"/>
                </a:cubicBezTo>
                <a:lnTo>
                  <a:pt x="22563" y="5719"/>
                </a:lnTo>
                <a:lnTo>
                  <a:pt x="22563" y="5719"/>
                </a:lnTo>
                <a:cubicBezTo>
                  <a:pt x="22585" y="5741"/>
                  <a:pt x="22587" y="5733"/>
                  <a:pt x="22605" y="5769"/>
                </a:cubicBezTo>
                <a:lnTo>
                  <a:pt x="22605" y="5769"/>
                </a:lnTo>
                <a:cubicBezTo>
                  <a:pt x="22568" y="5698"/>
                  <a:pt x="22502" y="5596"/>
                  <a:pt x="22468" y="5505"/>
                </a:cubicBezTo>
                <a:lnTo>
                  <a:pt x="22468" y="5505"/>
                </a:lnTo>
                <a:cubicBezTo>
                  <a:pt x="22474" y="5513"/>
                  <a:pt x="22477" y="5516"/>
                  <a:pt x="22480" y="5516"/>
                </a:cubicBezTo>
                <a:cubicBezTo>
                  <a:pt x="22486" y="5516"/>
                  <a:pt x="22482" y="5496"/>
                  <a:pt x="22489" y="5496"/>
                </a:cubicBezTo>
                <a:cubicBezTo>
                  <a:pt x="22495" y="5496"/>
                  <a:pt x="22507" y="5510"/>
                  <a:pt x="22539" y="5565"/>
                </a:cubicBezTo>
                <a:cubicBezTo>
                  <a:pt x="22535" y="5561"/>
                  <a:pt x="22532" y="5560"/>
                  <a:pt x="22530" y="5560"/>
                </a:cubicBezTo>
                <a:cubicBezTo>
                  <a:pt x="22515" y="5560"/>
                  <a:pt x="22608" y="5692"/>
                  <a:pt x="22611" y="5736"/>
                </a:cubicBezTo>
                <a:lnTo>
                  <a:pt x="22611" y="5736"/>
                </a:lnTo>
                <a:cubicBezTo>
                  <a:pt x="22612" y="5735"/>
                  <a:pt x="22612" y="5734"/>
                  <a:pt x="22614" y="5734"/>
                </a:cubicBezTo>
                <a:cubicBezTo>
                  <a:pt x="22617" y="5734"/>
                  <a:pt x="22623" y="5737"/>
                  <a:pt x="22634" y="5743"/>
                </a:cubicBezTo>
                <a:cubicBezTo>
                  <a:pt x="22646" y="5755"/>
                  <a:pt x="22646" y="5767"/>
                  <a:pt x="22646" y="5779"/>
                </a:cubicBezTo>
                <a:cubicBezTo>
                  <a:pt x="22663" y="5799"/>
                  <a:pt x="22671" y="5808"/>
                  <a:pt x="22675" y="5808"/>
                </a:cubicBezTo>
                <a:cubicBezTo>
                  <a:pt x="22690" y="5808"/>
                  <a:pt x="22579" y="5610"/>
                  <a:pt x="22599" y="5600"/>
                </a:cubicBezTo>
                <a:lnTo>
                  <a:pt x="22599" y="5600"/>
                </a:lnTo>
                <a:cubicBezTo>
                  <a:pt x="22630" y="5673"/>
                  <a:pt x="22670" y="5736"/>
                  <a:pt x="22680" y="5736"/>
                </a:cubicBezTo>
                <a:cubicBezTo>
                  <a:pt x="22681" y="5736"/>
                  <a:pt x="22682" y="5735"/>
                  <a:pt x="22682" y="5731"/>
                </a:cubicBezTo>
                <a:lnTo>
                  <a:pt x="22682" y="5731"/>
                </a:lnTo>
                <a:cubicBezTo>
                  <a:pt x="22682" y="5732"/>
                  <a:pt x="22681" y="5732"/>
                  <a:pt x="22680" y="5732"/>
                </a:cubicBezTo>
                <a:cubicBezTo>
                  <a:pt x="22665" y="5732"/>
                  <a:pt x="22598" y="5598"/>
                  <a:pt x="22575" y="5529"/>
                </a:cubicBezTo>
                <a:lnTo>
                  <a:pt x="22575" y="5529"/>
                </a:lnTo>
                <a:cubicBezTo>
                  <a:pt x="22588" y="5542"/>
                  <a:pt x="22595" y="5547"/>
                  <a:pt x="22599" y="5547"/>
                </a:cubicBezTo>
                <a:cubicBezTo>
                  <a:pt x="22612" y="5547"/>
                  <a:pt x="22577" y="5481"/>
                  <a:pt x="22587" y="5481"/>
                </a:cubicBezTo>
                <a:lnTo>
                  <a:pt x="22551" y="5458"/>
                </a:lnTo>
                <a:cubicBezTo>
                  <a:pt x="22515" y="5374"/>
                  <a:pt x="22527" y="5374"/>
                  <a:pt x="22527" y="5350"/>
                </a:cubicBezTo>
                <a:lnTo>
                  <a:pt x="22527" y="5350"/>
                </a:lnTo>
                <a:cubicBezTo>
                  <a:pt x="22563" y="5410"/>
                  <a:pt x="22539" y="5398"/>
                  <a:pt x="22563" y="5422"/>
                </a:cubicBezTo>
                <a:cubicBezTo>
                  <a:pt x="22547" y="5387"/>
                  <a:pt x="22544" y="5375"/>
                  <a:pt x="22547" y="5375"/>
                </a:cubicBezTo>
                <a:lnTo>
                  <a:pt x="22547" y="5375"/>
                </a:lnTo>
                <a:cubicBezTo>
                  <a:pt x="22558" y="5375"/>
                  <a:pt x="22623" y="5470"/>
                  <a:pt x="22637" y="5470"/>
                </a:cubicBezTo>
                <a:cubicBezTo>
                  <a:pt x="22640" y="5470"/>
                  <a:pt x="22640" y="5463"/>
                  <a:pt x="22634" y="5446"/>
                </a:cubicBezTo>
                <a:lnTo>
                  <a:pt x="22634" y="5446"/>
                </a:lnTo>
                <a:cubicBezTo>
                  <a:pt x="22670" y="5493"/>
                  <a:pt x="22718" y="5600"/>
                  <a:pt x="22742" y="5636"/>
                </a:cubicBezTo>
                <a:cubicBezTo>
                  <a:pt x="22733" y="5609"/>
                  <a:pt x="22733" y="5599"/>
                  <a:pt x="22738" y="5599"/>
                </a:cubicBezTo>
                <a:cubicBezTo>
                  <a:pt x="22749" y="5599"/>
                  <a:pt x="22789" y="5661"/>
                  <a:pt x="22801" y="5661"/>
                </a:cubicBezTo>
                <a:cubicBezTo>
                  <a:pt x="22805" y="5661"/>
                  <a:pt x="22806" y="5654"/>
                  <a:pt x="22801" y="5636"/>
                </a:cubicBezTo>
                <a:cubicBezTo>
                  <a:pt x="22730" y="5529"/>
                  <a:pt x="22742" y="5553"/>
                  <a:pt x="22706" y="5446"/>
                </a:cubicBezTo>
                <a:lnTo>
                  <a:pt x="22706" y="5446"/>
                </a:lnTo>
                <a:lnTo>
                  <a:pt x="22718" y="5541"/>
                </a:lnTo>
                <a:lnTo>
                  <a:pt x="22646" y="5362"/>
                </a:lnTo>
                <a:lnTo>
                  <a:pt x="22646" y="5362"/>
                </a:lnTo>
                <a:cubicBezTo>
                  <a:pt x="22635" y="5373"/>
                  <a:pt x="22665" y="5435"/>
                  <a:pt x="22651" y="5435"/>
                </a:cubicBezTo>
                <a:cubicBezTo>
                  <a:pt x="22650" y="5435"/>
                  <a:pt x="22648" y="5435"/>
                  <a:pt x="22646" y="5434"/>
                </a:cubicBezTo>
                <a:cubicBezTo>
                  <a:pt x="22611" y="5338"/>
                  <a:pt x="22623" y="5362"/>
                  <a:pt x="22575" y="5279"/>
                </a:cubicBezTo>
                <a:lnTo>
                  <a:pt x="22575" y="5279"/>
                </a:lnTo>
                <a:cubicBezTo>
                  <a:pt x="22597" y="5315"/>
                  <a:pt x="22607" y="5328"/>
                  <a:pt x="22612" y="5328"/>
                </a:cubicBezTo>
                <a:cubicBezTo>
                  <a:pt x="22622" y="5328"/>
                  <a:pt x="22590" y="5241"/>
                  <a:pt x="22600" y="5241"/>
                </a:cubicBezTo>
                <a:lnTo>
                  <a:pt x="22600" y="5241"/>
                </a:lnTo>
                <a:cubicBezTo>
                  <a:pt x="22604" y="5241"/>
                  <a:pt x="22610" y="5249"/>
                  <a:pt x="22623" y="5267"/>
                </a:cubicBezTo>
                <a:lnTo>
                  <a:pt x="22765" y="5541"/>
                </a:lnTo>
                <a:cubicBezTo>
                  <a:pt x="22779" y="5559"/>
                  <a:pt x="22788" y="5566"/>
                  <a:pt x="22793" y="5566"/>
                </a:cubicBezTo>
                <a:cubicBezTo>
                  <a:pt x="22815" y="5566"/>
                  <a:pt x="22766" y="5425"/>
                  <a:pt x="22788" y="5425"/>
                </a:cubicBezTo>
                <a:cubicBezTo>
                  <a:pt x="22791" y="5425"/>
                  <a:pt x="22795" y="5428"/>
                  <a:pt x="22801" y="5434"/>
                </a:cubicBezTo>
                <a:lnTo>
                  <a:pt x="22777" y="5386"/>
                </a:lnTo>
                <a:cubicBezTo>
                  <a:pt x="22750" y="5337"/>
                  <a:pt x="22750" y="5328"/>
                  <a:pt x="22757" y="5328"/>
                </a:cubicBezTo>
                <a:cubicBezTo>
                  <a:pt x="22762" y="5328"/>
                  <a:pt x="22768" y="5331"/>
                  <a:pt x="22773" y="5331"/>
                </a:cubicBezTo>
                <a:cubicBezTo>
                  <a:pt x="22778" y="5331"/>
                  <a:pt x="22781" y="5328"/>
                  <a:pt x="22777" y="5315"/>
                </a:cubicBezTo>
                <a:lnTo>
                  <a:pt x="22777" y="5315"/>
                </a:lnTo>
                <a:cubicBezTo>
                  <a:pt x="22813" y="5410"/>
                  <a:pt x="22837" y="5434"/>
                  <a:pt x="22873" y="5493"/>
                </a:cubicBezTo>
                <a:cubicBezTo>
                  <a:pt x="22837" y="5422"/>
                  <a:pt x="22896" y="5481"/>
                  <a:pt x="22813" y="5303"/>
                </a:cubicBezTo>
                <a:lnTo>
                  <a:pt x="22813" y="5303"/>
                </a:lnTo>
                <a:lnTo>
                  <a:pt x="22884" y="5410"/>
                </a:lnTo>
                <a:cubicBezTo>
                  <a:pt x="22888" y="5412"/>
                  <a:pt x="22890" y="5413"/>
                  <a:pt x="22892" y="5413"/>
                </a:cubicBezTo>
                <a:cubicBezTo>
                  <a:pt x="22927" y="5413"/>
                  <a:pt x="22797" y="5148"/>
                  <a:pt x="22834" y="5148"/>
                </a:cubicBezTo>
                <a:cubicBezTo>
                  <a:pt x="22835" y="5148"/>
                  <a:pt x="22836" y="5148"/>
                  <a:pt x="22837" y="5148"/>
                </a:cubicBezTo>
                <a:cubicBezTo>
                  <a:pt x="22873" y="5255"/>
                  <a:pt x="22920" y="5315"/>
                  <a:pt x="22932" y="5398"/>
                </a:cubicBezTo>
                <a:cubicBezTo>
                  <a:pt x="22935" y="5398"/>
                  <a:pt x="22938" y="5399"/>
                  <a:pt x="22940" y="5399"/>
                </a:cubicBezTo>
                <a:cubicBezTo>
                  <a:pt x="22948" y="5399"/>
                  <a:pt x="22950" y="5392"/>
                  <a:pt x="22932" y="5338"/>
                </a:cubicBezTo>
                <a:lnTo>
                  <a:pt x="22932" y="5338"/>
                </a:lnTo>
                <a:cubicBezTo>
                  <a:pt x="22935" y="5347"/>
                  <a:pt x="22937" y="5350"/>
                  <a:pt x="22938" y="5350"/>
                </a:cubicBezTo>
                <a:cubicBezTo>
                  <a:pt x="22941" y="5350"/>
                  <a:pt x="22918" y="5269"/>
                  <a:pt x="22927" y="5269"/>
                </a:cubicBezTo>
                <a:lnTo>
                  <a:pt x="22927" y="5269"/>
                </a:lnTo>
                <a:cubicBezTo>
                  <a:pt x="22929" y="5269"/>
                  <a:pt x="22933" y="5273"/>
                  <a:pt x="22938" y="5281"/>
                </a:cubicBezTo>
                <a:lnTo>
                  <a:pt x="22938" y="5281"/>
                </a:lnTo>
                <a:cubicBezTo>
                  <a:pt x="22915" y="5239"/>
                  <a:pt x="22885" y="5148"/>
                  <a:pt x="22896" y="5148"/>
                </a:cubicBezTo>
                <a:lnTo>
                  <a:pt x="22896" y="5148"/>
                </a:lnTo>
                <a:cubicBezTo>
                  <a:pt x="22908" y="5172"/>
                  <a:pt x="22920" y="5196"/>
                  <a:pt x="22920" y="5196"/>
                </a:cubicBezTo>
                <a:cubicBezTo>
                  <a:pt x="22896" y="5148"/>
                  <a:pt x="22896" y="5124"/>
                  <a:pt x="22849" y="5029"/>
                </a:cubicBezTo>
                <a:lnTo>
                  <a:pt x="22849" y="5029"/>
                </a:lnTo>
                <a:cubicBezTo>
                  <a:pt x="22900" y="5124"/>
                  <a:pt x="22924" y="5149"/>
                  <a:pt x="22938" y="5149"/>
                </a:cubicBezTo>
                <a:cubicBezTo>
                  <a:pt x="22954" y="5149"/>
                  <a:pt x="22958" y="5118"/>
                  <a:pt x="22974" y="5118"/>
                </a:cubicBezTo>
                <a:cubicBezTo>
                  <a:pt x="22988" y="5118"/>
                  <a:pt x="23009" y="5137"/>
                  <a:pt x="23051" y="5208"/>
                </a:cubicBezTo>
                <a:cubicBezTo>
                  <a:pt x="23051" y="5172"/>
                  <a:pt x="23063" y="5136"/>
                  <a:pt x="23075" y="5112"/>
                </a:cubicBezTo>
                <a:cubicBezTo>
                  <a:pt x="23087" y="5148"/>
                  <a:pt x="23099" y="5160"/>
                  <a:pt x="23087" y="5160"/>
                </a:cubicBezTo>
                <a:cubicBezTo>
                  <a:pt x="23093" y="5166"/>
                  <a:pt x="23098" y="5169"/>
                  <a:pt x="23101" y="5169"/>
                </a:cubicBezTo>
                <a:cubicBezTo>
                  <a:pt x="23124" y="5169"/>
                  <a:pt x="23020" y="4953"/>
                  <a:pt x="23035" y="4953"/>
                </a:cubicBezTo>
                <a:lnTo>
                  <a:pt x="23035" y="4953"/>
                </a:lnTo>
                <a:cubicBezTo>
                  <a:pt x="23038" y="4953"/>
                  <a:pt x="23043" y="4958"/>
                  <a:pt x="23051" y="4969"/>
                </a:cubicBezTo>
                <a:cubicBezTo>
                  <a:pt x="23134" y="5112"/>
                  <a:pt x="23075" y="5053"/>
                  <a:pt x="23111" y="5112"/>
                </a:cubicBezTo>
                <a:cubicBezTo>
                  <a:pt x="23156" y="5211"/>
                  <a:pt x="23174" y="5241"/>
                  <a:pt x="23180" y="5241"/>
                </a:cubicBezTo>
                <a:cubicBezTo>
                  <a:pt x="23190" y="5241"/>
                  <a:pt x="23174" y="5174"/>
                  <a:pt x="23190" y="5174"/>
                </a:cubicBezTo>
                <a:cubicBezTo>
                  <a:pt x="23196" y="5174"/>
                  <a:pt x="23208" y="5186"/>
                  <a:pt x="23230" y="5219"/>
                </a:cubicBezTo>
                <a:lnTo>
                  <a:pt x="23230" y="5243"/>
                </a:lnTo>
                <a:cubicBezTo>
                  <a:pt x="23240" y="5260"/>
                  <a:pt x="23247" y="5267"/>
                  <a:pt x="23250" y="5267"/>
                </a:cubicBezTo>
                <a:cubicBezTo>
                  <a:pt x="23267" y="5267"/>
                  <a:pt x="23225" y="5124"/>
                  <a:pt x="23240" y="5124"/>
                </a:cubicBezTo>
                <a:lnTo>
                  <a:pt x="23240" y="5124"/>
                </a:lnTo>
                <a:cubicBezTo>
                  <a:pt x="23240" y="5124"/>
                  <a:pt x="23241" y="5124"/>
                  <a:pt x="23242" y="5124"/>
                </a:cubicBezTo>
                <a:cubicBezTo>
                  <a:pt x="23242" y="5124"/>
                  <a:pt x="23254" y="5148"/>
                  <a:pt x="23265" y="5172"/>
                </a:cubicBezTo>
                <a:cubicBezTo>
                  <a:pt x="23220" y="5014"/>
                  <a:pt x="23218" y="4941"/>
                  <a:pt x="23228" y="4894"/>
                </a:cubicBezTo>
                <a:lnTo>
                  <a:pt x="23228" y="4894"/>
                </a:lnTo>
                <a:cubicBezTo>
                  <a:pt x="23232" y="4907"/>
                  <a:pt x="23238" y="4921"/>
                  <a:pt x="23244" y="4935"/>
                </a:cubicBezTo>
                <a:lnTo>
                  <a:pt x="23244" y="4935"/>
                </a:lnTo>
                <a:cubicBezTo>
                  <a:pt x="23240" y="4923"/>
                  <a:pt x="23236" y="4907"/>
                  <a:pt x="23230" y="4886"/>
                </a:cubicBezTo>
                <a:lnTo>
                  <a:pt x="23230" y="4886"/>
                </a:lnTo>
                <a:cubicBezTo>
                  <a:pt x="23229" y="4889"/>
                  <a:pt x="23229" y="4891"/>
                  <a:pt x="23228" y="4894"/>
                </a:cubicBezTo>
                <a:lnTo>
                  <a:pt x="23228" y="4894"/>
                </a:lnTo>
                <a:cubicBezTo>
                  <a:pt x="23219" y="4869"/>
                  <a:pt x="23215" y="4848"/>
                  <a:pt x="23218" y="4838"/>
                </a:cubicBezTo>
                <a:lnTo>
                  <a:pt x="23218" y="4838"/>
                </a:lnTo>
                <a:cubicBezTo>
                  <a:pt x="23254" y="4898"/>
                  <a:pt x="23289" y="4946"/>
                  <a:pt x="23349" y="5077"/>
                </a:cubicBezTo>
                <a:lnTo>
                  <a:pt x="23337" y="5100"/>
                </a:lnTo>
                <a:cubicBezTo>
                  <a:pt x="23363" y="5152"/>
                  <a:pt x="23375" y="5169"/>
                  <a:pt x="23380" y="5169"/>
                </a:cubicBezTo>
                <a:cubicBezTo>
                  <a:pt x="23389" y="5169"/>
                  <a:pt x="23369" y="5098"/>
                  <a:pt x="23371" y="5098"/>
                </a:cubicBezTo>
                <a:lnTo>
                  <a:pt x="23371" y="5098"/>
                </a:lnTo>
                <a:cubicBezTo>
                  <a:pt x="23371" y="5098"/>
                  <a:pt x="23372" y="5099"/>
                  <a:pt x="23373" y="5100"/>
                </a:cubicBezTo>
                <a:lnTo>
                  <a:pt x="23408" y="5184"/>
                </a:lnTo>
                <a:cubicBezTo>
                  <a:pt x="23432" y="5148"/>
                  <a:pt x="23349" y="4957"/>
                  <a:pt x="23385" y="4957"/>
                </a:cubicBezTo>
                <a:lnTo>
                  <a:pt x="23361" y="4898"/>
                </a:lnTo>
                <a:cubicBezTo>
                  <a:pt x="23345" y="4848"/>
                  <a:pt x="23342" y="4832"/>
                  <a:pt x="23344" y="4832"/>
                </a:cubicBezTo>
                <a:lnTo>
                  <a:pt x="23344" y="4832"/>
                </a:lnTo>
                <a:cubicBezTo>
                  <a:pt x="23350" y="4832"/>
                  <a:pt x="23379" y="4897"/>
                  <a:pt x="23383" y="4897"/>
                </a:cubicBezTo>
                <a:cubicBezTo>
                  <a:pt x="23386" y="4897"/>
                  <a:pt x="23383" y="4885"/>
                  <a:pt x="23373" y="4850"/>
                </a:cubicBezTo>
                <a:lnTo>
                  <a:pt x="23373" y="4850"/>
                </a:lnTo>
                <a:lnTo>
                  <a:pt x="23456" y="5041"/>
                </a:lnTo>
                <a:cubicBezTo>
                  <a:pt x="23456" y="4993"/>
                  <a:pt x="23420" y="4838"/>
                  <a:pt x="23432" y="4791"/>
                </a:cubicBezTo>
                <a:lnTo>
                  <a:pt x="23432" y="4791"/>
                </a:lnTo>
                <a:cubicBezTo>
                  <a:pt x="23480" y="4946"/>
                  <a:pt x="23480" y="5029"/>
                  <a:pt x="23504" y="5112"/>
                </a:cubicBezTo>
                <a:cubicBezTo>
                  <a:pt x="23515" y="5112"/>
                  <a:pt x="23539" y="5088"/>
                  <a:pt x="23504" y="4993"/>
                </a:cubicBezTo>
                <a:lnTo>
                  <a:pt x="23504" y="4993"/>
                </a:lnTo>
                <a:cubicBezTo>
                  <a:pt x="23504" y="5003"/>
                  <a:pt x="23511" y="5035"/>
                  <a:pt x="23508" y="5035"/>
                </a:cubicBezTo>
                <a:cubicBezTo>
                  <a:pt x="23507" y="5035"/>
                  <a:pt x="23506" y="5034"/>
                  <a:pt x="23504" y="5029"/>
                </a:cubicBezTo>
                <a:cubicBezTo>
                  <a:pt x="23456" y="4874"/>
                  <a:pt x="23444" y="4791"/>
                  <a:pt x="23468" y="4791"/>
                </a:cubicBezTo>
                <a:cubicBezTo>
                  <a:pt x="23611" y="5160"/>
                  <a:pt x="23563" y="4862"/>
                  <a:pt x="23694" y="5136"/>
                </a:cubicBezTo>
                <a:cubicBezTo>
                  <a:pt x="23690" y="5088"/>
                  <a:pt x="23699" y="5072"/>
                  <a:pt x="23715" y="5072"/>
                </a:cubicBezTo>
                <a:cubicBezTo>
                  <a:pt x="23744" y="5072"/>
                  <a:pt x="23795" y="5129"/>
                  <a:pt x="23825" y="5129"/>
                </a:cubicBezTo>
                <a:cubicBezTo>
                  <a:pt x="23829" y="5129"/>
                  <a:pt x="23834" y="5128"/>
                  <a:pt x="23837" y="5124"/>
                </a:cubicBezTo>
                <a:cubicBezTo>
                  <a:pt x="23706" y="4838"/>
                  <a:pt x="23849" y="5112"/>
                  <a:pt x="23730" y="4815"/>
                </a:cubicBezTo>
                <a:cubicBezTo>
                  <a:pt x="23730" y="4803"/>
                  <a:pt x="23730" y="4797"/>
                  <a:pt x="23731" y="4797"/>
                </a:cubicBezTo>
                <a:cubicBezTo>
                  <a:pt x="23733" y="4797"/>
                  <a:pt x="23736" y="4803"/>
                  <a:pt x="23742" y="4815"/>
                </a:cubicBezTo>
                <a:lnTo>
                  <a:pt x="23849" y="4981"/>
                </a:lnTo>
                <a:cubicBezTo>
                  <a:pt x="23885" y="5065"/>
                  <a:pt x="23861" y="5053"/>
                  <a:pt x="23885" y="5112"/>
                </a:cubicBezTo>
                <a:cubicBezTo>
                  <a:pt x="23920" y="5124"/>
                  <a:pt x="23944" y="5231"/>
                  <a:pt x="23992" y="5315"/>
                </a:cubicBezTo>
                <a:cubicBezTo>
                  <a:pt x="23963" y="5229"/>
                  <a:pt x="23950" y="5173"/>
                  <a:pt x="23958" y="5173"/>
                </a:cubicBezTo>
                <a:lnTo>
                  <a:pt x="23958" y="5173"/>
                </a:lnTo>
                <a:cubicBezTo>
                  <a:pt x="23960" y="5173"/>
                  <a:pt x="23963" y="5177"/>
                  <a:pt x="23968" y="5184"/>
                </a:cubicBezTo>
                <a:lnTo>
                  <a:pt x="23896" y="5065"/>
                </a:lnTo>
                <a:cubicBezTo>
                  <a:pt x="23892" y="5032"/>
                  <a:pt x="23894" y="5019"/>
                  <a:pt x="23899" y="5019"/>
                </a:cubicBezTo>
                <a:cubicBezTo>
                  <a:pt x="23918" y="5019"/>
                  <a:pt x="23982" y="5170"/>
                  <a:pt x="24001" y="5170"/>
                </a:cubicBezTo>
                <a:cubicBezTo>
                  <a:pt x="24006" y="5170"/>
                  <a:pt x="24008" y="5157"/>
                  <a:pt x="24004" y="5124"/>
                </a:cubicBezTo>
                <a:lnTo>
                  <a:pt x="24004" y="5124"/>
                </a:lnTo>
                <a:lnTo>
                  <a:pt x="24027" y="5219"/>
                </a:lnTo>
                <a:cubicBezTo>
                  <a:pt x="24016" y="5160"/>
                  <a:pt x="24087" y="5208"/>
                  <a:pt x="24016" y="4957"/>
                </a:cubicBezTo>
                <a:lnTo>
                  <a:pt x="24016" y="4957"/>
                </a:lnTo>
                <a:cubicBezTo>
                  <a:pt x="24027" y="4993"/>
                  <a:pt x="24063" y="5065"/>
                  <a:pt x="24063" y="5088"/>
                </a:cubicBezTo>
                <a:cubicBezTo>
                  <a:pt x="24065" y="5089"/>
                  <a:pt x="24067" y="5090"/>
                  <a:pt x="24069" y="5090"/>
                </a:cubicBezTo>
                <a:cubicBezTo>
                  <a:pt x="24109" y="5090"/>
                  <a:pt x="24082" y="4901"/>
                  <a:pt x="24114" y="4901"/>
                </a:cubicBezTo>
                <a:cubicBezTo>
                  <a:pt x="24122" y="4901"/>
                  <a:pt x="24132" y="4911"/>
                  <a:pt x="24147" y="4934"/>
                </a:cubicBezTo>
                <a:lnTo>
                  <a:pt x="24170" y="5017"/>
                </a:lnTo>
                <a:cubicBezTo>
                  <a:pt x="24170" y="4999"/>
                  <a:pt x="24149" y="4923"/>
                  <a:pt x="24156" y="4923"/>
                </a:cubicBezTo>
                <a:lnTo>
                  <a:pt x="24156" y="4923"/>
                </a:lnTo>
                <a:cubicBezTo>
                  <a:pt x="24158" y="4923"/>
                  <a:pt x="24162" y="4929"/>
                  <a:pt x="24170" y="4946"/>
                </a:cubicBezTo>
                <a:cubicBezTo>
                  <a:pt x="24182" y="4969"/>
                  <a:pt x="24194" y="5017"/>
                  <a:pt x="24206" y="5017"/>
                </a:cubicBezTo>
                <a:cubicBezTo>
                  <a:pt x="24196" y="4997"/>
                  <a:pt x="24177" y="4915"/>
                  <a:pt x="24187" y="4915"/>
                </a:cubicBezTo>
                <a:lnTo>
                  <a:pt x="24187" y="4915"/>
                </a:lnTo>
                <a:cubicBezTo>
                  <a:pt x="24188" y="4915"/>
                  <a:pt x="24191" y="4917"/>
                  <a:pt x="24194" y="4922"/>
                </a:cubicBezTo>
                <a:lnTo>
                  <a:pt x="24218" y="5005"/>
                </a:lnTo>
                <a:cubicBezTo>
                  <a:pt x="24228" y="5015"/>
                  <a:pt x="24235" y="5019"/>
                  <a:pt x="24240" y="5019"/>
                </a:cubicBezTo>
                <a:cubicBezTo>
                  <a:pt x="24280" y="5019"/>
                  <a:pt x="24207" y="4772"/>
                  <a:pt x="24218" y="4719"/>
                </a:cubicBezTo>
                <a:lnTo>
                  <a:pt x="24218" y="4719"/>
                </a:lnTo>
                <a:cubicBezTo>
                  <a:pt x="24301" y="4934"/>
                  <a:pt x="24361" y="4993"/>
                  <a:pt x="24397" y="5017"/>
                </a:cubicBezTo>
                <a:lnTo>
                  <a:pt x="24408" y="5053"/>
                </a:lnTo>
                <a:cubicBezTo>
                  <a:pt x="24410" y="5053"/>
                  <a:pt x="24411" y="5053"/>
                  <a:pt x="24413" y="5053"/>
                </a:cubicBezTo>
                <a:cubicBezTo>
                  <a:pt x="24466" y="5053"/>
                  <a:pt x="24421" y="4836"/>
                  <a:pt x="24432" y="4743"/>
                </a:cubicBezTo>
                <a:lnTo>
                  <a:pt x="24432" y="4743"/>
                </a:lnTo>
                <a:cubicBezTo>
                  <a:pt x="24539" y="4957"/>
                  <a:pt x="24563" y="4803"/>
                  <a:pt x="24658" y="4922"/>
                </a:cubicBezTo>
                <a:cubicBezTo>
                  <a:pt x="24635" y="4874"/>
                  <a:pt x="24587" y="4743"/>
                  <a:pt x="24587" y="4719"/>
                </a:cubicBezTo>
                <a:lnTo>
                  <a:pt x="24587" y="4719"/>
                </a:lnTo>
                <a:cubicBezTo>
                  <a:pt x="24591" y="4725"/>
                  <a:pt x="24594" y="4727"/>
                  <a:pt x="24596" y="4727"/>
                </a:cubicBezTo>
                <a:cubicBezTo>
                  <a:pt x="24605" y="4727"/>
                  <a:pt x="24593" y="4672"/>
                  <a:pt x="24599" y="4672"/>
                </a:cubicBezTo>
                <a:lnTo>
                  <a:pt x="24599" y="4672"/>
                </a:lnTo>
                <a:cubicBezTo>
                  <a:pt x="24602" y="4672"/>
                  <a:pt x="24611" y="4692"/>
                  <a:pt x="24635" y="4755"/>
                </a:cubicBezTo>
                <a:cubicBezTo>
                  <a:pt x="24686" y="4872"/>
                  <a:pt x="24706" y="4895"/>
                  <a:pt x="24716" y="4895"/>
                </a:cubicBezTo>
                <a:cubicBezTo>
                  <a:pt x="24723" y="4895"/>
                  <a:pt x="24725" y="4886"/>
                  <a:pt x="24730" y="4886"/>
                </a:cubicBezTo>
                <a:lnTo>
                  <a:pt x="24635" y="4624"/>
                </a:lnTo>
                <a:lnTo>
                  <a:pt x="24635" y="4624"/>
                </a:lnTo>
                <a:cubicBezTo>
                  <a:pt x="24687" y="4722"/>
                  <a:pt x="24716" y="4753"/>
                  <a:pt x="24733" y="4753"/>
                </a:cubicBezTo>
                <a:cubicBezTo>
                  <a:pt x="24763" y="4753"/>
                  <a:pt x="24760" y="4664"/>
                  <a:pt x="24781" y="4664"/>
                </a:cubicBezTo>
                <a:cubicBezTo>
                  <a:pt x="24792" y="4664"/>
                  <a:pt x="24812" y="4692"/>
                  <a:pt x="24849" y="4779"/>
                </a:cubicBezTo>
                <a:cubicBezTo>
                  <a:pt x="24837" y="4707"/>
                  <a:pt x="24849" y="4696"/>
                  <a:pt x="24837" y="4636"/>
                </a:cubicBezTo>
                <a:lnTo>
                  <a:pt x="24837" y="4636"/>
                </a:lnTo>
                <a:lnTo>
                  <a:pt x="24897" y="4767"/>
                </a:lnTo>
                <a:cubicBezTo>
                  <a:pt x="24914" y="4779"/>
                  <a:pt x="24929" y="4788"/>
                  <a:pt x="24943" y="4788"/>
                </a:cubicBezTo>
                <a:cubicBezTo>
                  <a:pt x="24956" y="4788"/>
                  <a:pt x="24968" y="4779"/>
                  <a:pt x="24980" y="4755"/>
                </a:cubicBezTo>
                <a:lnTo>
                  <a:pt x="25016" y="4862"/>
                </a:lnTo>
                <a:cubicBezTo>
                  <a:pt x="25028" y="4862"/>
                  <a:pt x="24944" y="4624"/>
                  <a:pt x="24909" y="4505"/>
                </a:cubicBezTo>
                <a:lnTo>
                  <a:pt x="24932" y="4505"/>
                </a:lnTo>
                <a:lnTo>
                  <a:pt x="24980" y="4636"/>
                </a:lnTo>
                <a:cubicBezTo>
                  <a:pt x="24981" y="4636"/>
                  <a:pt x="24983" y="4635"/>
                  <a:pt x="24984" y="4635"/>
                </a:cubicBezTo>
                <a:cubicBezTo>
                  <a:pt x="25008" y="4635"/>
                  <a:pt x="25053" y="4689"/>
                  <a:pt x="25077" y="4689"/>
                </a:cubicBezTo>
                <a:cubicBezTo>
                  <a:pt x="25093" y="4689"/>
                  <a:pt x="25101" y="4666"/>
                  <a:pt x="25087" y="4588"/>
                </a:cubicBezTo>
                <a:lnTo>
                  <a:pt x="25087" y="4588"/>
                </a:lnTo>
                <a:cubicBezTo>
                  <a:pt x="25099" y="4624"/>
                  <a:pt x="25123" y="4684"/>
                  <a:pt x="25123" y="4684"/>
                </a:cubicBezTo>
                <a:cubicBezTo>
                  <a:pt x="25128" y="4684"/>
                  <a:pt x="25153" y="4708"/>
                  <a:pt x="25168" y="4708"/>
                </a:cubicBezTo>
                <a:cubicBezTo>
                  <a:pt x="25183" y="4708"/>
                  <a:pt x="25187" y="4680"/>
                  <a:pt x="25143" y="4566"/>
                </a:cubicBezTo>
                <a:lnTo>
                  <a:pt x="25143" y="4566"/>
                </a:lnTo>
                <a:cubicBezTo>
                  <a:pt x="25154" y="4591"/>
                  <a:pt x="25161" y="4601"/>
                  <a:pt x="25166" y="4601"/>
                </a:cubicBezTo>
                <a:cubicBezTo>
                  <a:pt x="25180" y="4601"/>
                  <a:pt x="25167" y="4498"/>
                  <a:pt x="25159" y="4434"/>
                </a:cubicBezTo>
                <a:lnTo>
                  <a:pt x="25159" y="4434"/>
                </a:lnTo>
                <a:lnTo>
                  <a:pt x="25206" y="4576"/>
                </a:lnTo>
                <a:cubicBezTo>
                  <a:pt x="25159" y="4398"/>
                  <a:pt x="25135" y="4350"/>
                  <a:pt x="25135" y="4291"/>
                </a:cubicBezTo>
                <a:lnTo>
                  <a:pt x="25135" y="4291"/>
                </a:lnTo>
                <a:cubicBezTo>
                  <a:pt x="25145" y="4301"/>
                  <a:pt x="25172" y="4370"/>
                  <a:pt x="25173" y="4370"/>
                </a:cubicBezTo>
                <a:cubicBezTo>
                  <a:pt x="25173" y="4370"/>
                  <a:pt x="25172" y="4368"/>
                  <a:pt x="25170" y="4362"/>
                </a:cubicBezTo>
                <a:lnTo>
                  <a:pt x="25170" y="4362"/>
                </a:lnTo>
                <a:cubicBezTo>
                  <a:pt x="25177" y="4370"/>
                  <a:pt x="25181" y="4374"/>
                  <a:pt x="25183" y="4374"/>
                </a:cubicBezTo>
                <a:cubicBezTo>
                  <a:pt x="25193" y="4374"/>
                  <a:pt x="25150" y="4279"/>
                  <a:pt x="25166" y="4279"/>
                </a:cubicBezTo>
                <a:cubicBezTo>
                  <a:pt x="25169" y="4279"/>
                  <a:pt x="25174" y="4283"/>
                  <a:pt x="25182" y="4291"/>
                </a:cubicBezTo>
                <a:lnTo>
                  <a:pt x="25206" y="4386"/>
                </a:lnTo>
                <a:cubicBezTo>
                  <a:pt x="25230" y="4386"/>
                  <a:pt x="25206" y="4338"/>
                  <a:pt x="25182" y="4231"/>
                </a:cubicBezTo>
                <a:cubicBezTo>
                  <a:pt x="25180" y="4218"/>
                  <a:pt x="25181" y="4211"/>
                  <a:pt x="25184" y="4211"/>
                </a:cubicBezTo>
                <a:cubicBezTo>
                  <a:pt x="25197" y="4211"/>
                  <a:pt x="25241" y="4282"/>
                  <a:pt x="25278" y="4374"/>
                </a:cubicBezTo>
                <a:cubicBezTo>
                  <a:pt x="25257" y="4312"/>
                  <a:pt x="25228" y="4224"/>
                  <a:pt x="25235" y="4224"/>
                </a:cubicBezTo>
                <a:lnTo>
                  <a:pt x="25235" y="4224"/>
                </a:lnTo>
                <a:cubicBezTo>
                  <a:pt x="25236" y="4224"/>
                  <a:pt x="25239" y="4226"/>
                  <a:pt x="25242" y="4231"/>
                </a:cubicBezTo>
                <a:cubicBezTo>
                  <a:pt x="25266" y="4267"/>
                  <a:pt x="25278" y="4303"/>
                  <a:pt x="25278" y="4315"/>
                </a:cubicBezTo>
                <a:cubicBezTo>
                  <a:pt x="25288" y="4326"/>
                  <a:pt x="25295" y="4331"/>
                  <a:pt x="25299" y="4331"/>
                </a:cubicBezTo>
                <a:cubicBezTo>
                  <a:pt x="25319" y="4331"/>
                  <a:pt x="25290" y="4230"/>
                  <a:pt x="25305" y="4230"/>
                </a:cubicBezTo>
                <a:cubicBezTo>
                  <a:pt x="25310" y="4230"/>
                  <a:pt x="25320" y="4240"/>
                  <a:pt x="25337" y="4267"/>
                </a:cubicBezTo>
                <a:cubicBezTo>
                  <a:pt x="25361" y="4303"/>
                  <a:pt x="25361" y="4326"/>
                  <a:pt x="25373" y="4338"/>
                </a:cubicBezTo>
                <a:cubicBezTo>
                  <a:pt x="25361" y="4344"/>
                  <a:pt x="25349" y="4347"/>
                  <a:pt x="25340" y="4347"/>
                </a:cubicBezTo>
                <a:cubicBezTo>
                  <a:pt x="25334" y="4347"/>
                  <a:pt x="25330" y="4346"/>
                  <a:pt x="25327" y="4344"/>
                </a:cubicBezTo>
                <a:lnTo>
                  <a:pt x="25327" y="4344"/>
                </a:lnTo>
                <a:cubicBezTo>
                  <a:pt x="25374" y="4458"/>
                  <a:pt x="25409" y="4484"/>
                  <a:pt x="25456" y="4660"/>
                </a:cubicBezTo>
                <a:cubicBezTo>
                  <a:pt x="25435" y="4563"/>
                  <a:pt x="25384" y="4379"/>
                  <a:pt x="25409" y="4379"/>
                </a:cubicBezTo>
                <a:cubicBezTo>
                  <a:pt x="25412" y="4379"/>
                  <a:pt x="25416" y="4381"/>
                  <a:pt x="25420" y="4386"/>
                </a:cubicBezTo>
                <a:cubicBezTo>
                  <a:pt x="25432" y="4398"/>
                  <a:pt x="25432" y="4410"/>
                  <a:pt x="25444" y="4434"/>
                </a:cubicBezTo>
                <a:lnTo>
                  <a:pt x="25444" y="4446"/>
                </a:lnTo>
                <a:cubicBezTo>
                  <a:pt x="25447" y="4449"/>
                  <a:pt x="25450" y="4450"/>
                  <a:pt x="25452" y="4450"/>
                </a:cubicBezTo>
                <a:cubicBezTo>
                  <a:pt x="25456" y="4450"/>
                  <a:pt x="25456" y="4439"/>
                  <a:pt x="25456" y="4422"/>
                </a:cubicBezTo>
                <a:cubicBezTo>
                  <a:pt x="25466" y="4431"/>
                  <a:pt x="25475" y="4449"/>
                  <a:pt x="25479" y="4449"/>
                </a:cubicBezTo>
                <a:cubicBezTo>
                  <a:pt x="25480" y="4449"/>
                  <a:pt x="25480" y="4448"/>
                  <a:pt x="25480" y="4446"/>
                </a:cubicBezTo>
                <a:cubicBezTo>
                  <a:pt x="25480" y="4446"/>
                  <a:pt x="25491" y="4446"/>
                  <a:pt x="25492" y="4435"/>
                </a:cubicBezTo>
                <a:lnTo>
                  <a:pt x="25492" y="4435"/>
                </a:lnTo>
                <a:cubicBezTo>
                  <a:pt x="25499" y="4450"/>
                  <a:pt x="25504" y="4466"/>
                  <a:pt x="25504" y="4481"/>
                </a:cubicBezTo>
                <a:cubicBezTo>
                  <a:pt x="25507" y="4488"/>
                  <a:pt x="25508" y="4491"/>
                  <a:pt x="25506" y="4491"/>
                </a:cubicBezTo>
                <a:cubicBezTo>
                  <a:pt x="25505" y="4491"/>
                  <a:pt x="25501" y="4487"/>
                  <a:pt x="25496" y="4479"/>
                </a:cubicBezTo>
                <a:lnTo>
                  <a:pt x="25496" y="4479"/>
                </a:lnTo>
                <a:cubicBezTo>
                  <a:pt x="25509" y="4503"/>
                  <a:pt x="25517" y="4510"/>
                  <a:pt x="25522" y="4510"/>
                </a:cubicBezTo>
                <a:cubicBezTo>
                  <a:pt x="25530" y="4510"/>
                  <a:pt x="25533" y="4493"/>
                  <a:pt x="25540" y="4493"/>
                </a:cubicBezTo>
                <a:cubicBezTo>
                  <a:pt x="25483" y="4369"/>
                  <a:pt x="25502" y="4373"/>
                  <a:pt x="25453" y="4283"/>
                </a:cubicBezTo>
                <a:lnTo>
                  <a:pt x="25453" y="4283"/>
                </a:lnTo>
                <a:cubicBezTo>
                  <a:pt x="25454" y="4290"/>
                  <a:pt x="25451" y="4296"/>
                  <a:pt x="25444" y="4303"/>
                </a:cubicBezTo>
                <a:cubicBezTo>
                  <a:pt x="25444" y="4303"/>
                  <a:pt x="25432" y="4315"/>
                  <a:pt x="25420" y="4326"/>
                </a:cubicBezTo>
                <a:cubicBezTo>
                  <a:pt x="25404" y="4269"/>
                  <a:pt x="25393" y="4223"/>
                  <a:pt x="25404" y="4223"/>
                </a:cubicBezTo>
                <a:cubicBezTo>
                  <a:pt x="25408" y="4223"/>
                  <a:pt x="25417" y="4233"/>
                  <a:pt x="25432" y="4255"/>
                </a:cubicBezTo>
                <a:cubicBezTo>
                  <a:pt x="25397" y="4172"/>
                  <a:pt x="25361" y="4076"/>
                  <a:pt x="25349" y="4029"/>
                </a:cubicBezTo>
                <a:lnTo>
                  <a:pt x="25349" y="4029"/>
                </a:lnTo>
                <a:cubicBezTo>
                  <a:pt x="25444" y="4219"/>
                  <a:pt x="25516" y="4303"/>
                  <a:pt x="25563" y="4422"/>
                </a:cubicBezTo>
                <a:cubicBezTo>
                  <a:pt x="25563" y="4326"/>
                  <a:pt x="25623" y="4338"/>
                  <a:pt x="25528" y="4076"/>
                </a:cubicBezTo>
                <a:cubicBezTo>
                  <a:pt x="25526" y="4071"/>
                  <a:pt x="25525" y="4069"/>
                  <a:pt x="25526" y="4069"/>
                </a:cubicBezTo>
                <a:lnTo>
                  <a:pt x="25526" y="4069"/>
                </a:lnTo>
                <a:cubicBezTo>
                  <a:pt x="25529" y="4069"/>
                  <a:pt x="25567" y="4153"/>
                  <a:pt x="25587" y="4184"/>
                </a:cubicBezTo>
                <a:cubicBezTo>
                  <a:pt x="25599" y="4207"/>
                  <a:pt x="25587" y="4207"/>
                  <a:pt x="25599" y="4243"/>
                </a:cubicBezTo>
                <a:cubicBezTo>
                  <a:pt x="25587" y="4172"/>
                  <a:pt x="25647" y="4195"/>
                  <a:pt x="25563" y="4017"/>
                </a:cubicBezTo>
                <a:lnTo>
                  <a:pt x="25563" y="4017"/>
                </a:lnTo>
                <a:cubicBezTo>
                  <a:pt x="25614" y="4078"/>
                  <a:pt x="25622" y="4156"/>
                  <a:pt x="25637" y="4156"/>
                </a:cubicBezTo>
                <a:cubicBezTo>
                  <a:pt x="25640" y="4156"/>
                  <a:pt x="25643" y="4153"/>
                  <a:pt x="25647" y="4148"/>
                </a:cubicBezTo>
                <a:lnTo>
                  <a:pt x="25659" y="4195"/>
                </a:lnTo>
                <a:cubicBezTo>
                  <a:pt x="25688" y="4233"/>
                  <a:pt x="25706" y="4248"/>
                  <a:pt x="25717" y="4248"/>
                </a:cubicBezTo>
                <a:cubicBezTo>
                  <a:pt x="25762" y="4248"/>
                  <a:pt x="25654" y="3950"/>
                  <a:pt x="25700" y="3950"/>
                </a:cubicBezTo>
                <a:cubicBezTo>
                  <a:pt x="25707" y="3950"/>
                  <a:pt x="25717" y="3956"/>
                  <a:pt x="25730" y="3969"/>
                </a:cubicBezTo>
                <a:cubicBezTo>
                  <a:pt x="25718" y="3993"/>
                  <a:pt x="25718" y="3993"/>
                  <a:pt x="25718" y="4005"/>
                </a:cubicBezTo>
                <a:cubicBezTo>
                  <a:pt x="25730" y="4005"/>
                  <a:pt x="25742" y="3993"/>
                  <a:pt x="25754" y="3993"/>
                </a:cubicBezTo>
                <a:cubicBezTo>
                  <a:pt x="25754" y="3993"/>
                  <a:pt x="25754" y="3981"/>
                  <a:pt x="25754" y="3981"/>
                </a:cubicBezTo>
                <a:cubicBezTo>
                  <a:pt x="25772" y="3991"/>
                  <a:pt x="25786" y="3995"/>
                  <a:pt x="25798" y="3995"/>
                </a:cubicBezTo>
                <a:cubicBezTo>
                  <a:pt x="25843" y="3995"/>
                  <a:pt x="25857" y="3938"/>
                  <a:pt x="25885" y="3910"/>
                </a:cubicBezTo>
                <a:cubicBezTo>
                  <a:pt x="25894" y="3901"/>
                  <a:pt x="25904" y="3895"/>
                  <a:pt x="25917" y="3895"/>
                </a:cubicBezTo>
                <a:cubicBezTo>
                  <a:pt x="25940" y="3895"/>
                  <a:pt x="25970" y="3912"/>
                  <a:pt x="26016" y="3957"/>
                </a:cubicBezTo>
                <a:cubicBezTo>
                  <a:pt x="26024" y="3963"/>
                  <a:pt x="26029" y="3966"/>
                  <a:pt x="26032" y="3966"/>
                </a:cubicBezTo>
                <a:cubicBezTo>
                  <a:pt x="26048" y="3966"/>
                  <a:pt x="26012" y="3896"/>
                  <a:pt x="25992" y="3826"/>
                </a:cubicBezTo>
                <a:cubicBezTo>
                  <a:pt x="25992" y="3814"/>
                  <a:pt x="25992" y="3814"/>
                  <a:pt x="25992" y="3814"/>
                </a:cubicBezTo>
                <a:lnTo>
                  <a:pt x="26063" y="3934"/>
                </a:lnTo>
                <a:lnTo>
                  <a:pt x="26063" y="3934"/>
                </a:lnTo>
                <a:lnTo>
                  <a:pt x="26004" y="3803"/>
                </a:lnTo>
                <a:cubicBezTo>
                  <a:pt x="26016" y="3791"/>
                  <a:pt x="26016" y="3779"/>
                  <a:pt x="26028" y="3767"/>
                </a:cubicBezTo>
                <a:cubicBezTo>
                  <a:pt x="26076" y="3815"/>
                  <a:pt x="26140" y="3901"/>
                  <a:pt x="26159" y="3901"/>
                </a:cubicBezTo>
                <a:cubicBezTo>
                  <a:pt x="26168" y="3901"/>
                  <a:pt x="26166" y="3881"/>
                  <a:pt x="26147" y="3826"/>
                </a:cubicBezTo>
                <a:lnTo>
                  <a:pt x="26087" y="3743"/>
                </a:lnTo>
                <a:lnTo>
                  <a:pt x="26123" y="3731"/>
                </a:lnTo>
                <a:lnTo>
                  <a:pt x="26111" y="3731"/>
                </a:lnTo>
                <a:cubicBezTo>
                  <a:pt x="26111" y="3719"/>
                  <a:pt x="26123" y="3719"/>
                  <a:pt x="26123" y="3719"/>
                </a:cubicBezTo>
                <a:cubicBezTo>
                  <a:pt x="26135" y="3719"/>
                  <a:pt x="26147" y="3731"/>
                  <a:pt x="26159" y="3767"/>
                </a:cubicBezTo>
                <a:cubicBezTo>
                  <a:pt x="26159" y="3755"/>
                  <a:pt x="26135" y="3719"/>
                  <a:pt x="26135" y="3707"/>
                </a:cubicBezTo>
                <a:lnTo>
                  <a:pt x="26135" y="3707"/>
                </a:lnTo>
                <a:cubicBezTo>
                  <a:pt x="26135" y="3707"/>
                  <a:pt x="26135" y="3707"/>
                  <a:pt x="26147" y="3719"/>
                </a:cubicBezTo>
                <a:lnTo>
                  <a:pt x="26182" y="3779"/>
                </a:lnTo>
                <a:lnTo>
                  <a:pt x="26159" y="3695"/>
                </a:lnTo>
                <a:cubicBezTo>
                  <a:pt x="26159" y="3684"/>
                  <a:pt x="26171" y="3684"/>
                  <a:pt x="26171" y="3672"/>
                </a:cubicBezTo>
                <a:cubicBezTo>
                  <a:pt x="26228" y="3752"/>
                  <a:pt x="26308" y="3910"/>
                  <a:pt x="26356" y="3910"/>
                </a:cubicBezTo>
                <a:cubicBezTo>
                  <a:pt x="26358" y="3910"/>
                  <a:pt x="26359" y="3910"/>
                  <a:pt x="26361" y="3910"/>
                </a:cubicBezTo>
                <a:cubicBezTo>
                  <a:pt x="26361" y="3874"/>
                  <a:pt x="26266" y="3684"/>
                  <a:pt x="26230" y="3648"/>
                </a:cubicBezTo>
                <a:cubicBezTo>
                  <a:pt x="26230" y="3648"/>
                  <a:pt x="26230" y="3648"/>
                  <a:pt x="26218" y="3636"/>
                </a:cubicBezTo>
                <a:cubicBezTo>
                  <a:pt x="26373" y="3517"/>
                  <a:pt x="26516" y="3398"/>
                  <a:pt x="26599" y="3279"/>
                </a:cubicBezTo>
                <a:lnTo>
                  <a:pt x="26599" y="3279"/>
                </a:lnTo>
                <a:lnTo>
                  <a:pt x="26456" y="3350"/>
                </a:lnTo>
                <a:lnTo>
                  <a:pt x="26540" y="3267"/>
                </a:lnTo>
                <a:lnTo>
                  <a:pt x="26563" y="3279"/>
                </a:lnTo>
                <a:cubicBezTo>
                  <a:pt x="26590" y="3248"/>
                  <a:pt x="26595" y="3236"/>
                  <a:pt x="26588" y="3236"/>
                </a:cubicBezTo>
                <a:cubicBezTo>
                  <a:pt x="26576" y="3236"/>
                  <a:pt x="26529" y="3268"/>
                  <a:pt x="26492" y="3291"/>
                </a:cubicBezTo>
                <a:cubicBezTo>
                  <a:pt x="26540" y="3243"/>
                  <a:pt x="26563" y="3207"/>
                  <a:pt x="26575" y="3195"/>
                </a:cubicBezTo>
                <a:lnTo>
                  <a:pt x="26575" y="3195"/>
                </a:lnTo>
                <a:lnTo>
                  <a:pt x="26385" y="3314"/>
                </a:lnTo>
                <a:cubicBezTo>
                  <a:pt x="26444" y="3255"/>
                  <a:pt x="26528" y="3207"/>
                  <a:pt x="26552" y="3148"/>
                </a:cubicBezTo>
                <a:lnTo>
                  <a:pt x="26552" y="3148"/>
                </a:lnTo>
                <a:cubicBezTo>
                  <a:pt x="26456" y="3207"/>
                  <a:pt x="26409" y="3303"/>
                  <a:pt x="26337" y="3338"/>
                </a:cubicBezTo>
                <a:cubicBezTo>
                  <a:pt x="26382" y="3266"/>
                  <a:pt x="26434" y="3214"/>
                  <a:pt x="26421" y="3214"/>
                </a:cubicBezTo>
                <a:cubicBezTo>
                  <a:pt x="26416" y="3214"/>
                  <a:pt x="26405" y="3220"/>
                  <a:pt x="26385" y="3231"/>
                </a:cubicBezTo>
                <a:cubicBezTo>
                  <a:pt x="26423" y="3202"/>
                  <a:pt x="26446" y="3181"/>
                  <a:pt x="26472" y="3168"/>
                </a:cubicBezTo>
                <a:lnTo>
                  <a:pt x="26472" y="3168"/>
                </a:lnTo>
                <a:cubicBezTo>
                  <a:pt x="26461" y="3172"/>
                  <a:pt x="26453" y="3172"/>
                  <a:pt x="26445" y="3172"/>
                </a:cubicBezTo>
                <a:cubicBezTo>
                  <a:pt x="26437" y="3172"/>
                  <a:pt x="26430" y="3172"/>
                  <a:pt x="26422" y="3172"/>
                </a:cubicBezTo>
                <a:cubicBezTo>
                  <a:pt x="26403" y="3172"/>
                  <a:pt x="26379" y="3177"/>
                  <a:pt x="26325" y="3219"/>
                </a:cubicBezTo>
                <a:cubicBezTo>
                  <a:pt x="26409" y="3112"/>
                  <a:pt x="26266" y="3207"/>
                  <a:pt x="26421" y="3041"/>
                </a:cubicBezTo>
                <a:lnTo>
                  <a:pt x="26421" y="3041"/>
                </a:lnTo>
                <a:cubicBezTo>
                  <a:pt x="26377" y="3074"/>
                  <a:pt x="26292" y="3137"/>
                  <a:pt x="26260" y="3137"/>
                </a:cubicBezTo>
                <a:cubicBezTo>
                  <a:pt x="26258" y="3137"/>
                  <a:pt x="26256" y="3137"/>
                  <a:pt x="26254" y="3136"/>
                </a:cubicBezTo>
                <a:cubicBezTo>
                  <a:pt x="26468" y="2957"/>
                  <a:pt x="26218" y="3076"/>
                  <a:pt x="26421" y="2862"/>
                </a:cubicBezTo>
                <a:lnTo>
                  <a:pt x="26421" y="2862"/>
                </a:lnTo>
                <a:cubicBezTo>
                  <a:pt x="26337" y="2940"/>
                  <a:pt x="26300" y="2953"/>
                  <a:pt x="26273" y="2953"/>
                </a:cubicBezTo>
                <a:cubicBezTo>
                  <a:pt x="26259" y="2953"/>
                  <a:pt x="26248" y="2950"/>
                  <a:pt x="26235" y="2950"/>
                </a:cubicBezTo>
                <a:cubicBezTo>
                  <a:pt x="26217" y="2950"/>
                  <a:pt x="26195" y="2955"/>
                  <a:pt x="26159" y="2981"/>
                </a:cubicBezTo>
                <a:cubicBezTo>
                  <a:pt x="26167" y="2964"/>
                  <a:pt x="26188" y="2947"/>
                  <a:pt x="26194" y="2943"/>
                </a:cubicBezTo>
                <a:lnTo>
                  <a:pt x="26194" y="2943"/>
                </a:lnTo>
                <a:cubicBezTo>
                  <a:pt x="26194" y="2944"/>
                  <a:pt x="26194" y="2945"/>
                  <a:pt x="26194" y="2945"/>
                </a:cubicBezTo>
                <a:cubicBezTo>
                  <a:pt x="26197" y="2943"/>
                  <a:pt x="26197" y="2942"/>
                  <a:pt x="26197" y="2942"/>
                </a:cubicBezTo>
                <a:lnTo>
                  <a:pt x="26197" y="2942"/>
                </a:lnTo>
                <a:cubicBezTo>
                  <a:pt x="26196" y="2942"/>
                  <a:pt x="26196" y="2942"/>
                  <a:pt x="26194" y="2943"/>
                </a:cubicBezTo>
                <a:lnTo>
                  <a:pt x="26194" y="2943"/>
                </a:lnTo>
                <a:cubicBezTo>
                  <a:pt x="26196" y="2917"/>
                  <a:pt x="26231" y="2849"/>
                  <a:pt x="26254" y="2802"/>
                </a:cubicBezTo>
                <a:lnTo>
                  <a:pt x="26254" y="2802"/>
                </a:lnTo>
                <a:cubicBezTo>
                  <a:pt x="26123" y="2969"/>
                  <a:pt x="26063" y="2981"/>
                  <a:pt x="25968" y="3076"/>
                </a:cubicBezTo>
                <a:cubicBezTo>
                  <a:pt x="26075" y="2898"/>
                  <a:pt x="26135" y="2886"/>
                  <a:pt x="26242" y="2731"/>
                </a:cubicBezTo>
                <a:lnTo>
                  <a:pt x="26242" y="2731"/>
                </a:lnTo>
                <a:cubicBezTo>
                  <a:pt x="26135" y="2862"/>
                  <a:pt x="26099" y="2838"/>
                  <a:pt x="26028" y="2957"/>
                </a:cubicBezTo>
                <a:cubicBezTo>
                  <a:pt x="26075" y="2838"/>
                  <a:pt x="26040" y="2898"/>
                  <a:pt x="26135" y="2755"/>
                </a:cubicBezTo>
                <a:lnTo>
                  <a:pt x="26135" y="2755"/>
                </a:lnTo>
                <a:cubicBezTo>
                  <a:pt x="26068" y="2842"/>
                  <a:pt x="26052" y="2859"/>
                  <a:pt x="26047" y="2859"/>
                </a:cubicBezTo>
                <a:cubicBezTo>
                  <a:pt x="26044" y="2859"/>
                  <a:pt x="26045" y="2853"/>
                  <a:pt x="26041" y="2853"/>
                </a:cubicBezTo>
                <a:cubicBezTo>
                  <a:pt x="26037" y="2853"/>
                  <a:pt x="26025" y="2861"/>
                  <a:pt x="25992" y="2898"/>
                </a:cubicBezTo>
                <a:cubicBezTo>
                  <a:pt x="26031" y="2789"/>
                  <a:pt x="26095" y="2722"/>
                  <a:pt x="26076" y="2722"/>
                </a:cubicBezTo>
                <a:cubicBezTo>
                  <a:pt x="26072" y="2722"/>
                  <a:pt x="26064" y="2725"/>
                  <a:pt x="26052" y="2731"/>
                </a:cubicBezTo>
                <a:cubicBezTo>
                  <a:pt x="26054" y="2724"/>
                  <a:pt x="26057" y="2717"/>
                  <a:pt x="26060" y="2710"/>
                </a:cubicBezTo>
                <a:lnTo>
                  <a:pt x="26060" y="2710"/>
                </a:lnTo>
                <a:cubicBezTo>
                  <a:pt x="26030" y="2755"/>
                  <a:pt x="25997" y="2804"/>
                  <a:pt x="25968" y="2838"/>
                </a:cubicBezTo>
                <a:cubicBezTo>
                  <a:pt x="25963" y="2840"/>
                  <a:pt x="25959" y="2841"/>
                  <a:pt x="25956" y="2841"/>
                </a:cubicBezTo>
                <a:cubicBezTo>
                  <a:pt x="25915" y="2841"/>
                  <a:pt x="26031" y="2701"/>
                  <a:pt x="26075" y="2624"/>
                </a:cubicBezTo>
                <a:lnTo>
                  <a:pt x="26075" y="2624"/>
                </a:lnTo>
                <a:cubicBezTo>
                  <a:pt x="26030" y="2647"/>
                  <a:pt x="25919" y="2767"/>
                  <a:pt x="25899" y="2767"/>
                </a:cubicBezTo>
                <a:cubicBezTo>
                  <a:pt x="25898" y="2767"/>
                  <a:pt x="25897" y="2767"/>
                  <a:pt x="25897" y="2767"/>
                </a:cubicBezTo>
                <a:cubicBezTo>
                  <a:pt x="25909" y="2731"/>
                  <a:pt x="25921" y="2719"/>
                  <a:pt x="25944" y="2695"/>
                </a:cubicBezTo>
                <a:lnTo>
                  <a:pt x="25944" y="2695"/>
                </a:lnTo>
                <a:cubicBezTo>
                  <a:pt x="25909" y="2731"/>
                  <a:pt x="25889" y="2739"/>
                  <a:pt x="25873" y="2739"/>
                </a:cubicBezTo>
                <a:cubicBezTo>
                  <a:pt x="25861" y="2739"/>
                  <a:pt x="25851" y="2734"/>
                  <a:pt x="25839" y="2734"/>
                </a:cubicBezTo>
                <a:cubicBezTo>
                  <a:pt x="25821" y="2734"/>
                  <a:pt x="25797" y="2744"/>
                  <a:pt x="25751" y="2793"/>
                </a:cubicBezTo>
                <a:lnTo>
                  <a:pt x="25751" y="2793"/>
                </a:lnTo>
                <a:cubicBezTo>
                  <a:pt x="25756" y="2784"/>
                  <a:pt x="25761" y="2776"/>
                  <a:pt x="25766" y="2767"/>
                </a:cubicBezTo>
                <a:lnTo>
                  <a:pt x="25766" y="2767"/>
                </a:lnTo>
                <a:cubicBezTo>
                  <a:pt x="25755" y="2778"/>
                  <a:pt x="25754" y="2789"/>
                  <a:pt x="25745" y="2799"/>
                </a:cubicBezTo>
                <a:lnTo>
                  <a:pt x="25745" y="2799"/>
                </a:lnTo>
                <a:cubicBezTo>
                  <a:pt x="25747" y="2797"/>
                  <a:pt x="25749" y="2795"/>
                  <a:pt x="25751" y="2793"/>
                </a:cubicBezTo>
                <a:lnTo>
                  <a:pt x="25751" y="2793"/>
                </a:lnTo>
                <a:cubicBezTo>
                  <a:pt x="25708" y="2867"/>
                  <a:pt x="25667" y="2940"/>
                  <a:pt x="25635" y="2993"/>
                </a:cubicBezTo>
                <a:cubicBezTo>
                  <a:pt x="25623" y="2993"/>
                  <a:pt x="25623" y="2993"/>
                  <a:pt x="25611" y="3005"/>
                </a:cubicBezTo>
                <a:cubicBezTo>
                  <a:pt x="25600" y="3016"/>
                  <a:pt x="25589" y="3027"/>
                  <a:pt x="25585" y="3027"/>
                </a:cubicBezTo>
                <a:cubicBezTo>
                  <a:pt x="25581" y="3027"/>
                  <a:pt x="25586" y="3013"/>
                  <a:pt x="25611" y="2969"/>
                </a:cubicBezTo>
                <a:cubicBezTo>
                  <a:pt x="25611" y="2970"/>
                  <a:pt x="25611" y="2971"/>
                  <a:pt x="25612" y="2971"/>
                </a:cubicBezTo>
                <a:cubicBezTo>
                  <a:pt x="25616" y="2971"/>
                  <a:pt x="25637" y="2931"/>
                  <a:pt x="25659" y="2910"/>
                </a:cubicBezTo>
                <a:lnTo>
                  <a:pt x="25659" y="2910"/>
                </a:lnTo>
                <a:lnTo>
                  <a:pt x="25623" y="2945"/>
                </a:lnTo>
                <a:cubicBezTo>
                  <a:pt x="25706" y="2779"/>
                  <a:pt x="25671" y="2898"/>
                  <a:pt x="25742" y="2791"/>
                </a:cubicBezTo>
                <a:lnTo>
                  <a:pt x="25742" y="2791"/>
                </a:lnTo>
                <a:cubicBezTo>
                  <a:pt x="25693" y="2820"/>
                  <a:pt x="25612" y="2898"/>
                  <a:pt x="25591" y="2898"/>
                </a:cubicBezTo>
                <a:cubicBezTo>
                  <a:pt x="25587" y="2898"/>
                  <a:pt x="25585" y="2894"/>
                  <a:pt x="25587" y="2886"/>
                </a:cubicBezTo>
                <a:cubicBezTo>
                  <a:pt x="25671" y="2719"/>
                  <a:pt x="25659" y="2850"/>
                  <a:pt x="25718" y="2707"/>
                </a:cubicBezTo>
                <a:lnTo>
                  <a:pt x="25718" y="2707"/>
                </a:lnTo>
                <a:lnTo>
                  <a:pt x="25706" y="2779"/>
                </a:lnTo>
                <a:cubicBezTo>
                  <a:pt x="25759" y="2678"/>
                  <a:pt x="25771" y="2662"/>
                  <a:pt x="25775" y="2662"/>
                </a:cubicBezTo>
                <a:cubicBezTo>
                  <a:pt x="25777" y="2662"/>
                  <a:pt x="25778" y="2666"/>
                  <a:pt x="25780" y="2666"/>
                </a:cubicBezTo>
                <a:cubicBezTo>
                  <a:pt x="25784" y="2666"/>
                  <a:pt x="25795" y="2649"/>
                  <a:pt x="25849" y="2541"/>
                </a:cubicBezTo>
                <a:cubicBezTo>
                  <a:pt x="25846" y="2523"/>
                  <a:pt x="25839" y="2517"/>
                  <a:pt x="25829" y="2517"/>
                </a:cubicBezTo>
                <a:cubicBezTo>
                  <a:pt x="25810" y="2517"/>
                  <a:pt x="25781" y="2541"/>
                  <a:pt x="25762" y="2541"/>
                </a:cubicBezTo>
                <a:cubicBezTo>
                  <a:pt x="25752" y="2541"/>
                  <a:pt x="25745" y="2535"/>
                  <a:pt x="25742" y="2517"/>
                </a:cubicBezTo>
                <a:cubicBezTo>
                  <a:pt x="25682" y="2600"/>
                  <a:pt x="25671" y="2648"/>
                  <a:pt x="25611" y="2731"/>
                </a:cubicBezTo>
                <a:cubicBezTo>
                  <a:pt x="25598" y="2743"/>
                  <a:pt x="25589" y="2748"/>
                  <a:pt x="25584" y="2748"/>
                </a:cubicBezTo>
                <a:cubicBezTo>
                  <a:pt x="25546" y="2748"/>
                  <a:pt x="25705" y="2456"/>
                  <a:pt x="25676" y="2456"/>
                </a:cubicBezTo>
                <a:cubicBezTo>
                  <a:pt x="25670" y="2456"/>
                  <a:pt x="25657" y="2467"/>
                  <a:pt x="25635" y="2493"/>
                </a:cubicBezTo>
                <a:cubicBezTo>
                  <a:pt x="25579" y="2568"/>
                  <a:pt x="25501" y="2708"/>
                  <a:pt x="25481" y="2708"/>
                </a:cubicBezTo>
                <a:cubicBezTo>
                  <a:pt x="25476" y="2708"/>
                  <a:pt x="25475" y="2697"/>
                  <a:pt x="25480" y="2671"/>
                </a:cubicBezTo>
                <a:lnTo>
                  <a:pt x="25587" y="2493"/>
                </a:lnTo>
                <a:cubicBezTo>
                  <a:pt x="25585" y="2491"/>
                  <a:pt x="25583" y="2490"/>
                  <a:pt x="25580" y="2490"/>
                </a:cubicBezTo>
                <a:cubicBezTo>
                  <a:pt x="25547" y="2490"/>
                  <a:pt x="25475" y="2640"/>
                  <a:pt x="25451" y="2640"/>
                </a:cubicBezTo>
                <a:cubicBezTo>
                  <a:pt x="25445" y="2640"/>
                  <a:pt x="25442" y="2629"/>
                  <a:pt x="25444" y="2600"/>
                </a:cubicBezTo>
                <a:cubicBezTo>
                  <a:pt x="25492" y="2529"/>
                  <a:pt x="25504" y="2552"/>
                  <a:pt x="25516" y="2529"/>
                </a:cubicBezTo>
                <a:cubicBezTo>
                  <a:pt x="25527" y="2492"/>
                  <a:pt x="25529" y="2478"/>
                  <a:pt x="25525" y="2478"/>
                </a:cubicBezTo>
                <a:lnTo>
                  <a:pt x="25525" y="2478"/>
                </a:lnTo>
                <a:cubicBezTo>
                  <a:pt x="25513" y="2478"/>
                  <a:pt x="25443" y="2612"/>
                  <a:pt x="25422" y="2612"/>
                </a:cubicBezTo>
                <a:cubicBezTo>
                  <a:pt x="25422" y="2612"/>
                  <a:pt x="25421" y="2612"/>
                  <a:pt x="25420" y="2612"/>
                </a:cubicBezTo>
                <a:lnTo>
                  <a:pt x="25492" y="2445"/>
                </a:lnTo>
                <a:lnTo>
                  <a:pt x="25492" y="2445"/>
                </a:lnTo>
                <a:cubicBezTo>
                  <a:pt x="25444" y="2457"/>
                  <a:pt x="25337" y="2552"/>
                  <a:pt x="25278" y="2552"/>
                </a:cubicBezTo>
                <a:cubicBezTo>
                  <a:pt x="25301" y="2505"/>
                  <a:pt x="25337" y="2469"/>
                  <a:pt x="25349" y="2410"/>
                </a:cubicBezTo>
                <a:lnTo>
                  <a:pt x="25349" y="2410"/>
                </a:lnTo>
                <a:cubicBezTo>
                  <a:pt x="25333" y="2420"/>
                  <a:pt x="25319" y="2424"/>
                  <a:pt x="25306" y="2424"/>
                </a:cubicBezTo>
                <a:cubicBezTo>
                  <a:pt x="25246" y="2424"/>
                  <a:pt x="25226" y="2316"/>
                  <a:pt x="25206" y="2207"/>
                </a:cubicBezTo>
                <a:lnTo>
                  <a:pt x="25123" y="2338"/>
                </a:lnTo>
                <a:cubicBezTo>
                  <a:pt x="25123" y="2338"/>
                  <a:pt x="25147" y="2279"/>
                  <a:pt x="25159" y="2255"/>
                </a:cubicBezTo>
                <a:cubicBezTo>
                  <a:pt x="25159" y="2242"/>
                  <a:pt x="25157" y="2236"/>
                  <a:pt x="25155" y="2236"/>
                </a:cubicBezTo>
                <a:cubicBezTo>
                  <a:pt x="25146" y="2236"/>
                  <a:pt x="25116" y="2347"/>
                  <a:pt x="25087" y="2386"/>
                </a:cubicBezTo>
                <a:cubicBezTo>
                  <a:pt x="25086" y="2386"/>
                  <a:pt x="25086" y="2387"/>
                  <a:pt x="25085" y="2387"/>
                </a:cubicBezTo>
                <a:cubicBezTo>
                  <a:pt x="25078" y="2387"/>
                  <a:pt x="25101" y="2300"/>
                  <a:pt x="25135" y="2267"/>
                </a:cubicBezTo>
                <a:lnTo>
                  <a:pt x="25135" y="2267"/>
                </a:lnTo>
                <a:cubicBezTo>
                  <a:pt x="25076" y="2326"/>
                  <a:pt x="25007" y="2389"/>
                  <a:pt x="24967" y="2389"/>
                </a:cubicBezTo>
                <a:cubicBezTo>
                  <a:pt x="24942" y="2389"/>
                  <a:pt x="24928" y="2366"/>
                  <a:pt x="24932" y="2302"/>
                </a:cubicBezTo>
                <a:lnTo>
                  <a:pt x="24956" y="2267"/>
                </a:lnTo>
                <a:cubicBezTo>
                  <a:pt x="24955" y="2260"/>
                  <a:pt x="24953" y="2257"/>
                  <a:pt x="24950" y="2257"/>
                </a:cubicBezTo>
                <a:cubicBezTo>
                  <a:pt x="24927" y="2257"/>
                  <a:pt x="24854" y="2437"/>
                  <a:pt x="24831" y="2437"/>
                </a:cubicBezTo>
                <a:cubicBezTo>
                  <a:pt x="24826" y="2437"/>
                  <a:pt x="24823" y="2426"/>
                  <a:pt x="24825" y="2398"/>
                </a:cubicBezTo>
                <a:lnTo>
                  <a:pt x="24849" y="2374"/>
                </a:lnTo>
                <a:cubicBezTo>
                  <a:pt x="24789" y="2290"/>
                  <a:pt x="24670" y="2398"/>
                  <a:pt x="24694" y="2160"/>
                </a:cubicBezTo>
                <a:lnTo>
                  <a:pt x="24694" y="2160"/>
                </a:lnTo>
                <a:cubicBezTo>
                  <a:pt x="24671" y="2216"/>
                  <a:pt x="24657" y="2231"/>
                  <a:pt x="24647" y="2231"/>
                </a:cubicBezTo>
                <a:cubicBezTo>
                  <a:pt x="24634" y="2231"/>
                  <a:pt x="24627" y="2204"/>
                  <a:pt x="24615" y="2204"/>
                </a:cubicBezTo>
                <a:cubicBezTo>
                  <a:pt x="24603" y="2204"/>
                  <a:pt x="24586" y="2231"/>
                  <a:pt x="24551" y="2338"/>
                </a:cubicBezTo>
                <a:cubicBezTo>
                  <a:pt x="24563" y="2171"/>
                  <a:pt x="24587" y="2124"/>
                  <a:pt x="24563" y="2005"/>
                </a:cubicBezTo>
                <a:cubicBezTo>
                  <a:pt x="24563" y="2004"/>
                  <a:pt x="24562" y="2004"/>
                  <a:pt x="24562" y="2004"/>
                </a:cubicBezTo>
                <a:cubicBezTo>
                  <a:pt x="24547" y="2004"/>
                  <a:pt x="24479" y="2184"/>
                  <a:pt x="24456" y="2207"/>
                </a:cubicBezTo>
                <a:lnTo>
                  <a:pt x="24492" y="2052"/>
                </a:lnTo>
                <a:lnTo>
                  <a:pt x="24420" y="2207"/>
                </a:lnTo>
                <a:lnTo>
                  <a:pt x="24468" y="2017"/>
                </a:lnTo>
                <a:lnTo>
                  <a:pt x="24432" y="2052"/>
                </a:lnTo>
                <a:cubicBezTo>
                  <a:pt x="24444" y="2064"/>
                  <a:pt x="24432" y="2124"/>
                  <a:pt x="24420" y="2171"/>
                </a:cubicBezTo>
                <a:cubicBezTo>
                  <a:pt x="24412" y="2180"/>
                  <a:pt x="24405" y="2183"/>
                  <a:pt x="24400" y="2183"/>
                </a:cubicBezTo>
                <a:cubicBezTo>
                  <a:pt x="24367" y="2183"/>
                  <a:pt x="24386" y="2041"/>
                  <a:pt x="24397" y="1969"/>
                </a:cubicBezTo>
                <a:lnTo>
                  <a:pt x="24397" y="1969"/>
                </a:lnTo>
                <a:lnTo>
                  <a:pt x="24301" y="2076"/>
                </a:lnTo>
                <a:cubicBezTo>
                  <a:pt x="24313" y="2017"/>
                  <a:pt x="24337" y="2005"/>
                  <a:pt x="24349" y="1957"/>
                </a:cubicBezTo>
                <a:lnTo>
                  <a:pt x="24349" y="1957"/>
                </a:lnTo>
                <a:cubicBezTo>
                  <a:pt x="24334" y="1990"/>
                  <a:pt x="24327" y="2002"/>
                  <a:pt x="24326" y="2002"/>
                </a:cubicBezTo>
                <a:cubicBezTo>
                  <a:pt x="24321" y="2002"/>
                  <a:pt x="24356" y="1900"/>
                  <a:pt x="24348" y="1900"/>
                </a:cubicBezTo>
                <a:lnTo>
                  <a:pt x="24348" y="1900"/>
                </a:lnTo>
                <a:cubicBezTo>
                  <a:pt x="24345" y="1900"/>
                  <a:pt x="24338" y="1909"/>
                  <a:pt x="24325" y="1933"/>
                </a:cubicBezTo>
                <a:cubicBezTo>
                  <a:pt x="24313" y="1969"/>
                  <a:pt x="24289" y="2029"/>
                  <a:pt x="24277" y="2052"/>
                </a:cubicBezTo>
                <a:cubicBezTo>
                  <a:pt x="24285" y="1989"/>
                  <a:pt x="24272" y="1962"/>
                  <a:pt x="24252" y="1962"/>
                </a:cubicBezTo>
                <a:cubicBezTo>
                  <a:pt x="24242" y="1962"/>
                  <a:pt x="24230" y="1969"/>
                  <a:pt x="24218" y="1981"/>
                </a:cubicBezTo>
                <a:lnTo>
                  <a:pt x="24254" y="1874"/>
                </a:lnTo>
                <a:cubicBezTo>
                  <a:pt x="24241" y="1861"/>
                  <a:pt x="24227" y="1857"/>
                  <a:pt x="24212" y="1857"/>
                </a:cubicBezTo>
                <a:cubicBezTo>
                  <a:pt x="24178" y="1857"/>
                  <a:pt x="24139" y="1879"/>
                  <a:pt x="24103" y="1879"/>
                </a:cubicBezTo>
                <a:cubicBezTo>
                  <a:pt x="24093" y="1879"/>
                  <a:pt x="24084" y="1877"/>
                  <a:pt x="24075" y="1874"/>
                </a:cubicBezTo>
                <a:lnTo>
                  <a:pt x="24075" y="1874"/>
                </a:lnTo>
                <a:cubicBezTo>
                  <a:pt x="24087" y="1933"/>
                  <a:pt x="24027" y="2124"/>
                  <a:pt x="24016" y="2136"/>
                </a:cubicBezTo>
                <a:lnTo>
                  <a:pt x="24051" y="1969"/>
                </a:lnTo>
                <a:lnTo>
                  <a:pt x="24051" y="1969"/>
                </a:lnTo>
                <a:cubicBezTo>
                  <a:pt x="24016" y="2064"/>
                  <a:pt x="24051" y="2029"/>
                  <a:pt x="23992" y="2148"/>
                </a:cubicBezTo>
                <a:cubicBezTo>
                  <a:pt x="23980" y="2124"/>
                  <a:pt x="24027" y="1957"/>
                  <a:pt x="24051" y="1909"/>
                </a:cubicBezTo>
                <a:lnTo>
                  <a:pt x="24051" y="1909"/>
                </a:lnTo>
                <a:lnTo>
                  <a:pt x="24016" y="1957"/>
                </a:lnTo>
                <a:cubicBezTo>
                  <a:pt x="24027" y="1909"/>
                  <a:pt x="24039" y="1886"/>
                  <a:pt x="24051" y="1826"/>
                </a:cubicBezTo>
                <a:lnTo>
                  <a:pt x="24051" y="1826"/>
                </a:lnTo>
                <a:cubicBezTo>
                  <a:pt x="24046" y="1841"/>
                  <a:pt x="24042" y="1847"/>
                  <a:pt x="24039" y="1847"/>
                </a:cubicBezTo>
                <a:cubicBezTo>
                  <a:pt x="24029" y="1847"/>
                  <a:pt x="24034" y="1764"/>
                  <a:pt x="24022" y="1764"/>
                </a:cubicBezTo>
                <a:cubicBezTo>
                  <a:pt x="24016" y="1764"/>
                  <a:pt x="24007" y="1780"/>
                  <a:pt x="23992" y="1826"/>
                </a:cubicBezTo>
                <a:lnTo>
                  <a:pt x="24004" y="1767"/>
                </a:lnTo>
                <a:cubicBezTo>
                  <a:pt x="23998" y="1766"/>
                  <a:pt x="23993" y="1765"/>
                  <a:pt x="23988" y="1765"/>
                </a:cubicBezTo>
                <a:cubicBezTo>
                  <a:pt x="23943" y="1765"/>
                  <a:pt x="23911" y="1804"/>
                  <a:pt x="23874" y="1804"/>
                </a:cubicBezTo>
                <a:cubicBezTo>
                  <a:pt x="23869" y="1804"/>
                  <a:pt x="23865" y="1803"/>
                  <a:pt x="23861" y="1802"/>
                </a:cubicBezTo>
                <a:cubicBezTo>
                  <a:pt x="23825" y="1945"/>
                  <a:pt x="23813" y="1909"/>
                  <a:pt x="23777" y="2029"/>
                </a:cubicBezTo>
                <a:cubicBezTo>
                  <a:pt x="23755" y="1972"/>
                  <a:pt x="23743" y="1861"/>
                  <a:pt x="23711" y="1861"/>
                </a:cubicBezTo>
                <a:cubicBezTo>
                  <a:pt x="23709" y="1861"/>
                  <a:pt x="23708" y="1861"/>
                  <a:pt x="23706" y="1862"/>
                </a:cubicBezTo>
                <a:cubicBezTo>
                  <a:pt x="23658" y="1921"/>
                  <a:pt x="23670" y="1981"/>
                  <a:pt x="23635" y="2064"/>
                </a:cubicBezTo>
                <a:cubicBezTo>
                  <a:pt x="23658" y="1933"/>
                  <a:pt x="23623" y="1933"/>
                  <a:pt x="23658" y="1838"/>
                </a:cubicBezTo>
                <a:lnTo>
                  <a:pt x="23658" y="1838"/>
                </a:lnTo>
                <a:cubicBezTo>
                  <a:pt x="23611" y="1850"/>
                  <a:pt x="23599" y="1850"/>
                  <a:pt x="23515" y="1945"/>
                </a:cubicBezTo>
                <a:cubicBezTo>
                  <a:pt x="23504" y="2005"/>
                  <a:pt x="23515" y="2029"/>
                  <a:pt x="23492" y="2076"/>
                </a:cubicBezTo>
                <a:cubicBezTo>
                  <a:pt x="23491" y="2077"/>
                  <a:pt x="23490" y="2077"/>
                  <a:pt x="23489" y="2077"/>
                </a:cubicBezTo>
                <a:cubicBezTo>
                  <a:pt x="23480" y="2077"/>
                  <a:pt x="23482" y="2011"/>
                  <a:pt x="23504" y="1945"/>
                </a:cubicBezTo>
                <a:lnTo>
                  <a:pt x="23504" y="1933"/>
                </a:lnTo>
                <a:cubicBezTo>
                  <a:pt x="23489" y="1958"/>
                  <a:pt x="23477" y="1968"/>
                  <a:pt x="23466" y="1968"/>
                </a:cubicBezTo>
                <a:cubicBezTo>
                  <a:pt x="23415" y="1968"/>
                  <a:pt x="23407" y="1722"/>
                  <a:pt x="23362" y="1722"/>
                </a:cubicBezTo>
                <a:cubicBezTo>
                  <a:pt x="23349" y="1722"/>
                  <a:pt x="23333" y="1741"/>
                  <a:pt x="23313" y="1790"/>
                </a:cubicBezTo>
                <a:lnTo>
                  <a:pt x="23325" y="1779"/>
                </a:lnTo>
                <a:lnTo>
                  <a:pt x="23325" y="1779"/>
                </a:lnTo>
                <a:lnTo>
                  <a:pt x="23242" y="1909"/>
                </a:lnTo>
                <a:cubicBezTo>
                  <a:pt x="23218" y="1886"/>
                  <a:pt x="23265" y="1814"/>
                  <a:pt x="23265" y="1731"/>
                </a:cubicBezTo>
                <a:lnTo>
                  <a:pt x="23265" y="1731"/>
                </a:lnTo>
                <a:cubicBezTo>
                  <a:pt x="23235" y="1795"/>
                  <a:pt x="23215" y="1814"/>
                  <a:pt x="23199" y="1814"/>
                </a:cubicBezTo>
                <a:cubicBezTo>
                  <a:pt x="23175" y="1814"/>
                  <a:pt x="23160" y="1774"/>
                  <a:pt x="23139" y="1774"/>
                </a:cubicBezTo>
                <a:cubicBezTo>
                  <a:pt x="23128" y="1774"/>
                  <a:pt x="23115" y="1784"/>
                  <a:pt x="23099" y="1814"/>
                </a:cubicBezTo>
                <a:cubicBezTo>
                  <a:pt x="23108" y="1663"/>
                  <a:pt x="23089" y="1628"/>
                  <a:pt x="23061" y="1628"/>
                </a:cubicBezTo>
                <a:cubicBezTo>
                  <a:pt x="23038" y="1628"/>
                  <a:pt x="23008" y="1654"/>
                  <a:pt x="22984" y="1654"/>
                </a:cubicBezTo>
                <a:cubicBezTo>
                  <a:pt x="22963" y="1654"/>
                  <a:pt x="22947" y="1635"/>
                  <a:pt x="22944" y="1564"/>
                </a:cubicBezTo>
                <a:lnTo>
                  <a:pt x="22932" y="1659"/>
                </a:lnTo>
                <a:cubicBezTo>
                  <a:pt x="22927" y="1678"/>
                  <a:pt x="22924" y="1685"/>
                  <a:pt x="22922" y="1685"/>
                </a:cubicBezTo>
                <a:cubicBezTo>
                  <a:pt x="22917" y="1685"/>
                  <a:pt x="22929" y="1595"/>
                  <a:pt x="22920" y="1576"/>
                </a:cubicBezTo>
                <a:lnTo>
                  <a:pt x="22920" y="1576"/>
                </a:lnTo>
                <a:cubicBezTo>
                  <a:pt x="22908" y="1648"/>
                  <a:pt x="22920" y="1659"/>
                  <a:pt x="22908" y="1707"/>
                </a:cubicBezTo>
                <a:cubicBezTo>
                  <a:pt x="22889" y="1721"/>
                  <a:pt x="22870" y="1728"/>
                  <a:pt x="22852" y="1728"/>
                </a:cubicBezTo>
                <a:cubicBezTo>
                  <a:pt x="22752" y="1728"/>
                  <a:pt x="22678" y="1526"/>
                  <a:pt x="22587" y="1445"/>
                </a:cubicBezTo>
                <a:cubicBezTo>
                  <a:pt x="22585" y="1444"/>
                  <a:pt x="22584" y="1443"/>
                  <a:pt x="22582" y="1443"/>
                </a:cubicBezTo>
                <a:cubicBezTo>
                  <a:pt x="22545" y="1443"/>
                  <a:pt x="22508" y="1753"/>
                  <a:pt x="22483" y="1753"/>
                </a:cubicBezTo>
                <a:cubicBezTo>
                  <a:pt x="22477" y="1753"/>
                  <a:pt x="22472" y="1736"/>
                  <a:pt x="22468" y="1695"/>
                </a:cubicBezTo>
                <a:lnTo>
                  <a:pt x="22503" y="1517"/>
                </a:lnTo>
                <a:lnTo>
                  <a:pt x="22503" y="1517"/>
                </a:lnTo>
                <a:cubicBezTo>
                  <a:pt x="22465" y="1590"/>
                  <a:pt x="22431" y="1607"/>
                  <a:pt x="22399" y="1607"/>
                </a:cubicBezTo>
                <a:cubicBezTo>
                  <a:pt x="22370" y="1607"/>
                  <a:pt x="22343" y="1593"/>
                  <a:pt x="22315" y="1593"/>
                </a:cubicBezTo>
                <a:cubicBezTo>
                  <a:pt x="22288" y="1593"/>
                  <a:pt x="22260" y="1607"/>
                  <a:pt x="22230" y="1659"/>
                </a:cubicBezTo>
                <a:cubicBezTo>
                  <a:pt x="22230" y="1627"/>
                  <a:pt x="22239" y="1575"/>
                  <a:pt x="22250" y="1575"/>
                </a:cubicBezTo>
                <a:cubicBezTo>
                  <a:pt x="22251" y="1575"/>
                  <a:pt x="22252" y="1575"/>
                  <a:pt x="22253" y="1576"/>
                </a:cubicBezTo>
                <a:cubicBezTo>
                  <a:pt x="22249" y="1533"/>
                  <a:pt x="22240" y="1516"/>
                  <a:pt x="22230" y="1516"/>
                </a:cubicBezTo>
                <a:cubicBezTo>
                  <a:pt x="22207" y="1516"/>
                  <a:pt x="22178" y="1588"/>
                  <a:pt x="22170" y="1659"/>
                </a:cubicBezTo>
                <a:cubicBezTo>
                  <a:pt x="22158" y="1648"/>
                  <a:pt x="22182" y="1564"/>
                  <a:pt x="22170" y="1517"/>
                </a:cubicBezTo>
                <a:cubicBezTo>
                  <a:pt x="22170" y="1504"/>
                  <a:pt x="22169" y="1498"/>
                  <a:pt x="22166" y="1498"/>
                </a:cubicBezTo>
                <a:cubicBezTo>
                  <a:pt x="22157" y="1498"/>
                  <a:pt x="22132" y="1581"/>
                  <a:pt x="22124" y="1581"/>
                </a:cubicBezTo>
                <a:cubicBezTo>
                  <a:pt x="22121" y="1581"/>
                  <a:pt x="22120" y="1570"/>
                  <a:pt x="22122" y="1540"/>
                </a:cubicBezTo>
                <a:cubicBezTo>
                  <a:pt x="22122" y="1533"/>
                  <a:pt x="22122" y="1519"/>
                  <a:pt x="22126" y="1508"/>
                </a:cubicBezTo>
                <a:lnTo>
                  <a:pt x="22126" y="1508"/>
                </a:lnTo>
                <a:cubicBezTo>
                  <a:pt x="22103" y="1536"/>
                  <a:pt x="22075" y="1486"/>
                  <a:pt x="22075" y="1624"/>
                </a:cubicBezTo>
                <a:cubicBezTo>
                  <a:pt x="22069" y="1607"/>
                  <a:pt x="22062" y="1601"/>
                  <a:pt x="22055" y="1601"/>
                </a:cubicBezTo>
                <a:cubicBezTo>
                  <a:pt x="22040" y="1601"/>
                  <a:pt x="22023" y="1624"/>
                  <a:pt x="22009" y="1624"/>
                </a:cubicBezTo>
                <a:cubicBezTo>
                  <a:pt x="22001" y="1624"/>
                  <a:pt x="21995" y="1616"/>
                  <a:pt x="21991" y="1588"/>
                </a:cubicBezTo>
                <a:cubicBezTo>
                  <a:pt x="21981" y="1636"/>
                  <a:pt x="21973" y="1650"/>
                  <a:pt x="21966" y="1650"/>
                </a:cubicBezTo>
                <a:cubicBezTo>
                  <a:pt x="21957" y="1650"/>
                  <a:pt x="21950" y="1630"/>
                  <a:pt x="21943" y="1630"/>
                </a:cubicBezTo>
                <a:cubicBezTo>
                  <a:pt x="21936" y="1630"/>
                  <a:pt x="21929" y="1650"/>
                  <a:pt x="21920" y="1731"/>
                </a:cubicBezTo>
                <a:cubicBezTo>
                  <a:pt x="21933" y="1610"/>
                  <a:pt x="21922" y="1564"/>
                  <a:pt x="21903" y="1564"/>
                </a:cubicBezTo>
                <a:cubicBezTo>
                  <a:pt x="21887" y="1564"/>
                  <a:pt x="21865" y="1598"/>
                  <a:pt x="21849" y="1648"/>
                </a:cubicBezTo>
                <a:cubicBezTo>
                  <a:pt x="21861" y="1576"/>
                  <a:pt x="21837" y="1576"/>
                  <a:pt x="21849" y="1469"/>
                </a:cubicBezTo>
                <a:lnTo>
                  <a:pt x="21849" y="1469"/>
                </a:lnTo>
                <a:cubicBezTo>
                  <a:pt x="21837" y="1469"/>
                  <a:pt x="21801" y="1517"/>
                  <a:pt x="21801" y="1636"/>
                </a:cubicBezTo>
                <a:cubicBezTo>
                  <a:pt x="21795" y="1567"/>
                  <a:pt x="21786" y="1545"/>
                  <a:pt x="21776" y="1545"/>
                </a:cubicBezTo>
                <a:cubicBezTo>
                  <a:pt x="21755" y="1545"/>
                  <a:pt x="21730" y="1633"/>
                  <a:pt x="21716" y="1633"/>
                </a:cubicBezTo>
                <a:cubicBezTo>
                  <a:pt x="21707" y="1633"/>
                  <a:pt x="21702" y="1599"/>
                  <a:pt x="21706" y="1493"/>
                </a:cubicBezTo>
                <a:lnTo>
                  <a:pt x="21706" y="1493"/>
                </a:lnTo>
                <a:cubicBezTo>
                  <a:pt x="21622" y="1624"/>
                  <a:pt x="21551" y="1707"/>
                  <a:pt x="21491" y="1755"/>
                </a:cubicBezTo>
                <a:cubicBezTo>
                  <a:pt x="21503" y="1517"/>
                  <a:pt x="21563" y="1731"/>
                  <a:pt x="21575" y="1481"/>
                </a:cubicBezTo>
                <a:lnTo>
                  <a:pt x="21575" y="1481"/>
                </a:lnTo>
                <a:cubicBezTo>
                  <a:pt x="21512" y="1564"/>
                  <a:pt x="21477" y="1730"/>
                  <a:pt x="21429" y="1730"/>
                </a:cubicBezTo>
                <a:cubicBezTo>
                  <a:pt x="21423" y="1730"/>
                  <a:pt x="21415" y="1726"/>
                  <a:pt x="21408" y="1719"/>
                </a:cubicBezTo>
                <a:cubicBezTo>
                  <a:pt x="21396" y="1683"/>
                  <a:pt x="21420" y="1612"/>
                  <a:pt x="21432" y="1576"/>
                </a:cubicBezTo>
                <a:lnTo>
                  <a:pt x="21432" y="1576"/>
                </a:lnTo>
                <a:cubicBezTo>
                  <a:pt x="21411" y="1610"/>
                  <a:pt x="21391" y="1617"/>
                  <a:pt x="21372" y="1617"/>
                </a:cubicBezTo>
                <a:cubicBezTo>
                  <a:pt x="21359" y="1617"/>
                  <a:pt x="21346" y="1614"/>
                  <a:pt x="21334" y="1614"/>
                </a:cubicBezTo>
                <a:cubicBezTo>
                  <a:pt x="21312" y="1614"/>
                  <a:pt x="21290" y="1623"/>
                  <a:pt x="21265" y="1671"/>
                </a:cubicBezTo>
                <a:cubicBezTo>
                  <a:pt x="21265" y="1648"/>
                  <a:pt x="21265" y="1624"/>
                  <a:pt x="21277" y="1612"/>
                </a:cubicBezTo>
                <a:lnTo>
                  <a:pt x="21277" y="1612"/>
                </a:lnTo>
                <a:cubicBezTo>
                  <a:pt x="21276" y="1613"/>
                  <a:pt x="21274" y="1614"/>
                  <a:pt x="21272" y="1614"/>
                </a:cubicBezTo>
                <a:cubicBezTo>
                  <a:pt x="21269" y="1614"/>
                  <a:pt x="21266" y="1611"/>
                  <a:pt x="21263" y="1611"/>
                </a:cubicBezTo>
                <a:cubicBezTo>
                  <a:pt x="21257" y="1611"/>
                  <a:pt x="21253" y="1622"/>
                  <a:pt x="21253" y="1683"/>
                </a:cubicBezTo>
                <a:lnTo>
                  <a:pt x="21265" y="1659"/>
                </a:lnTo>
                <a:lnTo>
                  <a:pt x="21265" y="1659"/>
                </a:lnTo>
                <a:cubicBezTo>
                  <a:pt x="21265" y="1796"/>
                  <a:pt x="21219" y="1942"/>
                  <a:pt x="21208" y="2031"/>
                </a:cubicBezTo>
                <a:lnTo>
                  <a:pt x="21208" y="2031"/>
                </a:lnTo>
                <a:cubicBezTo>
                  <a:pt x="21224" y="1777"/>
                  <a:pt x="21162" y="1957"/>
                  <a:pt x="21192" y="1613"/>
                </a:cubicBezTo>
                <a:lnTo>
                  <a:pt x="21192" y="1613"/>
                </a:lnTo>
                <a:cubicBezTo>
                  <a:pt x="21188" y="1640"/>
                  <a:pt x="21182" y="1679"/>
                  <a:pt x="21182" y="1731"/>
                </a:cubicBezTo>
                <a:cubicBezTo>
                  <a:pt x="21170" y="1719"/>
                  <a:pt x="21170" y="1671"/>
                  <a:pt x="21182" y="1588"/>
                </a:cubicBezTo>
                <a:lnTo>
                  <a:pt x="21182" y="1588"/>
                </a:lnTo>
                <a:cubicBezTo>
                  <a:pt x="21148" y="1645"/>
                  <a:pt x="21157" y="1756"/>
                  <a:pt x="21127" y="1756"/>
                </a:cubicBezTo>
                <a:cubicBezTo>
                  <a:pt x="21126" y="1756"/>
                  <a:pt x="21124" y="1755"/>
                  <a:pt x="21122" y="1755"/>
                </a:cubicBezTo>
                <a:cubicBezTo>
                  <a:pt x="21122" y="1707"/>
                  <a:pt x="21134" y="1683"/>
                  <a:pt x="21134" y="1624"/>
                </a:cubicBezTo>
                <a:lnTo>
                  <a:pt x="21134" y="1624"/>
                </a:lnTo>
                <a:cubicBezTo>
                  <a:pt x="21115" y="1711"/>
                  <a:pt x="21103" y="1791"/>
                  <a:pt x="21080" y="1791"/>
                </a:cubicBezTo>
                <a:cubicBezTo>
                  <a:pt x="21075" y="1791"/>
                  <a:pt x="21069" y="1787"/>
                  <a:pt x="21063" y="1779"/>
                </a:cubicBezTo>
                <a:cubicBezTo>
                  <a:pt x="21075" y="1755"/>
                  <a:pt x="21075" y="1707"/>
                  <a:pt x="21075" y="1707"/>
                </a:cubicBezTo>
                <a:lnTo>
                  <a:pt x="21075" y="1707"/>
                </a:lnTo>
                <a:cubicBezTo>
                  <a:pt x="21035" y="1727"/>
                  <a:pt x="21004" y="1900"/>
                  <a:pt x="20968" y="1900"/>
                </a:cubicBezTo>
                <a:cubicBezTo>
                  <a:pt x="20960" y="1900"/>
                  <a:pt x="20952" y="1893"/>
                  <a:pt x="20944" y="1874"/>
                </a:cubicBezTo>
                <a:cubicBezTo>
                  <a:pt x="20956" y="1659"/>
                  <a:pt x="20920" y="1802"/>
                  <a:pt x="20920" y="1612"/>
                </a:cubicBezTo>
                <a:lnTo>
                  <a:pt x="20896" y="1671"/>
                </a:lnTo>
                <a:lnTo>
                  <a:pt x="20908" y="1767"/>
                </a:lnTo>
                <a:cubicBezTo>
                  <a:pt x="20907" y="1766"/>
                  <a:pt x="20906" y="1766"/>
                  <a:pt x="20905" y="1766"/>
                </a:cubicBezTo>
                <a:cubicBezTo>
                  <a:pt x="20886" y="1766"/>
                  <a:pt x="20868" y="1853"/>
                  <a:pt x="20849" y="1853"/>
                </a:cubicBezTo>
                <a:cubicBezTo>
                  <a:pt x="20845" y="1853"/>
                  <a:pt x="20841" y="1848"/>
                  <a:pt x="20837" y="1838"/>
                </a:cubicBezTo>
                <a:lnTo>
                  <a:pt x="20860" y="1755"/>
                </a:lnTo>
                <a:lnTo>
                  <a:pt x="20860" y="1755"/>
                </a:lnTo>
                <a:lnTo>
                  <a:pt x="20813" y="1790"/>
                </a:lnTo>
                <a:lnTo>
                  <a:pt x="20837" y="1862"/>
                </a:lnTo>
                <a:cubicBezTo>
                  <a:pt x="20817" y="1952"/>
                  <a:pt x="20830" y="2066"/>
                  <a:pt x="20814" y="2066"/>
                </a:cubicBezTo>
                <a:cubicBezTo>
                  <a:pt x="20811" y="2066"/>
                  <a:pt x="20807" y="2062"/>
                  <a:pt x="20801" y="2052"/>
                </a:cubicBezTo>
                <a:cubicBezTo>
                  <a:pt x="20813" y="2040"/>
                  <a:pt x="20777" y="2052"/>
                  <a:pt x="20765" y="1933"/>
                </a:cubicBezTo>
                <a:cubicBezTo>
                  <a:pt x="20756" y="1987"/>
                  <a:pt x="20747" y="2034"/>
                  <a:pt x="20733" y="2034"/>
                </a:cubicBezTo>
                <a:cubicBezTo>
                  <a:pt x="20729" y="2034"/>
                  <a:pt x="20723" y="2029"/>
                  <a:pt x="20718" y="2017"/>
                </a:cubicBezTo>
                <a:cubicBezTo>
                  <a:pt x="20718" y="1957"/>
                  <a:pt x="20729" y="1802"/>
                  <a:pt x="20729" y="1755"/>
                </a:cubicBezTo>
                <a:lnTo>
                  <a:pt x="20729" y="1755"/>
                </a:lnTo>
                <a:cubicBezTo>
                  <a:pt x="20719" y="1907"/>
                  <a:pt x="20678" y="1820"/>
                  <a:pt x="20653" y="1942"/>
                </a:cubicBezTo>
                <a:lnTo>
                  <a:pt x="20653" y="1942"/>
                </a:lnTo>
                <a:cubicBezTo>
                  <a:pt x="20658" y="1893"/>
                  <a:pt x="20658" y="1833"/>
                  <a:pt x="20658" y="1814"/>
                </a:cubicBezTo>
                <a:lnTo>
                  <a:pt x="20658" y="1814"/>
                </a:lnTo>
                <a:lnTo>
                  <a:pt x="20646" y="1945"/>
                </a:lnTo>
                <a:cubicBezTo>
                  <a:pt x="20634" y="1909"/>
                  <a:pt x="20634" y="1886"/>
                  <a:pt x="20634" y="1802"/>
                </a:cubicBezTo>
                <a:cubicBezTo>
                  <a:pt x="20633" y="1801"/>
                  <a:pt x="20631" y="1801"/>
                  <a:pt x="20630" y="1801"/>
                </a:cubicBezTo>
                <a:cubicBezTo>
                  <a:pt x="20607" y="1801"/>
                  <a:pt x="20632" y="1970"/>
                  <a:pt x="20622" y="1970"/>
                </a:cubicBezTo>
                <a:cubicBezTo>
                  <a:pt x="20620" y="1970"/>
                  <a:pt x="20616" y="1963"/>
                  <a:pt x="20610" y="1945"/>
                </a:cubicBezTo>
                <a:cubicBezTo>
                  <a:pt x="20610" y="1933"/>
                  <a:pt x="20610" y="1909"/>
                  <a:pt x="20610" y="1898"/>
                </a:cubicBezTo>
                <a:cubicBezTo>
                  <a:pt x="20604" y="1887"/>
                  <a:pt x="20597" y="1883"/>
                  <a:pt x="20591" y="1883"/>
                </a:cubicBezTo>
                <a:cubicBezTo>
                  <a:pt x="20569" y="1883"/>
                  <a:pt x="20547" y="1930"/>
                  <a:pt x="20526" y="1930"/>
                </a:cubicBezTo>
                <a:cubicBezTo>
                  <a:pt x="20518" y="1930"/>
                  <a:pt x="20511" y="1924"/>
                  <a:pt x="20503" y="1909"/>
                </a:cubicBezTo>
                <a:cubicBezTo>
                  <a:pt x="20491" y="1719"/>
                  <a:pt x="20527" y="1862"/>
                  <a:pt x="20515" y="1695"/>
                </a:cubicBezTo>
                <a:lnTo>
                  <a:pt x="20515" y="1695"/>
                </a:lnTo>
                <a:cubicBezTo>
                  <a:pt x="20472" y="1727"/>
                  <a:pt x="20420" y="1893"/>
                  <a:pt x="20376" y="1893"/>
                </a:cubicBezTo>
                <a:cubicBezTo>
                  <a:pt x="20370" y="1893"/>
                  <a:pt x="20365" y="1891"/>
                  <a:pt x="20360" y="1886"/>
                </a:cubicBezTo>
                <a:lnTo>
                  <a:pt x="20360" y="1909"/>
                </a:lnTo>
                <a:cubicBezTo>
                  <a:pt x="20360" y="1980"/>
                  <a:pt x="20358" y="2005"/>
                  <a:pt x="20354" y="2005"/>
                </a:cubicBezTo>
                <a:cubicBezTo>
                  <a:pt x="20345" y="2005"/>
                  <a:pt x="20327" y="1871"/>
                  <a:pt x="20312" y="1871"/>
                </a:cubicBezTo>
                <a:cubicBezTo>
                  <a:pt x="20308" y="1871"/>
                  <a:pt x="20304" y="1879"/>
                  <a:pt x="20301" y="1898"/>
                </a:cubicBezTo>
                <a:cubicBezTo>
                  <a:pt x="20301" y="1887"/>
                  <a:pt x="20310" y="1773"/>
                  <a:pt x="20304" y="1773"/>
                </a:cubicBezTo>
                <a:lnTo>
                  <a:pt x="20304" y="1773"/>
                </a:lnTo>
                <a:cubicBezTo>
                  <a:pt x="20303" y="1773"/>
                  <a:pt x="20302" y="1775"/>
                  <a:pt x="20301" y="1779"/>
                </a:cubicBezTo>
                <a:cubicBezTo>
                  <a:pt x="20295" y="1771"/>
                  <a:pt x="20289" y="1768"/>
                  <a:pt x="20284" y="1768"/>
                </a:cubicBezTo>
                <a:cubicBezTo>
                  <a:pt x="20253" y="1768"/>
                  <a:pt x="20222" y="1863"/>
                  <a:pt x="20182" y="1933"/>
                </a:cubicBezTo>
                <a:lnTo>
                  <a:pt x="20182" y="1862"/>
                </a:lnTo>
                <a:cubicBezTo>
                  <a:pt x="20170" y="1802"/>
                  <a:pt x="20134" y="1826"/>
                  <a:pt x="20110" y="1802"/>
                </a:cubicBezTo>
                <a:cubicBezTo>
                  <a:pt x="20098" y="1874"/>
                  <a:pt x="20086" y="1862"/>
                  <a:pt x="20098" y="1957"/>
                </a:cubicBezTo>
                <a:cubicBezTo>
                  <a:pt x="20077" y="1851"/>
                  <a:pt x="20058" y="1816"/>
                  <a:pt x="20041" y="1816"/>
                </a:cubicBezTo>
                <a:cubicBezTo>
                  <a:pt x="20008" y="1816"/>
                  <a:pt x="19980" y="1951"/>
                  <a:pt x="19946" y="1951"/>
                </a:cubicBezTo>
                <a:cubicBezTo>
                  <a:pt x="19931" y="1951"/>
                  <a:pt x="19915" y="1925"/>
                  <a:pt x="19896" y="1850"/>
                </a:cubicBezTo>
                <a:cubicBezTo>
                  <a:pt x="19908" y="1850"/>
                  <a:pt x="19920" y="1790"/>
                  <a:pt x="19908" y="1779"/>
                </a:cubicBezTo>
                <a:lnTo>
                  <a:pt x="19908" y="1779"/>
                </a:lnTo>
                <a:lnTo>
                  <a:pt x="19860" y="1850"/>
                </a:lnTo>
                <a:cubicBezTo>
                  <a:pt x="19872" y="1969"/>
                  <a:pt x="19872" y="1921"/>
                  <a:pt x="19884" y="2017"/>
                </a:cubicBezTo>
                <a:cubicBezTo>
                  <a:pt x="19884" y="2088"/>
                  <a:pt x="19872" y="2148"/>
                  <a:pt x="19860" y="2148"/>
                </a:cubicBezTo>
                <a:cubicBezTo>
                  <a:pt x="19872" y="2064"/>
                  <a:pt x="19848" y="1957"/>
                  <a:pt x="19836" y="1886"/>
                </a:cubicBezTo>
                <a:cubicBezTo>
                  <a:pt x="19836" y="1921"/>
                  <a:pt x="19836" y="1969"/>
                  <a:pt x="19836" y="2005"/>
                </a:cubicBezTo>
                <a:cubicBezTo>
                  <a:pt x="19829" y="1962"/>
                  <a:pt x="19826" y="1946"/>
                  <a:pt x="19824" y="1946"/>
                </a:cubicBezTo>
                <a:lnTo>
                  <a:pt x="19824" y="1946"/>
                </a:lnTo>
                <a:cubicBezTo>
                  <a:pt x="19817" y="1946"/>
                  <a:pt x="19832" y="2128"/>
                  <a:pt x="19816" y="2128"/>
                </a:cubicBezTo>
                <a:cubicBezTo>
                  <a:pt x="19812" y="2128"/>
                  <a:pt x="19807" y="2120"/>
                  <a:pt x="19801" y="2100"/>
                </a:cubicBezTo>
                <a:lnTo>
                  <a:pt x="19801" y="2040"/>
                </a:lnTo>
                <a:cubicBezTo>
                  <a:pt x="19790" y="2072"/>
                  <a:pt x="19780" y="2140"/>
                  <a:pt x="19769" y="2140"/>
                </a:cubicBezTo>
                <a:cubicBezTo>
                  <a:pt x="19768" y="2140"/>
                  <a:pt x="19766" y="2139"/>
                  <a:pt x="19765" y="2136"/>
                </a:cubicBezTo>
                <a:cubicBezTo>
                  <a:pt x="19753" y="2005"/>
                  <a:pt x="19777" y="2076"/>
                  <a:pt x="19765" y="1957"/>
                </a:cubicBezTo>
                <a:lnTo>
                  <a:pt x="19765" y="1957"/>
                </a:lnTo>
                <a:cubicBezTo>
                  <a:pt x="19756" y="1967"/>
                  <a:pt x="19746" y="2126"/>
                  <a:pt x="19731" y="2126"/>
                </a:cubicBezTo>
                <a:cubicBezTo>
                  <a:pt x="19727" y="2126"/>
                  <a:pt x="19722" y="2115"/>
                  <a:pt x="19717" y="2088"/>
                </a:cubicBezTo>
                <a:cubicBezTo>
                  <a:pt x="19717" y="2052"/>
                  <a:pt x="19729" y="2040"/>
                  <a:pt x="19741" y="2005"/>
                </a:cubicBezTo>
                <a:cubicBezTo>
                  <a:pt x="19705" y="1838"/>
                  <a:pt x="19705" y="1886"/>
                  <a:pt x="19694" y="1862"/>
                </a:cubicBezTo>
                <a:lnTo>
                  <a:pt x="19658" y="1790"/>
                </a:lnTo>
                <a:lnTo>
                  <a:pt x="19670" y="1838"/>
                </a:lnTo>
                <a:cubicBezTo>
                  <a:pt x="19663" y="2035"/>
                  <a:pt x="19647" y="2042"/>
                  <a:pt x="19631" y="2042"/>
                </a:cubicBezTo>
                <a:cubicBezTo>
                  <a:pt x="19630" y="2042"/>
                  <a:pt x="19629" y="2042"/>
                  <a:pt x="19627" y="2042"/>
                </a:cubicBezTo>
                <a:cubicBezTo>
                  <a:pt x="19615" y="2042"/>
                  <a:pt x="19604" y="2047"/>
                  <a:pt x="19599" y="2141"/>
                </a:cubicBezTo>
                <a:lnTo>
                  <a:pt x="19599" y="2141"/>
                </a:lnTo>
                <a:cubicBezTo>
                  <a:pt x="19610" y="1923"/>
                  <a:pt x="19598" y="2015"/>
                  <a:pt x="19586" y="1862"/>
                </a:cubicBezTo>
                <a:cubicBezTo>
                  <a:pt x="19575" y="1814"/>
                  <a:pt x="19551" y="1767"/>
                  <a:pt x="19551" y="1719"/>
                </a:cubicBezTo>
                <a:cubicBezTo>
                  <a:pt x="19551" y="1752"/>
                  <a:pt x="19548" y="1762"/>
                  <a:pt x="19545" y="1762"/>
                </a:cubicBezTo>
                <a:cubicBezTo>
                  <a:pt x="19539" y="1762"/>
                  <a:pt x="19529" y="1734"/>
                  <a:pt x="19520" y="1734"/>
                </a:cubicBezTo>
                <a:cubicBezTo>
                  <a:pt x="19513" y="1734"/>
                  <a:pt x="19507" y="1752"/>
                  <a:pt x="19503" y="1814"/>
                </a:cubicBezTo>
                <a:cubicBezTo>
                  <a:pt x="19503" y="1767"/>
                  <a:pt x="19491" y="1802"/>
                  <a:pt x="19479" y="1683"/>
                </a:cubicBezTo>
                <a:lnTo>
                  <a:pt x="19479" y="1683"/>
                </a:lnTo>
                <a:cubicBezTo>
                  <a:pt x="19467" y="1719"/>
                  <a:pt x="19491" y="1767"/>
                  <a:pt x="19503" y="1826"/>
                </a:cubicBezTo>
                <a:cubicBezTo>
                  <a:pt x="19498" y="1863"/>
                  <a:pt x="19491" y="1876"/>
                  <a:pt x="19482" y="1876"/>
                </a:cubicBezTo>
                <a:cubicBezTo>
                  <a:pt x="19459" y="1876"/>
                  <a:pt x="19426" y="1786"/>
                  <a:pt x="19401" y="1786"/>
                </a:cubicBezTo>
                <a:cubicBezTo>
                  <a:pt x="19389" y="1786"/>
                  <a:pt x="19378" y="1808"/>
                  <a:pt x="19372" y="1874"/>
                </a:cubicBezTo>
                <a:cubicBezTo>
                  <a:pt x="19336" y="1969"/>
                  <a:pt x="19348" y="2148"/>
                  <a:pt x="19313" y="2231"/>
                </a:cubicBezTo>
                <a:cubicBezTo>
                  <a:pt x="19289" y="2148"/>
                  <a:pt x="19313" y="2052"/>
                  <a:pt x="19313" y="2052"/>
                </a:cubicBezTo>
                <a:cubicBezTo>
                  <a:pt x="19296" y="2014"/>
                  <a:pt x="19285" y="1998"/>
                  <a:pt x="19276" y="1998"/>
                </a:cubicBezTo>
                <a:cubicBezTo>
                  <a:pt x="19266" y="1998"/>
                  <a:pt x="19259" y="2020"/>
                  <a:pt x="19253" y="2052"/>
                </a:cubicBezTo>
                <a:cubicBezTo>
                  <a:pt x="19253" y="2005"/>
                  <a:pt x="19241" y="1969"/>
                  <a:pt x="19229" y="1909"/>
                </a:cubicBezTo>
                <a:lnTo>
                  <a:pt x="19229" y="1909"/>
                </a:lnTo>
                <a:cubicBezTo>
                  <a:pt x="19219" y="1919"/>
                  <a:pt x="19234" y="2045"/>
                  <a:pt x="19219" y="2045"/>
                </a:cubicBezTo>
                <a:cubicBezTo>
                  <a:pt x="19216" y="2045"/>
                  <a:pt x="19211" y="2040"/>
                  <a:pt x="19205" y="2029"/>
                </a:cubicBezTo>
                <a:cubicBezTo>
                  <a:pt x="19205" y="1969"/>
                  <a:pt x="19205" y="1874"/>
                  <a:pt x="19205" y="1826"/>
                </a:cubicBezTo>
                <a:cubicBezTo>
                  <a:pt x="19194" y="1874"/>
                  <a:pt x="19182" y="1969"/>
                  <a:pt x="19170" y="2017"/>
                </a:cubicBezTo>
                <a:cubicBezTo>
                  <a:pt x="19146" y="1921"/>
                  <a:pt x="19158" y="1874"/>
                  <a:pt x="19158" y="1814"/>
                </a:cubicBezTo>
                <a:lnTo>
                  <a:pt x="19158" y="1814"/>
                </a:lnTo>
                <a:cubicBezTo>
                  <a:pt x="19146" y="1862"/>
                  <a:pt x="19110" y="1909"/>
                  <a:pt x="19122" y="2052"/>
                </a:cubicBezTo>
                <a:lnTo>
                  <a:pt x="19138" y="2085"/>
                </a:lnTo>
                <a:lnTo>
                  <a:pt x="19138" y="2085"/>
                </a:lnTo>
                <a:cubicBezTo>
                  <a:pt x="19130" y="2051"/>
                  <a:pt x="19125" y="1973"/>
                  <a:pt x="19134" y="1945"/>
                </a:cubicBezTo>
                <a:cubicBezTo>
                  <a:pt x="19134" y="1919"/>
                  <a:pt x="19135" y="1908"/>
                  <a:pt x="19138" y="1908"/>
                </a:cubicBezTo>
                <a:cubicBezTo>
                  <a:pt x="19145" y="1908"/>
                  <a:pt x="19161" y="2005"/>
                  <a:pt x="19170" y="2040"/>
                </a:cubicBezTo>
                <a:lnTo>
                  <a:pt x="19158" y="2076"/>
                </a:lnTo>
                <a:cubicBezTo>
                  <a:pt x="19172" y="2166"/>
                  <a:pt x="19182" y="2197"/>
                  <a:pt x="19190" y="2197"/>
                </a:cubicBezTo>
                <a:cubicBezTo>
                  <a:pt x="19208" y="2197"/>
                  <a:pt x="19216" y="2040"/>
                  <a:pt x="19239" y="2040"/>
                </a:cubicBezTo>
                <a:cubicBezTo>
                  <a:pt x="19240" y="2040"/>
                  <a:pt x="19241" y="2040"/>
                  <a:pt x="19241" y="2040"/>
                </a:cubicBezTo>
                <a:lnTo>
                  <a:pt x="19253" y="2255"/>
                </a:lnTo>
                <a:lnTo>
                  <a:pt x="19265" y="2076"/>
                </a:lnTo>
                <a:cubicBezTo>
                  <a:pt x="19277" y="2136"/>
                  <a:pt x="19289" y="2255"/>
                  <a:pt x="19277" y="2290"/>
                </a:cubicBezTo>
                <a:cubicBezTo>
                  <a:pt x="19285" y="2312"/>
                  <a:pt x="19290" y="2320"/>
                  <a:pt x="19293" y="2320"/>
                </a:cubicBezTo>
                <a:cubicBezTo>
                  <a:pt x="19300" y="2320"/>
                  <a:pt x="19299" y="2284"/>
                  <a:pt x="19302" y="2284"/>
                </a:cubicBezTo>
                <a:cubicBezTo>
                  <a:pt x="19303" y="2284"/>
                  <a:pt x="19306" y="2294"/>
                  <a:pt x="19313" y="2326"/>
                </a:cubicBezTo>
                <a:cubicBezTo>
                  <a:pt x="19324" y="2338"/>
                  <a:pt x="19324" y="2350"/>
                  <a:pt x="19324" y="2362"/>
                </a:cubicBezTo>
                <a:lnTo>
                  <a:pt x="19336" y="2290"/>
                </a:lnTo>
                <a:cubicBezTo>
                  <a:pt x="19336" y="2333"/>
                  <a:pt x="19346" y="2425"/>
                  <a:pt x="19339" y="2425"/>
                </a:cubicBezTo>
                <a:cubicBezTo>
                  <a:pt x="19338" y="2425"/>
                  <a:pt x="19338" y="2424"/>
                  <a:pt x="19336" y="2421"/>
                </a:cubicBezTo>
                <a:lnTo>
                  <a:pt x="19336" y="2421"/>
                </a:lnTo>
                <a:cubicBezTo>
                  <a:pt x="19345" y="2442"/>
                  <a:pt x="19351" y="2450"/>
                  <a:pt x="19357" y="2450"/>
                </a:cubicBezTo>
                <a:cubicBezTo>
                  <a:pt x="19374" y="2450"/>
                  <a:pt x="19378" y="2357"/>
                  <a:pt x="19389" y="2357"/>
                </a:cubicBezTo>
                <a:cubicBezTo>
                  <a:pt x="19394" y="2357"/>
                  <a:pt x="19400" y="2371"/>
                  <a:pt x="19408" y="2410"/>
                </a:cubicBezTo>
                <a:lnTo>
                  <a:pt x="19408" y="2421"/>
                </a:lnTo>
                <a:cubicBezTo>
                  <a:pt x="19444" y="2350"/>
                  <a:pt x="19396" y="2267"/>
                  <a:pt x="19408" y="2076"/>
                </a:cubicBezTo>
                <a:lnTo>
                  <a:pt x="19408" y="2076"/>
                </a:lnTo>
                <a:lnTo>
                  <a:pt x="19467" y="2469"/>
                </a:lnTo>
                <a:lnTo>
                  <a:pt x="19455" y="2302"/>
                </a:lnTo>
                <a:lnTo>
                  <a:pt x="19455" y="2302"/>
                </a:lnTo>
                <a:cubicBezTo>
                  <a:pt x="19467" y="2314"/>
                  <a:pt x="19479" y="2326"/>
                  <a:pt x="19479" y="2386"/>
                </a:cubicBezTo>
                <a:cubicBezTo>
                  <a:pt x="19491" y="2279"/>
                  <a:pt x="19467" y="2314"/>
                  <a:pt x="19479" y="2219"/>
                </a:cubicBezTo>
                <a:lnTo>
                  <a:pt x="19479" y="2219"/>
                </a:lnTo>
                <a:cubicBezTo>
                  <a:pt x="19490" y="2264"/>
                  <a:pt x="19500" y="2273"/>
                  <a:pt x="19510" y="2273"/>
                </a:cubicBezTo>
                <a:cubicBezTo>
                  <a:pt x="19517" y="2273"/>
                  <a:pt x="19524" y="2267"/>
                  <a:pt x="19530" y="2267"/>
                </a:cubicBezTo>
                <a:cubicBezTo>
                  <a:pt x="19535" y="2267"/>
                  <a:pt x="19540" y="2271"/>
                  <a:pt x="19545" y="2287"/>
                </a:cubicBezTo>
                <a:lnTo>
                  <a:pt x="19545" y="2287"/>
                </a:lnTo>
                <a:cubicBezTo>
                  <a:pt x="19541" y="2271"/>
                  <a:pt x="19541" y="2255"/>
                  <a:pt x="19551" y="2219"/>
                </a:cubicBezTo>
                <a:lnTo>
                  <a:pt x="19551" y="2219"/>
                </a:lnTo>
                <a:cubicBezTo>
                  <a:pt x="19558" y="2306"/>
                  <a:pt x="19563" y="2333"/>
                  <a:pt x="19568" y="2333"/>
                </a:cubicBezTo>
                <a:cubicBezTo>
                  <a:pt x="19576" y="2333"/>
                  <a:pt x="19582" y="2263"/>
                  <a:pt x="19595" y="2263"/>
                </a:cubicBezTo>
                <a:cubicBezTo>
                  <a:pt x="19599" y="2263"/>
                  <a:pt x="19604" y="2270"/>
                  <a:pt x="19610" y="2290"/>
                </a:cubicBezTo>
                <a:cubicBezTo>
                  <a:pt x="19610" y="2433"/>
                  <a:pt x="19586" y="2362"/>
                  <a:pt x="19610" y="2481"/>
                </a:cubicBezTo>
                <a:cubicBezTo>
                  <a:pt x="19610" y="2411"/>
                  <a:pt x="19614" y="2387"/>
                  <a:pt x="19620" y="2387"/>
                </a:cubicBezTo>
                <a:cubicBezTo>
                  <a:pt x="19633" y="2387"/>
                  <a:pt x="19656" y="2498"/>
                  <a:pt x="19666" y="2498"/>
                </a:cubicBezTo>
                <a:cubicBezTo>
                  <a:pt x="19668" y="2498"/>
                  <a:pt x="19669" y="2497"/>
                  <a:pt x="19670" y="2493"/>
                </a:cubicBezTo>
                <a:cubicBezTo>
                  <a:pt x="19658" y="2302"/>
                  <a:pt x="19705" y="2410"/>
                  <a:pt x="19729" y="2338"/>
                </a:cubicBezTo>
                <a:cubicBezTo>
                  <a:pt x="19741" y="2410"/>
                  <a:pt x="19801" y="2445"/>
                  <a:pt x="19825" y="2505"/>
                </a:cubicBezTo>
                <a:lnTo>
                  <a:pt x="19825" y="2541"/>
                </a:lnTo>
                <a:cubicBezTo>
                  <a:pt x="19825" y="2350"/>
                  <a:pt x="19860" y="2386"/>
                  <a:pt x="19872" y="2338"/>
                </a:cubicBezTo>
                <a:cubicBezTo>
                  <a:pt x="19884" y="2457"/>
                  <a:pt x="19872" y="2505"/>
                  <a:pt x="19872" y="2552"/>
                </a:cubicBezTo>
                <a:lnTo>
                  <a:pt x="19884" y="2552"/>
                </a:lnTo>
                <a:cubicBezTo>
                  <a:pt x="19896" y="2493"/>
                  <a:pt x="19896" y="2457"/>
                  <a:pt x="19908" y="2433"/>
                </a:cubicBezTo>
                <a:lnTo>
                  <a:pt x="19908" y="2576"/>
                </a:lnTo>
                <a:cubicBezTo>
                  <a:pt x="19926" y="2576"/>
                  <a:pt x="19945" y="2475"/>
                  <a:pt x="19969" y="2475"/>
                </a:cubicBezTo>
                <a:cubicBezTo>
                  <a:pt x="19976" y="2475"/>
                  <a:pt x="19983" y="2484"/>
                  <a:pt x="19991" y="2505"/>
                </a:cubicBezTo>
                <a:cubicBezTo>
                  <a:pt x="19991" y="2374"/>
                  <a:pt x="19956" y="2136"/>
                  <a:pt x="19979" y="2040"/>
                </a:cubicBezTo>
                <a:lnTo>
                  <a:pt x="19979" y="2040"/>
                </a:lnTo>
                <a:cubicBezTo>
                  <a:pt x="19991" y="2112"/>
                  <a:pt x="19991" y="2243"/>
                  <a:pt x="19991" y="2267"/>
                </a:cubicBezTo>
                <a:cubicBezTo>
                  <a:pt x="19991" y="2258"/>
                  <a:pt x="19991" y="2230"/>
                  <a:pt x="19996" y="2230"/>
                </a:cubicBezTo>
                <a:cubicBezTo>
                  <a:pt x="19998" y="2230"/>
                  <a:pt x="20000" y="2233"/>
                  <a:pt x="20003" y="2243"/>
                </a:cubicBezTo>
                <a:lnTo>
                  <a:pt x="19991" y="2362"/>
                </a:lnTo>
                <a:cubicBezTo>
                  <a:pt x="19994" y="2368"/>
                  <a:pt x="19997" y="2371"/>
                  <a:pt x="19998" y="2371"/>
                </a:cubicBezTo>
                <a:cubicBezTo>
                  <a:pt x="20009" y="2371"/>
                  <a:pt x="19996" y="2266"/>
                  <a:pt x="20013" y="2266"/>
                </a:cubicBezTo>
                <a:cubicBezTo>
                  <a:pt x="20013" y="2266"/>
                  <a:pt x="20014" y="2266"/>
                  <a:pt x="20015" y="2267"/>
                </a:cubicBezTo>
                <a:cubicBezTo>
                  <a:pt x="20015" y="2374"/>
                  <a:pt x="20027" y="2338"/>
                  <a:pt x="20027" y="2421"/>
                </a:cubicBezTo>
                <a:cubicBezTo>
                  <a:pt x="20026" y="2423"/>
                  <a:pt x="20024" y="2423"/>
                  <a:pt x="20023" y="2423"/>
                </a:cubicBezTo>
                <a:cubicBezTo>
                  <a:pt x="20018" y="2423"/>
                  <a:pt x="20015" y="2408"/>
                  <a:pt x="20011" y="2408"/>
                </a:cubicBezTo>
                <a:cubicBezTo>
                  <a:pt x="20009" y="2408"/>
                  <a:pt x="20006" y="2411"/>
                  <a:pt x="20003" y="2421"/>
                </a:cubicBezTo>
                <a:cubicBezTo>
                  <a:pt x="20027" y="2445"/>
                  <a:pt x="20039" y="2505"/>
                  <a:pt x="20051" y="2576"/>
                </a:cubicBezTo>
                <a:cubicBezTo>
                  <a:pt x="20051" y="2517"/>
                  <a:pt x="20039" y="2445"/>
                  <a:pt x="20051" y="2421"/>
                </a:cubicBezTo>
                <a:cubicBezTo>
                  <a:pt x="20075" y="2421"/>
                  <a:pt x="20063" y="2552"/>
                  <a:pt x="20086" y="2600"/>
                </a:cubicBezTo>
                <a:cubicBezTo>
                  <a:pt x="20086" y="2529"/>
                  <a:pt x="20110" y="2600"/>
                  <a:pt x="20098" y="2445"/>
                </a:cubicBezTo>
                <a:lnTo>
                  <a:pt x="20098" y="2445"/>
                </a:lnTo>
                <a:cubicBezTo>
                  <a:pt x="20110" y="2457"/>
                  <a:pt x="20110" y="2529"/>
                  <a:pt x="20122" y="2564"/>
                </a:cubicBezTo>
                <a:cubicBezTo>
                  <a:pt x="20134" y="2493"/>
                  <a:pt x="20182" y="2541"/>
                  <a:pt x="20158" y="2386"/>
                </a:cubicBezTo>
                <a:lnTo>
                  <a:pt x="20158" y="2374"/>
                </a:lnTo>
                <a:cubicBezTo>
                  <a:pt x="20158" y="2362"/>
                  <a:pt x="20158" y="2362"/>
                  <a:pt x="20158" y="2362"/>
                </a:cubicBezTo>
                <a:cubicBezTo>
                  <a:pt x="20170" y="2323"/>
                  <a:pt x="20182" y="2309"/>
                  <a:pt x="20194" y="2309"/>
                </a:cubicBezTo>
                <a:cubicBezTo>
                  <a:pt x="20224" y="2309"/>
                  <a:pt x="20254" y="2396"/>
                  <a:pt x="20284" y="2396"/>
                </a:cubicBezTo>
                <a:cubicBezTo>
                  <a:pt x="20290" y="2396"/>
                  <a:pt x="20295" y="2393"/>
                  <a:pt x="20301" y="2386"/>
                </a:cubicBezTo>
                <a:lnTo>
                  <a:pt x="20301" y="2433"/>
                </a:lnTo>
                <a:cubicBezTo>
                  <a:pt x="20325" y="2374"/>
                  <a:pt x="20360" y="2398"/>
                  <a:pt x="20384" y="2290"/>
                </a:cubicBezTo>
                <a:cubicBezTo>
                  <a:pt x="20384" y="2290"/>
                  <a:pt x="20396" y="2386"/>
                  <a:pt x="20396" y="2445"/>
                </a:cubicBezTo>
                <a:cubicBezTo>
                  <a:pt x="20410" y="2417"/>
                  <a:pt x="20416" y="2388"/>
                  <a:pt x="20424" y="2388"/>
                </a:cubicBezTo>
                <a:cubicBezTo>
                  <a:pt x="20429" y="2388"/>
                  <a:pt x="20434" y="2400"/>
                  <a:pt x="20444" y="2433"/>
                </a:cubicBezTo>
                <a:cubicBezTo>
                  <a:pt x="20436" y="2487"/>
                  <a:pt x="20443" y="2501"/>
                  <a:pt x="20443" y="2501"/>
                </a:cubicBezTo>
                <a:cubicBezTo>
                  <a:pt x="20443" y="2501"/>
                  <a:pt x="20440" y="2497"/>
                  <a:pt x="20432" y="2493"/>
                </a:cubicBezTo>
                <a:lnTo>
                  <a:pt x="20432" y="2493"/>
                </a:lnTo>
                <a:cubicBezTo>
                  <a:pt x="20446" y="2521"/>
                  <a:pt x="20451" y="2561"/>
                  <a:pt x="20461" y="2561"/>
                </a:cubicBezTo>
                <a:cubicBezTo>
                  <a:pt x="20468" y="2561"/>
                  <a:pt x="20476" y="2540"/>
                  <a:pt x="20491" y="2481"/>
                </a:cubicBezTo>
                <a:lnTo>
                  <a:pt x="20491" y="2481"/>
                </a:lnTo>
                <a:cubicBezTo>
                  <a:pt x="20482" y="2580"/>
                  <a:pt x="20494" y="2625"/>
                  <a:pt x="20505" y="2625"/>
                </a:cubicBezTo>
                <a:cubicBezTo>
                  <a:pt x="20509" y="2625"/>
                  <a:pt x="20512" y="2621"/>
                  <a:pt x="20515" y="2612"/>
                </a:cubicBezTo>
                <a:lnTo>
                  <a:pt x="20503" y="2517"/>
                </a:lnTo>
                <a:cubicBezTo>
                  <a:pt x="20508" y="2507"/>
                  <a:pt x="20513" y="2503"/>
                  <a:pt x="20518" y="2503"/>
                </a:cubicBezTo>
                <a:cubicBezTo>
                  <a:pt x="20525" y="2503"/>
                  <a:pt x="20532" y="2510"/>
                  <a:pt x="20539" y="2517"/>
                </a:cubicBezTo>
                <a:lnTo>
                  <a:pt x="20539" y="2695"/>
                </a:lnTo>
                <a:cubicBezTo>
                  <a:pt x="20547" y="2731"/>
                  <a:pt x="20555" y="2745"/>
                  <a:pt x="20563" y="2745"/>
                </a:cubicBezTo>
                <a:cubicBezTo>
                  <a:pt x="20591" y="2745"/>
                  <a:pt x="20618" y="2570"/>
                  <a:pt x="20642" y="2570"/>
                </a:cubicBezTo>
                <a:cubicBezTo>
                  <a:pt x="20652" y="2570"/>
                  <a:pt x="20661" y="2599"/>
                  <a:pt x="20670" y="2683"/>
                </a:cubicBezTo>
                <a:cubicBezTo>
                  <a:pt x="20682" y="2564"/>
                  <a:pt x="20646" y="2600"/>
                  <a:pt x="20658" y="2457"/>
                </a:cubicBezTo>
                <a:lnTo>
                  <a:pt x="20658" y="2457"/>
                </a:lnTo>
                <a:cubicBezTo>
                  <a:pt x="20682" y="2481"/>
                  <a:pt x="20706" y="2731"/>
                  <a:pt x="20706" y="2731"/>
                </a:cubicBezTo>
                <a:cubicBezTo>
                  <a:pt x="20710" y="2743"/>
                  <a:pt x="20714" y="2748"/>
                  <a:pt x="20718" y="2748"/>
                </a:cubicBezTo>
                <a:cubicBezTo>
                  <a:pt x="20742" y="2748"/>
                  <a:pt x="20754" y="2534"/>
                  <a:pt x="20772" y="2534"/>
                </a:cubicBezTo>
                <a:cubicBezTo>
                  <a:pt x="20773" y="2534"/>
                  <a:pt x="20775" y="2536"/>
                  <a:pt x="20777" y="2541"/>
                </a:cubicBezTo>
                <a:cubicBezTo>
                  <a:pt x="20777" y="2481"/>
                  <a:pt x="20777" y="2314"/>
                  <a:pt x="20801" y="2255"/>
                </a:cubicBezTo>
                <a:cubicBezTo>
                  <a:pt x="20837" y="2279"/>
                  <a:pt x="20837" y="2517"/>
                  <a:pt x="20813" y="2576"/>
                </a:cubicBezTo>
                <a:cubicBezTo>
                  <a:pt x="20813" y="2576"/>
                  <a:pt x="20801" y="2552"/>
                  <a:pt x="20801" y="2541"/>
                </a:cubicBezTo>
                <a:cubicBezTo>
                  <a:pt x="20801" y="2552"/>
                  <a:pt x="20789" y="2588"/>
                  <a:pt x="20801" y="2648"/>
                </a:cubicBezTo>
                <a:lnTo>
                  <a:pt x="20801" y="2588"/>
                </a:lnTo>
                <a:cubicBezTo>
                  <a:pt x="20813" y="2648"/>
                  <a:pt x="20848" y="2648"/>
                  <a:pt x="20837" y="2755"/>
                </a:cubicBezTo>
                <a:cubicBezTo>
                  <a:pt x="20856" y="2707"/>
                  <a:pt x="20852" y="2667"/>
                  <a:pt x="20843" y="2635"/>
                </a:cubicBezTo>
                <a:lnTo>
                  <a:pt x="20843" y="2635"/>
                </a:lnTo>
                <a:cubicBezTo>
                  <a:pt x="20852" y="2657"/>
                  <a:pt x="20860" y="2661"/>
                  <a:pt x="20868" y="2661"/>
                </a:cubicBezTo>
                <a:cubicBezTo>
                  <a:pt x="20874" y="2661"/>
                  <a:pt x="20879" y="2660"/>
                  <a:pt x="20884" y="2660"/>
                </a:cubicBezTo>
                <a:cubicBezTo>
                  <a:pt x="20892" y="2660"/>
                  <a:pt x="20900" y="2664"/>
                  <a:pt x="20908" y="2683"/>
                </a:cubicBezTo>
                <a:cubicBezTo>
                  <a:pt x="20908" y="2648"/>
                  <a:pt x="20908" y="2576"/>
                  <a:pt x="20908" y="2576"/>
                </a:cubicBezTo>
                <a:cubicBezTo>
                  <a:pt x="20915" y="2587"/>
                  <a:pt x="20921" y="2592"/>
                  <a:pt x="20926" y="2592"/>
                </a:cubicBezTo>
                <a:cubicBezTo>
                  <a:pt x="20950" y="2592"/>
                  <a:pt x="20937" y="2453"/>
                  <a:pt x="20968" y="2433"/>
                </a:cubicBezTo>
                <a:lnTo>
                  <a:pt x="20968" y="2433"/>
                </a:lnTo>
                <a:cubicBezTo>
                  <a:pt x="20977" y="2507"/>
                  <a:pt x="20964" y="2603"/>
                  <a:pt x="20975" y="2603"/>
                </a:cubicBezTo>
                <a:cubicBezTo>
                  <a:pt x="20978" y="2603"/>
                  <a:pt x="20983" y="2595"/>
                  <a:pt x="20991" y="2576"/>
                </a:cubicBezTo>
                <a:lnTo>
                  <a:pt x="20991" y="2576"/>
                </a:lnTo>
                <a:cubicBezTo>
                  <a:pt x="21003" y="2648"/>
                  <a:pt x="20991" y="2743"/>
                  <a:pt x="20979" y="2791"/>
                </a:cubicBezTo>
                <a:cubicBezTo>
                  <a:pt x="20987" y="2764"/>
                  <a:pt x="20994" y="2753"/>
                  <a:pt x="21000" y="2753"/>
                </a:cubicBezTo>
                <a:cubicBezTo>
                  <a:pt x="21021" y="2753"/>
                  <a:pt x="21032" y="2879"/>
                  <a:pt x="21051" y="2898"/>
                </a:cubicBezTo>
                <a:lnTo>
                  <a:pt x="21051" y="2791"/>
                </a:lnTo>
                <a:cubicBezTo>
                  <a:pt x="21063" y="2814"/>
                  <a:pt x="21063" y="2814"/>
                  <a:pt x="21063" y="2874"/>
                </a:cubicBezTo>
                <a:cubicBezTo>
                  <a:pt x="21075" y="2791"/>
                  <a:pt x="21063" y="2660"/>
                  <a:pt x="21087" y="2552"/>
                </a:cubicBezTo>
                <a:cubicBezTo>
                  <a:pt x="21089" y="2565"/>
                  <a:pt x="21093" y="2569"/>
                  <a:pt x="21097" y="2569"/>
                </a:cubicBezTo>
                <a:cubicBezTo>
                  <a:pt x="21104" y="2569"/>
                  <a:pt x="21111" y="2559"/>
                  <a:pt x="21117" y="2559"/>
                </a:cubicBezTo>
                <a:cubicBezTo>
                  <a:pt x="21124" y="2559"/>
                  <a:pt x="21128" y="2575"/>
                  <a:pt x="21122" y="2648"/>
                </a:cubicBezTo>
                <a:cubicBezTo>
                  <a:pt x="21118" y="2641"/>
                  <a:pt x="21115" y="2638"/>
                  <a:pt x="21113" y="2638"/>
                </a:cubicBezTo>
                <a:cubicBezTo>
                  <a:pt x="21095" y="2638"/>
                  <a:pt x="21116" y="2804"/>
                  <a:pt x="21090" y="2835"/>
                </a:cubicBezTo>
                <a:lnTo>
                  <a:pt x="21090" y="2835"/>
                </a:lnTo>
                <a:cubicBezTo>
                  <a:pt x="21095" y="2831"/>
                  <a:pt x="21099" y="2829"/>
                  <a:pt x="21103" y="2829"/>
                </a:cubicBezTo>
                <a:cubicBezTo>
                  <a:pt x="21107" y="2829"/>
                  <a:pt x="21110" y="2832"/>
                  <a:pt x="21110" y="2838"/>
                </a:cubicBezTo>
                <a:cubicBezTo>
                  <a:pt x="21110" y="2862"/>
                  <a:pt x="21110" y="2874"/>
                  <a:pt x="21110" y="2886"/>
                </a:cubicBezTo>
                <a:cubicBezTo>
                  <a:pt x="21115" y="2915"/>
                  <a:pt x="21119" y="2927"/>
                  <a:pt x="21122" y="2927"/>
                </a:cubicBezTo>
                <a:cubicBezTo>
                  <a:pt x="21135" y="2927"/>
                  <a:pt x="21141" y="2707"/>
                  <a:pt x="21170" y="2707"/>
                </a:cubicBezTo>
                <a:lnTo>
                  <a:pt x="21170" y="2707"/>
                </a:lnTo>
                <a:cubicBezTo>
                  <a:pt x="21159" y="2791"/>
                  <a:pt x="21167" y="2866"/>
                  <a:pt x="21178" y="2866"/>
                </a:cubicBezTo>
                <a:cubicBezTo>
                  <a:pt x="21179" y="2866"/>
                  <a:pt x="21180" y="2865"/>
                  <a:pt x="21182" y="2862"/>
                </a:cubicBezTo>
                <a:cubicBezTo>
                  <a:pt x="21158" y="2862"/>
                  <a:pt x="21182" y="2707"/>
                  <a:pt x="21194" y="2636"/>
                </a:cubicBezTo>
                <a:cubicBezTo>
                  <a:pt x="21199" y="2652"/>
                  <a:pt x="21204" y="2659"/>
                  <a:pt x="21208" y="2659"/>
                </a:cubicBezTo>
                <a:cubicBezTo>
                  <a:pt x="21223" y="2659"/>
                  <a:pt x="21232" y="2588"/>
                  <a:pt x="21241" y="2588"/>
                </a:cubicBezTo>
                <a:lnTo>
                  <a:pt x="21229" y="2564"/>
                </a:lnTo>
                <a:cubicBezTo>
                  <a:pt x="21229" y="2469"/>
                  <a:pt x="21241" y="2481"/>
                  <a:pt x="21265" y="2445"/>
                </a:cubicBezTo>
                <a:lnTo>
                  <a:pt x="21265" y="2445"/>
                </a:lnTo>
                <a:cubicBezTo>
                  <a:pt x="21265" y="2469"/>
                  <a:pt x="21263" y="2484"/>
                  <a:pt x="21261" y="2494"/>
                </a:cubicBezTo>
                <a:lnTo>
                  <a:pt x="21261" y="2494"/>
                </a:lnTo>
                <a:cubicBezTo>
                  <a:pt x="21263" y="2489"/>
                  <a:pt x="21264" y="2487"/>
                  <a:pt x="21266" y="2487"/>
                </a:cubicBezTo>
                <a:cubicBezTo>
                  <a:pt x="21279" y="2487"/>
                  <a:pt x="21289" y="2622"/>
                  <a:pt x="21303" y="2622"/>
                </a:cubicBezTo>
                <a:cubicBezTo>
                  <a:pt x="21306" y="2622"/>
                  <a:pt x="21309" y="2615"/>
                  <a:pt x="21313" y="2600"/>
                </a:cubicBezTo>
                <a:cubicBezTo>
                  <a:pt x="21325" y="2660"/>
                  <a:pt x="21313" y="2767"/>
                  <a:pt x="21313" y="2814"/>
                </a:cubicBezTo>
                <a:cubicBezTo>
                  <a:pt x="21320" y="2791"/>
                  <a:pt x="21326" y="2781"/>
                  <a:pt x="21331" y="2781"/>
                </a:cubicBezTo>
                <a:cubicBezTo>
                  <a:pt x="21346" y="2781"/>
                  <a:pt x="21353" y="2872"/>
                  <a:pt x="21369" y="2872"/>
                </a:cubicBezTo>
                <a:cubicBezTo>
                  <a:pt x="21373" y="2872"/>
                  <a:pt x="21378" y="2866"/>
                  <a:pt x="21384" y="2850"/>
                </a:cubicBezTo>
                <a:cubicBezTo>
                  <a:pt x="21372" y="2719"/>
                  <a:pt x="21372" y="2755"/>
                  <a:pt x="21408" y="2636"/>
                </a:cubicBezTo>
                <a:lnTo>
                  <a:pt x="21408" y="2636"/>
                </a:lnTo>
                <a:lnTo>
                  <a:pt x="21349" y="2719"/>
                </a:lnTo>
                <a:lnTo>
                  <a:pt x="21396" y="2541"/>
                </a:lnTo>
                <a:cubicBezTo>
                  <a:pt x="21395" y="2540"/>
                  <a:pt x="21393" y="2539"/>
                  <a:pt x="21391" y="2539"/>
                </a:cubicBezTo>
                <a:cubicBezTo>
                  <a:pt x="21372" y="2539"/>
                  <a:pt x="21354" y="2592"/>
                  <a:pt x="21350" y="2592"/>
                </a:cubicBezTo>
                <a:cubicBezTo>
                  <a:pt x="21349" y="2592"/>
                  <a:pt x="21349" y="2591"/>
                  <a:pt x="21349" y="2588"/>
                </a:cubicBezTo>
                <a:cubicBezTo>
                  <a:pt x="21372" y="2493"/>
                  <a:pt x="21360" y="2517"/>
                  <a:pt x="21360" y="2421"/>
                </a:cubicBezTo>
                <a:lnTo>
                  <a:pt x="21360" y="2421"/>
                </a:lnTo>
                <a:cubicBezTo>
                  <a:pt x="21363" y="2466"/>
                  <a:pt x="21368" y="2482"/>
                  <a:pt x="21373" y="2482"/>
                </a:cubicBezTo>
                <a:cubicBezTo>
                  <a:pt x="21386" y="2482"/>
                  <a:pt x="21403" y="2403"/>
                  <a:pt x="21418" y="2403"/>
                </a:cubicBezTo>
                <a:cubicBezTo>
                  <a:pt x="21423" y="2403"/>
                  <a:pt x="21428" y="2412"/>
                  <a:pt x="21432" y="2433"/>
                </a:cubicBezTo>
                <a:lnTo>
                  <a:pt x="21408" y="2743"/>
                </a:lnTo>
                <a:cubicBezTo>
                  <a:pt x="21413" y="2771"/>
                  <a:pt x="21418" y="2782"/>
                  <a:pt x="21425" y="2782"/>
                </a:cubicBezTo>
                <a:cubicBezTo>
                  <a:pt x="21447" y="2782"/>
                  <a:pt x="21477" y="2656"/>
                  <a:pt x="21509" y="2656"/>
                </a:cubicBezTo>
                <a:cubicBezTo>
                  <a:pt x="21515" y="2656"/>
                  <a:pt x="21521" y="2661"/>
                  <a:pt x="21527" y="2671"/>
                </a:cubicBezTo>
                <a:lnTo>
                  <a:pt x="21515" y="2624"/>
                </a:lnTo>
                <a:cubicBezTo>
                  <a:pt x="21520" y="2569"/>
                  <a:pt x="21527" y="2556"/>
                  <a:pt x="21535" y="2556"/>
                </a:cubicBezTo>
                <a:cubicBezTo>
                  <a:pt x="21541" y="2556"/>
                  <a:pt x="21548" y="2566"/>
                  <a:pt x="21554" y="2566"/>
                </a:cubicBezTo>
                <a:cubicBezTo>
                  <a:pt x="21557" y="2566"/>
                  <a:pt x="21560" y="2562"/>
                  <a:pt x="21563" y="2552"/>
                </a:cubicBezTo>
                <a:lnTo>
                  <a:pt x="21563" y="2552"/>
                </a:lnTo>
                <a:cubicBezTo>
                  <a:pt x="21551" y="2660"/>
                  <a:pt x="21563" y="2695"/>
                  <a:pt x="21563" y="2755"/>
                </a:cubicBezTo>
                <a:cubicBezTo>
                  <a:pt x="21575" y="2683"/>
                  <a:pt x="21599" y="2767"/>
                  <a:pt x="21622" y="2564"/>
                </a:cubicBezTo>
                <a:lnTo>
                  <a:pt x="21634" y="2707"/>
                </a:lnTo>
                <a:cubicBezTo>
                  <a:pt x="21636" y="2710"/>
                  <a:pt x="21637" y="2712"/>
                  <a:pt x="21639" y="2712"/>
                </a:cubicBezTo>
                <a:cubicBezTo>
                  <a:pt x="21661" y="2712"/>
                  <a:pt x="21693" y="2443"/>
                  <a:pt x="21724" y="2443"/>
                </a:cubicBezTo>
                <a:cubicBezTo>
                  <a:pt x="21726" y="2443"/>
                  <a:pt x="21728" y="2443"/>
                  <a:pt x="21730" y="2445"/>
                </a:cubicBezTo>
                <a:cubicBezTo>
                  <a:pt x="21706" y="2564"/>
                  <a:pt x="21718" y="2636"/>
                  <a:pt x="21694" y="2707"/>
                </a:cubicBezTo>
                <a:cubicBezTo>
                  <a:pt x="21698" y="2712"/>
                  <a:pt x="21703" y="2716"/>
                  <a:pt x="21707" y="2716"/>
                </a:cubicBezTo>
                <a:cubicBezTo>
                  <a:pt x="21713" y="2716"/>
                  <a:pt x="21718" y="2704"/>
                  <a:pt x="21718" y="2660"/>
                </a:cubicBezTo>
                <a:cubicBezTo>
                  <a:pt x="21718" y="2671"/>
                  <a:pt x="21719" y="2675"/>
                  <a:pt x="21721" y="2675"/>
                </a:cubicBezTo>
                <a:cubicBezTo>
                  <a:pt x="21729" y="2675"/>
                  <a:pt x="21751" y="2598"/>
                  <a:pt x="21760" y="2598"/>
                </a:cubicBezTo>
                <a:cubicBezTo>
                  <a:pt x="21763" y="2598"/>
                  <a:pt x="21765" y="2605"/>
                  <a:pt x="21765" y="2624"/>
                </a:cubicBezTo>
                <a:cubicBezTo>
                  <a:pt x="21777" y="2579"/>
                  <a:pt x="21788" y="2480"/>
                  <a:pt x="21799" y="2480"/>
                </a:cubicBezTo>
                <a:cubicBezTo>
                  <a:pt x="21800" y="2480"/>
                  <a:pt x="21800" y="2480"/>
                  <a:pt x="21801" y="2481"/>
                </a:cubicBezTo>
                <a:cubicBezTo>
                  <a:pt x="21801" y="2505"/>
                  <a:pt x="21801" y="2529"/>
                  <a:pt x="21801" y="2529"/>
                </a:cubicBezTo>
                <a:cubicBezTo>
                  <a:pt x="21801" y="2481"/>
                  <a:pt x="21825" y="2469"/>
                  <a:pt x="21825" y="2350"/>
                </a:cubicBezTo>
                <a:cubicBezTo>
                  <a:pt x="21830" y="2478"/>
                  <a:pt x="21848" y="2502"/>
                  <a:pt x="21868" y="2502"/>
                </a:cubicBezTo>
                <a:cubicBezTo>
                  <a:pt x="21881" y="2502"/>
                  <a:pt x="21894" y="2493"/>
                  <a:pt x="21906" y="2493"/>
                </a:cubicBezTo>
                <a:cubicBezTo>
                  <a:pt x="21924" y="2493"/>
                  <a:pt x="21940" y="2513"/>
                  <a:pt x="21944" y="2612"/>
                </a:cubicBezTo>
                <a:cubicBezTo>
                  <a:pt x="21968" y="2588"/>
                  <a:pt x="22003" y="2552"/>
                  <a:pt x="22027" y="2552"/>
                </a:cubicBezTo>
                <a:cubicBezTo>
                  <a:pt x="22027" y="2567"/>
                  <a:pt x="22027" y="2582"/>
                  <a:pt x="22027" y="2588"/>
                </a:cubicBezTo>
                <a:cubicBezTo>
                  <a:pt x="22030" y="2599"/>
                  <a:pt x="22033" y="2604"/>
                  <a:pt x="22035" y="2604"/>
                </a:cubicBezTo>
                <a:cubicBezTo>
                  <a:pt x="22053" y="2604"/>
                  <a:pt x="22072" y="2390"/>
                  <a:pt x="22090" y="2390"/>
                </a:cubicBezTo>
                <a:cubicBezTo>
                  <a:pt x="22093" y="2390"/>
                  <a:pt x="22096" y="2396"/>
                  <a:pt x="22099" y="2410"/>
                </a:cubicBezTo>
                <a:cubicBezTo>
                  <a:pt x="22111" y="2576"/>
                  <a:pt x="22075" y="2493"/>
                  <a:pt x="22075" y="2564"/>
                </a:cubicBezTo>
                <a:cubicBezTo>
                  <a:pt x="22067" y="2676"/>
                  <a:pt x="22071" y="2708"/>
                  <a:pt x="22080" y="2708"/>
                </a:cubicBezTo>
                <a:cubicBezTo>
                  <a:pt x="22091" y="2708"/>
                  <a:pt x="22111" y="2656"/>
                  <a:pt x="22123" y="2656"/>
                </a:cubicBezTo>
                <a:cubicBezTo>
                  <a:pt x="22130" y="2656"/>
                  <a:pt x="22134" y="2672"/>
                  <a:pt x="22134" y="2719"/>
                </a:cubicBezTo>
                <a:lnTo>
                  <a:pt x="22122" y="2743"/>
                </a:lnTo>
                <a:cubicBezTo>
                  <a:pt x="22125" y="2763"/>
                  <a:pt x="22129" y="2771"/>
                  <a:pt x="22134" y="2771"/>
                </a:cubicBezTo>
                <a:cubicBezTo>
                  <a:pt x="22153" y="2771"/>
                  <a:pt x="22191" y="2644"/>
                  <a:pt x="22212" y="2644"/>
                </a:cubicBezTo>
                <a:cubicBezTo>
                  <a:pt x="22214" y="2644"/>
                  <a:pt x="22216" y="2645"/>
                  <a:pt x="22218" y="2648"/>
                </a:cubicBezTo>
                <a:cubicBezTo>
                  <a:pt x="22218" y="2648"/>
                  <a:pt x="22218" y="2671"/>
                  <a:pt x="22218" y="2695"/>
                </a:cubicBezTo>
                <a:cubicBezTo>
                  <a:pt x="22253" y="2517"/>
                  <a:pt x="22301" y="2469"/>
                  <a:pt x="22337" y="2421"/>
                </a:cubicBezTo>
                <a:lnTo>
                  <a:pt x="22337" y="2421"/>
                </a:lnTo>
                <a:cubicBezTo>
                  <a:pt x="22313" y="2552"/>
                  <a:pt x="22313" y="2493"/>
                  <a:pt x="22313" y="2636"/>
                </a:cubicBezTo>
                <a:cubicBezTo>
                  <a:pt x="22325" y="2612"/>
                  <a:pt x="22325" y="2410"/>
                  <a:pt x="22361" y="2386"/>
                </a:cubicBezTo>
                <a:cubicBezTo>
                  <a:pt x="22361" y="2457"/>
                  <a:pt x="22372" y="2517"/>
                  <a:pt x="22361" y="2660"/>
                </a:cubicBezTo>
                <a:lnTo>
                  <a:pt x="22337" y="2671"/>
                </a:lnTo>
                <a:cubicBezTo>
                  <a:pt x="22333" y="2730"/>
                  <a:pt x="22335" y="2749"/>
                  <a:pt x="22341" y="2749"/>
                </a:cubicBezTo>
                <a:cubicBezTo>
                  <a:pt x="22350" y="2749"/>
                  <a:pt x="22367" y="2691"/>
                  <a:pt x="22371" y="2691"/>
                </a:cubicBezTo>
                <a:cubicBezTo>
                  <a:pt x="22372" y="2691"/>
                  <a:pt x="22372" y="2692"/>
                  <a:pt x="22372" y="2695"/>
                </a:cubicBezTo>
                <a:lnTo>
                  <a:pt x="22361" y="2779"/>
                </a:lnTo>
                <a:cubicBezTo>
                  <a:pt x="22406" y="2756"/>
                  <a:pt x="22429" y="2574"/>
                  <a:pt x="22472" y="2574"/>
                </a:cubicBezTo>
                <a:cubicBezTo>
                  <a:pt x="22474" y="2574"/>
                  <a:pt x="22477" y="2575"/>
                  <a:pt x="22480" y="2576"/>
                </a:cubicBezTo>
                <a:lnTo>
                  <a:pt x="22480" y="2517"/>
                </a:lnTo>
                <a:cubicBezTo>
                  <a:pt x="22492" y="2465"/>
                  <a:pt x="22498" y="2447"/>
                  <a:pt x="22501" y="2447"/>
                </a:cubicBezTo>
                <a:lnTo>
                  <a:pt x="22501" y="2447"/>
                </a:lnTo>
                <a:cubicBezTo>
                  <a:pt x="22507" y="2447"/>
                  <a:pt x="22499" y="2525"/>
                  <a:pt x="22508" y="2525"/>
                </a:cubicBezTo>
                <a:cubicBezTo>
                  <a:pt x="22512" y="2525"/>
                  <a:pt x="22517" y="2513"/>
                  <a:pt x="22527" y="2481"/>
                </a:cubicBezTo>
                <a:lnTo>
                  <a:pt x="22527" y="2481"/>
                </a:lnTo>
                <a:lnTo>
                  <a:pt x="22503" y="2683"/>
                </a:lnTo>
                <a:cubicBezTo>
                  <a:pt x="22527" y="2636"/>
                  <a:pt x="22587" y="2493"/>
                  <a:pt x="22623" y="2469"/>
                </a:cubicBezTo>
                <a:lnTo>
                  <a:pt x="22623" y="2469"/>
                </a:lnTo>
                <a:cubicBezTo>
                  <a:pt x="22587" y="2612"/>
                  <a:pt x="22539" y="2683"/>
                  <a:pt x="22515" y="2779"/>
                </a:cubicBezTo>
                <a:cubicBezTo>
                  <a:pt x="22527" y="2779"/>
                  <a:pt x="22563" y="2767"/>
                  <a:pt x="22587" y="2671"/>
                </a:cubicBezTo>
                <a:lnTo>
                  <a:pt x="22587" y="2671"/>
                </a:lnTo>
                <a:cubicBezTo>
                  <a:pt x="22577" y="2681"/>
                  <a:pt x="22568" y="2714"/>
                  <a:pt x="22564" y="2714"/>
                </a:cubicBezTo>
                <a:cubicBezTo>
                  <a:pt x="22563" y="2714"/>
                  <a:pt x="22563" y="2712"/>
                  <a:pt x="22563" y="2707"/>
                </a:cubicBezTo>
                <a:cubicBezTo>
                  <a:pt x="22596" y="2552"/>
                  <a:pt x="22629" y="2480"/>
                  <a:pt x="22663" y="2480"/>
                </a:cubicBezTo>
                <a:cubicBezTo>
                  <a:pt x="22665" y="2480"/>
                  <a:pt x="22668" y="2480"/>
                  <a:pt x="22670" y="2481"/>
                </a:cubicBezTo>
                <a:cubicBezTo>
                  <a:pt x="22611" y="2874"/>
                  <a:pt x="22742" y="2588"/>
                  <a:pt x="22718" y="2898"/>
                </a:cubicBezTo>
                <a:cubicBezTo>
                  <a:pt x="22735" y="2863"/>
                  <a:pt x="22749" y="2850"/>
                  <a:pt x="22762" y="2850"/>
                </a:cubicBezTo>
                <a:cubicBezTo>
                  <a:pt x="22801" y="2850"/>
                  <a:pt x="22826" y="2970"/>
                  <a:pt x="22868" y="2970"/>
                </a:cubicBezTo>
                <a:cubicBezTo>
                  <a:pt x="22869" y="2970"/>
                  <a:pt x="22871" y="2969"/>
                  <a:pt x="22873" y="2969"/>
                </a:cubicBezTo>
                <a:cubicBezTo>
                  <a:pt x="22896" y="2648"/>
                  <a:pt x="22896" y="2957"/>
                  <a:pt x="22944" y="2648"/>
                </a:cubicBezTo>
                <a:cubicBezTo>
                  <a:pt x="22949" y="2638"/>
                  <a:pt x="22952" y="2634"/>
                  <a:pt x="22954" y="2634"/>
                </a:cubicBezTo>
                <a:cubicBezTo>
                  <a:pt x="22956" y="2634"/>
                  <a:pt x="22956" y="2641"/>
                  <a:pt x="22956" y="2648"/>
                </a:cubicBezTo>
                <a:lnTo>
                  <a:pt x="22968" y="2850"/>
                </a:lnTo>
                <a:cubicBezTo>
                  <a:pt x="22968" y="2945"/>
                  <a:pt x="22944" y="2910"/>
                  <a:pt x="22932" y="2981"/>
                </a:cubicBezTo>
                <a:cubicBezTo>
                  <a:pt x="22968" y="3017"/>
                  <a:pt x="22932" y="3124"/>
                  <a:pt x="22932" y="3207"/>
                </a:cubicBezTo>
                <a:cubicBezTo>
                  <a:pt x="22941" y="3128"/>
                  <a:pt x="22956" y="3082"/>
                  <a:pt x="22968" y="3082"/>
                </a:cubicBezTo>
                <a:cubicBezTo>
                  <a:pt x="22973" y="3082"/>
                  <a:pt x="22977" y="3088"/>
                  <a:pt x="22980" y="3100"/>
                </a:cubicBezTo>
                <a:lnTo>
                  <a:pt x="22980" y="2945"/>
                </a:lnTo>
                <a:cubicBezTo>
                  <a:pt x="22992" y="2920"/>
                  <a:pt x="23001" y="2910"/>
                  <a:pt x="23006" y="2910"/>
                </a:cubicBezTo>
                <a:cubicBezTo>
                  <a:pt x="23030" y="2910"/>
                  <a:pt x="23007" y="3086"/>
                  <a:pt x="23028" y="3086"/>
                </a:cubicBezTo>
                <a:cubicBezTo>
                  <a:pt x="23031" y="3086"/>
                  <a:pt x="23035" y="3083"/>
                  <a:pt x="23039" y="3076"/>
                </a:cubicBezTo>
                <a:cubicBezTo>
                  <a:pt x="23039" y="3076"/>
                  <a:pt x="23039" y="3088"/>
                  <a:pt x="23039" y="3088"/>
                </a:cubicBezTo>
                <a:lnTo>
                  <a:pt x="23015" y="3160"/>
                </a:lnTo>
                <a:cubicBezTo>
                  <a:pt x="23027" y="3136"/>
                  <a:pt x="23027" y="3136"/>
                  <a:pt x="23039" y="3136"/>
                </a:cubicBezTo>
                <a:cubicBezTo>
                  <a:pt x="23050" y="3168"/>
                  <a:pt x="23041" y="3209"/>
                  <a:pt x="22963" y="3209"/>
                </a:cubicBezTo>
                <a:cubicBezTo>
                  <a:pt x="22954" y="3209"/>
                  <a:pt x="22944" y="3209"/>
                  <a:pt x="22932" y="3207"/>
                </a:cubicBezTo>
                <a:lnTo>
                  <a:pt x="22932" y="3207"/>
                </a:lnTo>
                <a:lnTo>
                  <a:pt x="23123" y="3255"/>
                </a:lnTo>
                <a:cubicBezTo>
                  <a:pt x="23087" y="3195"/>
                  <a:pt x="23051" y="3124"/>
                  <a:pt x="23134" y="3112"/>
                </a:cubicBezTo>
                <a:cubicBezTo>
                  <a:pt x="23123" y="3100"/>
                  <a:pt x="23111" y="3088"/>
                  <a:pt x="23099" y="3088"/>
                </a:cubicBezTo>
                <a:cubicBezTo>
                  <a:pt x="23122" y="3054"/>
                  <a:pt x="23145" y="3008"/>
                  <a:pt x="23168" y="2929"/>
                </a:cubicBezTo>
                <a:lnTo>
                  <a:pt x="23168" y="2929"/>
                </a:lnTo>
                <a:cubicBezTo>
                  <a:pt x="23158" y="2968"/>
                  <a:pt x="23157" y="3042"/>
                  <a:pt x="23134" y="3064"/>
                </a:cubicBezTo>
                <a:cubicBezTo>
                  <a:pt x="23138" y="3068"/>
                  <a:pt x="23142" y="3070"/>
                  <a:pt x="23147" y="3070"/>
                </a:cubicBezTo>
                <a:cubicBezTo>
                  <a:pt x="23189" y="3070"/>
                  <a:pt x="23264" y="2935"/>
                  <a:pt x="23302" y="2935"/>
                </a:cubicBezTo>
                <a:cubicBezTo>
                  <a:pt x="23314" y="2935"/>
                  <a:pt x="23322" y="2947"/>
                  <a:pt x="23325" y="2981"/>
                </a:cubicBezTo>
                <a:lnTo>
                  <a:pt x="23301" y="3064"/>
                </a:lnTo>
                <a:cubicBezTo>
                  <a:pt x="23310" y="3047"/>
                  <a:pt x="23332" y="2976"/>
                  <a:pt x="23343" y="2976"/>
                </a:cubicBezTo>
                <a:cubicBezTo>
                  <a:pt x="23347" y="2976"/>
                  <a:pt x="23349" y="2984"/>
                  <a:pt x="23349" y="3005"/>
                </a:cubicBezTo>
                <a:cubicBezTo>
                  <a:pt x="23337" y="3029"/>
                  <a:pt x="23325" y="3076"/>
                  <a:pt x="23325" y="3088"/>
                </a:cubicBezTo>
                <a:cubicBezTo>
                  <a:pt x="23335" y="3059"/>
                  <a:pt x="23367" y="2992"/>
                  <a:pt x="23380" y="2992"/>
                </a:cubicBezTo>
                <a:cubicBezTo>
                  <a:pt x="23383" y="2992"/>
                  <a:pt x="23385" y="2996"/>
                  <a:pt x="23385" y="3005"/>
                </a:cubicBezTo>
                <a:lnTo>
                  <a:pt x="23361" y="3088"/>
                </a:lnTo>
                <a:cubicBezTo>
                  <a:pt x="23364" y="3104"/>
                  <a:pt x="23369" y="3111"/>
                  <a:pt x="23376" y="3111"/>
                </a:cubicBezTo>
                <a:cubicBezTo>
                  <a:pt x="23412" y="3111"/>
                  <a:pt x="23489" y="2891"/>
                  <a:pt x="23539" y="2850"/>
                </a:cubicBezTo>
                <a:lnTo>
                  <a:pt x="23539" y="2850"/>
                </a:lnTo>
                <a:cubicBezTo>
                  <a:pt x="23492" y="3076"/>
                  <a:pt x="23515" y="3160"/>
                  <a:pt x="23527" y="3195"/>
                </a:cubicBezTo>
                <a:lnTo>
                  <a:pt x="23515" y="3231"/>
                </a:lnTo>
                <a:cubicBezTo>
                  <a:pt x="23520" y="3234"/>
                  <a:pt x="23525" y="3235"/>
                  <a:pt x="23530" y="3235"/>
                </a:cubicBezTo>
                <a:cubicBezTo>
                  <a:pt x="23588" y="3235"/>
                  <a:pt x="23665" y="3059"/>
                  <a:pt x="23742" y="2993"/>
                </a:cubicBezTo>
                <a:lnTo>
                  <a:pt x="23742" y="2993"/>
                </a:lnTo>
                <a:cubicBezTo>
                  <a:pt x="23718" y="3243"/>
                  <a:pt x="23825" y="3124"/>
                  <a:pt x="23849" y="3279"/>
                </a:cubicBezTo>
                <a:cubicBezTo>
                  <a:pt x="23849" y="3231"/>
                  <a:pt x="23896" y="3100"/>
                  <a:pt x="23908" y="3088"/>
                </a:cubicBezTo>
                <a:cubicBezTo>
                  <a:pt x="23908" y="3094"/>
                  <a:pt x="23909" y="3096"/>
                  <a:pt x="23911" y="3096"/>
                </a:cubicBezTo>
                <a:cubicBezTo>
                  <a:pt x="23920" y="3096"/>
                  <a:pt x="23944" y="3047"/>
                  <a:pt x="23951" y="3047"/>
                </a:cubicBezTo>
                <a:lnTo>
                  <a:pt x="23951" y="3047"/>
                </a:lnTo>
                <a:cubicBezTo>
                  <a:pt x="23957" y="3047"/>
                  <a:pt x="23954" y="3070"/>
                  <a:pt x="23932" y="3148"/>
                </a:cubicBezTo>
                <a:lnTo>
                  <a:pt x="23932" y="3136"/>
                </a:lnTo>
                <a:lnTo>
                  <a:pt x="23932" y="3136"/>
                </a:lnTo>
                <a:cubicBezTo>
                  <a:pt x="23885" y="3338"/>
                  <a:pt x="23920" y="3291"/>
                  <a:pt x="23944" y="3303"/>
                </a:cubicBezTo>
                <a:lnTo>
                  <a:pt x="24016" y="3041"/>
                </a:lnTo>
                <a:lnTo>
                  <a:pt x="24016" y="3041"/>
                </a:lnTo>
                <a:cubicBezTo>
                  <a:pt x="24000" y="3171"/>
                  <a:pt x="24014" y="3206"/>
                  <a:pt x="24038" y="3206"/>
                </a:cubicBezTo>
                <a:cubicBezTo>
                  <a:pt x="24067" y="3206"/>
                  <a:pt x="24110" y="3156"/>
                  <a:pt x="24132" y="3156"/>
                </a:cubicBezTo>
                <a:cubicBezTo>
                  <a:pt x="24150" y="3156"/>
                  <a:pt x="24156" y="3185"/>
                  <a:pt x="24135" y="3291"/>
                </a:cubicBezTo>
                <a:cubicBezTo>
                  <a:pt x="24170" y="3231"/>
                  <a:pt x="24182" y="3231"/>
                  <a:pt x="24218" y="3172"/>
                </a:cubicBezTo>
                <a:lnTo>
                  <a:pt x="24218" y="3172"/>
                </a:lnTo>
                <a:lnTo>
                  <a:pt x="24170" y="3314"/>
                </a:lnTo>
                <a:cubicBezTo>
                  <a:pt x="24188" y="3349"/>
                  <a:pt x="24199" y="3371"/>
                  <a:pt x="24222" y="3371"/>
                </a:cubicBezTo>
                <a:cubicBezTo>
                  <a:pt x="24231" y="3371"/>
                  <a:pt x="24241" y="3368"/>
                  <a:pt x="24254" y="3362"/>
                </a:cubicBezTo>
                <a:lnTo>
                  <a:pt x="24254" y="3362"/>
                </a:lnTo>
                <a:lnTo>
                  <a:pt x="24218" y="3457"/>
                </a:lnTo>
                <a:cubicBezTo>
                  <a:pt x="24218" y="3458"/>
                  <a:pt x="24219" y="3458"/>
                  <a:pt x="24219" y="3458"/>
                </a:cubicBezTo>
                <a:cubicBezTo>
                  <a:pt x="24238" y="3458"/>
                  <a:pt x="24374" y="3064"/>
                  <a:pt x="24408" y="3064"/>
                </a:cubicBezTo>
                <a:lnTo>
                  <a:pt x="24408" y="3064"/>
                </a:lnTo>
                <a:lnTo>
                  <a:pt x="24337" y="3279"/>
                </a:lnTo>
                <a:cubicBezTo>
                  <a:pt x="24370" y="3287"/>
                  <a:pt x="24369" y="3388"/>
                  <a:pt x="24401" y="3388"/>
                </a:cubicBezTo>
                <a:cubicBezTo>
                  <a:pt x="24415" y="3388"/>
                  <a:pt x="24435" y="3369"/>
                  <a:pt x="24468" y="3314"/>
                </a:cubicBezTo>
                <a:lnTo>
                  <a:pt x="24468" y="3314"/>
                </a:lnTo>
                <a:cubicBezTo>
                  <a:pt x="24456" y="3350"/>
                  <a:pt x="24432" y="3410"/>
                  <a:pt x="24420" y="3410"/>
                </a:cubicBezTo>
                <a:cubicBezTo>
                  <a:pt x="24433" y="3416"/>
                  <a:pt x="24439" y="3462"/>
                  <a:pt x="24457" y="3462"/>
                </a:cubicBezTo>
                <a:cubicBezTo>
                  <a:pt x="24474" y="3462"/>
                  <a:pt x="24501" y="3425"/>
                  <a:pt x="24551" y="3291"/>
                </a:cubicBezTo>
                <a:lnTo>
                  <a:pt x="24551" y="3291"/>
                </a:lnTo>
                <a:cubicBezTo>
                  <a:pt x="24526" y="3358"/>
                  <a:pt x="24523" y="3382"/>
                  <a:pt x="24532" y="3382"/>
                </a:cubicBezTo>
                <a:cubicBezTo>
                  <a:pt x="24548" y="3382"/>
                  <a:pt x="24604" y="3301"/>
                  <a:pt x="24635" y="3255"/>
                </a:cubicBezTo>
                <a:lnTo>
                  <a:pt x="24635" y="3255"/>
                </a:lnTo>
                <a:lnTo>
                  <a:pt x="24575" y="3386"/>
                </a:lnTo>
                <a:cubicBezTo>
                  <a:pt x="24670" y="3219"/>
                  <a:pt x="24682" y="3172"/>
                  <a:pt x="24730" y="3136"/>
                </a:cubicBezTo>
                <a:lnTo>
                  <a:pt x="24730" y="3136"/>
                </a:lnTo>
                <a:cubicBezTo>
                  <a:pt x="24730" y="3156"/>
                  <a:pt x="24705" y="3216"/>
                  <a:pt x="24697" y="3216"/>
                </a:cubicBezTo>
                <a:cubicBezTo>
                  <a:pt x="24695" y="3216"/>
                  <a:pt x="24694" y="3213"/>
                  <a:pt x="24694" y="3207"/>
                </a:cubicBezTo>
                <a:lnTo>
                  <a:pt x="24694" y="3207"/>
                </a:lnTo>
                <a:cubicBezTo>
                  <a:pt x="24694" y="3222"/>
                  <a:pt x="24696" y="3228"/>
                  <a:pt x="24700" y="3228"/>
                </a:cubicBezTo>
                <a:cubicBezTo>
                  <a:pt x="24714" y="3228"/>
                  <a:pt x="24746" y="3151"/>
                  <a:pt x="24760" y="3151"/>
                </a:cubicBezTo>
                <a:cubicBezTo>
                  <a:pt x="24763" y="3151"/>
                  <a:pt x="24766" y="3157"/>
                  <a:pt x="24766" y="3172"/>
                </a:cubicBezTo>
                <a:lnTo>
                  <a:pt x="24718" y="3255"/>
                </a:lnTo>
                <a:cubicBezTo>
                  <a:pt x="24722" y="3259"/>
                  <a:pt x="24726" y="3261"/>
                  <a:pt x="24729" y="3261"/>
                </a:cubicBezTo>
                <a:cubicBezTo>
                  <a:pt x="24747" y="3261"/>
                  <a:pt x="24762" y="3215"/>
                  <a:pt x="24801" y="3136"/>
                </a:cubicBezTo>
                <a:cubicBezTo>
                  <a:pt x="24810" y="3127"/>
                  <a:pt x="24817" y="3123"/>
                  <a:pt x="24821" y="3123"/>
                </a:cubicBezTo>
                <a:cubicBezTo>
                  <a:pt x="24844" y="3123"/>
                  <a:pt x="24828" y="3205"/>
                  <a:pt x="24789" y="3303"/>
                </a:cubicBezTo>
                <a:cubicBezTo>
                  <a:pt x="24818" y="3244"/>
                  <a:pt x="24855" y="3171"/>
                  <a:pt x="24868" y="3171"/>
                </a:cubicBezTo>
                <a:cubicBezTo>
                  <a:pt x="24871" y="3171"/>
                  <a:pt x="24873" y="3175"/>
                  <a:pt x="24873" y="3183"/>
                </a:cubicBezTo>
                <a:cubicBezTo>
                  <a:pt x="24849" y="3231"/>
                  <a:pt x="24837" y="3255"/>
                  <a:pt x="24825" y="3267"/>
                </a:cubicBezTo>
                <a:cubicBezTo>
                  <a:pt x="24825" y="3288"/>
                  <a:pt x="24830" y="3295"/>
                  <a:pt x="24838" y="3295"/>
                </a:cubicBezTo>
                <a:cubicBezTo>
                  <a:pt x="24860" y="3295"/>
                  <a:pt x="24905" y="3232"/>
                  <a:pt x="24921" y="3232"/>
                </a:cubicBezTo>
                <a:cubicBezTo>
                  <a:pt x="24928" y="3232"/>
                  <a:pt x="24929" y="3244"/>
                  <a:pt x="24920" y="3279"/>
                </a:cubicBezTo>
                <a:cubicBezTo>
                  <a:pt x="24897" y="3314"/>
                  <a:pt x="24885" y="3338"/>
                  <a:pt x="24885" y="3350"/>
                </a:cubicBezTo>
                <a:cubicBezTo>
                  <a:pt x="24861" y="3338"/>
                  <a:pt x="24837" y="3326"/>
                  <a:pt x="24849" y="3314"/>
                </a:cubicBezTo>
                <a:lnTo>
                  <a:pt x="24849" y="3314"/>
                </a:lnTo>
                <a:cubicBezTo>
                  <a:pt x="24837" y="3326"/>
                  <a:pt x="24837" y="3326"/>
                  <a:pt x="24837" y="3338"/>
                </a:cubicBezTo>
                <a:cubicBezTo>
                  <a:pt x="24825" y="3326"/>
                  <a:pt x="24813" y="3314"/>
                  <a:pt x="24801" y="3303"/>
                </a:cubicBezTo>
                <a:lnTo>
                  <a:pt x="24801" y="3303"/>
                </a:lnTo>
                <a:lnTo>
                  <a:pt x="24825" y="3374"/>
                </a:lnTo>
                <a:cubicBezTo>
                  <a:pt x="24813" y="3386"/>
                  <a:pt x="24813" y="3386"/>
                  <a:pt x="24813" y="3386"/>
                </a:cubicBezTo>
                <a:cubicBezTo>
                  <a:pt x="24813" y="3386"/>
                  <a:pt x="24801" y="3374"/>
                  <a:pt x="24801" y="3362"/>
                </a:cubicBezTo>
                <a:cubicBezTo>
                  <a:pt x="24795" y="3355"/>
                  <a:pt x="24791" y="3352"/>
                  <a:pt x="24789" y="3352"/>
                </a:cubicBezTo>
                <a:lnTo>
                  <a:pt x="24789" y="3352"/>
                </a:lnTo>
                <a:cubicBezTo>
                  <a:pt x="24785" y="3352"/>
                  <a:pt x="24796" y="3372"/>
                  <a:pt x="24813" y="3398"/>
                </a:cubicBezTo>
                <a:cubicBezTo>
                  <a:pt x="24813" y="3410"/>
                  <a:pt x="24813" y="3410"/>
                  <a:pt x="24801" y="3410"/>
                </a:cubicBezTo>
                <a:cubicBezTo>
                  <a:pt x="24801" y="3414"/>
                  <a:pt x="24801" y="3418"/>
                  <a:pt x="24801" y="3422"/>
                </a:cubicBezTo>
                <a:cubicBezTo>
                  <a:pt x="24789" y="3457"/>
                  <a:pt x="24778" y="3505"/>
                  <a:pt x="24754" y="3553"/>
                </a:cubicBezTo>
                <a:cubicBezTo>
                  <a:pt x="24742" y="3553"/>
                  <a:pt x="24742" y="3541"/>
                  <a:pt x="24742" y="3541"/>
                </a:cubicBezTo>
                <a:lnTo>
                  <a:pt x="24730" y="3493"/>
                </a:lnTo>
                <a:cubicBezTo>
                  <a:pt x="24726" y="3489"/>
                  <a:pt x="24723" y="3488"/>
                  <a:pt x="24721" y="3488"/>
                </a:cubicBezTo>
                <a:cubicBezTo>
                  <a:pt x="24710" y="3488"/>
                  <a:pt x="24720" y="3538"/>
                  <a:pt x="24730" y="3588"/>
                </a:cubicBezTo>
                <a:cubicBezTo>
                  <a:pt x="24730" y="3600"/>
                  <a:pt x="24718" y="3612"/>
                  <a:pt x="24706" y="3636"/>
                </a:cubicBezTo>
                <a:cubicBezTo>
                  <a:pt x="24718" y="3624"/>
                  <a:pt x="24730" y="3600"/>
                  <a:pt x="24742" y="3588"/>
                </a:cubicBezTo>
                <a:cubicBezTo>
                  <a:pt x="24751" y="3640"/>
                  <a:pt x="24772" y="3699"/>
                  <a:pt x="24764" y="3699"/>
                </a:cubicBezTo>
                <a:cubicBezTo>
                  <a:pt x="24761" y="3699"/>
                  <a:pt x="24755" y="3691"/>
                  <a:pt x="24742" y="3672"/>
                </a:cubicBezTo>
                <a:lnTo>
                  <a:pt x="24742" y="3648"/>
                </a:lnTo>
                <a:cubicBezTo>
                  <a:pt x="24729" y="3641"/>
                  <a:pt x="24719" y="3638"/>
                  <a:pt x="24710" y="3638"/>
                </a:cubicBezTo>
                <a:cubicBezTo>
                  <a:pt x="24683" y="3638"/>
                  <a:pt x="24665" y="3660"/>
                  <a:pt x="24642" y="3660"/>
                </a:cubicBezTo>
                <a:cubicBezTo>
                  <a:pt x="24619" y="3660"/>
                  <a:pt x="24590" y="3638"/>
                  <a:pt x="24539" y="3553"/>
                </a:cubicBezTo>
                <a:lnTo>
                  <a:pt x="24539" y="3553"/>
                </a:lnTo>
                <a:cubicBezTo>
                  <a:pt x="24563" y="3624"/>
                  <a:pt x="24562" y="3640"/>
                  <a:pt x="24554" y="3640"/>
                </a:cubicBezTo>
                <a:cubicBezTo>
                  <a:pt x="24547" y="3640"/>
                  <a:pt x="24536" y="3630"/>
                  <a:pt x="24529" y="3630"/>
                </a:cubicBezTo>
                <a:cubicBezTo>
                  <a:pt x="24519" y="3630"/>
                  <a:pt x="24520" y="3653"/>
                  <a:pt x="24563" y="3767"/>
                </a:cubicBezTo>
                <a:cubicBezTo>
                  <a:pt x="24480" y="3636"/>
                  <a:pt x="24468" y="3588"/>
                  <a:pt x="24385" y="3505"/>
                </a:cubicBezTo>
                <a:cubicBezTo>
                  <a:pt x="24384" y="3505"/>
                  <a:pt x="24384" y="3504"/>
                  <a:pt x="24384" y="3504"/>
                </a:cubicBezTo>
                <a:lnTo>
                  <a:pt x="24384" y="3504"/>
                </a:lnTo>
                <a:cubicBezTo>
                  <a:pt x="24377" y="3504"/>
                  <a:pt x="24444" y="3696"/>
                  <a:pt x="24444" y="3731"/>
                </a:cubicBezTo>
                <a:lnTo>
                  <a:pt x="24385" y="3576"/>
                </a:lnTo>
                <a:lnTo>
                  <a:pt x="24420" y="3743"/>
                </a:lnTo>
                <a:lnTo>
                  <a:pt x="24349" y="3564"/>
                </a:lnTo>
                <a:lnTo>
                  <a:pt x="24349" y="3612"/>
                </a:lnTo>
                <a:cubicBezTo>
                  <a:pt x="24349" y="3612"/>
                  <a:pt x="24361" y="3624"/>
                  <a:pt x="24361" y="3636"/>
                </a:cubicBezTo>
                <a:cubicBezTo>
                  <a:pt x="24373" y="3660"/>
                  <a:pt x="24385" y="3684"/>
                  <a:pt x="24397" y="3719"/>
                </a:cubicBezTo>
                <a:cubicBezTo>
                  <a:pt x="24397" y="3729"/>
                  <a:pt x="24395" y="3734"/>
                  <a:pt x="24391" y="3734"/>
                </a:cubicBezTo>
                <a:cubicBezTo>
                  <a:pt x="24382" y="3734"/>
                  <a:pt x="24363" y="3706"/>
                  <a:pt x="24337" y="3672"/>
                </a:cubicBezTo>
                <a:lnTo>
                  <a:pt x="24361" y="3636"/>
                </a:lnTo>
                <a:lnTo>
                  <a:pt x="24361" y="3636"/>
                </a:lnTo>
                <a:cubicBezTo>
                  <a:pt x="24361" y="3636"/>
                  <a:pt x="24349" y="3636"/>
                  <a:pt x="24325" y="3648"/>
                </a:cubicBezTo>
                <a:cubicBezTo>
                  <a:pt x="24313" y="3612"/>
                  <a:pt x="24289" y="3576"/>
                  <a:pt x="24277" y="3553"/>
                </a:cubicBezTo>
                <a:lnTo>
                  <a:pt x="24277" y="3684"/>
                </a:lnTo>
                <a:cubicBezTo>
                  <a:pt x="24266" y="3636"/>
                  <a:pt x="24266" y="3612"/>
                  <a:pt x="24254" y="3564"/>
                </a:cubicBezTo>
                <a:lnTo>
                  <a:pt x="24254" y="3564"/>
                </a:lnTo>
                <a:cubicBezTo>
                  <a:pt x="24259" y="3605"/>
                  <a:pt x="24259" y="3619"/>
                  <a:pt x="24257" y="3619"/>
                </a:cubicBezTo>
                <a:cubicBezTo>
                  <a:pt x="24253" y="3619"/>
                  <a:pt x="24244" y="3592"/>
                  <a:pt x="24230" y="3564"/>
                </a:cubicBezTo>
                <a:lnTo>
                  <a:pt x="24242" y="3564"/>
                </a:lnTo>
                <a:cubicBezTo>
                  <a:pt x="24218" y="3518"/>
                  <a:pt x="24199" y="3505"/>
                  <a:pt x="24181" y="3505"/>
                </a:cubicBezTo>
                <a:cubicBezTo>
                  <a:pt x="24161" y="3505"/>
                  <a:pt x="24144" y="3521"/>
                  <a:pt x="24125" y="3521"/>
                </a:cubicBezTo>
                <a:cubicBezTo>
                  <a:pt x="24110" y="3521"/>
                  <a:pt x="24093" y="3510"/>
                  <a:pt x="24075" y="3469"/>
                </a:cubicBezTo>
                <a:cubicBezTo>
                  <a:pt x="24063" y="3445"/>
                  <a:pt x="24075" y="3445"/>
                  <a:pt x="24087" y="3433"/>
                </a:cubicBezTo>
                <a:lnTo>
                  <a:pt x="24087" y="3433"/>
                </a:lnTo>
                <a:lnTo>
                  <a:pt x="23968" y="3469"/>
                </a:lnTo>
                <a:cubicBezTo>
                  <a:pt x="23988" y="3439"/>
                  <a:pt x="23983" y="3351"/>
                  <a:pt x="24016" y="3351"/>
                </a:cubicBezTo>
                <a:cubicBezTo>
                  <a:pt x="24022" y="3351"/>
                  <a:pt x="24030" y="3354"/>
                  <a:pt x="24039" y="3362"/>
                </a:cubicBezTo>
                <a:cubicBezTo>
                  <a:pt x="23994" y="3320"/>
                  <a:pt x="23950" y="3306"/>
                  <a:pt x="23908" y="3306"/>
                </a:cubicBezTo>
                <a:cubicBezTo>
                  <a:pt x="23826" y="3306"/>
                  <a:pt x="23754" y="3359"/>
                  <a:pt x="23704" y="3359"/>
                </a:cubicBezTo>
                <a:cubicBezTo>
                  <a:pt x="23678" y="3359"/>
                  <a:pt x="23659" y="3345"/>
                  <a:pt x="23646" y="3303"/>
                </a:cubicBezTo>
                <a:lnTo>
                  <a:pt x="23670" y="3291"/>
                </a:lnTo>
                <a:lnTo>
                  <a:pt x="23670" y="3291"/>
                </a:lnTo>
                <a:cubicBezTo>
                  <a:pt x="23396" y="3326"/>
                  <a:pt x="23623" y="3433"/>
                  <a:pt x="23408" y="3612"/>
                </a:cubicBezTo>
                <a:cubicBezTo>
                  <a:pt x="23408" y="3612"/>
                  <a:pt x="23385" y="3505"/>
                  <a:pt x="23361" y="3410"/>
                </a:cubicBezTo>
                <a:cubicBezTo>
                  <a:pt x="23337" y="3303"/>
                  <a:pt x="23313" y="3207"/>
                  <a:pt x="23313" y="3207"/>
                </a:cubicBezTo>
                <a:lnTo>
                  <a:pt x="23277" y="3362"/>
                </a:lnTo>
                <a:cubicBezTo>
                  <a:pt x="23242" y="3362"/>
                  <a:pt x="23194" y="3338"/>
                  <a:pt x="23206" y="3279"/>
                </a:cubicBezTo>
                <a:lnTo>
                  <a:pt x="23206" y="3279"/>
                </a:lnTo>
                <a:cubicBezTo>
                  <a:pt x="23099" y="3386"/>
                  <a:pt x="23218" y="3350"/>
                  <a:pt x="23158" y="3445"/>
                </a:cubicBezTo>
                <a:cubicBezTo>
                  <a:pt x="23117" y="3400"/>
                  <a:pt x="23065" y="3391"/>
                  <a:pt x="23014" y="3391"/>
                </a:cubicBezTo>
                <a:cubicBezTo>
                  <a:pt x="22978" y="3391"/>
                  <a:pt x="22941" y="3395"/>
                  <a:pt x="22908" y="3395"/>
                </a:cubicBezTo>
                <a:cubicBezTo>
                  <a:pt x="22839" y="3395"/>
                  <a:pt x="22782" y="3376"/>
                  <a:pt x="22765" y="3255"/>
                </a:cubicBezTo>
                <a:lnTo>
                  <a:pt x="22765" y="3255"/>
                </a:lnTo>
                <a:cubicBezTo>
                  <a:pt x="22730" y="3386"/>
                  <a:pt x="22896" y="3350"/>
                  <a:pt x="22753" y="3433"/>
                </a:cubicBezTo>
                <a:cubicBezTo>
                  <a:pt x="22742" y="3349"/>
                  <a:pt x="22723" y="3322"/>
                  <a:pt x="22699" y="3322"/>
                </a:cubicBezTo>
                <a:cubicBezTo>
                  <a:pt x="22657" y="3322"/>
                  <a:pt x="22599" y="3401"/>
                  <a:pt x="22537" y="3401"/>
                </a:cubicBezTo>
                <a:cubicBezTo>
                  <a:pt x="22518" y="3401"/>
                  <a:pt x="22499" y="3393"/>
                  <a:pt x="22480" y="3374"/>
                </a:cubicBezTo>
                <a:cubicBezTo>
                  <a:pt x="22503" y="3231"/>
                  <a:pt x="22623" y="3303"/>
                  <a:pt x="22503" y="3172"/>
                </a:cubicBezTo>
                <a:lnTo>
                  <a:pt x="22503" y="3172"/>
                </a:lnTo>
                <a:cubicBezTo>
                  <a:pt x="22485" y="3250"/>
                  <a:pt x="22454" y="3276"/>
                  <a:pt x="22418" y="3276"/>
                </a:cubicBezTo>
                <a:cubicBezTo>
                  <a:pt x="22350" y="3276"/>
                  <a:pt x="22262" y="3187"/>
                  <a:pt x="22192" y="3187"/>
                </a:cubicBezTo>
                <a:cubicBezTo>
                  <a:pt x="22180" y="3187"/>
                  <a:pt x="22169" y="3189"/>
                  <a:pt x="22158" y="3195"/>
                </a:cubicBezTo>
                <a:cubicBezTo>
                  <a:pt x="22170" y="3386"/>
                  <a:pt x="21944" y="3291"/>
                  <a:pt x="21789" y="3374"/>
                </a:cubicBezTo>
                <a:cubicBezTo>
                  <a:pt x="21789" y="3314"/>
                  <a:pt x="21456" y="3303"/>
                  <a:pt x="21289" y="3267"/>
                </a:cubicBezTo>
                <a:lnTo>
                  <a:pt x="21289" y="3231"/>
                </a:lnTo>
                <a:cubicBezTo>
                  <a:pt x="21289" y="3433"/>
                  <a:pt x="21122" y="3410"/>
                  <a:pt x="21015" y="3469"/>
                </a:cubicBezTo>
                <a:cubicBezTo>
                  <a:pt x="21003" y="3362"/>
                  <a:pt x="21015" y="3314"/>
                  <a:pt x="21075" y="3255"/>
                </a:cubicBezTo>
                <a:lnTo>
                  <a:pt x="21075" y="3255"/>
                </a:lnTo>
                <a:lnTo>
                  <a:pt x="20956" y="3267"/>
                </a:lnTo>
                <a:cubicBezTo>
                  <a:pt x="20944" y="3338"/>
                  <a:pt x="20920" y="3374"/>
                  <a:pt x="20848" y="3410"/>
                </a:cubicBezTo>
                <a:lnTo>
                  <a:pt x="20848" y="3267"/>
                </a:lnTo>
                <a:cubicBezTo>
                  <a:pt x="20726" y="3297"/>
                  <a:pt x="20621" y="3434"/>
                  <a:pt x="20465" y="3434"/>
                </a:cubicBezTo>
                <a:cubicBezTo>
                  <a:pt x="20440" y="3434"/>
                  <a:pt x="20413" y="3430"/>
                  <a:pt x="20384" y="3422"/>
                </a:cubicBezTo>
                <a:lnTo>
                  <a:pt x="20384" y="3422"/>
                </a:lnTo>
                <a:cubicBezTo>
                  <a:pt x="20408" y="3564"/>
                  <a:pt x="20610" y="3767"/>
                  <a:pt x="20432" y="3886"/>
                </a:cubicBezTo>
                <a:cubicBezTo>
                  <a:pt x="20411" y="3824"/>
                  <a:pt x="20381" y="3725"/>
                  <a:pt x="20406" y="3677"/>
                </a:cubicBezTo>
                <a:lnTo>
                  <a:pt x="20406" y="3677"/>
                </a:lnTo>
                <a:cubicBezTo>
                  <a:pt x="20392" y="3693"/>
                  <a:pt x="20374" y="3713"/>
                  <a:pt x="20354" y="3713"/>
                </a:cubicBezTo>
                <a:cubicBezTo>
                  <a:pt x="20348" y="3713"/>
                  <a:pt x="20342" y="3711"/>
                  <a:pt x="20337" y="3707"/>
                </a:cubicBezTo>
                <a:lnTo>
                  <a:pt x="20384" y="3576"/>
                </a:lnTo>
                <a:cubicBezTo>
                  <a:pt x="20374" y="3572"/>
                  <a:pt x="20365" y="3571"/>
                  <a:pt x="20358" y="3571"/>
                </a:cubicBezTo>
                <a:cubicBezTo>
                  <a:pt x="20303" y="3571"/>
                  <a:pt x="20352" y="3684"/>
                  <a:pt x="20289" y="3684"/>
                </a:cubicBezTo>
                <a:cubicBezTo>
                  <a:pt x="20277" y="3576"/>
                  <a:pt x="20229" y="3624"/>
                  <a:pt x="20217" y="3541"/>
                </a:cubicBezTo>
                <a:cubicBezTo>
                  <a:pt x="20221" y="3539"/>
                  <a:pt x="20225" y="3538"/>
                  <a:pt x="20230" y="3538"/>
                </a:cubicBezTo>
                <a:cubicBezTo>
                  <a:pt x="20245" y="3538"/>
                  <a:pt x="20263" y="3545"/>
                  <a:pt x="20277" y="3545"/>
                </a:cubicBezTo>
                <a:cubicBezTo>
                  <a:pt x="20288" y="3545"/>
                  <a:pt x="20297" y="3541"/>
                  <a:pt x="20301" y="3529"/>
                </a:cubicBezTo>
                <a:cubicBezTo>
                  <a:pt x="20229" y="3517"/>
                  <a:pt x="20122" y="3481"/>
                  <a:pt x="20075" y="3410"/>
                </a:cubicBezTo>
                <a:lnTo>
                  <a:pt x="20075" y="3410"/>
                </a:lnTo>
                <a:cubicBezTo>
                  <a:pt x="20098" y="3469"/>
                  <a:pt x="20098" y="3553"/>
                  <a:pt x="20051" y="3576"/>
                </a:cubicBezTo>
                <a:cubicBezTo>
                  <a:pt x="20036" y="3580"/>
                  <a:pt x="20024" y="3582"/>
                  <a:pt x="20013" y="3582"/>
                </a:cubicBezTo>
                <a:cubicBezTo>
                  <a:pt x="19921" y="3582"/>
                  <a:pt x="19970" y="3455"/>
                  <a:pt x="19884" y="3433"/>
                </a:cubicBezTo>
                <a:cubicBezTo>
                  <a:pt x="19860" y="3505"/>
                  <a:pt x="19753" y="3457"/>
                  <a:pt x="19789" y="3612"/>
                </a:cubicBezTo>
                <a:cubicBezTo>
                  <a:pt x="19741" y="3612"/>
                  <a:pt x="19717" y="3553"/>
                  <a:pt x="19694" y="3505"/>
                </a:cubicBezTo>
                <a:cubicBezTo>
                  <a:pt x="19634" y="3588"/>
                  <a:pt x="19348" y="3612"/>
                  <a:pt x="19467" y="3755"/>
                </a:cubicBezTo>
                <a:lnTo>
                  <a:pt x="19491" y="3755"/>
                </a:lnTo>
                <a:cubicBezTo>
                  <a:pt x="19491" y="3767"/>
                  <a:pt x="19491" y="3767"/>
                  <a:pt x="19479" y="3767"/>
                </a:cubicBezTo>
                <a:cubicBezTo>
                  <a:pt x="19277" y="3969"/>
                  <a:pt x="18967" y="3814"/>
                  <a:pt x="18741" y="3934"/>
                </a:cubicBezTo>
                <a:lnTo>
                  <a:pt x="18729" y="3886"/>
                </a:lnTo>
                <a:cubicBezTo>
                  <a:pt x="18598" y="3981"/>
                  <a:pt x="18420" y="4005"/>
                  <a:pt x="18348" y="4148"/>
                </a:cubicBezTo>
                <a:cubicBezTo>
                  <a:pt x="18346" y="4149"/>
                  <a:pt x="18343" y="4149"/>
                  <a:pt x="18341" y="4149"/>
                </a:cubicBezTo>
                <a:cubicBezTo>
                  <a:pt x="18302" y="4149"/>
                  <a:pt x="18229" y="4073"/>
                  <a:pt x="18229" y="4017"/>
                </a:cubicBezTo>
                <a:cubicBezTo>
                  <a:pt x="18153" y="4074"/>
                  <a:pt x="18138" y="4123"/>
                  <a:pt x="18045" y="4123"/>
                </a:cubicBezTo>
                <a:cubicBezTo>
                  <a:pt x="18021" y="4123"/>
                  <a:pt x="17992" y="4119"/>
                  <a:pt x="17955" y="4112"/>
                </a:cubicBezTo>
                <a:cubicBezTo>
                  <a:pt x="18039" y="3993"/>
                  <a:pt x="17896" y="4041"/>
                  <a:pt x="18051" y="4017"/>
                </a:cubicBezTo>
                <a:cubicBezTo>
                  <a:pt x="17981" y="4011"/>
                  <a:pt x="17930" y="3994"/>
                  <a:pt x="17886" y="3994"/>
                </a:cubicBezTo>
                <a:cubicBezTo>
                  <a:pt x="17832" y="3994"/>
                  <a:pt x="17788" y="4020"/>
                  <a:pt x="17729" y="4124"/>
                </a:cubicBezTo>
                <a:cubicBezTo>
                  <a:pt x="17736" y="4042"/>
                  <a:pt x="17683" y="4011"/>
                  <a:pt x="17626" y="4011"/>
                </a:cubicBezTo>
                <a:cubicBezTo>
                  <a:pt x="17584" y="4011"/>
                  <a:pt x="17540" y="4027"/>
                  <a:pt x="17515" y="4053"/>
                </a:cubicBezTo>
                <a:lnTo>
                  <a:pt x="17646" y="4112"/>
                </a:lnTo>
                <a:cubicBezTo>
                  <a:pt x="17574" y="4148"/>
                  <a:pt x="17503" y="4160"/>
                  <a:pt x="17443" y="4172"/>
                </a:cubicBezTo>
                <a:lnTo>
                  <a:pt x="17419" y="3993"/>
                </a:lnTo>
                <a:cubicBezTo>
                  <a:pt x="17389" y="3982"/>
                  <a:pt x="17360" y="3978"/>
                  <a:pt x="17333" y="3978"/>
                </a:cubicBezTo>
                <a:cubicBezTo>
                  <a:pt x="17114" y="3978"/>
                  <a:pt x="17023" y="4296"/>
                  <a:pt x="16843" y="4296"/>
                </a:cubicBezTo>
                <a:cubicBezTo>
                  <a:pt x="16799" y="4296"/>
                  <a:pt x="16750" y="4278"/>
                  <a:pt x="16693" y="4231"/>
                </a:cubicBezTo>
                <a:lnTo>
                  <a:pt x="16693" y="4231"/>
                </a:lnTo>
                <a:cubicBezTo>
                  <a:pt x="16657" y="4362"/>
                  <a:pt x="16872" y="4255"/>
                  <a:pt x="16848" y="4422"/>
                </a:cubicBezTo>
                <a:cubicBezTo>
                  <a:pt x="16844" y="4422"/>
                  <a:pt x="16839" y="4422"/>
                  <a:pt x="16835" y="4422"/>
                </a:cubicBezTo>
                <a:cubicBezTo>
                  <a:pt x="16697" y="4422"/>
                  <a:pt x="16513" y="4254"/>
                  <a:pt x="16460" y="4254"/>
                </a:cubicBezTo>
                <a:cubicBezTo>
                  <a:pt x="16458" y="4254"/>
                  <a:pt x="16457" y="4255"/>
                  <a:pt x="16455" y="4255"/>
                </a:cubicBezTo>
                <a:cubicBezTo>
                  <a:pt x="16445" y="4253"/>
                  <a:pt x="16435" y="4252"/>
                  <a:pt x="16427" y="4252"/>
                </a:cubicBezTo>
                <a:cubicBezTo>
                  <a:pt x="16264" y="4252"/>
                  <a:pt x="16361" y="4553"/>
                  <a:pt x="16157" y="4553"/>
                </a:cubicBezTo>
                <a:cubicBezTo>
                  <a:pt x="16205" y="4600"/>
                  <a:pt x="16276" y="4755"/>
                  <a:pt x="16157" y="4850"/>
                </a:cubicBezTo>
                <a:cubicBezTo>
                  <a:pt x="16151" y="4852"/>
                  <a:pt x="16144" y="4852"/>
                  <a:pt x="16137" y="4852"/>
                </a:cubicBezTo>
                <a:cubicBezTo>
                  <a:pt x="16016" y="4852"/>
                  <a:pt x="15922" y="4656"/>
                  <a:pt x="15979" y="4588"/>
                </a:cubicBezTo>
                <a:cubicBezTo>
                  <a:pt x="15989" y="4585"/>
                  <a:pt x="15999" y="4583"/>
                  <a:pt x="16007" y="4583"/>
                </a:cubicBezTo>
                <a:cubicBezTo>
                  <a:pt x="16026" y="4583"/>
                  <a:pt x="16038" y="4592"/>
                  <a:pt x="16038" y="4600"/>
                </a:cubicBezTo>
                <a:cubicBezTo>
                  <a:pt x="16074" y="4565"/>
                  <a:pt x="16122" y="4529"/>
                  <a:pt x="16050" y="4481"/>
                </a:cubicBezTo>
                <a:lnTo>
                  <a:pt x="16050" y="4481"/>
                </a:lnTo>
                <a:lnTo>
                  <a:pt x="16050" y="4541"/>
                </a:lnTo>
                <a:cubicBezTo>
                  <a:pt x="16028" y="4531"/>
                  <a:pt x="16000" y="4529"/>
                  <a:pt x="15970" y="4529"/>
                </a:cubicBezTo>
                <a:cubicBezTo>
                  <a:pt x="15948" y="4529"/>
                  <a:pt x="15925" y="4531"/>
                  <a:pt x="15903" y="4531"/>
                </a:cubicBezTo>
                <a:cubicBezTo>
                  <a:pt x="15843" y="4531"/>
                  <a:pt x="15794" y="4522"/>
                  <a:pt x="15800" y="4457"/>
                </a:cubicBezTo>
                <a:lnTo>
                  <a:pt x="15800" y="4457"/>
                </a:lnTo>
                <a:cubicBezTo>
                  <a:pt x="15734" y="4533"/>
                  <a:pt x="15766" y="4564"/>
                  <a:pt x="15823" y="4573"/>
                </a:cubicBezTo>
                <a:lnTo>
                  <a:pt x="15823" y="4573"/>
                </a:lnTo>
                <a:cubicBezTo>
                  <a:pt x="15821" y="4573"/>
                  <a:pt x="15820" y="4573"/>
                  <a:pt x="15818" y="4573"/>
                </a:cubicBezTo>
                <a:cubicBezTo>
                  <a:pt x="15666" y="4573"/>
                  <a:pt x="15591" y="4660"/>
                  <a:pt x="15419" y="4660"/>
                </a:cubicBezTo>
                <a:cubicBezTo>
                  <a:pt x="15455" y="4684"/>
                  <a:pt x="15503" y="4743"/>
                  <a:pt x="15479" y="4755"/>
                </a:cubicBezTo>
                <a:cubicBezTo>
                  <a:pt x="15205" y="4767"/>
                  <a:pt x="15407" y="4910"/>
                  <a:pt x="15241" y="4993"/>
                </a:cubicBezTo>
                <a:cubicBezTo>
                  <a:pt x="15154" y="4950"/>
                  <a:pt x="15175" y="4849"/>
                  <a:pt x="15137" y="4849"/>
                </a:cubicBezTo>
                <a:cubicBezTo>
                  <a:pt x="15123" y="4849"/>
                  <a:pt x="15101" y="4863"/>
                  <a:pt x="15062" y="4898"/>
                </a:cubicBezTo>
                <a:cubicBezTo>
                  <a:pt x="14931" y="4874"/>
                  <a:pt x="14979" y="4755"/>
                  <a:pt x="15014" y="4684"/>
                </a:cubicBezTo>
                <a:lnTo>
                  <a:pt x="15014" y="4684"/>
                </a:lnTo>
                <a:cubicBezTo>
                  <a:pt x="14968" y="4748"/>
                  <a:pt x="14909" y="4768"/>
                  <a:pt x="14849" y="4768"/>
                </a:cubicBezTo>
                <a:cubicBezTo>
                  <a:pt x="14754" y="4768"/>
                  <a:pt x="14656" y="4719"/>
                  <a:pt x="14598" y="4719"/>
                </a:cubicBezTo>
                <a:lnTo>
                  <a:pt x="14643" y="4666"/>
                </a:lnTo>
                <a:lnTo>
                  <a:pt x="14643" y="4666"/>
                </a:lnTo>
                <a:cubicBezTo>
                  <a:pt x="14611" y="4699"/>
                  <a:pt x="14579" y="4709"/>
                  <a:pt x="14538" y="4719"/>
                </a:cubicBezTo>
                <a:lnTo>
                  <a:pt x="14633" y="4827"/>
                </a:lnTo>
                <a:cubicBezTo>
                  <a:pt x="14574" y="4815"/>
                  <a:pt x="14538" y="4827"/>
                  <a:pt x="14514" y="4779"/>
                </a:cubicBezTo>
                <a:lnTo>
                  <a:pt x="14514" y="4779"/>
                </a:lnTo>
                <a:cubicBezTo>
                  <a:pt x="14491" y="4874"/>
                  <a:pt x="14622" y="4969"/>
                  <a:pt x="14562" y="5100"/>
                </a:cubicBezTo>
                <a:cubicBezTo>
                  <a:pt x="14554" y="5097"/>
                  <a:pt x="14545" y="5095"/>
                  <a:pt x="14536" y="5095"/>
                </a:cubicBezTo>
                <a:cubicBezTo>
                  <a:pt x="14486" y="5095"/>
                  <a:pt x="14433" y="5147"/>
                  <a:pt x="14384" y="5147"/>
                </a:cubicBezTo>
                <a:cubicBezTo>
                  <a:pt x="14359" y="5147"/>
                  <a:pt x="14334" y="5133"/>
                  <a:pt x="14312" y="5088"/>
                </a:cubicBezTo>
                <a:cubicBezTo>
                  <a:pt x="14498" y="5068"/>
                  <a:pt x="14307" y="4966"/>
                  <a:pt x="14355" y="4885"/>
                </a:cubicBezTo>
                <a:lnTo>
                  <a:pt x="14355" y="4885"/>
                </a:lnTo>
                <a:cubicBezTo>
                  <a:pt x="14335" y="4894"/>
                  <a:pt x="14309" y="4898"/>
                  <a:pt x="14276" y="4898"/>
                </a:cubicBezTo>
                <a:cubicBezTo>
                  <a:pt x="14264" y="4874"/>
                  <a:pt x="14276" y="4862"/>
                  <a:pt x="14276" y="4850"/>
                </a:cubicBezTo>
                <a:cubicBezTo>
                  <a:pt x="14246" y="4840"/>
                  <a:pt x="14224" y="4835"/>
                  <a:pt x="14206" y="4835"/>
                </a:cubicBezTo>
                <a:cubicBezTo>
                  <a:pt x="14085" y="4835"/>
                  <a:pt x="14227" y="5060"/>
                  <a:pt x="14050" y="5112"/>
                </a:cubicBezTo>
                <a:cubicBezTo>
                  <a:pt x="14050" y="5033"/>
                  <a:pt x="13985" y="4987"/>
                  <a:pt x="13949" y="4987"/>
                </a:cubicBezTo>
                <a:cubicBezTo>
                  <a:pt x="13941" y="4987"/>
                  <a:pt x="13935" y="4989"/>
                  <a:pt x="13931" y="4993"/>
                </a:cubicBezTo>
                <a:cubicBezTo>
                  <a:pt x="13936" y="4992"/>
                  <a:pt x="13941" y="4991"/>
                  <a:pt x="13945" y="4991"/>
                </a:cubicBezTo>
                <a:cubicBezTo>
                  <a:pt x="14004" y="4991"/>
                  <a:pt x="14011" y="5131"/>
                  <a:pt x="13967" y="5219"/>
                </a:cubicBezTo>
                <a:cubicBezTo>
                  <a:pt x="13953" y="5217"/>
                  <a:pt x="13940" y="5216"/>
                  <a:pt x="13929" y="5216"/>
                </a:cubicBezTo>
                <a:cubicBezTo>
                  <a:pt x="13817" y="5216"/>
                  <a:pt x="13841" y="5316"/>
                  <a:pt x="13776" y="5327"/>
                </a:cubicBezTo>
                <a:lnTo>
                  <a:pt x="13860" y="5338"/>
                </a:lnTo>
                <a:cubicBezTo>
                  <a:pt x="13860" y="5434"/>
                  <a:pt x="13800" y="5446"/>
                  <a:pt x="13717" y="5505"/>
                </a:cubicBezTo>
                <a:cubicBezTo>
                  <a:pt x="13707" y="5486"/>
                  <a:pt x="13708" y="5471"/>
                  <a:pt x="13713" y="5459"/>
                </a:cubicBezTo>
                <a:lnTo>
                  <a:pt x="13713" y="5459"/>
                </a:lnTo>
                <a:cubicBezTo>
                  <a:pt x="13696" y="5476"/>
                  <a:pt x="13674" y="5483"/>
                  <a:pt x="13650" y="5483"/>
                </a:cubicBezTo>
                <a:cubicBezTo>
                  <a:pt x="13587" y="5483"/>
                  <a:pt x="13506" y="5442"/>
                  <a:pt x="13437" y="5442"/>
                </a:cubicBezTo>
                <a:cubicBezTo>
                  <a:pt x="13398" y="5442"/>
                  <a:pt x="13363" y="5454"/>
                  <a:pt x="13336" y="5493"/>
                </a:cubicBezTo>
                <a:cubicBezTo>
                  <a:pt x="13252" y="5458"/>
                  <a:pt x="13264" y="5338"/>
                  <a:pt x="13193" y="5315"/>
                </a:cubicBezTo>
                <a:cubicBezTo>
                  <a:pt x="13158" y="5372"/>
                  <a:pt x="13124" y="5387"/>
                  <a:pt x="13090" y="5387"/>
                </a:cubicBezTo>
                <a:cubicBezTo>
                  <a:pt x="13047" y="5387"/>
                  <a:pt x="13004" y="5364"/>
                  <a:pt x="12960" y="5364"/>
                </a:cubicBezTo>
                <a:cubicBezTo>
                  <a:pt x="12927" y="5364"/>
                  <a:pt x="12894" y="5377"/>
                  <a:pt x="12859" y="5422"/>
                </a:cubicBezTo>
                <a:cubicBezTo>
                  <a:pt x="12955" y="5517"/>
                  <a:pt x="12955" y="5493"/>
                  <a:pt x="12883" y="5648"/>
                </a:cubicBezTo>
                <a:lnTo>
                  <a:pt x="13109" y="5458"/>
                </a:lnTo>
                <a:lnTo>
                  <a:pt x="13109" y="5458"/>
                </a:lnTo>
                <a:lnTo>
                  <a:pt x="13014" y="5696"/>
                </a:lnTo>
                <a:cubicBezTo>
                  <a:pt x="13086" y="5672"/>
                  <a:pt x="13145" y="5553"/>
                  <a:pt x="13205" y="5553"/>
                </a:cubicBezTo>
                <a:cubicBezTo>
                  <a:pt x="13157" y="5684"/>
                  <a:pt x="13157" y="5648"/>
                  <a:pt x="13240" y="5731"/>
                </a:cubicBezTo>
                <a:cubicBezTo>
                  <a:pt x="13210" y="5709"/>
                  <a:pt x="13184" y="5700"/>
                  <a:pt x="13162" y="5700"/>
                </a:cubicBezTo>
                <a:cubicBezTo>
                  <a:pt x="13069" y="5700"/>
                  <a:pt x="13038" y="5861"/>
                  <a:pt x="12933" y="5861"/>
                </a:cubicBezTo>
                <a:cubicBezTo>
                  <a:pt x="12918" y="5861"/>
                  <a:pt x="12901" y="5858"/>
                  <a:pt x="12883" y="5850"/>
                </a:cubicBezTo>
                <a:lnTo>
                  <a:pt x="12776" y="5565"/>
                </a:lnTo>
                <a:cubicBezTo>
                  <a:pt x="12760" y="5562"/>
                  <a:pt x="12745" y="5560"/>
                  <a:pt x="12731" y="5560"/>
                </a:cubicBezTo>
                <a:cubicBezTo>
                  <a:pt x="12532" y="5560"/>
                  <a:pt x="12484" y="5852"/>
                  <a:pt x="12228" y="5874"/>
                </a:cubicBezTo>
                <a:lnTo>
                  <a:pt x="12324" y="5886"/>
                </a:lnTo>
                <a:cubicBezTo>
                  <a:pt x="12336" y="6017"/>
                  <a:pt x="12181" y="5970"/>
                  <a:pt x="12121" y="6041"/>
                </a:cubicBezTo>
                <a:cubicBezTo>
                  <a:pt x="12097" y="5946"/>
                  <a:pt x="12026" y="5934"/>
                  <a:pt x="11966" y="5886"/>
                </a:cubicBezTo>
                <a:lnTo>
                  <a:pt x="11966" y="5886"/>
                </a:lnTo>
                <a:cubicBezTo>
                  <a:pt x="12002" y="5958"/>
                  <a:pt x="11788" y="5946"/>
                  <a:pt x="11847" y="6148"/>
                </a:cubicBezTo>
                <a:lnTo>
                  <a:pt x="11681" y="6065"/>
                </a:lnTo>
                <a:cubicBezTo>
                  <a:pt x="11466" y="6089"/>
                  <a:pt x="11562" y="6422"/>
                  <a:pt x="11359" y="6458"/>
                </a:cubicBezTo>
                <a:cubicBezTo>
                  <a:pt x="11383" y="6339"/>
                  <a:pt x="11264" y="6303"/>
                  <a:pt x="11371" y="6172"/>
                </a:cubicBezTo>
                <a:lnTo>
                  <a:pt x="11371" y="6172"/>
                </a:lnTo>
                <a:cubicBezTo>
                  <a:pt x="11300" y="6196"/>
                  <a:pt x="11240" y="6208"/>
                  <a:pt x="11264" y="6267"/>
                </a:cubicBezTo>
                <a:cubicBezTo>
                  <a:pt x="11259" y="6263"/>
                  <a:pt x="11253" y="6261"/>
                  <a:pt x="11248" y="6261"/>
                </a:cubicBezTo>
                <a:cubicBezTo>
                  <a:pt x="11200" y="6261"/>
                  <a:pt x="11144" y="6411"/>
                  <a:pt x="11081" y="6411"/>
                </a:cubicBezTo>
                <a:cubicBezTo>
                  <a:pt x="11071" y="6411"/>
                  <a:pt x="11060" y="6407"/>
                  <a:pt x="11050" y="6398"/>
                </a:cubicBezTo>
                <a:lnTo>
                  <a:pt x="11050" y="6398"/>
                </a:lnTo>
                <a:cubicBezTo>
                  <a:pt x="11038" y="6446"/>
                  <a:pt x="11062" y="6553"/>
                  <a:pt x="10990" y="6565"/>
                </a:cubicBezTo>
                <a:cubicBezTo>
                  <a:pt x="10982" y="6556"/>
                  <a:pt x="10973" y="6536"/>
                  <a:pt x="10969" y="6525"/>
                </a:cubicBezTo>
                <a:lnTo>
                  <a:pt x="10969" y="6525"/>
                </a:lnTo>
                <a:cubicBezTo>
                  <a:pt x="10980" y="6571"/>
                  <a:pt x="10888" y="6629"/>
                  <a:pt x="10978" y="6708"/>
                </a:cubicBezTo>
                <a:cubicBezTo>
                  <a:pt x="10914" y="6659"/>
                  <a:pt x="10852" y="6641"/>
                  <a:pt x="10792" y="6641"/>
                </a:cubicBezTo>
                <a:cubicBezTo>
                  <a:pt x="10630" y="6641"/>
                  <a:pt x="10482" y="6768"/>
                  <a:pt x="10336" y="6768"/>
                </a:cubicBezTo>
                <a:cubicBezTo>
                  <a:pt x="10284" y="6768"/>
                  <a:pt x="10232" y="6752"/>
                  <a:pt x="10180" y="6708"/>
                </a:cubicBezTo>
                <a:cubicBezTo>
                  <a:pt x="10050" y="6791"/>
                  <a:pt x="9895" y="6862"/>
                  <a:pt x="9764" y="6910"/>
                </a:cubicBezTo>
                <a:cubicBezTo>
                  <a:pt x="9764" y="6874"/>
                  <a:pt x="9752" y="6862"/>
                  <a:pt x="9776" y="6862"/>
                </a:cubicBezTo>
                <a:cubicBezTo>
                  <a:pt x="9764" y="6860"/>
                  <a:pt x="9754" y="6858"/>
                  <a:pt x="9745" y="6858"/>
                </a:cubicBezTo>
                <a:cubicBezTo>
                  <a:pt x="9615" y="6858"/>
                  <a:pt x="9718" y="7131"/>
                  <a:pt x="9561" y="7131"/>
                </a:cubicBezTo>
                <a:cubicBezTo>
                  <a:pt x="9547" y="7131"/>
                  <a:pt x="9532" y="7129"/>
                  <a:pt x="9514" y="7124"/>
                </a:cubicBezTo>
                <a:cubicBezTo>
                  <a:pt x="9383" y="6982"/>
                  <a:pt x="9609" y="7017"/>
                  <a:pt x="9526" y="6970"/>
                </a:cubicBezTo>
                <a:cubicBezTo>
                  <a:pt x="9494" y="6870"/>
                  <a:pt x="9460" y="6838"/>
                  <a:pt x="9425" y="6838"/>
                </a:cubicBezTo>
                <a:cubicBezTo>
                  <a:pt x="9365" y="6838"/>
                  <a:pt x="9298" y="6932"/>
                  <a:pt x="9221" y="6932"/>
                </a:cubicBezTo>
                <a:cubicBezTo>
                  <a:pt x="9193" y="6932"/>
                  <a:pt x="9164" y="6920"/>
                  <a:pt x="9133" y="6886"/>
                </a:cubicBezTo>
                <a:lnTo>
                  <a:pt x="9157" y="6862"/>
                </a:lnTo>
                <a:cubicBezTo>
                  <a:pt x="9139" y="6849"/>
                  <a:pt x="9121" y="6843"/>
                  <a:pt x="9103" y="6843"/>
                </a:cubicBezTo>
                <a:cubicBezTo>
                  <a:pt x="9060" y="6843"/>
                  <a:pt x="9022" y="6876"/>
                  <a:pt x="9014" y="6910"/>
                </a:cubicBezTo>
                <a:cubicBezTo>
                  <a:pt x="8992" y="6954"/>
                  <a:pt x="8940" y="7007"/>
                  <a:pt x="8895" y="7007"/>
                </a:cubicBezTo>
                <a:cubicBezTo>
                  <a:pt x="8891" y="7007"/>
                  <a:pt x="8887" y="7006"/>
                  <a:pt x="8883" y="7005"/>
                </a:cubicBezTo>
                <a:cubicBezTo>
                  <a:pt x="8883" y="7005"/>
                  <a:pt x="8895" y="6970"/>
                  <a:pt x="8895" y="6946"/>
                </a:cubicBezTo>
                <a:lnTo>
                  <a:pt x="8895" y="6946"/>
                </a:lnTo>
                <a:cubicBezTo>
                  <a:pt x="8823" y="7110"/>
                  <a:pt x="8645" y="7177"/>
                  <a:pt x="8490" y="7177"/>
                </a:cubicBezTo>
                <a:cubicBezTo>
                  <a:pt x="8465" y="7177"/>
                  <a:pt x="8441" y="7175"/>
                  <a:pt x="8418" y="7172"/>
                </a:cubicBezTo>
                <a:cubicBezTo>
                  <a:pt x="8573" y="7065"/>
                  <a:pt x="8526" y="7124"/>
                  <a:pt x="8621" y="6993"/>
                </a:cubicBezTo>
                <a:cubicBezTo>
                  <a:pt x="8619" y="6993"/>
                  <a:pt x="8618" y="6993"/>
                  <a:pt x="8616" y="6993"/>
                </a:cubicBezTo>
                <a:cubicBezTo>
                  <a:pt x="8562" y="6993"/>
                  <a:pt x="8470" y="7178"/>
                  <a:pt x="8358" y="7178"/>
                </a:cubicBezTo>
                <a:cubicBezTo>
                  <a:pt x="8347" y="7178"/>
                  <a:pt x="8335" y="7176"/>
                  <a:pt x="8323" y="7172"/>
                </a:cubicBezTo>
                <a:cubicBezTo>
                  <a:pt x="8347" y="7077"/>
                  <a:pt x="8359" y="6970"/>
                  <a:pt x="8514" y="6862"/>
                </a:cubicBezTo>
                <a:cubicBezTo>
                  <a:pt x="8514" y="6862"/>
                  <a:pt x="8573" y="6910"/>
                  <a:pt x="8573" y="6910"/>
                </a:cubicBezTo>
                <a:cubicBezTo>
                  <a:pt x="8645" y="6815"/>
                  <a:pt x="8633" y="6815"/>
                  <a:pt x="8597" y="6815"/>
                </a:cubicBezTo>
                <a:cubicBezTo>
                  <a:pt x="8561" y="6803"/>
                  <a:pt x="8502" y="6815"/>
                  <a:pt x="8514" y="6791"/>
                </a:cubicBezTo>
                <a:lnTo>
                  <a:pt x="8609" y="6743"/>
                </a:lnTo>
                <a:cubicBezTo>
                  <a:pt x="8549" y="6684"/>
                  <a:pt x="8299" y="6731"/>
                  <a:pt x="8347" y="6577"/>
                </a:cubicBezTo>
                <a:lnTo>
                  <a:pt x="8347" y="6577"/>
                </a:lnTo>
                <a:lnTo>
                  <a:pt x="8275" y="6601"/>
                </a:lnTo>
                <a:cubicBezTo>
                  <a:pt x="8168" y="6553"/>
                  <a:pt x="8216" y="6529"/>
                  <a:pt x="8264" y="6505"/>
                </a:cubicBezTo>
                <a:cubicBezTo>
                  <a:pt x="8311" y="6493"/>
                  <a:pt x="8359" y="6481"/>
                  <a:pt x="8299" y="6422"/>
                </a:cubicBezTo>
                <a:lnTo>
                  <a:pt x="8299" y="6422"/>
                </a:lnTo>
                <a:cubicBezTo>
                  <a:pt x="8299" y="6422"/>
                  <a:pt x="8359" y="6422"/>
                  <a:pt x="8418" y="6434"/>
                </a:cubicBezTo>
                <a:cubicBezTo>
                  <a:pt x="8466" y="6434"/>
                  <a:pt x="8526" y="6446"/>
                  <a:pt x="8526" y="6446"/>
                </a:cubicBezTo>
                <a:cubicBezTo>
                  <a:pt x="8490" y="6398"/>
                  <a:pt x="8418" y="6220"/>
                  <a:pt x="8478" y="6065"/>
                </a:cubicBezTo>
                <a:lnTo>
                  <a:pt x="8478" y="6065"/>
                </a:lnTo>
                <a:cubicBezTo>
                  <a:pt x="8537" y="6243"/>
                  <a:pt x="8561" y="6362"/>
                  <a:pt x="8633" y="6434"/>
                </a:cubicBezTo>
                <a:cubicBezTo>
                  <a:pt x="8645" y="6386"/>
                  <a:pt x="8668" y="6327"/>
                  <a:pt x="8621" y="6220"/>
                </a:cubicBezTo>
                <a:lnTo>
                  <a:pt x="8621" y="6220"/>
                </a:lnTo>
                <a:cubicBezTo>
                  <a:pt x="8621" y="6262"/>
                  <a:pt x="8640" y="6305"/>
                  <a:pt x="8618" y="6305"/>
                </a:cubicBezTo>
                <a:cubicBezTo>
                  <a:pt x="8616" y="6305"/>
                  <a:pt x="8613" y="6304"/>
                  <a:pt x="8609" y="6303"/>
                </a:cubicBezTo>
                <a:cubicBezTo>
                  <a:pt x="8549" y="6243"/>
                  <a:pt x="8537" y="6160"/>
                  <a:pt x="8549" y="6089"/>
                </a:cubicBezTo>
                <a:cubicBezTo>
                  <a:pt x="8549" y="6005"/>
                  <a:pt x="8585" y="5934"/>
                  <a:pt x="8633" y="5874"/>
                </a:cubicBezTo>
                <a:cubicBezTo>
                  <a:pt x="8694" y="5933"/>
                  <a:pt x="8745" y="5955"/>
                  <a:pt x="8791" y="5955"/>
                </a:cubicBezTo>
                <a:cubicBezTo>
                  <a:pt x="8935" y="5955"/>
                  <a:pt x="9028" y="5734"/>
                  <a:pt x="9210" y="5734"/>
                </a:cubicBezTo>
                <a:cubicBezTo>
                  <a:pt x="9241" y="5734"/>
                  <a:pt x="9274" y="5740"/>
                  <a:pt x="9311" y="5755"/>
                </a:cubicBezTo>
                <a:cubicBezTo>
                  <a:pt x="9407" y="5446"/>
                  <a:pt x="9752" y="5410"/>
                  <a:pt x="10002" y="5136"/>
                </a:cubicBezTo>
                <a:cubicBezTo>
                  <a:pt x="9692" y="5005"/>
                  <a:pt x="10073" y="5065"/>
                  <a:pt x="9835" y="4838"/>
                </a:cubicBezTo>
                <a:cubicBezTo>
                  <a:pt x="9876" y="4789"/>
                  <a:pt x="9889" y="4774"/>
                  <a:pt x="9901" y="4773"/>
                </a:cubicBezTo>
                <a:lnTo>
                  <a:pt x="9901" y="4773"/>
                </a:lnTo>
                <a:cubicBezTo>
                  <a:pt x="9907" y="4779"/>
                  <a:pt x="9909" y="4779"/>
                  <a:pt x="9919" y="4779"/>
                </a:cubicBezTo>
                <a:cubicBezTo>
                  <a:pt x="9907" y="4779"/>
                  <a:pt x="10204" y="4803"/>
                  <a:pt x="10204" y="4803"/>
                </a:cubicBezTo>
                <a:cubicBezTo>
                  <a:pt x="10300" y="4838"/>
                  <a:pt x="10180" y="4898"/>
                  <a:pt x="10228" y="4946"/>
                </a:cubicBezTo>
                <a:cubicBezTo>
                  <a:pt x="10259" y="4931"/>
                  <a:pt x="10283" y="4926"/>
                  <a:pt x="10303" y="4926"/>
                </a:cubicBezTo>
                <a:cubicBezTo>
                  <a:pt x="10384" y="4926"/>
                  <a:pt x="10397" y="5019"/>
                  <a:pt x="10502" y="5029"/>
                </a:cubicBezTo>
                <a:cubicBezTo>
                  <a:pt x="10419" y="4946"/>
                  <a:pt x="10466" y="4862"/>
                  <a:pt x="10573" y="4838"/>
                </a:cubicBezTo>
                <a:lnTo>
                  <a:pt x="10371" y="4803"/>
                </a:lnTo>
                <a:cubicBezTo>
                  <a:pt x="10404" y="4714"/>
                  <a:pt x="10448" y="4689"/>
                  <a:pt x="10496" y="4689"/>
                </a:cubicBezTo>
                <a:cubicBezTo>
                  <a:pt x="10554" y="4689"/>
                  <a:pt x="10619" y="4725"/>
                  <a:pt x="10679" y="4725"/>
                </a:cubicBezTo>
                <a:cubicBezTo>
                  <a:pt x="10728" y="4725"/>
                  <a:pt x="10774" y="4701"/>
                  <a:pt x="10812" y="4612"/>
                </a:cubicBezTo>
                <a:lnTo>
                  <a:pt x="10812" y="4612"/>
                </a:lnTo>
                <a:lnTo>
                  <a:pt x="10800" y="4743"/>
                </a:lnTo>
                <a:cubicBezTo>
                  <a:pt x="10871" y="4624"/>
                  <a:pt x="11204" y="4469"/>
                  <a:pt x="11157" y="4184"/>
                </a:cubicBezTo>
                <a:lnTo>
                  <a:pt x="11157" y="4184"/>
                </a:lnTo>
                <a:cubicBezTo>
                  <a:pt x="11204" y="4207"/>
                  <a:pt x="11276" y="4255"/>
                  <a:pt x="11240" y="4315"/>
                </a:cubicBezTo>
                <a:cubicBezTo>
                  <a:pt x="11526" y="4160"/>
                  <a:pt x="11657" y="3672"/>
                  <a:pt x="11943" y="3648"/>
                </a:cubicBezTo>
                <a:lnTo>
                  <a:pt x="11978" y="3719"/>
                </a:lnTo>
                <a:cubicBezTo>
                  <a:pt x="12012" y="3674"/>
                  <a:pt x="11970" y="3552"/>
                  <a:pt x="12061" y="3552"/>
                </a:cubicBezTo>
                <a:cubicBezTo>
                  <a:pt x="12065" y="3552"/>
                  <a:pt x="12069" y="3552"/>
                  <a:pt x="12074" y="3553"/>
                </a:cubicBezTo>
                <a:cubicBezTo>
                  <a:pt x="12095" y="3584"/>
                  <a:pt x="12107" y="3626"/>
                  <a:pt x="12126" y="3626"/>
                </a:cubicBezTo>
                <a:cubicBezTo>
                  <a:pt x="12128" y="3626"/>
                  <a:pt x="12131" y="3625"/>
                  <a:pt x="12133" y="3624"/>
                </a:cubicBezTo>
                <a:cubicBezTo>
                  <a:pt x="12133" y="3576"/>
                  <a:pt x="12169" y="3410"/>
                  <a:pt x="12264" y="3398"/>
                </a:cubicBezTo>
                <a:lnTo>
                  <a:pt x="12264" y="3505"/>
                </a:lnTo>
                <a:cubicBezTo>
                  <a:pt x="12574" y="3374"/>
                  <a:pt x="12502" y="3017"/>
                  <a:pt x="12645" y="2791"/>
                </a:cubicBezTo>
                <a:cubicBezTo>
                  <a:pt x="12698" y="2844"/>
                  <a:pt x="12759" y="2864"/>
                  <a:pt x="12821" y="2864"/>
                </a:cubicBezTo>
                <a:cubicBezTo>
                  <a:pt x="12952" y="2864"/>
                  <a:pt x="13088" y="2772"/>
                  <a:pt x="13169" y="2707"/>
                </a:cubicBezTo>
                <a:lnTo>
                  <a:pt x="13193" y="2731"/>
                </a:lnTo>
                <a:cubicBezTo>
                  <a:pt x="13264" y="2660"/>
                  <a:pt x="13324" y="2564"/>
                  <a:pt x="13359" y="2469"/>
                </a:cubicBezTo>
                <a:lnTo>
                  <a:pt x="13395" y="2386"/>
                </a:lnTo>
                <a:lnTo>
                  <a:pt x="13431" y="2290"/>
                </a:lnTo>
                <a:cubicBezTo>
                  <a:pt x="13455" y="2231"/>
                  <a:pt x="13479" y="2160"/>
                  <a:pt x="13490" y="2100"/>
                </a:cubicBezTo>
                <a:cubicBezTo>
                  <a:pt x="13538" y="1838"/>
                  <a:pt x="13514" y="1612"/>
                  <a:pt x="13467" y="1374"/>
                </a:cubicBezTo>
                <a:cubicBezTo>
                  <a:pt x="13574" y="1207"/>
                  <a:pt x="13550" y="897"/>
                  <a:pt x="13371" y="647"/>
                </a:cubicBezTo>
                <a:cubicBezTo>
                  <a:pt x="13193" y="397"/>
                  <a:pt x="12883" y="243"/>
                  <a:pt x="12633" y="100"/>
                </a:cubicBezTo>
                <a:lnTo>
                  <a:pt x="12633" y="100"/>
                </a:lnTo>
                <a:cubicBezTo>
                  <a:pt x="12705" y="171"/>
                  <a:pt x="12550" y="255"/>
                  <a:pt x="12455" y="266"/>
                </a:cubicBezTo>
                <a:cubicBezTo>
                  <a:pt x="12436" y="252"/>
                  <a:pt x="12410" y="248"/>
                  <a:pt x="12381" y="248"/>
                </a:cubicBezTo>
                <a:cubicBezTo>
                  <a:pt x="12336" y="248"/>
                  <a:pt x="12284" y="259"/>
                  <a:pt x="12240" y="266"/>
                </a:cubicBezTo>
                <a:cubicBezTo>
                  <a:pt x="12222" y="269"/>
                  <a:pt x="12208" y="272"/>
                  <a:pt x="12195" y="272"/>
                </a:cubicBezTo>
                <a:cubicBezTo>
                  <a:pt x="12159" y="272"/>
                  <a:pt x="12148" y="252"/>
                  <a:pt x="12157" y="171"/>
                </a:cubicBezTo>
                <a:lnTo>
                  <a:pt x="12157" y="171"/>
                </a:lnTo>
                <a:lnTo>
                  <a:pt x="12193" y="183"/>
                </a:lnTo>
                <a:cubicBezTo>
                  <a:pt x="12151" y="24"/>
                  <a:pt x="12038" y="0"/>
                  <a:pt x="11925" y="0"/>
                </a:cubicBezTo>
                <a:close/>
              </a:path>
            </a:pathLst>
          </a:custGeom>
          <a:solidFill>
            <a:srgbClr val="31A9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grpSp>
        <p:nvGrpSpPr>
          <p:cNvPr id="11" name="Google Shape;1527;p46">
            <a:extLst>
              <a:ext uri="{FF2B5EF4-FFF2-40B4-BE49-F238E27FC236}">
                <a16:creationId xmlns:a16="http://schemas.microsoft.com/office/drawing/2014/main" id="{894BFACE-70DF-CD30-D3B7-923A6A58F809}"/>
              </a:ext>
            </a:extLst>
          </p:cNvPr>
          <p:cNvGrpSpPr/>
          <p:nvPr/>
        </p:nvGrpSpPr>
        <p:grpSpPr>
          <a:xfrm>
            <a:off x="4139853" y="5730814"/>
            <a:ext cx="3769872" cy="78233"/>
            <a:chOff x="2887250" y="2929050"/>
            <a:chExt cx="2280975" cy="58675"/>
          </a:xfrm>
        </p:grpSpPr>
        <p:sp>
          <p:nvSpPr>
            <p:cNvPr id="12" name="Google Shape;1528;p46">
              <a:extLst>
                <a:ext uri="{FF2B5EF4-FFF2-40B4-BE49-F238E27FC236}">
                  <a16:creationId xmlns:a16="http://schemas.microsoft.com/office/drawing/2014/main" id="{1CCFC04E-F5A8-1F1F-4CB9-8DC02F840B02}"/>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 name="Google Shape;1529;p46">
              <a:extLst>
                <a:ext uri="{FF2B5EF4-FFF2-40B4-BE49-F238E27FC236}">
                  <a16:creationId xmlns:a16="http://schemas.microsoft.com/office/drawing/2014/main" id="{E72833BC-C566-6AB0-01B3-F77E63AADA20}"/>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 name="Google Shape;1530;p46">
              <a:extLst>
                <a:ext uri="{FF2B5EF4-FFF2-40B4-BE49-F238E27FC236}">
                  <a16:creationId xmlns:a16="http://schemas.microsoft.com/office/drawing/2014/main" id="{1F88E2F6-21F5-BF35-76CE-8E3622AC096C}"/>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 name="Google Shape;1531;p46">
              <a:extLst>
                <a:ext uri="{FF2B5EF4-FFF2-40B4-BE49-F238E27FC236}">
                  <a16:creationId xmlns:a16="http://schemas.microsoft.com/office/drawing/2014/main" id="{4306C077-F142-F1C9-A3A8-A7F59BC6D5F2}"/>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 name="Google Shape;1532;p46">
              <a:extLst>
                <a:ext uri="{FF2B5EF4-FFF2-40B4-BE49-F238E27FC236}">
                  <a16:creationId xmlns:a16="http://schemas.microsoft.com/office/drawing/2014/main" id="{889982AF-DF36-AEB9-EF62-6DA7788C939F}"/>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 name="Google Shape;1533;p46">
              <a:extLst>
                <a:ext uri="{FF2B5EF4-FFF2-40B4-BE49-F238E27FC236}">
                  <a16:creationId xmlns:a16="http://schemas.microsoft.com/office/drawing/2014/main" id="{DBD3153C-2889-9A79-0896-E8364E2AE85C}"/>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 name="Google Shape;1534;p46">
              <a:extLst>
                <a:ext uri="{FF2B5EF4-FFF2-40B4-BE49-F238E27FC236}">
                  <a16:creationId xmlns:a16="http://schemas.microsoft.com/office/drawing/2014/main" id="{7DD66842-E561-D605-EB47-8C043B11B369}"/>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 name="Google Shape;1535;p46">
              <a:extLst>
                <a:ext uri="{FF2B5EF4-FFF2-40B4-BE49-F238E27FC236}">
                  <a16:creationId xmlns:a16="http://schemas.microsoft.com/office/drawing/2014/main" id="{A1F3822D-BEB7-E381-E478-BD9A0655074C}"/>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 name="Google Shape;1536;p46">
              <a:extLst>
                <a:ext uri="{FF2B5EF4-FFF2-40B4-BE49-F238E27FC236}">
                  <a16:creationId xmlns:a16="http://schemas.microsoft.com/office/drawing/2014/main" id="{5B5A3C45-9A0C-4E9A-271E-C67EF29E19DA}"/>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 name="Google Shape;1537;p46">
              <a:extLst>
                <a:ext uri="{FF2B5EF4-FFF2-40B4-BE49-F238E27FC236}">
                  <a16:creationId xmlns:a16="http://schemas.microsoft.com/office/drawing/2014/main" id="{A823FA05-0C94-8981-C778-22007C30C310}"/>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 name="Google Shape;1538;p46">
              <a:extLst>
                <a:ext uri="{FF2B5EF4-FFF2-40B4-BE49-F238E27FC236}">
                  <a16:creationId xmlns:a16="http://schemas.microsoft.com/office/drawing/2014/main" id="{460CB610-89B1-F509-291F-92EA19E4BC81}"/>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 name="Google Shape;1539;p46">
              <a:extLst>
                <a:ext uri="{FF2B5EF4-FFF2-40B4-BE49-F238E27FC236}">
                  <a16:creationId xmlns:a16="http://schemas.microsoft.com/office/drawing/2014/main" id="{6DCA5DF9-D53D-3EAF-2D5E-BAC85A5E0486}"/>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 name="Google Shape;1540;p46">
              <a:extLst>
                <a:ext uri="{FF2B5EF4-FFF2-40B4-BE49-F238E27FC236}">
                  <a16:creationId xmlns:a16="http://schemas.microsoft.com/office/drawing/2014/main" id="{C41A00C6-167C-7355-E55C-8BA112AA5E9D}"/>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 name="Google Shape;1541;p46">
              <a:extLst>
                <a:ext uri="{FF2B5EF4-FFF2-40B4-BE49-F238E27FC236}">
                  <a16:creationId xmlns:a16="http://schemas.microsoft.com/office/drawing/2014/main" id="{CDAD4CA6-679A-0813-809F-8C17C6B0C101}"/>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 name="Google Shape;1542;p46">
              <a:extLst>
                <a:ext uri="{FF2B5EF4-FFF2-40B4-BE49-F238E27FC236}">
                  <a16:creationId xmlns:a16="http://schemas.microsoft.com/office/drawing/2014/main" id="{21DD8760-0DE5-F908-88C3-93666EDA9ACC}"/>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 name="Google Shape;1543;p46">
              <a:extLst>
                <a:ext uri="{FF2B5EF4-FFF2-40B4-BE49-F238E27FC236}">
                  <a16:creationId xmlns:a16="http://schemas.microsoft.com/office/drawing/2014/main" id="{3FEA916A-EACA-2167-E021-DCC3FE594F7C}"/>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 name="Google Shape;1544;p46">
              <a:extLst>
                <a:ext uri="{FF2B5EF4-FFF2-40B4-BE49-F238E27FC236}">
                  <a16:creationId xmlns:a16="http://schemas.microsoft.com/office/drawing/2014/main" id="{9213FC7B-5761-172F-64CA-CA5EE3F58EB7}"/>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 name="Google Shape;1545;p46">
              <a:extLst>
                <a:ext uri="{FF2B5EF4-FFF2-40B4-BE49-F238E27FC236}">
                  <a16:creationId xmlns:a16="http://schemas.microsoft.com/office/drawing/2014/main" id="{74D2B7FA-D506-E500-1FEF-0AF853A356F0}"/>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 name="Google Shape;1546;p46">
              <a:extLst>
                <a:ext uri="{FF2B5EF4-FFF2-40B4-BE49-F238E27FC236}">
                  <a16:creationId xmlns:a16="http://schemas.microsoft.com/office/drawing/2014/main" id="{4A9B6771-D7FE-66F5-7977-18A026FBD819}"/>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 name="Google Shape;1547;p46">
              <a:extLst>
                <a:ext uri="{FF2B5EF4-FFF2-40B4-BE49-F238E27FC236}">
                  <a16:creationId xmlns:a16="http://schemas.microsoft.com/office/drawing/2014/main" id="{89C84794-4452-1860-A328-74A8477C054F}"/>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 name="Google Shape;1548;p46">
              <a:extLst>
                <a:ext uri="{FF2B5EF4-FFF2-40B4-BE49-F238E27FC236}">
                  <a16:creationId xmlns:a16="http://schemas.microsoft.com/office/drawing/2014/main" id="{61A229D3-AD21-B825-54E8-5D13534840FA}"/>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 name="Google Shape;1549;p46">
              <a:extLst>
                <a:ext uri="{FF2B5EF4-FFF2-40B4-BE49-F238E27FC236}">
                  <a16:creationId xmlns:a16="http://schemas.microsoft.com/office/drawing/2014/main" id="{20FF5968-5A64-9B04-583F-BC609947A95E}"/>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 name="Google Shape;1550;p46">
              <a:extLst>
                <a:ext uri="{FF2B5EF4-FFF2-40B4-BE49-F238E27FC236}">
                  <a16:creationId xmlns:a16="http://schemas.microsoft.com/office/drawing/2014/main" id="{F34E27FD-98BD-DF98-8C71-BE6DC0F0642C}"/>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 name="Google Shape;1551;p46">
              <a:extLst>
                <a:ext uri="{FF2B5EF4-FFF2-40B4-BE49-F238E27FC236}">
                  <a16:creationId xmlns:a16="http://schemas.microsoft.com/office/drawing/2014/main" id="{10884A99-0781-15C3-CF78-6B5F1AF0AC8E}"/>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 name="Google Shape;1552;p46">
              <a:extLst>
                <a:ext uri="{FF2B5EF4-FFF2-40B4-BE49-F238E27FC236}">
                  <a16:creationId xmlns:a16="http://schemas.microsoft.com/office/drawing/2014/main" id="{C1470C41-54A2-C431-79D5-D0FB4B8C9696}"/>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 name="Google Shape;1553;p46">
              <a:extLst>
                <a:ext uri="{FF2B5EF4-FFF2-40B4-BE49-F238E27FC236}">
                  <a16:creationId xmlns:a16="http://schemas.microsoft.com/office/drawing/2014/main" id="{090939FC-B9AC-12D3-DA5E-99EB1DE68B6C}"/>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 name="Google Shape;1554;p46">
              <a:extLst>
                <a:ext uri="{FF2B5EF4-FFF2-40B4-BE49-F238E27FC236}">
                  <a16:creationId xmlns:a16="http://schemas.microsoft.com/office/drawing/2014/main" id="{E72CA291-2537-6EEF-872A-696221CD6E2B}"/>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 name="Google Shape;1555;p46">
              <a:extLst>
                <a:ext uri="{FF2B5EF4-FFF2-40B4-BE49-F238E27FC236}">
                  <a16:creationId xmlns:a16="http://schemas.microsoft.com/office/drawing/2014/main" id="{96AD0330-6169-F4D2-EC98-10B8ADEDC12B}"/>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 name="Google Shape;1556;p46">
              <a:extLst>
                <a:ext uri="{FF2B5EF4-FFF2-40B4-BE49-F238E27FC236}">
                  <a16:creationId xmlns:a16="http://schemas.microsoft.com/office/drawing/2014/main" id="{DAD5E461-80CD-9244-5DC1-D6437EEBAEC7}"/>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 name="Google Shape;1557;p46">
              <a:extLst>
                <a:ext uri="{FF2B5EF4-FFF2-40B4-BE49-F238E27FC236}">
                  <a16:creationId xmlns:a16="http://schemas.microsoft.com/office/drawing/2014/main" id="{3ACB4550-4BA2-DDFD-37B4-6C7E03040EA2}"/>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 name="Google Shape;1558;p46">
              <a:extLst>
                <a:ext uri="{FF2B5EF4-FFF2-40B4-BE49-F238E27FC236}">
                  <a16:creationId xmlns:a16="http://schemas.microsoft.com/office/drawing/2014/main" id="{E10A6F5C-D6D3-B86E-65CB-EE5859943397}"/>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 name="Google Shape;1559;p46">
              <a:extLst>
                <a:ext uri="{FF2B5EF4-FFF2-40B4-BE49-F238E27FC236}">
                  <a16:creationId xmlns:a16="http://schemas.microsoft.com/office/drawing/2014/main" id="{12D28F69-E50E-FB76-EE12-DB20B7FFCF2A}"/>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 name="Google Shape;1560;p46">
              <a:extLst>
                <a:ext uri="{FF2B5EF4-FFF2-40B4-BE49-F238E27FC236}">
                  <a16:creationId xmlns:a16="http://schemas.microsoft.com/office/drawing/2014/main" id="{A6504ABD-707B-5E60-5F29-7DD65FFBBFB7}"/>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 name="Google Shape;1561;p46">
              <a:extLst>
                <a:ext uri="{FF2B5EF4-FFF2-40B4-BE49-F238E27FC236}">
                  <a16:creationId xmlns:a16="http://schemas.microsoft.com/office/drawing/2014/main" id="{87599AFF-FD93-E78B-D8B5-6932B63E0C30}"/>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 name="Google Shape;1562;p46">
              <a:extLst>
                <a:ext uri="{FF2B5EF4-FFF2-40B4-BE49-F238E27FC236}">
                  <a16:creationId xmlns:a16="http://schemas.microsoft.com/office/drawing/2014/main" id="{6F4C55C2-BCE5-8733-835D-20F5CA4EBC8B}"/>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 name="Google Shape;1563;p46">
              <a:extLst>
                <a:ext uri="{FF2B5EF4-FFF2-40B4-BE49-F238E27FC236}">
                  <a16:creationId xmlns:a16="http://schemas.microsoft.com/office/drawing/2014/main" id="{16114475-FE54-F7FE-F866-13A07DDA50BD}"/>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 name="Google Shape;1564;p46">
              <a:extLst>
                <a:ext uri="{FF2B5EF4-FFF2-40B4-BE49-F238E27FC236}">
                  <a16:creationId xmlns:a16="http://schemas.microsoft.com/office/drawing/2014/main" id="{4740D103-7703-E706-DEE2-07F9EE379685}"/>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 name="Google Shape;1565;p46">
              <a:extLst>
                <a:ext uri="{FF2B5EF4-FFF2-40B4-BE49-F238E27FC236}">
                  <a16:creationId xmlns:a16="http://schemas.microsoft.com/office/drawing/2014/main" id="{F55A8B67-D704-6673-6456-07371CA2F5F3}"/>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 name="Google Shape;1566;p46">
              <a:extLst>
                <a:ext uri="{FF2B5EF4-FFF2-40B4-BE49-F238E27FC236}">
                  <a16:creationId xmlns:a16="http://schemas.microsoft.com/office/drawing/2014/main" id="{C65C7206-D2A6-5EFD-F4F0-D69D98C8C69C}"/>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 name="Google Shape;1567;p46">
              <a:extLst>
                <a:ext uri="{FF2B5EF4-FFF2-40B4-BE49-F238E27FC236}">
                  <a16:creationId xmlns:a16="http://schemas.microsoft.com/office/drawing/2014/main" id="{92D820AE-FBE9-0378-9BF7-5981CB6575DF}"/>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 name="Google Shape;1568;p46">
              <a:extLst>
                <a:ext uri="{FF2B5EF4-FFF2-40B4-BE49-F238E27FC236}">
                  <a16:creationId xmlns:a16="http://schemas.microsoft.com/office/drawing/2014/main" id="{4476C4E0-9FA7-BFFF-B22A-AEB1D1C0E38E}"/>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 name="Google Shape;1569;p46">
              <a:extLst>
                <a:ext uri="{FF2B5EF4-FFF2-40B4-BE49-F238E27FC236}">
                  <a16:creationId xmlns:a16="http://schemas.microsoft.com/office/drawing/2014/main" id="{8F8CC4EE-760F-DC3B-6DAF-4F643EADD0BD}"/>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 name="Google Shape;1570;p46">
              <a:extLst>
                <a:ext uri="{FF2B5EF4-FFF2-40B4-BE49-F238E27FC236}">
                  <a16:creationId xmlns:a16="http://schemas.microsoft.com/office/drawing/2014/main" id="{F000A995-AF4C-1A3C-1A6F-D2850180B021}"/>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 name="Google Shape;1571;p46">
              <a:extLst>
                <a:ext uri="{FF2B5EF4-FFF2-40B4-BE49-F238E27FC236}">
                  <a16:creationId xmlns:a16="http://schemas.microsoft.com/office/drawing/2014/main" id="{0AFD22BA-26D9-70BD-4589-854AEDD758AE}"/>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 name="Google Shape;1572;p46">
              <a:extLst>
                <a:ext uri="{FF2B5EF4-FFF2-40B4-BE49-F238E27FC236}">
                  <a16:creationId xmlns:a16="http://schemas.microsoft.com/office/drawing/2014/main" id="{D01DFDA1-B826-6F7B-16DF-4E6FACAC55CC}"/>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 name="Google Shape;1573;p46">
              <a:extLst>
                <a:ext uri="{FF2B5EF4-FFF2-40B4-BE49-F238E27FC236}">
                  <a16:creationId xmlns:a16="http://schemas.microsoft.com/office/drawing/2014/main" id="{B3B8331A-E2A2-A466-7EB0-3D94545B1C1A}"/>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 name="Google Shape;1574;p46">
              <a:extLst>
                <a:ext uri="{FF2B5EF4-FFF2-40B4-BE49-F238E27FC236}">
                  <a16:creationId xmlns:a16="http://schemas.microsoft.com/office/drawing/2014/main" id="{8A9ACFA5-A210-2E3F-DF3F-2053D7CBB57C}"/>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 name="Google Shape;1575;p46">
              <a:extLst>
                <a:ext uri="{FF2B5EF4-FFF2-40B4-BE49-F238E27FC236}">
                  <a16:creationId xmlns:a16="http://schemas.microsoft.com/office/drawing/2014/main" id="{C851B567-AEF1-3FE1-AD03-FCA56856C728}"/>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grpSp>
      <p:sp>
        <p:nvSpPr>
          <p:cNvPr id="60" name="Tekstiruutu 59">
            <a:extLst>
              <a:ext uri="{FF2B5EF4-FFF2-40B4-BE49-F238E27FC236}">
                <a16:creationId xmlns:a16="http://schemas.microsoft.com/office/drawing/2014/main" id="{0C9FB2CF-69EB-D2CE-192D-3D6329B1E2C7}"/>
              </a:ext>
            </a:extLst>
          </p:cNvPr>
          <p:cNvSpPr txBox="1"/>
          <p:nvPr/>
        </p:nvSpPr>
        <p:spPr>
          <a:xfrm>
            <a:off x="2969469" y="5348009"/>
            <a:ext cx="6096000" cy="37597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sv-FI" sz="1867" b="0" i="0" u="none" strike="noStrike" kern="1200" cap="none" spc="400" normalizeH="0" baseline="0" noProof="0">
                <a:ln>
                  <a:noFill/>
                </a:ln>
                <a:solidFill>
                  <a:srgbClr val="FFFFFF"/>
                </a:solidFill>
                <a:effectLst>
                  <a:outerShdw blurRad="38100" dist="38100" dir="2700000" algn="tl">
                    <a:srgbClr val="000000">
                      <a:alpha val="43137"/>
                    </a:srgbClr>
                  </a:outerShdw>
                </a:effectLst>
                <a:uLnTx/>
                <a:uFill>
                  <a:solidFill>
                    <a:prstClr val="black">
                      <a:alpha val="0"/>
                    </a:prstClr>
                  </a:solidFill>
                </a:uFill>
                <a:latin typeface="Oswald"/>
                <a:ea typeface="Oswald"/>
                <a:cs typeface="Oswald"/>
              </a:rPr>
              <a:t>www.nouhata.fi/sv</a:t>
            </a:r>
          </a:p>
        </p:txBody>
      </p:sp>
      <p:grpSp>
        <p:nvGrpSpPr>
          <p:cNvPr id="61" name="Google Shape;4580;p60">
            <a:extLst>
              <a:ext uri="{FF2B5EF4-FFF2-40B4-BE49-F238E27FC236}">
                <a16:creationId xmlns:a16="http://schemas.microsoft.com/office/drawing/2014/main" id="{5195E689-F0BD-B7C7-BD71-113D6816D772}"/>
              </a:ext>
            </a:extLst>
          </p:cNvPr>
          <p:cNvGrpSpPr/>
          <p:nvPr/>
        </p:nvGrpSpPr>
        <p:grpSpPr>
          <a:xfrm rot="20580280">
            <a:off x="1742297" y="939284"/>
            <a:ext cx="921112" cy="1079489"/>
            <a:chOff x="6081400" y="2231025"/>
            <a:chExt cx="481925" cy="564700"/>
          </a:xfrm>
        </p:grpSpPr>
        <p:sp>
          <p:nvSpPr>
            <p:cNvPr id="62" name="Google Shape;4581;p60">
              <a:extLst>
                <a:ext uri="{FF2B5EF4-FFF2-40B4-BE49-F238E27FC236}">
                  <a16:creationId xmlns:a16="http://schemas.microsoft.com/office/drawing/2014/main" id="{19EA1317-97CF-EA3E-8A7C-818C91294AAC}"/>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 name="Google Shape;4582;p60">
              <a:extLst>
                <a:ext uri="{FF2B5EF4-FFF2-40B4-BE49-F238E27FC236}">
                  <a16:creationId xmlns:a16="http://schemas.microsoft.com/office/drawing/2014/main" id="{46A3F487-A170-4661-0056-15EDA0406603}"/>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 name="Google Shape;4583;p60">
              <a:extLst>
                <a:ext uri="{FF2B5EF4-FFF2-40B4-BE49-F238E27FC236}">
                  <a16:creationId xmlns:a16="http://schemas.microsoft.com/office/drawing/2014/main" id="{C18CCA06-798A-DA0A-2E67-7680E191573B}"/>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 name="Google Shape;4584;p60">
              <a:extLst>
                <a:ext uri="{FF2B5EF4-FFF2-40B4-BE49-F238E27FC236}">
                  <a16:creationId xmlns:a16="http://schemas.microsoft.com/office/drawing/2014/main" id="{A888EED7-147C-864D-5D7E-10398A762AE1}"/>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 name="Google Shape;4585;p60">
              <a:extLst>
                <a:ext uri="{FF2B5EF4-FFF2-40B4-BE49-F238E27FC236}">
                  <a16:creationId xmlns:a16="http://schemas.microsoft.com/office/drawing/2014/main" id="{4C5D1546-BAC6-18A5-3B84-985548D88BCB}"/>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 name="Google Shape;4586;p60">
              <a:extLst>
                <a:ext uri="{FF2B5EF4-FFF2-40B4-BE49-F238E27FC236}">
                  <a16:creationId xmlns:a16="http://schemas.microsoft.com/office/drawing/2014/main" id="{240C7459-DB85-7CA6-0B9F-FA6880205100}"/>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 name="Google Shape;4587;p60">
              <a:extLst>
                <a:ext uri="{FF2B5EF4-FFF2-40B4-BE49-F238E27FC236}">
                  <a16:creationId xmlns:a16="http://schemas.microsoft.com/office/drawing/2014/main" id="{4F1C7670-B851-CA87-E0DF-21991B3E1720}"/>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 name="Google Shape;4588;p60">
              <a:extLst>
                <a:ext uri="{FF2B5EF4-FFF2-40B4-BE49-F238E27FC236}">
                  <a16:creationId xmlns:a16="http://schemas.microsoft.com/office/drawing/2014/main" id="{ED5D2B46-8B3C-2DB7-8325-3F55EF3C00E3}"/>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 name="Google Shape;4589;p60">
              <a:extLst>
                <a:ext uri="{FF2B5EF4-FFF2-40B4-BE49-F238E27FC236}">
                  <a16:creationId xmlns:a16="http://schemas.microsoft.com/office/drawing/2014/main" id="{0308E0CA-21A4-E478-8D17-9FA83EDDBBA6}"/>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 name="Google Shape;4590;p60">
              <a:extLst>
                <a:ext uri="{FF2B5EF4-FFF2-40B4-BE49-F238E27FC236}">
                  <a16:creationId xmlns:a16="http://schemas.microsoft.com/office/drawing/2014/main" id="{495F6924-D43D-6FF2-03D8-919062CDE502}"/>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 name="Google Shape;4591;p60">
              <a:extLst>
                <a:ext uri="{FF2B5EF4-FFF2-40B4-BE49-F238E27FC236}">
                  <a16:creationId xmlns:a16="http://schemas.microsoft.com/office/drawing/2014/main" id="{1CBA0733-28CB-19D4-DFB6-7FA4D78CC34E}"/>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 name="Google Shape;4592;p60">
              <a:extLst>
                <a:ext uri="{FF2B5EF4-FFF2-40B4-BE49-F238E27FC236}">
                  <a16:creationId xmlns:a16="http://schemas.microsoft.com/office/drawing/2014/main" id="{5463F96B-D77A-FB82-DB3A-5E4CEB852A14}"/>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 name="Google Shape;4593;p60">
              <a:extLst>
                <a:ext uri="{FF2B5EF4-FFF2-40B4-BE49-F238E27FC236}">
                  <a16:creationId xmlns:a16="http://schemas.microsoft.com/office/drawing/2014/main" id="{1AC8930F-2187-876D-9871-2FDCE9888EF0}"/>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 name="Google Shape;4594;p60">
              <a:extLst>
                <a:ext uri="{FF2B5EF4-FFF2-40B4-BE49-F238E27FC236}">
                  <a16:creationId xmlns:a16="http://schemas.microsoft.com/office/drawing/2014/main" id="{D6A14087-6EE3-A68D-2B99-E639353E4013}"/>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 name="Google Shape;4595;p60">
              <a:extLst>
                <a:ext uri="{FF2B5EF4-FFF2-40B4-BE49-F238E27FC236}">
                  <a16:creationId xmlns:a16="http://schemas.microsoft.com/office/drawing/2014/main" id="{F89A819C-B879-76BE-3235-F53E0604BAC9}"/>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 name="Google Shape;4596;p60">
              <a:extLst>
                <a:ext uri="{FF2B5EF4-FFF2-40B4-BE49-F238E27FC236}">
                  <a16:creationId xmlns:a16="http://schemas.microsoft.com/office/drawing/2014/main" id="{4FB90C51-0B53-84F3-9788-366A72E7D744}"/>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 name="Google Shape;4597;p60">
              <a:extLst>
                <a:ext uri="{FF2B5EF4-FFF2-40B4-BE49-F238E27FC236}">
                  <a16:creationId xmlns:a16="http://schemas.microsoft.com/office/drawing/2014/main" id="{53AFE173-F681-6CB7-9796-59A789EF85C1}"/>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 name="Google Shape;4598;p60">
              <a:extLst>
                <a:ext uri="{FF2B5EF4-FFF2-40B4-BE49-F238E27FC236}">
                  <a16:creationId xmlns:a16="http://schemas.microsoft.com/office/drawing/2014/main" id="{0C81EB93-06A9-FE0A-F9D4-FE04375730CF}"/>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 name="Google Shape;4599;p60">
              <a:extLst>
                <a:ext uri="{FF2B5EF4-FFF2-40B4-BE49-F238E27FC236}">
                  <a16:creationId xmlns:a16="http://schemas.microsoft.com/office/drawing/2014/main" id="{ADF80580-8A5E-316B-707A-3B4774148B0F}"/>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 name="Google Shape;4600;p60">
              <a:extLst>
                <a:ext uri="{FF2B5EF4-FFF2-40B4-BE49-F238E27FC236}">
                  <a16:creationId xmlns:a16="http://schemas.microsoft.com/office/drawing/2014/main" id="{6A27AB25-F73E-2A0E-D04A-1A2846312F25}"/>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 name="Google Shape;4601;p60">
              <a:extLst>
                <a:ext uri="{FF2B5EF4-FFF2-40B4-BE49-F238E27FC236}">
                  <a16:creationId xmlns:a16="http://schemas.microsoft.com/office/drawing/2014/main" id="{ACBFB6A5-042D-E526-CDF0-D1A571201F84}"/>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 name="Google Shape;4602;p60">
              <a:extLst>
                <a:ext uri="{FF2B5EF4-FFF2-40B4-BE49-F238E27FC236}">
                  <a16:creationId xmlns:a16="http://schemas.microsoft.com/office/drawing/2014/main" id="{CE85452E-184F-047B-81EB-450A8499AAAB}"/>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 name="Google Shape;4603;p60">
              <a:extLst>
                <a:ext uri="{FF2B5EF4-FFF2-40B4-BE49-F238E27FC236}">
                  <a16:creationId xmlns:a16="http://schemas.microsoft.com/office/drawing/2014/main" id="{BF972376-488D-62BF-1DAB-267F5BA532E9}"/>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 name="Google Shape;4604;p60">
              <a:extLst>
                <a:ext uri="{FF2B5EF4-FFF2-40B4-BE49-F238E27FC236}">
                  <a16:creationId xmlns:a16="http://schemas.microsoft.com/office/drawing/2014/main" id="{81A9D4AD-BD54-E9A3-7FB1-AEA1F910E568}"/>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 name="Google Shape;4605;p60">
              <a:extLst>
                <a:ext uri="{FF2B5EF4-FFF2-40B4-BE49-F238E27FC236}">
                  <a16:creationId xmlns:a16="http://schemas.microsoft.com/office/drawing/2014/main" id="{98FCC1FA-7A47-C57C-EC43-83F8F91AED5C}"/>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 name="Google Shape;4606;p60">
              <a:extLst>
                <a:ext uri="{FF2B5EF4-FFF2-40B4-BE49-F238E27FC236}">
                  <a16:creationId xmlns:a16="http://schemas.microsoft.com/office/drawing/2014/main" id="{61831063-5F96-5927-93EB-4761F27A235E}"/>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 name="Google Shape;4607;p60">
              <a:extLst>
                <a:ext uri="{FF2B5EF4-FFF2-40B4-BE49-F238E27FC236}">
                  <a16:creationId xmlns:a16="http://schemas.microsoft.com/office/drawing/2014/main" id="{17DCDC6C-DB3A-AEA6-EFC2-325696FC69DE}"/>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 name="Google Shape;4608;p60">
              <a:extLst>
                <a:ext uri="{FF2B5EF4-FFF2-40B4-BE49-F238E27FC236}">
                  <a16:creationId xmlns:a16="http://schemas.microsoft.com/office/drawing/2014/main" id="{55D2F5C5-FE12-D6B1-DF1D-CC53FCB1A305}"/>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 name="Google Shape;4609;p60">
              <a:extLst>
                <a:ext uri="{FF2B5EF4-FFF2-40B4-BE49-F238E27FC236}">
                  <a16:creationId xmlns:a16="http://schemas.microsoft.com/office/drawing/2014/main" id="{189D4668-6762-3B17-089D-1F2CB0766275}"/>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 name="Google Shape;4610;p60">
              <a:extLst>
                <a:ext uri="{FF2B5EF4-FFF2-40B4-BE49-F238E27FC236}">
                  <a16:creationId xmlns:a16="http://schemas.microsoft.com/office/drawing/2014/main" id="{DF3FEF84-2181-A533-48F6-FFB1683ACC29}"/>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 name="Google Shape;4611;p60">
              <a:extLst>
                <a:ext uri="{FF2B5EF4-FFF2-40B4-BE49-F238E27FC236}">
                  <a16:creationId xmlns:a16="http://schemas.microsoft.com/office/drawing/2014/main" id="{0BD843C8-EF89-E92D-A26E-E6D74B883297}"/>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 name="Google Shape;4612;p60">
              <a:extLst>
                <a:ext uri="{FF2B5EF4-FFF2-40B4-BE49-F238E27FC236}">
                  <a16:creationId xmlns:a16="http://schemas.microsoft.com/office/drawing/2014/main" id="{EF41C423-9368-E006-9689-7C2432C0480A}"/>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 name="Google Shape;4613;p60">
              <a:extLst>
                <a:ext uri="{FF2B5EF4-FFF2-40B4-BE49-F238E27FC236}">
                  <a16:creationId xmlns:a16="http://schemas.microsoft.com/office/drawing/2014/main" id="{DCF1A9CC-9A42-691B-50B4-FF2A13F5C572}"/>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 name="Google Shape;4614;p60">
              <a:extLst>
                <a:ext uri="{FF2B5EF4-FFF2-40B4-BE49-F238E27FC236}">
                  <a16:creationId xmlns:a16="http://schemas.microsoft.com/office/drawing/2014/main" id="{B8D8B737-7BD1-B498-DB1B-78C7FB9293B6}"/>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 name="Google Shape;4615;p60">
              <a:extLst>
                <a:ext uri="{FF2B5EF4-FFF2-40B4-BE49-F238E27FC236}">
                  <a16:creationId xmlns:a16="http://schemas.microsoft.com/office/drawing/2014/main" id="{93F930DE-42EC-B640-CC4E-D89AD319903F}"/>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 name="Google Shape;4616;p60">
              <a:extLst>
                <a:ext uri="{FF2B5EF4-FFF2-40B4-BE49-F238E27FC236}">
                  <a16:creationId xmlns:a16="http://schemas.microsoft.com/office/drawing/2014/main" id="{C21C08D0-09DE-4E4E-F25D-B7C5D0B8A743}"/>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 name="Google Shape;4617;p60">
              <a:extLst>
                <a:ext uri="{FF2B5EF4-FFF2-40B4-BE49-F238E27FC236}">
                  <a16:creationId xmlns:a16="http://schemas.microsoft.com/office/drawing/2014/main" id="{A7C72DAB-011D-092E-5F65-8C4585FD789B}"/>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 name="Google Shape;4618;p60">
              <a:extLst>
                <a:ext uri="{FF2B5EF4-FFF2-40B4-BE49-F238E27FC236}">
                  <a16:creationId xmlns:a16="http://schemas.microsoft.com/office/drawing/2014/main" id="{8FE5A069-F496-FA61-8745-0C8367AF488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 name="Google Shape;4619;p60">
              <a:extLst>
                <a:ext uri="{FF2B5EF4-FFF2-40B4-BE49-F238E27FC236}">
                  <a16:creationId xmlns:a16="http://schemas.microsoft.com/office/drawing/2014/main" id="{EA2C2866-9886-32BE-C302-FD4DC3F92F56}"/>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 name="Google Shape;4620;p60">
              <a:extLst>
                <a:ext uri="{FF2B5EF4-FFF2-40B4-BE49-F238E27FC236}">
                  <a16:creationId xmlns:a16="http://schemas.microsoft.com/office/drawing/2014/main" id="{7AA3C1DA-535E-A3C0-F65D-22AA52CE3D06}"/>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 name="Google Shape;4621;p60">
              <a:extLst>
                <a:ext uri="{FF2B5EF4-FFF2-40B4-BE49-F238E27FC236}">
                  <a16:creationId xmlns:a16="http://schemas.microsoft.com/office/drawing/2014/main" id="{ED97FB3D-FE02-B6B3-C5E9-D7DD78E4878A}"/>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 name="Google Shape;4622;p60">
              <a:extLst>
                <a:ext uri="{FF2B5EF4-FFF2-40B4-BE49-F238E27FC236}">
                  <a16:creationId xmlns:a16="http://schemas.microsoft.com/office/drawing/2014/main" id="{B5E51CB8-C1D7-AE2C-D77B-7EE66FB39C19}"/>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 name="Google Shape;4623;p60">
              <a:extLst>
                <a:ext uri="{FF2B5EF4-FFF2-40B4-BE49-F238E27FC236}">
                  <a16:creationId xmlns:a16="http://schemas.microsoft.com/office/drawing/2014/main" id="{36A33B8A-E16E-C1F9-00A6-E58E757F446B}"/>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 name="Google Shape;4624;p60">
              <a:extLst>
                <a:ext uri="{FF2B5EF4-FFF2-40B4-BE49-F238E27FC236}">
                  <a16:creationId xmlns:a16="http://schemas.microsoft.com/office/drawing/2014/main" id="{2E7F1E41-7C27-D481-A190-A75BC8A72D33}"/>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 name="Google Shape;4625;p60">
              <a:extLst>
                <a:ext uri="{FF2B5EF4-FFF2-40B4-BE49-F238E27FC236}">
                  <a16:creationId xmlns:a16="http://schemas.microsoft.com/office/drawing/2014/main" id="{C8A04DFA-2CD0-217D-70EB-35DD4CBEA4F7}"/>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 name="Google Shape;4626;p60">
              <a:extLst>
                <a:ext uri="{FF2B5EF4-FFF2-40B4-BE49-F238E27FC236}">
                  <a16:creationId xmlns:a16="http://schemas.microsoft.com/office/drawing/2014/main" id="{66F9E3A0-A688-F3B6-F5FA-DF090029F2A2}"/>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 name="Google Shape;4627;p60">
              <a:extLst>
                <a:ext uri="{FF2B5EF4-FFF2-40B4-BE49-F238E27FC236}">
                  <a16:creationId xmlns:a16="http://schemas.microsoft.com/office/drawing/2014/main" id="{4167E626-084B-006D-2DFF-A6C049BB624E}"/>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 name="Google Shape;4628;p60">
              <a:extLst>
                <a:ext uri="{FF2B5EF4-FFF2-40B4-BE49-F238E27FC236}">
                  <a16:creationId xmlns:a16="http://schemas.microsoft.com/office/drawing/2014/main" id="{F9083210-2541-804B-0441-7689A5D84502}"/>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 name="Google Shape;4629;p60">
              <a:extLst>
                <a:ext uri="{FF2B5EF4-FFF2-40B4-BE49-F238E27FC236}">
                  <a16:creationId xmlns:a16="http://schemas.microsoft.com/office/drawing/2014/main" id="{B1465EF4-F82E-FCF5-DE99-D9BAEB5E73E6}"/>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 name="Google Shape;4630;p60">
              <a:extLst>
                <a:ext uri="{FF2B5EF4-FFF2-40B4-BE49-F238E27FC236}">
                  <a16:creationId xmlns:a16="http://schemas.microsoft.com/office/drawing/2014/main" id="{27108E27-6437-115C-FA06-271AC6B6F529}"/>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 name="Google Shape;4631;p60">
              <a:extLst>
                <a:ext uri="{FF2B5EF4-FFF2-40B4-BE49-F238E27FC236}">
                  <a16:creationId xmlns:a16="http://schemas.microsoft.com/office/drawing/2014/main" id="{EA7D71A3-7B4E-8BCE-5E61-F2EDC75825ED}"/>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 name="Google Shape;4632;p60">
              <a:extLst>
                <a:ext uri="{FF2B5EF4-FFF2-40B4-BE49-F238E27FC236}">
                  <a16:creationId xmlns:a16="http://schemas.microsoft.com/office/drawing/2014/main" id="{5F1D4D11-2527-8463-05AE-6CF663DCC735}"/>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 name="Google Shape;4633;p60">
              <a:extLst>
                <a:ext uri="{FF2B5EF4-FFF2-40B4-BE49-F238E27FC236}">
                  <a16:creationId xmlns:a16="http://schemas.microsoft.com/office/drawing/2014/main" id="{72A97E5F-5C87-85A4-8100-46D38BE3B3DB}"/>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 name="Google Shape;4634;p60">
              <a:extLst>
                <a:ext uri="{FF2B5EF4-FFF2-40B4-BE49-F238E27FC236}">
                  <a16:creationId xmlns:a16="http://schemas.microsoft.com/office/drawing/2014/main" id="{EEC4416E-42C5-481C-9142-59FBA27C26D3}"/>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 name="Google Shape;4635;p60">
              <a:extLst>
                <a:ext uri="{FF2B5EF4-FFF2-40B4-BE49-F238E27FC236}">
                  <a16:creationId xmlns:a16="http://schemas.microsoft.com/office/drawing/2014/main" id="{9E70D713-D764-BFD9-688D-66669DD8D7F9}"/>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 name="Google Shape;4636;p60">
              <a:extLst>
                <a:ext uri="{FF2B5EF4-FFF2-40B4-BE49-F238E27FC236}">
                  <a16:creationId xmlns:a16="http://schemas.microsoft.com/office/drawing/2014/main" id="{2E22775D-11F1-09CB-21EB-9EEBE77F56D8}"/>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 name="Google Shape;4637;p60">
              <a:extLst>
                <a:ext uri="{FF2B5EF4-FFF2-40B4-BE49-F238E27FC236}">
                  <a16:creationId xmlns:a16="http://schemas.microsoft.com/office/drawing/2014/main" id="{D40D779A-BCFD-4A71-D4E1-FD1F8E48589B}"/>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 name="Google Shape;4638;p60">
              <a:extLst>
                <a:ext uri="{FF2B5EF4-FFF2-40B4-BE49-F238E27FC236}">
                  <a16:creationId xmlns:a16="http://schemas.microsoft.com/office/drawing/2014/main" id="{D575CD82-8C18-3C28-24CA-8095BD7C6E3A}"/>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 name="Google Shape;4639;p60">
              <a:extLst>
                <a:ext uri="{FF2B5EF4-FFF2-40B4-BE49-F238E27FC236}">
                  <a16:creationId xmlns:a16="http://schemas.microsoft.com/office/drawing/2014/main" id="{748C7EA8-05C4-5F15-9D7C-D82AABCD8093}"/>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 name="Google Shape;4640;p60">
              <a:extLst>
                <a:ext uri="{FF2B5EF4-FFF2-40B4-BE49-F238E27FC236}">
                  <a16:creationId xmlns:a16="http://schemas.microsoft.com/office/drawing/2014/main" id="{5D7B954C-A4D1-A616-1856-4921CCF59D85}"/>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 name="Google Shape;4641;p60">
              <a:extLst>
                <a:ext uri="{FF2B5EF4-FFF2-40B4-BE49-F238E27FC236}">
                  <a16:creationId xmlns:a16="http://schemas.microsoft.com/office/drawing/2014/main" id="{F21A2BFB-D1BF-365D-1257-CFC0D1ED7968}"/>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 name="Google Shape;4642;p60">
              <a:extLst>
                <a:ext uri="{FF2B5EF4-FFF2-40B4-BE49-F238E27FC236}">
                  <a16:creationId xmlns:a16="http://schemas.microsoft.com/office/drawing/2014/main" id="{B7236D90-6FE1-08BF-FBE4-E1BDCBE3D4C8}"/>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 name="Google Shape;4643;p60">
              <a:extLst>
                <a:ext uri="{FF2B5EF4-FFF2-40B4-BE49-F238E27FC236}">
                  <a16:creationId xmlns:a16="http://schemas.microsoft.com/office/drawing/2014/main" id="{8D7BD6DE-A91F-6361-43CD-E1804FC7E423}"/>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 name="Google Shape;4644;p60">
              <a:extLst>
                <a:ext uri="{FF2B5EF4-FFF2-40B4-BE49-F238E27FC236}">
                  <a16:creationId xmlns:a16="http://schemas.microsoft.com/office/drawing/2014/main" id="{5A909143-F4F0-E439-055B-EBEFBF90EE31}"/>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 name="Google Shape;4645;p60">
              <a:extLst>
                <a:ext uri="{FF2B5EF4-FFF2-40B4-BE49-F238E27FC236}">
                  <a16:creationId xmlns:a16="http://schemas.microsoft.com/office/drawing/2014/main" id="{FAAE9E1B-8ADC-6602-B270-1D7EA3E1581D}"/>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 name="Google Shape;4646;p60">
              <a:extLst>
                <a:ext uri="{FF2B5EF4-FFF2-40B4-BE49-F238E27FC236}">
                  <a16:creationId xmlns:a16="http://schemas.microsoft.com/office/drawing/2014/main" id="{A778E1DA-4125-3CC9-277F-C4464F631044}"/>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 name="Google Shape;4647;p60">
              <a:extLst>
                <a:ext uri="{FF2B5EF4-FFF2-40B4-BE49-F238E27FC236}">
                  <a16:creationId xmlns:a16="http://schemas.microsoft.com/office/drawing/2014/main" id="{0133B1CB-836C-8E2A-5B6A-19F95BC2D583}"/>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 name="Google Shape;4648;p60">
              <a:extLst>
                <a:ext uri="{FF2B5EF4-FFF2-40B4-BE49-F238E27FC236}">
                  <a16:creationId xmlns:a16="http://schemas.microsoft.com/office/drawing/2014/main" id="{22DE4EF2-3F77-2780-6E67-430E12A9F808}"/>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 name="Google Shape;4649;p60">
              <a:extLst>
                <a:ext uri="{FF2B5EF4-FFF2-40B4-BE49-F238E27FC236}">
                  <a16:creationId xmlns:a16="http://schemas.microsoft.com/office/drawing/2014/main" id="{6990EE47-244D-7B5A-16B0-D2DA3EC9D755}"/>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1" name="Google Shape;4650;p60">
              <a:extLst>
                <a:ext uri="{FF2B5EF4-FFF2-40B4-BE49-F238E27FC236}">
                  <a16:creationId xmlns:a16="http://schemas.microsoft.com/office/drawing/2014/main" id="{C7B3DF53-DFCC-4B4A-2047-36D9D4021786}"/>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2" name="Google Shape;4651;p60">
              <a:extLst>
                <a:ext uri="{FF2B5EF4-FFF2-40B4-BE49-F238E27FC236}">
                  <a16:creationId xmlns:a16="http://schemas.microsoft.com/office/drawing/2014/main" id="{B51F898A-775F-CD70-229B-B08C1A270293}"/>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3" name="Google Shape;4652;p60">
              <a:extLst>
                <a:ext uri="{FF2B5EF4-FFF2-40B4-BE49-F238E27FC236}">
                  <a16:creationId xmlns:a16="http://schemas.microsoft.com/office/drawing/2014/main" id="{C16D0D90-091A-E79E-1BE8-2859E6763856}"/>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4" name="Google Shape;4653;p60">
              <a:extLst>
                <a:ext uri="{FF2B5EF4-FFF2-40B4-BE49-F238E27FC236}">
                  <a16:creationId xmlns:a16="http://schemas.microsoft.com/office/drawing/2014/main" id="{2047241D-F218-DD3B-2A68-60B14B3181D3}"/>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5" name="Google Shape;4654;p60">
              <a:extLst>
                <a:ext uri="{FF2B5EF4-FFF2-40B4-BE49-F238E27FC236}">
                  <a16:creationId xmlns:a16="http://schemas.microsoft.com/office/drawing/2014/main" id="{230018ED-D652-7E3F-73B8-2C4250E84003}"/>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6" name="Google Shape;4655;p60">
              <a:extLst>
                <a:ext uri="{FF2B5EF4-FFF2-40B4-BE49-F238E27FC236}">
                  <a16:creationId xmlns:a16="http://schemas.microsoft.com/office/drawing/2014/main" id="{BBCAA972-D7EC-3030-8438-F386D2D9A929}"/>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7" name="Google Shape;4656;p60">
              <a:extLst>
                <a:ext uri="{FF2B5EF4-FFF2-40B4-BE49-F238E27FC236}">
                  <a16:creationId xmlns:a16="http://schemas.microsoft.com/office/drawing/2014/main" id="{560A9FB5-4199-916B-4954-BF66988AB5D7}"/>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8" name="Google Shape;4657;p60">
              <a:extLst>
                <a:ext uri="{FF2B5EF4-FFF2-40B4-BE49-F238E27FC236}">
                  <a16:creationId xmlns:a16="http://schemas.microsoft.com/office/drawing/2014/main" id="{4FE768B5-88D5-00C1-8E8B-832A86178389}"/>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9" name="Google Shape;4658;p60">
              <a:extLst>
                <a:ext uri="{FF2B5EF4-FFF2-40B4-BE49-F238E27FC236}">
                  <a16:creationId xmlns:a16="http://schemas.microsoft.com/office/drawing/2014/main" id="{E91B1750-BE35-ADDB-A273-413E5E635C22}"/>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0" name="Google Shape;4659;p60">
              <a:extLst>
                <a:ext uri="{FF2B5EF4-FFF2-40B4-BE49-F238E27FC236}">
                  <a16:creationId xmlns:a16="http://schemas.microsoft.com/office/drawing/2014/main" id="{116A7E76-FC5B-5A07-1F23-4C4788A8E789}"/>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1" name="Google Shape;4660;p60">
              <a:extLst>
                <a:ext uri="{FF2B5EF4-FFF2-40B4-BE49-F238E27FC236}">
                  <a16:creationId xmlns:a16="http://schemas.microsoft.com/office/drawing/2014/main" id="{92E6796A-936C-ABCB-5A57-F91C19A2911B}"/>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2" name="Google Shape;4661;p60">
              <a:extLst>
                <a:ext uri="{FF2B5EF4-FFF2-40B4-BE49-F238E27FC236}">
                  <a16:creationId xmlns:a16="http://schemas.microsoft.com/office/drawing/2014/main" id="{56638A5B-A489-F0F0-6F8E-8048F9E0F9B7}"/>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3" name="Google Shape;4662;p60">
              <a:extLst>
                <a:ext uri="{FF2B5EF4-FFF2-40B4-BE49-F238E27FC236}">
                  <a16:creationId xmlns:a16="http://schemas.microsoft.com/office/drawing/2014/main" id="{56F4DC04-B15B-6D8F-A366-003530CF57E0}"/>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4" name="Google Shape;4663;p60">
              <a:extLst>
                <a:ext uri="{FF2B5EF4-FFF2-40B4-BE49-F238E27FC236}">
                  <a16:creationId xmlns:a16="http://schemas.microsoft.com/office/drawing/2014/main" id="{2BF09BB7-D98C-C32C-32BD-22AA8AC1EDD6}"/>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5" name="Google Shape;4664;p60">
              <a:extLst>
                <a:ext uri="{FF2B5EF4-FFF2-40B4-BE49-F238E27FC236}">
                  <a16:creationId xmlns:a16="http://schemas.microsoft.com/office/drawing/2014/main" id="{F14C5352-9E43-88DA-B365-B4F491D44F0E}"/>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6" name="Google Shape;4665;p60">
              <a:extLst>
                <a:ext uri="{FF2B5EF4-FFF2-40B4-BE49-F238E27FC236}">
                  <a16:creationId xmlns:a16="http://schemas.microsoft.com/office/drawing/2014/main" id="{7B9CAA9E-8ABE-7D94-D9D6-EB290C95C5BC}"/>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7" name="Google Shape;4666;p60">
              <a:extLst>
                <a:ext uri="{FF2B5EF4-FFF2-40B4-BE49-F238E27FC236}">
                  <a16:creationId xmlns:a16="http://schemas.microsoft.com/office/drawing/2014/main" id="{FCA329AB-5FA6-4F4D-CD5B-E2ED48067EF0}"/>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8" name="Google Shape;4667;p60">
              <a:extLst>
                <a:ext uri="{FF2B5EF4-FFF2-40B4-BE49-F238E27FC236}">
                  <a16:creationId xmlns:a16="http://schemas.microsoft.com/office/drawing/2014/main" id="{E05559DF-DA10-1EE7-670B-7F19BF729B8F}"/>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9" name="Google Shape;4668;p60">
              <a:extLst>
                <a:ext uri="{FF2B5EF4-FFF2-40B4-BE49-F238E27FC236}">
                  <a16:creationId xmlns:a16="http://schemas.microsoft.com/office/drawing/2014/main" id="{8814B8C8-4A06-52E3-6646-5F0B59EF904C}"/>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0" name="Google Shape;4669;p60">
              <a:extLst>
                <a:ext uri="{FF2B5EF4-FFF2-40B4-BE49-F238E27FC236}">
                  <a16:creationId xmlns:a16="http://schemas.microsoft.com/office/drawing/2014/main" id="{38D7BEA3-3819-8CAA-5F46-73B8F66805CB}"/>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1" name="Google Shape;4670;p60">
              <a:extLst>
                <a:ext uri="{FF2B5EF4-FFF2-40B4-BE49-F238E27FC236}">
                  <a16:creationId xmlns:a16="http://schemas.microsoft.com/office/drawing/2014/main" id="{3B8998AB-DF88-F91E-FC00-859C9CA4B198}"/>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2" name="Google Shape;4671;p60">
              <a:extLst>
                <a:ext uri="{FF2B5EF4-FFF2-40B4-BE49-F238E27FC236}">
                  <a16:creationId xmlns:a16="http://schemas.microsoft.com/office/drawing/2014/main" id="{BD899CB4-5062-A1E7-E448-FAE82FA4FDE6}"/>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3" name="Google Shape;4672;p60">
              <a:extLst>
                <a:ext uri="{FF2B5EF4-FFF2-40B4-BE49-F238E27FC236}">
                  <a16:creationId xmlns:a16="http://schemas.microsoft.com/office/drawing/2014/main" id="{74CEA46C-BC4A-0ADB-7420-CBA59D61D59C}"/>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4" name="Google Shape;4673;p60">
              <a:extLst>
                <a:ext uri="{FF2B5EF4-FFF2-40B4-BE49-F238E27FC236}">
                  <a16:creationId xmlns:a16="http://schemas.microsoft.com/office/drawing/2014/main" id="{16F342B1-86AC-9159-FFE4-2A44C6A5E940}"/>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5" name="Google Shape;4674;p60">
              <a:extLst>
                <a:ext uri="{FF2B5EF4-FFF2-40B4-BE49-F238E27FC236}">
                  <a16:creationId xmlns:a16="http://schemas.microsoft.com/office/drawing/2014/main" id="{20081FDA-FB2D-173A-5D4E-D2E70CD77C67}"/>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6" name="Google Shape;4675;p60">
              <a:extLst>
                <a:ext uri="{FF2B5EF4-FFF2-40B4-BE49-F238E27FC236}">
                  <a16:creationId xmlns:a16="http://schemas.microsoft.com/office/drawing/2014/main" id="{8A1DFF26-D7D5-DEAA-B3F8-CB2CC083E412}"/>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7" name="Google Shape;4676;p60">
              <a:extLst>
                <a:ext uri="{FF2B5EF4-FFF2-40B4-BE49-F238E27FC236}">
                  <a16:creationId xmlns:a16="http://schemas.microsoft.com/office/drawing/2014/main" id="{9C8C58D1-6CE7-6CAD-07CC-2DD762037E2D}"/>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8" name="Google Shape;4677;p60">
              <a:extLst>
                <a:ext uri="{FF2B5EF4-FFF2-40B4-BE49-F238E27FC236}">
                  <a16:creationId xmlns:a16="http://schemas.microsoft.com/office/drawing/2014/main" id="{11AA3D5A-B2AD-D010-5B2B-95C70F9FDCBD}"/>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9" name="Google Shape;4678;p60">
              <a:extLst>
                <a:ext uri="{FF2B5EF4-FFF2-40B4-BE49-F238E27FC236}">
                  <a16:creationId xmlns:a16="http://schemas.microsoft.com/office/drawing/2014/main" id="{7CDF726E-949E-8C70-EF8E-77DC47F62E56}"/>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0" name="Google Shape;4679;p60">
              <a:extLst>
                <a:ext uri="{FF2B5EF4-FFF2-40B4-BE49-F238E27FC236}">
                  <a16:creationId xmlns:a16="http://schemas.microsoft.com/office/drawing/2014/main" id="{F6973B34-8AA5-C314-BD0C-4CB1606EC482}"/>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1" name="Google Shape;4680;p60">
              <a:extLst>
                <a:ext uri="{FF2B5EF4-FFF2-40B4-BE49-F238E27FC236}">
                  <a16:creationId xmlns:a16="http://schemas.microsoft.com/office/drawing/2014/main" id="{DD52D548-0540-AB31-808B-D32DA620C81A}"/>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2" name="Google Shape;4681;p60">
              <a:extLst>
                <a:ext uri="{FF2B5EF4-FFF2-40B4-BE49-F238E27FC236}">
                  <a16:creationId xmlns:a16="http://schemas.microsoft.com/office/drawing/2014/main" id="{B3037DD3-CA16-4A0B-802C-1861E652E9B2}"/>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3" name="Google Shape;4682;p60">
              <a:extLst>
                <a:ext uri="{FF2B5EF4-FFF2-40B4-BE49-F238E27FC236}">
                  <a16:creationId xmlns:a16="http://schemas.microsoft.com/office/drawing/2014/main" id="{2FB65ABC-6EFA-2CF2-0367-30941792256C}"/>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4" name="Google Shape;4683;p60">
              <a:extLst>
                <a:ext uri="{FF2B5EF4-FFF2-40B4-BE49-F238E27FC236}">
                  <a16:creationId xmlns:a16="http://schemas.microsoft.com/office/drawing/2014/main" id="{38B1BAB5-86A3-7CFF-F72F-F7A712BA98D6}"/>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5" name="Google Shape;4684;p60">
              <a:extLst>
                <a:ext uri="{FF2B5EF4-FFF2-40B4-BE49-F238E27FC236}">
                  <a16:creationId xmlns:a16="http://schemas.microsoft.com/office/drawing/2014/main" id="{54A20DC0-FDF7-5EB1-D50F-91E5D691D04F}"/>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6" name="Google Shape;4685;p60">
              <a:extLst>
                <a:ext uri="{FF2B5EF4-FFF2-40B4-BE49-F238E27FC236}">
                  <a16:creationId xmlns:a16="http://schemas.microsoft.com/office/drawing/2014/main" id="{5F644922-F93A-A355-584F-20831EC00CBC}"/>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7" name="Google Shape;4686;p60">
              <a:extLst>
                <a:ext uri="{FF2B5EF4-FFF2-40B4-BE49-F238E27FC236}">
                  <a16:creationId xmlns:a16="http://schemas.microsoft.com/office/drawing/2014/main" id="{F7DF5789-93BA-30C3-825E-5B633212C762}"/>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8" name="Google Shape;4687;p60">
              <a:extLst>
                <a:ext uri="{FF2B5EF4-FFF2-40B4-BE49-F238E27FC236}">
                  <a16:creationId xmlns:a16="http://schemas.microsoft.com/office/drawing/2014/main" id="{1E307362-0172-CB36-EF2C-512AA4027DBE}"/>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9" name="Google Shape;4688;p60">
              <a:extLst>
                <a:ext uri="{FF2B5EF4-FFF2-40B4-BE49-F238E27FC236}">
                  <a16:creationId xmlns:a16="http://schemas.microsoft.com/office/drawing/2014/main" id="{3B300D16-26C1-E09B-7A4D-626AA681C803}"/>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0" name="Google Shape;4689;p60">
              <a:extLst>
                <a:ext uri="{FF2B5EF4-FFF2-40B4-BE49-F238E27FC236}">
                  <a16:creationId xmlns:a16="http://schemas.microsoft.com/office/drawing/2014/main" id="{A1409F65-A98D-241E-A4D3-6F9207331CB3}"/>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1" name="Google Shape;4690;p60">
              <a:extLst>
                <a:ext uri="{FF2B5EF4-FFF2-40B4-BE49-F238E27FC236}">
                  <a16:creationId xmlns:a16="http://schemas.microsoft.com/office/drawing/2014/main" id="{0D3717D7-C69F-191C-06A8-27F853247A8D}"/>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2" name="Google Shape;4691;p60">
              <a:extLst>
                <a:ext uri="{FF2B5EF4-FFF2-40B4-BE49-F238E27FC236}">
                  <a16:creationId xmlns:a16="http://schemas.microsoft.com/office/drawing/2014/main" id="{ABF0C907-5085-EDA5-909A-0BB68DDC483D}"/>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3" name="Google Shape;4692;p60">
              <a:extLst>
                <a:ext uri="{FF2B5EF4-FFF2-40B4-BE49-F238E27FC236}">
                  <a16:creationId xmlns:a16="http://schemas.microsoft.com/office/drawing/2014/main" id="{2499A641-887B-F8A8-1841-9B3FA50B65B6}"/>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4" name="Google Shape;4693;p60">
              <a:extLst>
                <a:ext uri="{FF2B5EF4-FFF2-40B4-BE49-F238E27FC236}">
                  <a16:creationId xmlns:a16="http://schemas.microsoft.com/office/drawing/2014/main" id="{B57C2300-4006-A123-A7C2-6B1595B08F9B}"/>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5" name="Google Shape;4694;p60">
              <a:extLst>
                <a:ext uri="{FF2B5EF4-FFF2-40B4-BE49-F238E27FC236}">
                  <a16:creationId xmlns:a16="http://schemas.microsoft.com/office/drawing/2014/main" id="{4661C753-A79F-324D-7793-C86F7F0AF6B3}"/>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6" name="Google Shape;4695;p60">
              <a:extLst>
                <a:ext uri="{FF2B5EF4-FFF2-40B4-BE49-F238E27FC236}">
                  <a16:creationId xmlns:a16="http://schemas.microsoft.com/office/drawing/2014/main" id="{1130177C-2B2F-204A-ED40-943E512E4839}"/>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7" name="Google Shape;4696;p60">
              <a:extLst>
                <a:ext uri="{FF2B5EF4-FFF2-40B4-BE49-F238E27FC236}">
                  <a16:creationId xmlns:a16="http://schemas.microsoft.com/office/drawing/2014/main" id="{32002729-28C4-4CD0-9E6E-997A2951E143}"/>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8" name="Google Shape;4697;p60">
              <a:extLst>
                <a:ext uri="{FF2B5EF4-FFF2-40B4-BE49-F238E27FC236}">
                  <a16:creationId xmlns:a16="http://schemas.microsoft.com/office/drawing/2014/main" id="{90ACB5C8-A0D1-567F-56D5-4B40D159A662}"/>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9" name="Google Shape;4698;p60">
              <a:extLst>
                <a:ext uri="{FF2B5EF4-FFF2-40B4-BE49-F238E27FC236}">
                  <a16:creationId xmlns:a16="http://schemas.microsoft.com/office/drawing/2014/main" id="{A799CB25-92A7-7ECA-C4FA-93B519F1B464}"/>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0" name="Google Shape;4699;p60">
              <a:extLst>
                <a:ext uri="{FF2B5EF4-FFF2-40B4-BE49-F238E27FC236}">
                  <a16:creationId xmlns:a16="http://schemas.microsoft.com/office/drawing/2014/main" id="{0CDF9F54-7B33-CF05-3658-8DCA03D21709}"/>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1" name="Google Shape;4700;p60">
              <a:extLst>
                <a:ext uri="{FF2B5EF4-FFF2-40B4-BE49-F238E27FC236}">
                  <a16:creationId xmlns:a16="http://schemas.microsoft.com/office/drawing/2014/main" id="{D5047B51-4B19-339C-D670-AB4561B4F518}"/>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2" name="Google Shape;4701;p60">
              <a:extLst>
                <a:ext uri="{FF2B5EF4-FFF2-40B4-BE49-F238E27FC236}">
                  <a16:creationId xmlns:a16="http://schemas.microsoft.com/office/drawing/2014/main" id="{134E1C17-E6E6-45A6-96C6-EF0B211A2FCA}"/>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3" name="Google Shape;4702;p60">
              <a:extLst>
                <a:ext uri="{FF2B5EF4-FFF2-40B4-BE49-F238E27FC236}">
                  <a16:creationId xmlns:a16="http://schemas.microsoft.com/office/drawing/2014/main" id="{C53944E3-2B4B-C63D-D75C-FC62BC9BE883}"/>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4" name="Google Shape;4703;p60">
              <a:extLst>
                <a:ext uri="{FF2B5EF4-FFF2-40B4-BE49-F238E27FC236}">
                  <a16:creationId xmlns:a16="http://schemas.microsoft.com/office/drawing/2014/main" id="{70119594-FEBC-2DEC-0C43-7C98987E919F}"/>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5" name="Google Shape;4704;p60">
              <a:extLst>
                <a:ext uri="{FF2B5EF4-FFF2-40B4-BE49-F238E27FC236}">
                  <a16:creationId xmlns:a16="http://schemas.microsoft.com/office/drawing/2014/main" id="{4DCAABB2-BFDF-41EB-54D6-81577DAE9222}"/>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6" name="Google Shape;4705;p60">
              <a:extLst>
                <a:ext uri="{FF2B5EF4-FFF2-40B4-BE49-F238E27FC236}">
                  <a16:creationId xmlns:a16="http://schemas.microsoft.com/office/drawing/2014/main" id="{F78C8D31-C709-CA29-E8FC-734CE19747A6}"/>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7" name="Google Shape;4706;p60">
              <a:extLst>
                <a:ext uri="{FF2B5EF4-FFF2-40B4-BE49-F238E27FC236}">
                  <a16:creationId xmlns:a16="http://schemas.microsoft.com/office/drawing/2014/main" id="{311150A1-9DDF-9DC5-6DB8-54E2116434D0}"/>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8" name="Google Shape;4707;p60">
              <a:extLst>
                <a:ext uri="{FF2B5EF4-FFF2-40B4-BE49-F238E27FC236}">
                  <a16:creationId xmlns:a16="http://schemas.microsoft.com/office/drawing/2014/main" id="{A7999981-1751-EC2B-4493-75489A9A1906}"/>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9" name="Google Shape;4708;p60">
              <a:extLst>
                <a:ext uri="{FF2B5EF4-FFF2-40B4-BE49-F238E27FC236}">
                  <a16:creationId xmlns:a16="http://schemas.microsoft.com/office/drawing/2014/main" id="{30579EE3-6856-1847-62D8-5BF76BE86287}"/>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0" name="Google Shape;4709;p60">
              <a:extLst>
                <a:ext uri="{FF2B5EF4-FFF2-40B4-BE49-F238E27FC236}">
                  <a16:creationId xmlns:a16="http://schemas.microsoft.com/office/drawing/2014/main" id="{33434E8F-555E-5AFD-16B3-6873E0EB24CA}"/>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1" name="Google Shape;4710;p60">
              <a:extLst>
                <a:ext uri="{FF2B5EF4-FFF2-40B4-BE49-F238E27FC236}">
                  <a16:creationId xmlns:a16="http://schemas.microsoft.com/office/drawing/2014/main" id="{AB8FC398-D1EB-ABDE-D92E-C33EFD785B39}"/>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2" name="Google Shape;4711;p60">
              <a:extLst>
                <a:ext uri="{FF2B5EF4-FFF2-40B4-BE49-F238E27FC236}">
                  <a16:creationId xmlns:a16="http://schemas.microsoft.com/office/drawing/2014/main" id="{BF25466D-F15D-E905-1928-F7B0EA1C5C8A}"/>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3" name="Google Shape;4712;p60">
              <a:extLst>
                <a:ext uri="{FF2B5EF4-FFF2-40B4-BE49-F238E27FC236}">
                  <a16:creationId xmlns:a16="http://schemas.microsoft.com/office/drawing/2014/main" id="{924714A7-CDB7-2B78-3909-C106C2FC2C46}"/>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4" name="Google Shape;4713;p60">
              <a:extLst>
                <a:ext uri="{FF2B5EF4-FFF2-40B4-BE49-F238E27FC236}">
                  <a16:creationId xmlns:a16="http://schemas.microsoft.com/office/drawing/2014/main" id="{57644B3D-0074-AF64-3887-0ED492331672}"/>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5" name="Google Shape;4714;p60">
              <a:extLst>
                <a:ext uri="{FF2B5EF4-FFF2-40B4-BE49-F238E27FC236}">
                  <a16:creationId xmlns:a16="http://schemas.microsoft.com/office/drawing/2014/main" id="{C5666B56-A995-5C16-106D-075537233EEC}"/>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6" name="Google Shape;4715;p60">
              <a:extLst>
                <a:ext uri="{FF2B5EF4-FFF2-40B4-BE49-F238E27FC236}">
                  <a16:creationId xmlns:a16="http://schemas.microsoft.com/office/drawing/2014/main" id="{28A6A878-B9A8-0415-09F5-7618BD506E00}"/>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7" name="Google Shape;4716;p60">
              <a:extLst>
                <a:ext uri="{FF2B5EF4-FFF2-40B4-BE49-F238E27FC236}">
                  <a16:creationId xmlns:a16="http://schemas.microsoft.com/office/drawing/2014/main" id="{8A4EC7B9-BB79-E0A7-8FD3-F12F2DB8285D}"/>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8" name="Google Shape;4717;p60">
              <a:extLst>
                <a:ext uri="{FF2B5EF4-FFF2-40B4-BE49-F238E27FC236}">
                  <a16:creationId xmlns:a16="http://schemas.microsoft.com/office/drawing/2014/main" id="{A21458EB-A5E6-6DA7-547F-DD48A9BB12C6}"/>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9" name="Google Shape;4718;p60">
              <a:extLst>
                <a:ext uri="{FF2B5EF4-FFF2-40B4-BE49-F238E27FC236}">
                  <a16:creationId xmlns:a16="http://schemas.microsoft.com/office/drawing/2014/main" id="{EC2BE9B2-BD32-E40E-5D73-78E3B351ADEE}"/>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0" name="Google Shape;4719;p60">
              <a:extLst>
                <a:ext uri="{FF2B5EF4-FFF2-40B4-BE49-F238E27FC236}">
                  <a16:creationId xmlns:a16="http://schemas.microsoft.com/office/drawing/2014/main" id="{48629158-E6A0-124A-3520-A7EDD438A446}"/>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1" name="Google Shape;4720;p60">
              <a:extLst>
                <a:ext uri="{FF2B5EF4-FFF2-40B4-BE49-F238E27FC236}">
                  <a16:creationId xmlns:a16="http://schemas.microsoft.com/office/drawing/2014/main" id="{BE458F57-C7D6-9328-3E2D-216FF70B2BCC}"/>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2" name="Google Shape;4721;p60">
              <a:extLst>
                <a:ext uri="{FF2B5EF4-FFF2-40B4-BE49-F238E27FC236}">
                  <a16:creationId xmlns:a16="http://schemas.microsoft.com/office/drawing/2014/main" id="{38906DB7-6E46-8CE9-AD7E-8B66E74B1384}"/>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3" name="Google Shape;4722;p60">
              <a:extLst>
                <a:ext uri="{FF2B5EF4-FFF2-40B4-BE49-F238E27FC236}">
                  <a16:creationId xmlns:a16="http://schemas.microsoft.com/office/drawing/2014/main" id="{9127C5C9-1FF8-BAE3-670D-7588A6CA766B}"/>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4" name="Google Shape;4723;p60">
              <a:extLst>
                <a:ext uri="{FF2B5EF4-FFF2-40B4-BE49-F238E27FC236}">
                  <a16:creationId xmlns:a16="http://schemas.microsoft.com/office/drawing/2014/main" id="{29CAE5A3-A5C4-27C8-97D1-E32A5FA481E3}"/>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5" name="Google Shape;4724;p60">
              <a:extLst>
                <a:ext uri="{FF2B5EF4-FFF2-40B4-BE49-F238E27FC236}">
                  <a16:creationId xmlns:a16="http://schemas.microsoft.com/office/drawing/2014/main" id="{9C34FF0E-99D6-2775-BBA3-7D3CBC035B19}"/>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6" name="Google Shape;4725;p60">
              <a:extLst>
                <a:ext uri="{FF2B5EF4-FFF2-40B4-BE49-F238E27FC236}">
                  <a16:creationId xmlns:a16="http://schemas.microsoft.com/office/drawing/2014/main" id="{073E36CE-270C-CA55-CB22-7FFF4396F307}"/>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7" name="Google Shape;4726;p60">
              <a:extLst>
                <a:ext uri="{FF2B5EF4-FFF2-40B4-BE49-F238E27FC236}">
                  <a16:creationId xmlns:a16="http://schemas.microsoft.com/office/drawing/2014/main" id="{0F618E48-D64A-8E3E-62CB-31E50E7905B6}"/>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8" name="Google Shape;4727;p60">
              <a:extLst>
                <a:ext uri="{FF2B5EF4-FFF2-40B4-BE49-F238E27FC236}">
                  <a16:creationId xmlns:a16="http://schemas.microsoft.com/office/drawing/2014/main" id="{FE09812F-E764-59FC-DF99-8917A87D48C6}"/>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9" name="Google Shape;4728;p60">
              <a:extLst>
                <a:ext uri="{FF2B5EF4-FFF2-40B4-BE49-F238E27FC236}">
                  <a16:creationId xmlns:a16="http://schemas.microsoft.com/office/drawing/2014/main" id="{176A114D-F019-F75F-E123-DB329245B539}"/>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0" name="Google Shape;4729;p60">
              <a:extLst>
                <a:ext uri="{FF2B5EF4-FFF2-40B4-BE49-F238E27FC236}">
                  <a16:creationId xmlns:a16="http://schemas.microsoft.com/office/drawing/2014/main" id="{19493F40-E845-0450-9E85-3B27F729A951}"/>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1" name="Google Shape;4730;p60">
              <a:extLst>
                <a:ext uri="{FF2B5EF4-FFF2-40B4-BE49-F238E27FC236}">
                  <a16:creationId xmlns:a16="http://schemas.microsoft.com/office/drawing/2014/main" id="{DBFC9DA4-A4F8-7715-C59F-051448A4BC55}"/>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2" name="Google Shape;4731;p60">
              <a:extLst>
                <a:ext uri="{FF2B5EF4-FFF2-40B4-BE49-F238E27FC236}">
                  <a16:creationId xmlns:a16="http://schemas.microsoft.com/office/drawing/2014/main" id="{A1B7E131-CA1D-B9A9-4A65-5AE9484B2FCF}"/>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3" name="Google Shape;4732;p60">
              <a:extLst>
                <a:ext uri="{FF2B5EF4-FFF2-40B4-BE49-F238E27FC236}">
                  <a16:creationId xmlns:a16="http://schemas.microsoft.com/office/drawing/2014/main" id="{2A73DD15-02B1-737F-F546-D105A5176269}"/>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4" name="Google Shape;4733;p60">
              <a:extLst>
                <a:ext uri="{FF2B5EF4-FFF2-40B4-BE49-F238E27FC236}">
                  <a16:creationId xmlns:a16="http://schemas.microsoft.com/office/drawing/2014/main" id="{49539982-06E8-2806-8F2E-9C6ED931ACE3}"/>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5" name="Google Shape;4734;p60">
              <a:extLst>
                <a:ext uri="{FF2B5EF4-FFF2-40B4-BE49-F238E27FC236}">
                  <a16:creationId xmlns:a16="http://schemas.microsoft.com/office/drawing/2014/main" id="{56437CB4-19B2-4B2D-131B-41A625B4D631}"/>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6" name="Google Shape;4735;p60">
              <a:extLst>
                <a:ext uri="{FF2B5EF4-FFF2-40B4-BE49-F238E27FC236}">
                  <a16:creationId xmlns:a16="http://schemas.microsoft.com/office/drawing/2014/main" id="{B107FEC2-51F1-584D-AA3F-05D960B3F0EE}"/>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7" name="Google Shape;4736;p60">
              <a:extLst>
                <a:ext uri="{FF2B5EF4-FFF2-40B4-BE49-F238E27FC236}">
                  <a16:creationId xmlns:a16="http://schemas.microsoft.com/office/drawing/2014/main" id="{CA430BCC-5432-10CD-BD49-C16B6C186CA6}"/>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8" name="Google Shape;4737;p60">
              <a:extLst>
                <a:ext uri="{FF2B5EF4-FFF2-40B4-BE49-F238E27FC236}">
                  <a16:creationId xmlns:a16="http://schemas.microsoft.com/office/drawing/2014/main" id="{5C87590F-B25B-0788-D89F-5C54E37263CB}"/>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9" name="Google Shape;4738;p60">
              <a:extLst>
                <a:ext uri="{FF2B5EF4-FFF2-40B4-BE49-F238E27FC236}">
                  <a16:creationId xmlns:a16="http://schemas.microsoft.com/office/drawing/2014/main" id="{3C9DD41B-A31F-131A-A179-38FD4892FF56}"/>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0" name="Google Shape;4739;p60">
              <a:extLst>
                <a:ext uri="{FF2B5EF4-FFF2-40B4-BE49-F238E27FC236}">
                  <a16:creationId xmlns:a16="http://schemas.microsoft.com/office/drawing/2014/main" id="{62A3095F-4B16-E749-209C-6599490A5705}"/>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1" name="Google Shape;4740;p60">
              <a:extLst>
                <a:ext uri="{FF2B5EF4-FFF2-40B4-BE49-F238E27FC236}">
                  <a16:creationId xmlns:a16="http://schemas.microsoft.com/office/drawing/2014/main" id="{DE37FA0C-CB01-2573-29D4-6ACFD234C454}"/>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2" name="Google Shape;4741;p60">
              <a:extLst>
                <a:ext uri="{FF2B5EF4-FFF2-40B4-BE49-F238E27FC236}">
                  <a16:creationId xmlns:a16="http://schemas.microsoft.com/office/drawing/2014/main" id="{4AE0BE89-3686-D170-1B07-D7327789B166}"/>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3" name="Google Shape;4742;p60">
              <a:extLst>
                <a:ext uri="{FF2B5EF4-FFF2-40B4-BE49-F238E27FC236}">
                  <a16:creationId xmlns:a16="http://schemas.microsoft.com/office/drawing/2014/main" id="{2BAB1700-40D1-9251-7BBD-E9D2DB640079}"/>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4" name="Google Shape;4743;p60">
              <a:extLst>
                <a:ext uri="{FF2B5EF4-FFF2-40B4-BE49-F238E27FC236}">
                  <a16:creationId xmlns:a16="http://schemas.microsoft.com/office/drawing/2014/main" id="{3029E2FD-D9A7-9ED0-2D05-0A8D2DDB38D6}"/>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5" name="Google Shape;4744;p60">
              <a:extLst>
                <a:ext uri="{FF2B5EF4-FFF2-40B4-BE49-F238E27FC236}">
                  <a16:creationId xmlns:a16="http://schemas.microsoft.com/office/drawing/2014/main" id="{9CC044CA-E67A-3B12-959E-602C5E810BA6}"/>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6" name="Google Shape;4745;p60">
              <a:extLst>
                <a:ext uri="{FF2B5EF4-FFF2-40B4-BE49-F238E27FC236}">
                  <a16:creationId xmlns:a16="http://schemas.microsoft.com/office/drawing/2014/main" id="{53B964C8-739F-CD6F-6F40-9A041D58F29F}"/>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7" name="Google Shape;4746;p60">
              <a:extLst>
                <a:ext uri="{FF2B5EF4-FFF2-40B4-BE49-F238E27FC236}">
                  <a16:creationId xmlns:a16="http://schemas.microsoft.com/office/drawing/2014/main" id="{5CBA7C00-9177-68BE-2525-CEDB58DE92ED}"/>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8" name="Google Shape;4747;p60">
              <a:extLst>
                <a:ext uri="{FF2B5EF4-FFF2-40B4-BE49-F238E27FC236}">
                  <a16:creationId xmlns:a16="http://schemas.microsoft.com/office/drawing/2014/main" id="{D9970663-E23C-20D5-9347-1BC3A0FC6B61}"/>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9" name="Google Shape;4748;p60">
              <a:extLst>
                <a:ext uri="{FF2B5EF4-FFF2-40B4-BE49-F238E27FC236}">
                  <a16:creationId xmlns:a16="http://schemas.microsoft.com/office/drawing/2014/main" id="{77895583-210F-508B-832B-4996293FF3A0}"/>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0" name="Google Shape;4749;p60">
              <a:extLst>
                <a:ext uri="{FF2B5EF4-FFF2-40B4-BE49-F238E27FC236}">
                  <a16:creationId xmlns:a16="http://schemas.microsoft.com/office/drawing/2014/main" id="{D8F82383-35E3-B8F7-2F82-76AEE4950640}"/>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1" name="Google Shape;4750;p60">
              <a:extLst>
                <a:ext uri="{FF2B5EF4-FFF2-40B4-BE49-F238E27FC236}">
                  <a16:creationId xmlns:a16="http://schemas.microsoft.com/office/drawing/2014/main" id="{3130D5FF-FBA0-2C8C-0FC0-375E834DD25B}"/>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2" name="Google Shape;4751;p60">
              <a:extLst>
                <a:ext uri="{FF2B5EF4-FFF2-40B4-BE49-F238E27FC236}">
                  <a16:creationId xmlns:a16="http://schemas.microsoft.com/office/drawing/2014/main" id="{E82662B1-6C22-D5F4-B77C-B3FD68C8A859}"/>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3" name="Google Shape;4752;p60">
              <a:extLst>
                <a:ext uri="{FF2B5EF4-FFF2-40B4-BE49-F238E27FC236}">
                  <a16:creationId xmlns:a16="http://schemas.microsoft.com/office/drawing/2014/main" id="{ACE73A6C-E91D-2A49-76CD-2764584EF8D4}"/>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4" name="Google Shape;4753;p60">
              <a:extLst>
                <a:ext uri="{FF2B5EF4-FFF2-40B4-BE49-F238E27FC236}">
                  <a16:creationId xmlns:a16="http://schemas.microsoft.com/office/drawing/2014/main" id="{21E1A1D1-94CF-CC50-CF92-5CCF024D23F8}"/>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5" name="Google Shape;4754;p60">
              <a:extLst>
                <a:ext uri="{FF2B5EF4-FFF2-40B4-BE49-F238E27FC236}">
                  <a16:creationId xmlns:a16="http://schemas.microsoft.com/office/drawing/2014/main" id="{5B58B5A8-D5AE-88FC-A630-7D5B0F4A5BC2}"/>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6" name="Google Shape;4755;p60">
              <a:extLst>
                <a:ext uri="{FF2B5EF4-FFF2-40B4-BE49-F238E27FC236}">
                  <a16:creationId xmlns:a16="http://schemas.microsoft.com/office/drawing/2014/main" id="{56E3427A-237E-1520-F307-2F5A67BA7C36}"/>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7" name="Google Shape;4756;p60">
              <a:extLst>
                <a:ext uri="{FF2B5EF4-FFF2-40B4-BE49-F238E27FC236}">
                  <a16:creationId xmlns:a16="http://schemas.microsoft.com/office/drawing/2014/main" id="{526A88D1-AA52-6D7D-DC5C-4785D35FDAF4}"/>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8" name="Google Shape;4757;p60">
              <a:extLst>
                <a:ext uri="{FF2B5EF4-FFF2-40B4-BE49-F238E27FC236}">
                  <a16:creationId xmlns:a16="http://schemas.microsoft.com/office/drawing/2014/main" id="{CB506123-C018-9851-CA11-6FDD512E6FB7}"/>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9" name="Google Shape;4758;p60">
              <a:extLst>
                <a:ext uri="{FF2B5EF4-FFF2-40B4-BE49-F238E27FC236}">
                  <a16:creationId xmlns:a16="http://schemas.microsoft.com/office/drawing/2014/main" id="{0209F884-96A9-166E-6FA3-11487BD73C36}"/>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0" name="Google Shape;4759;p60">
              <a:extLst>
                <a:ext uri="{FF2B5EF4-FFF2-40B4-BE49-F238E27FC236}">
                  <a16:creationId xmlns:a16="http://schemas.microsoft.com/office/drawing/2014/main" id="{FBD5B276-0E7D-C905-84AB-0012C2BD63CE}"/>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1" name="Google Shape;4760;p60">
              <a:extLst>
                <a:ext uri="{FF2B5EF4-FFF2-40B4-BE49-F238E27FC236}">
                  <a16:creationId xmlns:a16="http://schemas.microsoft.com/office/drawing/2014/main" id="{80F00C0A-80CD-2056-E552-862B4167B6BD}"/>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2" name="Google Shape;4761;p60">
              <a:extLst>
                <a:ext uri="{FF2B5EF4-FFF2-40B4-BE49-F238E27FC236}">
                  <a16:creationId xmlns:a16="http://schemas.microsoft.com/office/drawing/2014/main" id="{CC26F0FF-0C2D-C1E4-B3CA-6B5E4EEA8124}"/>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3" name="Google Shape;4762;p60">
              <a:extLst>
                <a:ext uri="{FF2B5EF4-FFF2-40B4-BE49-F238E27FC236}">
                  <a16:creationId xmlns:a16="http://schemas.microsoft.com/office/drawing/2014/main" id="{2D0FC42F-C0A4-46DD-5A35-7D3541C9F71D}"/>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4" name="Google Shape;4763;p60">
              <a:extLst>
                <a:ext uri="{FF2B5EF4-FFF2-40B4-BE49-F238E27FC236}">
                  <a16:creationId xmlns:a16="http://schemas.microsoft.com/office/drawing/2014/main" id="{C697A918-596D-349C-24F3-0A98083AC889}"/>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5" name="Google Shape;4764;p60">
              <a:extLst>
                <a:ext uri="{FF2B5EF4-FFF2-40B4-BE49-F238E27FC236}">
                  <a16:creationId xmlns:a16="http://schemas.microsoft.com/office/drawing/2014/main" id="{C9F61BFB-0A0A-2A81-4FCA-99B9CBDB690F}"/>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6" name="Google Shape;4765;p60">
              <a:extLst>
                <a:ext uri="{FF2B5EF4-FFF2-40B4-BE49-F238E27FC236}">
                  <a16:creationId xmlns:a16="http://schemas.microsoft.com/office/drawing/2014/main" id="{FB8E7036-16C8-511D-2675-3B414BFB2F33}"/>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7" name="Google Shape;4766;p60">
              <a:extLst>
                <a:ext uri="{FF2B5EF4-FFF2-40B4-BE49-F238E27FC236}">
                  <a16:creationId xmlns:a16="http://schemas.microsoft.com/office/drawing/2014/main" id="{D1C5C969-1444-9C04-CC14-D3BCCB1DD4D1}"/>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8" name="Google Shape;4767;p60">
              <a:extLst>
                <a:ext uri="{FF2B5EF4-FFF2-40B4-BE49-F238E27FC236}">
                  <a16:creationId xmlns:a16="http://schemas.microsoft.com/office/drawing/2014/main" id="{759133AA-9BA0-52FD-0AD2-D7855367851F}"/>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9" name="Google Shape;4768;p60">
              <a:extLst>
                <a:ext uri="{FF2B5EF4-FFF2-40B4-BE49-F238E27FC236}">
                  <a16:creationId xmlns:a16="http://schemas.microsoft.com/office/drawing/2014/main" id="{C2740D23-6338-2558-8A7A-0BE238B89441}"/>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0" name="Google Shape;4769;p60">
              <a:extLst>
                <a:ext uri="{FF2B5EF4-FFF2-40B4-BE49-F238E27FC236}">
                  <a16:creationId xmlns:a16="http://schemas.microsoft.com/office/drawing/2014/main" id="{5E0EFE34-DEFE-252C-F6A9-9549F107CF35}"/>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1" name="Google Shape;4770;p60">
              <a:extLst>
                <a:ext uri="{FF2B5EF4-FFF2-40B4-BE49-F238E27FC236}">
                  <a16:creationId xmlns:a16="http://schemas.microsoft.com/office/drawing/2014/main" id="{F62798B3-4B6A-60D5-A018-AAF6EDF156CF}"/>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2" name="Google Shape;4771;p60">
              <a:extLst>
                <a:ext uri="{FF2B5EF4-FFF2-40B4-BE49-F238E27FC236}">
                  <a16:creationId xmlns:a16="http://schemas.microsoft.com/office/drawing/2014/main" id="{B091650B-B40F-F718-99C2-62B67695C321}"/>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3" name="Google Shape;4772;p60">
              <a:extLst>
                <a:ext uri="{FF2B5EF4-FFF2-40B4-BE49-F238E27FC236}">
                  <a16:creationId xmlns:a16="http://schemas.microsoft.com/office/drawing/2014/main" id="{D2BFE57C-EA88-A554-813E-27F4CC87D0F7}"/>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4" name="Google Shape;4773;p60">
              <a:extLst>
                <a:ext uri="{FF2B5EF4-FFF2-40B4-BE49-F238E27FC236}">
                  <a16:creationId xmlns:a16="http://schemas.microsoft.com/office/drawing/2014/main" id="{392257EB-AE80-12E3-BED1-61444C0F188C}"/>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5" name="Google Shape;4774;p60">
              <a:extLst>
                <a:ext uri="{FF2B5EF4-FFF2-40B4-BE49-F238E27FC236}">
                  <a16:creationId xmlns:a16="http://schemas.microsoft.com/office/drawing/2014/main" id="{E1929671-2231-76AA-FCAE-C8018F8F791D}"/>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6" name="Google Shape;4775;p60">
              <a:extLst>
                <a:ext uri="{FF2B5EF4-FFF2-40B4-BE49-F238E27FC236}">
                  <a16:creationId xmlns:a16="http://schemas.microsoft.com/office/drawing/2014/main" id="{8F0F1B15-3833-A3EC-C962-A2413DB2DD9C}"/>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7" name="Google Shape;4776;p60">
              <a:extLst>
                <a:ext uri="{FF2B5EF4-FFF2-40B4-BE49-F238E27FC236}">
                  <a16:creationId xmlns:a16="http://schemas.microsoft.com/office/drawing/2014/main" id="{4762335B-68DD-0618-E7BB-1376BBCA7980}"/>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8" name="Google Shape;4777;p60">
              <a:extLst>
                <a:ext uri="{FF2B5EF4-FFF2-40B4-BE49-F238E27FC236}">
                  <a16:creationId xmlns:a16="http://schemas.microsoft.com/office/drawing/2014/main" id="{CAB06BD6-99BA-702A-F94A-088E355B3F10}"/>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9" name="Google Shape;4778;p60">
              <a:extLst>
                <a:ext uri="{FF2B5EF4-FFF2-40B4-BE49-F238E27FC236}">
                  <a16:creationId xmlns:a16="http://schemas.microsoft.com/office/drawing/2014/main" id="{8E5F2C90-7792-8850-BFC2-EFE5FCB3FC1C}"/>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0" name="Google Shape;4779;p60">
              <a:extLst>
                <a:ext uri="{FF2B5EF4-FFF2-40B4-BE49-F238E27FC236}">
                  <a16:creationId xmlns:a16="http://schemas.microsoft.com/office/drawing/2014/main" id="{B0C4B8E0-F56A-4AE8-3EC3-4F61ED0234C7}"/>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1" name="Google Shape;4780;p60">
              <a:extLst>
                <a:ext uri="{FF2B5EF4-FFF2-40B4-BE49-F238E27FC236}">
                  <a16:creationId xmlns:a16="http://schemas.microsoft.com/office/drawing/2014/main" id="{6370669C-A38A-A67B-1AC5-730B3555BC8A}"/>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2" name="Google Shape;4781;p60">
              <a:extLst>
                <a:ext uri="{FF2B5EF4-FFF2-40B4-BE49-F238E27FC236}">
                  <a16:creationId xmlns:a16="http://schemas.microsoft.com/office/drawing/2014/main" id="{0D3C2FDA-A1E7-460F-B88E-1DC81902B327}"/>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3" name="Google Shape;4782;p60">
              <a:extLst>
                <a:ext uri="{FF2B5EF4-FFF2-40B4-BE49-F238E27FC236}">
                  <a16:creationId xmlns:a16="http://schemas.microsoft.com/office/drawing/2014/main" id="{E145FCDF-A8B7-04DA-C703-8BB2703C13F6}"/>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4" name="Google Shape;4783;p60">
              <a:extLst>
                <a:ext uri="{FF2B5EF4-FFF2-40B4-BE49-F238E27FC236}">
                  <a16:creationId xmlns:a16="http://schemas.microsoft.com/office/drawing/2014/main" id="{3EC73591-A44B-1AC3-7E7F-1FCB89E09629}"/>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5" name="Google Shape;4784;p60">
              <a:extLst>
                <a:ext uri="{FF2B5EF4-FFF2-40B4-BE49-F238E27FC236}">
                  <a16:creationId xmlns:a16="http://schemas.microsoft.com/office/drawing/2014/main" id="{E9C727BB-8FD9-3C4C-6526-08CB9CD5B5C0}"/>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6" name="Google Shape;4785;p60">
              <a:extLst>
                <a:ext uri="{FF2B5EF4-FFF2-40B4-BE49-F238E27FC236}">
                  <a16:creationId xmlns:a16="http://schemas.microsoft.com/office/drawing/2014/main" id="{3ABF19C1-1DC8-D93C-A14C-2CA018E0A065}"/>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7" name="Google Shape;4786;p60">
              <a:extLst>
                <a:ext uri="{FF2B5EF4-FFF2-40B4-BE49-F238E27FC236}">
                  <a16:creationId xmlns:a16="http://schemas.microsoft.com/office/drawing/2014/main" id="{EEF8A225-F00A-3092-7A89-E414F5ECCCB1}"/>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8" name="Google Shape;4787;p60">
              <a:extLst>
                <a:ext uri="{FF2B5EF4-FFF2-40B4-BE49-F238E27FC236}">
                  <a16:creationId xmlns:a16="http://schemas.microsoft.com/office/drawing/2014/main" id="{92780972-D9CF-8AA4-4793-4DFADD19E782}"/>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9" name="Google Shape;4788;p60">
              <a:extLst>
                <a:ext uri="{FF2B5EF4-FFF2-40B4-BE49-F238E27FC236}">
                  <a16:creationId xmlns:a16="http://schemas.microsoft.com/office/drawing/2014/main" id="{154E8D87-3B08-8B49-285D-02240664FC16}"/>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0" name="Google Shape;4789;p60">
              <a:extLst>
                <a:ext uri="{FF2B5EF4-FFF2-40B4-BE49-F238E27FC236}">
                  <a16:creationId xmlns:a16="http://schemas.microsoft.com/office/drawing/2014/main" id="{7A4FD4EA-4E65-ED53-BBC5-1A38CF02F68D}"/>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1" name="Google Shape;4790;p60">
              <a:extLst>
                <a:ext uri="{FF2B5EF4-FFF2-40B4-BE49-F238E27FC236}">
                  <a16:creationId xmlns:a16="http://schemas.microsoft.com/office/drawing/2014/main" id="{C4E27861-D008-0002-F1C8-3804320C5822}"/>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2" name="Google Shape;4791;p60">
              <a:extLst>
                <a:ext uri="{FF2B5EF4-FFF2-40B4-BE49-F238E27FC236}">
                  <a16:creationId xmlns:a16="http://schemas.microsoft.com/office/drawing/2014/main" id="{055FDAB2-5C04-32B0-82ED-79F0407DBD8E}"/>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3" name="Google Shape;4792;p60">
              <a:extLst>
                <a:ext uri="{FF2B5EF4-FFF2-40B4-BE49-F238E27FC236}">
                  <a16:creationId xmlns:a16="http://schemas.microsoft.com/office/drawing/2014/main" id="{86CF5DFA-A7DF-4C2F-F25F-2304595A20A2}"/>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4" name="Google Shape;4793;p60">
              <a:extLst>
                <a:ext uri="{FF2B5EF4-FFF2-40B4-BE49-F238E27FC236}">
                  <a16:creationId xmlns:a16="http://schemas.microsoft.com/office/drawing/2014/main" id="{CECDD858-EC7D-DB24-BB48-DE7BF5401113}"/>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5" name="Google Shape;4794;p60">
              <a:extLst>
                <a:ext uri="{FF2B5EF4-FFF2-40B4-BE49-F238E27FC236}">
                  <a16:creationId xmlns:a16="http://schemas.microsoft.com/office/drawing/2014/main" id="{1BEBC087-55DA-30AB-3422-706CCF343949}"/>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6" name="Google Shape;4795;p60">
              <a:extLst>
                <a:ext uri="{FF2B5EF4-FFF2-40B4-BE49-F238E27FC236}">
                  <a16:creationId xmlns:a16="http://schemas.microsoft.com/office/drawing/2014/main" id="{BB4D1918-1B9E-888D-42FE-00B42F61495E}"/>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7" name="Google Shape;4796;p60">
              <a:extLst>
                <a:ext uri="{FF2B5EF4-FFF2-40B4-BE49-F238E27FC236}">
                  <a16:creationId xmlns:a16="http://schemas.microsoft.com/office/drawing/2014/main" id="{94BC2795-C424-FB2F-8B38-1A9F3DCAD815}"/>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8" name="Google Shape;4797;p60">
              <a:extLst>
                <a:ext uri="{FF2B5EF4-FFF2-40B4-BE49-F238E27FC236}">
                  <a16:creationId xmlns:a16="http://schemas.microsoft.com/office/drawing/2014/main" id="{8F9C7A9C-0A67-C45B-6F59-85102E6F63FE}"/>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9" name="Google Shape;4798;p60">
              <a:extLst>
                <a:ext uri="{FF2B5EF4-FFF2-40B4-BE49-F238E27FC236}">
                  <a16:creationId xmlns:a16="http://schemas.microsoft.com/office/drawing/2014/main" id="{559B86F7-4C66-FE49-2F27-1D6D62911A8F}"/>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0" name="Google Shape;4799;p60">
              <a:extLst>
                <a:ext uri="{FF2B5EF4-FFF2-40B4-BE49-F238E27FC236}">
                  <a16:creationId xmlns:a16="http://schemas.microsoft.com/office/drawing/2014/main" id="{F5DE97E9-01C1-3933-C36D-182F13F4D008}"/>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1" name="Google Shape;4800;p60">
              <a:extLst>
                <a:ext uri="{FF2B5EF4-FFF2-40B4-BE49-F238E27FC236}">
                  <a16:creationId xmlns:a16="http://schemas.microsoft.com/office/drawing/2014/main" id="{1E04412B-0BD4-1AAA-D5C6-A96276E7C7AC}"/>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2" name="Google Shape;4801;p60">
              <a:extLst>
                <a:ext uri="{FF2B5EF4-FFF2-40B4-BE49-F238E27FC236}">
                  <a16:creationId xmlns:a16="http://schemas.microsoft.com/office/drawing/2014/main" id="{2BADBBBE-BB83-EBDC-0241-E905188E3E8E}"/>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3" name="Google Shape;4802;p60">
              <a:extLst>
                <a:ext uri="{FF2B5EF4-FFF2-40B4-BE49-F238E27FC236}">
                  <a16:creationId xmlns:a16="http://schemas.microsoft.com/office/drawing/2014/main" id="{116F9B71-B5CB-9BB0-F924-FD99FECA6219}"/>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4" name="Google Shape;4803;p60">
              <a:extLst>
                <a:ext uri="{FF2B5EF4-FFF2-40B4-BE49-F238E27FC236}">
                  <a16:creationId xmlns:a16="http://schemas.microsoft.com/office/drawing/2014/main" id="{FEB68DDA-8B5A-28EE-3AD6-4FC3E862F54E}"/>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5" name="Google Shape;4804;p60">
              <a:extLst>
                <a:ext uri="{FF2B5EF4-FFF2-40B4-BE49-F238E27FC236}">
                  <a16:creationId xmlns:a16="http://schemas.microsoft.com/office/drawing/2014/main" id="{C9ED3274-86D1-6B8D-60C7-E433B54FB83F}"/>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6" name="Google Shape;4805;p60">
              <a:extLst>
                <a:ext uri="{FF2B5EF4-FFF2-40B4-BE49-F238E27FC236}">
                  <a16:creationId xmlns:a16="http://schemas.microsoft.com/office/drawing/2014/main" id="{1513BD13-3886-74E4-82D8-1591091B9E0B}"/>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7" name="Google Shape;4806;p60">
              <a:extLst>
                <a:ext uri="{FF2B5EF4-FFF2-40B4-BE49-F238E27FC236}">
                  <a16:creationId xmlns:a16="http://schemas.microsoft.com/office/drawing/2014/main" id="{423AEBB3-37AA-047D-3C8F-C831FF747B57}"/>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8" name="Google Shape;4807;p60">
              <a:extLst>
                <a:ext uri="{FF2B5EF4-FFF2-40B4-BE49-F238E27FC236}">
                  <a16:creationId xmlns:a16="http://schemas.microsoft.com/office/drawing/2014/main" id="{140BF0CC-DED8-970D-884C-A78A6D8896D6}"/>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9" name="Google Shape;4808;p60">
              <a:extLst>
                <a:ext uri="{FF2B5EF4-FFF2-40B4-BE49-F238E27FC236}">
                  <a16:creationId xmlns:a16="http://schemas.microsoft.com/office/drawing/2014/main" id="{13D1B9AF-CBFA-1A2E-87D8-95510D23033D}"/>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0" name="Google Shape;4809;p60">
              <a:extLst>
                <a:ext uri="{FF2B5EF4-FFF2-40B4-BE49-F238E27FC236}">
                  <a16:creationId xmlns:a16="http://schemas.microsoft.com/office/drawing/2014/main" id="{1F1F1FED-822A-FE99-74AA-25DB1753AD46}"/>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1" name="Google Shape;4810;p60">
              <a:extLst>
                <a:ext uri="{FF2B5EF4-FFF2-40B4-BE49-F238E27FC236}">
                  <a16:creationId xmlns:a16="http://schemas.microsoft.com/office/drawing/2014/main" id="{192B595C-F98D-09BD-A950-02AB663A5281}"/>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2" name="Google Shape;4811;p60">
              <a:extLst>
                <a:ext uri="{FF2B5EF4-FFF2-40B4-BE49-F238E27FC236}">
                  <a16:creationId xmlns:a16="http://schemas.microsoft.com/office/drawing/2014/main" id="{281E6A8A-B053-DB3B-27A1-9E1FE0B95739}"/>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3" name="Google Shape;4812;p60">
              <a:extLst>
                <a:ext uri="{FF2B5EF4-FFF2-40B4-BE49-F238E27FC236}">
                  <a16:creationId xmlns:a16="http://schemas.microsoft.com/office/drawing/2014/main" id="{9EE6ED78-B1C1-712C-D668-A2A83E867529}"/>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4" name="Google Shape;4813;p60">
              <a:extLst>
                <a:ext uri="{FF2B5EF4-FFF2-40B4-BE49-F238E27FC236}">
                  <a16:creationId xmlns:a16="http://schemas.microsoft.com/office/drawing/2014/main" id="{D3A35844-0072-99BB-57C2-BB022049B55F}"/>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5" name="Google Shape;4814;p60">
              <a:extLst>
                <a:ext uri="{FF2B5EF4-FFF2-40B4-BE49-F238E27FC236}">
                  <a16:creationId xmlns:a16="http://schemas.microsoft.com/office/drawing/2014/main" id="{BC10A7C0-55BA-4D5A-FE16-52DACFAE6BF3}"/>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6" name="Google Shape;4815;p60">
              <a:extLst>
                <a:ext uri="{FF2B5EF4-FFF2-40B4-BE49-F238E27FC236}">
                  <a16:creationId xmlns:a16="http://schemas.microsoft.com/office/drawing/2014/main" id="{3BE37B6C-FF66-A5B3-5AB9-C24FD0B61C80}"/>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7" name="Google Shape;4816;p60">
              <a:extLst>
                <a:ext uri="{FF2B5EF4-FFF2-40B4-BE49-F238E27FC236}">
                  <a16:creationId xmlns:a16="http://schemas.microsoft.com/office/drawing/2014/main" id="{8CE3EA09-DC77-B23C-8238-C090153834A3}"/>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8" name="Google Shape;4817;p60">
              <a:extLst>
                <a:ext uri="{FF2B5EF4-FFF2-40B4-BE49-F238E27FC236}">
                  <a16:creationId xmlns:a16="http://schemas.microsoft.com/office/drawing/2014/main" id="{2BCEF15E-04E9-52D2-040C-C65E999CEF03}"/>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9" name="Google Shape;4818;p60">
              <a:extLst>
                <a:ext uri="{FF2B5EF4-FFF2-40B4-BE49-F238E27FC236}">
                  <a16:creationId xmlns:a16="http://schemas.microsoft.com/office/drawing/2014/main" id="{71D184B2-767E-5650-C067-EF8A9A7601BF}"/>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0" name="Google Shape;4819;p60">
              <a:extLst>
                <a:ext uri="{FF2B5EF4-FFF2-40B4-BE49-F238E27FC236}">
                  <a16:creationId xmlns:a16="http://schemas.microsoft.com/office/drawing/2014/main" id="{83D7046F-A324-9104-40A3-EBB321694E93}"/>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1" name="Google Shape;4820;p60">
              <a:extLst>
                <a:ext uri="{FF2B5EF4-FFF2-40B4-BE49-F238E27FC236}">
                  <a16:creationId xmlns:a16="http://schemas.microsoft.com/office/drawing/2014/main" id="{CB025BB2-8276-A559-A2A9-427749885EF6}"/>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2" name="Google Shape;4821;p60">
              <a:extLst>
                <a:ext uri="{FF2B5EF4-FFF2-40B4-BE49-F238E27FC236}">
                  <a16:creationId xmlns:a16="http://schemas.microsoft.com/office/drawing/2014/main" id="{F0C0F741-D5B5-8118-C57E-F47BEB358673}"/>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3" name="Google Shape;4822;p60">
              <a:extLst>
                <a:ext uri="{FF2B5EF4-FFF2-40B4-BE49-F238E27FC236}">
                  <a16:creationId xmlns:a16="http://schemas.microsoft.com/office/drawing/2014/main" id="{9935CB77-423E-C20E-62AB-4B1AC5814464}"/>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4" name="Google Shape;4823;p60">
              <a:extLst>
                <a:ext uri="{FF2B5EF4-FFF2-40B4-BE49-F238E27FC236}">
                  <a16:creationId xmlns:a16="http://schemas.microsoft.com/office/drawing/2014/main" id="{AF094CF3-4857-1BC3-0C40-AC03F0AF68EE}"/>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5" name="Google Shape;4824;p60">
              <a:extLst>
                <a:ext uri="{FF2B5EF4-FFF2-40B4-BE49-F238E27FC236}">
                  <a16:creationId xmlns:a16="http://schemas.microsoft.com/office/drawing/2014/main" id="{61AA3E72-A18D-5F91-3D7A-4342861C4B3C}"/>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6" name="Google Shape;4825;p60">
              <a:extLst>
                <a:ext uri="{FF2B5EF4-FFF2-40B4-BE49-F238E27FC236}">
                  <a16:creationId xmlns:a16="http://schemas.microsoft.com/office/drawing/2014/main" id="{784E5197-4AFB-F09A-8D6E-ECE148360455}"/>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7" name="Google Shape;4826;p60">
              <a:extLst>
                <a:ext uri="{FF2B5EF4-FFF2-40B4-BE49-F238E27FC236}">
                  <a16:creationId xmlns:a16="http://schemas.microsoft.com/office/drawing/2014/main" id="{9E3DE0C7-3A9C-8BF6-2D8F-56A492DFEEA2}"/>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8" name="Google Shape;4827;p60">
              <a:extLst>
                <a:ext uri="{FF2B5EF4-FFF2-40B4-BE49-F238E27FC236}">
                  <a16:creationId xmlns:a16="http://schemas.microsoft.com/office/drawing/2014/main" id="{3350270C-243C-82B3-6854-08E9E94FB9F8}"/>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9" name="Google Shape;4828;p60">
              <a:extLst>
                <a:ext uri="{FF2B5EF4-FFF2-40B4-BE49-F238E27FC236}">
                  <a16:creationId xmlns:a16="http://schemas.microsoft.com/office/drawing/2014/main" id="{95136CEA-9685-52FA-8F1B-36F414561A55}"/>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0" name="Google Shape;4829;p60">
              <a:extLst>
                <a:ext uri="{FF2B5EF4-FFF2-40B4-BE49-F238E27FC236}">
                  <a16:creationId xmlns:a16="http://schemas.microsoft.com/office/drawing/2014/main" id="{9A728CDD-6D3E-53A2-5A50-8771EBE4109D}"/>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1" name="Google Shape;4830;p60">
              <a:extLst>
                <a:ext uri="{FF2B5EF4-FFF2-40B4-BE49-F238E27FC236}">
                  <a16:creationId xmlns:a16="http://schemas.microsoft.com/office/drawing/2014/main" id="{23AF49C2-EC49-1383-96F4-4BE3FBE31E05}"/>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2" name="Google Shape;4831;p60">
              <a:extLst>
                <a:ext uri="{FF2B5EF4-FFF2-40B4-BE49-F238E27FC236}">
                  <a16:creationId xmlns:a16="http://schemas.microsoft.com/office/drawing/2014/main" id="{A8773500-FCDA-6B21-F375-381E84A71B47}"/>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3" name="Google Shape;4832;p60">
              <a:extLst>
                <a:ext uri="{FF2B5EF4-FFF2-40B4-BE49-F238E27FC236}">
                  <a16:creationId xmlns:a16="http://schemas.microsoft.com/office/drawing/2014/main" id="{12781AA5-3EC2-EDBA-4E14-B9BF0C8422B0}"/>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4" name="Google Shape;4833;p60">
              <a:extLst>
                <a:ext uri="{FF2B5EF4-FFF2-40B4-BE49-F238E27FC236}">
                  <a16:creationId xmlns:a16="http://schemas.microsoft.com/office/drawing/2014/main" id="{613323A0-4F3F-F05D-2003-75A935E73B9B}"/>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5" name="Google Shape;4834;p60">
              <a:extLst>
                <a:ext uri="{FF2B5EF4-FFF2-40B4-BE49-F238E27FC236}">
                  <a16:creationId xmlns:a16="http://schemas.microsoft.com/office/drawing/2014/main" id="{9DC09463-F91F-AD1E-FD54-A23AB9D6CB6D}"/>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6" name="Google Shape;4835;p60">
              <a:extLst>
                <a:ext uri="{FF2B5EF4-FFF2-40B4-BE49-F238E27FC236}">
                  <a16:creationId xmlns:a16="http://schemas.microsoft.com/office/drawing/2014/main" id="{222F3F12-AA9B-7497-1D99-73A2749F68AF}"/>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7" name="Google Shape;4836;p60">
              <a:extLst>
                <a:ext uri="{FF2B5EF4-FFF2-40B4-BE49-F238E27FC236}">
                  <a16:creationId xmlns:a16="http://schemas.microsoft.com/office/drawing/2014/main" id="{81CDDEB0-A9FA-2C44-8C32-591759B961BD}"/>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8" name="Google Shape;4837;p60">
              <a:extLst>
                <a:ext uri="{FF2B5EF4-FFF2-40B4-BE49-F238E27FC236}">
                  <a16:creationId xmlns:a16="http://schemas.microsoft.com/office/drawing/2014/main" id="{572F2192-30C6-7E98-33BC-C1C56B23429A}"/>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9" name="Google Shape;4838;p60">
              <a:extLst>
                <a:ext uri="{FF2B5EF4-FFF2-40B4-BE49-F238E27FC236}">
                  <a16:creationId xmlns:a16="http://schemas.microsoft.com/office/drawing/2014/main" id="{1FB91224-03E8-0A5C-BF00-066ED03BE5CD}"/>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0" name="Google Shape;4839;p60">
              <a:extLst>
                <a:ext uri="{FF2B5EF4-FFF2-40B4-BE49-F238E27FC236}">
                  <a16:creationId xmlns:a16="http://schemas.microsoft.com/office/drawing/2014/main" id="{648363B2-9A3C-F0A9-4897-77C72E65AA9D}"/>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1" name="Google Shape;4840;p60">
              <a:extLst>
                <a:ext uri="{FF2B5EF4-FFF2-40B4-BE49-F238E27FC236}">
                  <a16:creationId xmlns:a16="http://schemas.microsoft.com/office/drawing/2014/main" id="{54F21501-41B4-8A9E-11E2-C795AF209385}"/>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2" name="Google Shape;4841;p60">
              <a:extLst>
                <a:ext uri="{FF2B5EF4-FFF2-40B4-BE49-F238E27FC236}">
                  <a16:creationId xmlns:a16="http://schemas.microsoft.com/office/drawing/2014/main" id="{4C0A1EBA-0E22-E3D8-4791-0DDBE6E79DEE}"/>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3" name="Google Shape;4842;p60">
              <a:extLst>
                <a:ext uri="{FF2B5EF4-FFF2-40B4-BE49-F238E27FC236}">
                  <a16:creationId xmlns:a16="http://schemas.microsoft.com/office/drawing/2014/main" id="{4E5C4678-3DC8-1942-7618-CEBAA17237A2}"/>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4" name="Google Shape;4843;p60">
              <a:extLst>
                <a:ext uri="{FF2B5EF4-FFF2-40B4-BE49-F238E27FC236}">
                  <a16:creationId xmlns:a16="http://schemas.microsoft.com/office/drawing/2014/main" id="{F3251397-50C0-370B-37CD-2A66F510CF41}"/>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5" name="Google Shape;4844;p60">
              <a:extLst>
                <a:ext uri="{FF2B5EF4-FFF2-40B4-BE49-F238E27FC236}">
                  <a16:creationId xmlns:a16="http://schemas.microsoft.com/office/drawing/2014/main" id="{D93B27A5-8311-E204-F103-62F0197EEF51}"/>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6" name="Google Shape;4845;p60">
              <a:extLst>
                <a:ext uri="{FF2B5EF4-FFF2-40B4-BE49-F238E27FC236}">
                  <a16:creationId xmlns:a16="http://schemas.microsoft.com/office/drawing/2014/main" id="{4BDDE941-9FD1-2941-65DC-4D54BA1149A0}"/>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7" name="Google Shape;4846;p60">
              <a:extLst>
                <a:ext uri="{FF2B5EF4-FFF2-40B4-BE49-F238E27FC236}">
                  <a16:creationId xmlns:a16="http://schemas.microsoft.com/office/drawing/2014/main" id="{D2173FA7-4420-2653-7893-0E0BCF7AEC15}"/>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8" name="Google Shape;4847;p60">
              <a:extLst>
                <a:ext uri="{FF2B5EF4-FFF2-40B4-BE49-F238E27FC236}">
                  <a16:creationId xmlns:a16="http://schemas.microsoft.com/office/drawing/2014/main" id="{330235DC-F03F-CE33-380A-DEC6E92D8D65}"/>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9" name="Google Shape;4848;p60">
              <a:extLst>
                <a:ext uri="{FF2B5EF4-FFF2-40B4-BE49-F238E27FC236}">
                  <a16:creationId xmlns:a16="http://schemas.microsoft.com/office/drawing/2014/main" id="{20AD06EF-6DA6-588F-67CF-81660840C4B1}"/>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0" name="Google Shape;4849;p60">
              <a:extLst>
                <a:ext uri="{FF2B5EF4-FFF2-40B4-BE49-F238E27FC236}">
                  <a16:creationId xmlns:a16="http://schemas.microsoft.com/office/drawing/2014/main" id="{904FA4A8-5894-8E8E-B412-E5C1A4B8BA15}"/>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1" name="Google Shape;4850;p60">
              <a:extLst>
                <a:ext uri="{FF2B5EF4-FFF2-40B4-BE49-F238E27FC236}">
                  <a16:creationId xmlns:a16="http://schemas.microsoft.com/office/drawing/2014/main" id="{ADDE9B84-448F-6F0C-4725-B3BACCCF4604}"/>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2" name="Google Shape;4851;p60">
              <a:extLst>
                <a:ext uri="{FF2B5EF4-FFF2-40B4-BE49-F238E27FC236}">
                  <a16:creationId xmlns:a16="http://schemas.microsoft.com/office/drawing/2014/main" id="{78A86D60-E4E5-8BD2-D73F-E95A51670B32}"/>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3" name="Google Shape;4852;p60">
              <a:extLst>
                <a:ext uri="{FF2B5EF4-FFF2-40B4-BE49-F238E27FC236}">
                  <a16:creationId xmlns:a16="http://schemas.microsoft.com/office/drawing/2014/main" id="{6A7B7ABA-8035-7775-0150-0CCEB203CDB9}"/>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4" name="Google Shape;4853;p60">
              <a:extLst>
                <a:ext uri="{FF2B5EF4-FFF2-40B4-BE49-F238E27FC236}">
                  <a16:creationId xmlns:a16="http://schemas.microsoft.com/office/drawing/2014/main" id="{9F81A98A-1CB3-396A-7E04-50C9996543BE}"/>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5" name="Google Shape;4854;p60">
              <a:extLst>
                <a:ext uri="{FF2B5EF4-FFF2-40B4-BE49-F238E27FC236}">
                  <a16:creationId xmlns:a16="http://schemas.microsoft.com/office/drawing/2014/main" id="{4E65E5EA-24CA-4B22-9654-8637AB849F0B}"/>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6" name="Google Shape;4855;p60">
              <a:extLst>
                <a:ext uri="{FF2B5EF4-FFF2-40B4-BE49-F238E27FC236}">
                  <a16:creationId xmlns:a16="http://schemas.microsoft.com/office/drawing/2014/main" id="{C161A463-A827-4CC9-6C6F-7572A1ECFCE0}"/>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7" name="Google Shape;4856;p60">
              <a:extLst>
                <a:ext uri="{FF2B5EF4-FFF2-40B4-BE49-F238E27FC236}">
                  <a16:creationId xmlns:a16="http://schemas.microsoft.com/office/drawing/2014/main" id="{123E0371-657A-03C8-9A48-132A98C4E811}"/>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8" name="Google Shape;4857;p60">
              <a:extLst>
                <a:ext uri="{FF2B5EF4-FFF2-40B4-BE49-F238E27FC236}">
                  <a16:creationId xmlns:a16="http://schemas.microsoft.com/office/drawing/2014/main" id="{C44544F8-5C94-9A65-CB7F-FEB31F181859}"/>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9" name="Google Shape;4858;p60">
              <a:extLst>
                <a:ext uri="{FF2B5EF4-FFF2-40B4-BE49-F238E27FC236}">
                  <a16:creationId xmlns:a16="http://schemas.microsoft.com/office/drawing/2014/main" id="{DBA83B9F-5945-5C65-594E-7839ACF46469}"/>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0" name="Google Shape;4859;p60">
              <a:extLst>
                <a:ext uri="{FF2B5EF4-FFF2-40B4-BE49-F238E27FC236}">
                  <a16:creationId xmlns:a16="http://schemas.microsoft.com/office/drawing/2014/main" id="{1215E590-D061-EC8A-A5E4-59BD7612D7EA}"/>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1" name="Google Shape;4860;p60">
              <a:extLst>
                <a:ext uri="{FF2B5EF4-FFF2-40B4-BE49-F238E27FC236}">
                  <a16:creationId xmlns:a16="http://schemas.microsoft.com/office/drawing/2014/main" id="{A80E5A29-3535-435E-B61C-C00F31DDE2A8}"/>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2" name="Google Shape;4861;p60">
              <a:extLst>
                <a:ext uri="{FF2B5EF4-FFF2-40B4-BE49-F238E27FC236}">
                  <a16:creationId xmlns:a16="http://schemas.microsoft.com/office/drawing/2014/main" id="{382F1FB3-93AE-7E8F-1455-A36A63F87FC7}"/>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3" name="Google Shape;4862;p60">
              <a:extLst>
                <a:ext uri="{FF2B5EF4-FFF2-40B4-BE49-F238E27FC236}">
                  <a16:creationId xmlns:a16="http://schemas.microsoft.com/office/drawing/2014/main" id="{4A1FAC41-4D36-541B-CACA-E1224C2AC9BE}"/>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4" name="Google Shape;4863;p60">
              <a:extLst>
                <a:ext uri="{FF2B5EF4-FFF2-40B4-BE49-F238E27FC236}">
                  <a16:creationId xmlns:a16="http://schemas.microsoft.com/office/drawing/2014/main" id="{56774974-3CAF-3F41-B58B-FCF3AF42C4B6}"/>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5" name="Google Shape;4864;p60">
              <a:extLst>
                <a:ext uri="{FF2B5EF4-FFF2-40B4-BE49-F238E27FC236}">
                  <a16:creationId xmlns:a16="http://schemas.microsoft.com/office/drawing/2014/main" id="{23E263B8-1680-76F4-9BA5-62D34F93DD1F}"/>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6" name="Google Shape;4865;p60">
              <a:extLst>
                <a:ext uri="{FF2B5EF4-FFF2-40B4-BE49-F238E27FC236}">
                  <a16:creationId xmlns:a16="http://schemas.microsoft.com/office/drawing/2014/main" id="{B37A69EA-C84D-B588-1930-229D9FF3728E}"/>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7" name="Google Shape;4866;p60">
              <a:extLst>
                <a:ext uri="{FF2B5EF4-FFF2-40B4-BE49-F238E27FC236}">
                  <a16:creationId xmlns:a16="http://schemas.microsoft.com/office/drawing/2014/main" id="{9D3B7CEF-8139-5332-E224-723C9FA1E3B2}"/>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8" name="Google Shape;4867;p60">
              <a:extLst>
                <a:ext uri="{FF2B5EF4-FFF2-40B4-BE49-F238E27FC236}">
                  <a16:creationId xmlns:a16="http://schemas.microsoft.com/office/drawing/2014/main" id="{64A14430-6459-A928-5C3F-46BCBD6B04FA}"/>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9" name="Google Shape;4868;p60">
              <a:extLst>
                <a:ext uri="{FF2B5EF4-FFF2-40B4-BE49-F238E27FC236}">
                  <a16:creationId xmlns:a16="http://schemas.microsoft.com/office/drawing/2014/main" id="{FFAFBEC7-EC8B-F18C-66E3-FBE326DA5B86}"/>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0" name="Google Shape;4869;p60">
              <a:extLst>
                <a:ext uri="{FF2B5EF4-FFF2-40B4-BE49-F238E27FC236}">
                  <a16:creationId xmlns:a16="http://schemas.microsoft.com/office/drawing/2014/main" id="{E4B18D64-EA99-9430-E091-2E2492A3CE97}"/>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1" name="Google Shape;4870;p60">
              <a:extLst>
                <a:ext uri="{FF2B5EF4-FFF2-40B4-BE49-F238E27FC236}">
                  <a16:creationId xmlns:a16="http://schemas.microsoft.com/office/drawing/2014/main" id="{CF0D2606-2096-2D68-56C5-9524619E8BEE}"/>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2" name="Google Shape;4871;p60">
              <a:extLst>
                <a:ext uri="{FF2B5EF4-FFF2-40B4-BE49-F238E27FC236}">
                  <a16:creationId xmlns:a16="http://schemas.microsoft.com/office/drawing/2014/main" id="{C77FFE47-81C1-C909-312C-C3927044F7B8}"/>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3" name="Google Shape;4872;p60">
              <a:extLst>
                <a:ext uri="{FF2B5EF4-FFF2-40B4-BE49-F238E27FC236}">
                  <a16:creationId xmlns:a16="http://schemas.microsoft.com/office/drawing/2014/main" id="{06A19D42-9A21-77F9-285F-A0496FF0B375}"/>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4" name="Google Shape;4873;p60">
              <a:extLst>
                <a:ext uri="{FF2B5EF4-FFF2-40B4-BE49-F238E27FC236}">
                  <a16:creationId xmlns:a16="http://schemas.microsoft.com/office/drawing/2014/main" id="{84CBAD09-9CB1-A055-F398-0741F33EA5F2}"/>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5" name="Google Shape;4874;p60">
              <a:extLst>
                <a:ext uri="{FF2B5EF4-FFF2-40B4-BE49-F238E27FC236}">
                  <a16:creationId xmlns:a16="http://schemas.microsoft.com/office/drawing/2014/main" id="{82E8B94B-27C5-2358-BCF7-AB083DFE4032}"/>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6" name="Google Shape;4875;p60">
              <a:extLst>
                <a:ext uri="{FF2B5EF4-FFF2-40B4-BE49-F238E27FC236}">
                  <a16:creationId xmlns:a16="http://schemas.microsoft.com/office/drawing/2014/main" id="{5A520BF1-8D7E-4E53-AACA-2550B52C447A}"/>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7" name="Google Shape;4876;p60">
              <a:extLst>
                <a:ext uri="{FF2B5EF4-FFF2-40B4-BE49-F238E27FC236}">
                  <a16:creationId xmlns:a16="http://schemas.microsoft.com/office/drawing/2014/main" id="{ACAD8491-5A9E-37AB-B630-CF36E8C6A4D2}"/>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8" name="Google Shape;4877;p60">
              <a:extLst>
                <a:ext uri="{FF2B5EF4-FFF2-40B4-BE49-F238E27FC236}">
                  <a16:creationId xmlns:a16="http://schemas.microsoft.com/office/drawing/2014/main" id="{46CD6165-B9D7-5F5B-1DCC-9B95D0F4FA1F}"/>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9" name="Google Shape;4878;p60">
              <a:extLst>
                <a:ext uri="{FF2B5EF4-FFF2-40B4-BE49-F238E27FC236}">
                  <a16:creationId xmlns:a16="http://schemas.microsoft.com/office/drawing/2014/main" id="{A144232F-E589-5B42-5E43-81A3E148AD1A}"/>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0" name="Google Shape;4879;p60">
              <a:extLst>
                <a:ext uri="{FF2B5EF4-FFF2-40B4-BE49-F238E27FC236}">
                  <a16:creationId xmlns:a16="http://schemas.microsoft.com/office/drawing/2014/main" id="{2A296651-8B9B-EE14-F133-396CF621EA25}"/>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1" name="Google Shape;4880;p60">
              <a:extLst>
                <a:ext uri="{FF2B5EF4-FFF2-40B4-BE49-F238E27FC236}">
                  <a16:creationId xmlns:a16="http://schemas.microsoft.com/office/drawing/2014/main" id="{B1D4F75F-4095-9202-B85D-3FA2FA9F24EF}"/>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2" name="Google Shape;4881;p60">
              <a:extLst>
                <a:ext uri="{FF2B5EF4-FFF2-40B4-BE49-F238E27FC236}">
                  <a16:creationId xmlns:a16="http://schemas.microsoft.com/office/drawing/2014/main" id="{0534876A-E5F0-8511-574F-9693C85AEAC5}"/>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3" name="Google Shape;4882;p60">
              <a:extLst>
                <a:ext uri="{FF2B5EF4-FFF2-40B4-BE49-F238E27FC236}">
                  <a16:creationId xmlns:a16="http://schemas.microsoft.com/office/drawing/2014/main" id="{D9A39DBF-3FA1-28BD-6DC3-F01CE90F4074}"/>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4" name="Google Shape;4883;p60">
              <a:extLst>
                <a:ext uri="{FF2B5EF4-FFF2-40B4-BE49-F238E27FC236}">
                  <a16:creationId xmlns:a16="http://schemas.microsoft.com/office/drawing/2014/main" id="{7D49C9C7-A647-4DA1-F49A-10E647D79836}"/>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5" name="Google Shape;4884;p60">
              <a:extLst>
                <a:ext uri="{FF2B5EF4-FFF2-40B4-BE49-F238E27FC236}">
                  <a16:creationId xmlns:a16="http://schemas.microsoft.com/office/drawing/2014/main" id="{2E210FC4-A92B-B349-B7F4-931E7E099B07}"/>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6" name="Google Shape;4885;p60">
              <a:extLst>
                <a:ext uri="{FF2B5EF4-FFF2-40B4-BE49-F238E27FC236}">
                  <a16:creationId xmlns:a16="http://schemas.microsoft.com/office/drawing/2014/main" id="{C6D8BF52-04C2-8467-9AE6-8739A3B9FCDC}"/>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7" name="Google Shape;4886;p60">
              <a:extLst>
                <a:ext uri="{FF2B5EF4-FFF2-40B4-BE49-F238E27FC236}">
                  <a16:creationId xmlns:a16="http://schemas.microsoft.com/office/drawing/2014/main" id="{839063C8-5281-AA81-3D49-84D7E6758E9A}"/>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8" name="Google Shape;4887;p60">
              <a:extLst>
                <a:ext uri="{FF2B5EF4-FFF2-40B4-BE49-F238E27FC236}">
                  <a16:creationId xmlns:a16="http://schemas.microsoft.com/office/drawing/2014/main" id="{7D5411A7-FA9A-D0A4-7673-1F4C61F84D66}"/>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9" name="Google Shape;4888;p60">
              <a:extLst>
                <a:ext uri="{FF2B5EF4-FFF2-40B4-BE49-F238E27FC236}">
                  <a16:creationId xmlns:a16="http://schemas.microsoft.com/office/drawing/2014/main" id="{DB8717AA-940E-587B-4BC7-76775B15B459}"/>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0" name="Google Shape;4889;p60">
              <a:extLst>
                <a:ext uri="{FF2B5EF4-FFF2-40B4-BE49-F238E27FC236}">
                  <a16:creationId xmlns:a16="http://schemas.microsoft.com/office/drawing/2014/main" id="{AF771FB7-17DC-EA04-EC7D-EF90FFA66215}"/>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1" name="Google Shape;4890;p60">
              <a:extLst>
                <a:ext uri="{FF2B5EF4-FFF2-40B4-BE49-F238E27FC236}">
                  <a16:creationId xmlns:a16="http://schemas.microsoft.com/office/drawing/2014/main" id="{2D46F68B-78C0-6871-E072-8D36544C68A8}"/>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2" name="Google Shape;4891;p60">
              <a:extLst>
                <a:ext uri="{FF2B5EF4-FFF2-40B4-BE49-F238E27FC236}">
                  <a16:creationId xmlns:a16="http://schemas.microsoft.com/office/drawing/2014/main" id="{3C458B28-1FBC-7A68-3150-9E3D413A3E37}"/>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3" name="Google Shape;4892;p60">
              <a:extLst>
                <a:ext uri="{FF2B5EF4-FFF2-40B4-BE49-F238E27FC236}">
                  <a16:creationId xmlns:a16="http://schemas.microsoft.com/office/drawing/2014/main" id="{CD5324E6-5943-A974-62FA-AD419D312424}"/>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4" name="Google Shape;4893;p60">
              <a:extLst>
                <a:ext uri="{FF2B5EF4-FFF2-40B4-BE49-F238E27FC236}">
                  <a16:creationId xmlns:a16="http://schemas.microsoft.com/office/drawing/2014/main" id="{20DDDAEC-B4A8-B678-C8B9-CE7D32DC9344}"/>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5" name="Google Shape;4894;p60">
              <a:extLst>
                <a:ext uri="{FF2B5EF4-FFF2-40B4-BE49-F238E27FC236}">
                  <a16:creationId xmlns:a16="http://schemas.microsoft.com/office/drawing/2014/main" id="{82581B70-D7A1-CFAA-69F3-3CA5B0B37F5C}"/>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6" name="Google Shape;4895;p60">
              <a:extLst>
                <a:ext uri="{FF2B5EF4-FFF2-40B4-BE49-F238E27FC236}">
                  <a16:creationId xmlns:a16="http://schemas.microsoft.com/office/drawing/2014/main" id="{72D5EC62-C6C7-0A7F-76A9-DF5FDC3790CA}"/>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7" name="Google Shape;4896;p60">
              <a:extLst>
                <a:ext uri="{FF2B5EF4-FFF2-40B4-BE49-F238E27FC236}">
                  <a16:creationId xmlns:a16="http://schemas.microsoft.com/office/drawing/2014/main" id="{51670281-6F62-3B80-ADF0-30C2D12E9354}"/>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8" name="Google Shape;4897;p60">
              <a:extLst>
                <a:ext uri="{FF2B5EF4-FFF2-40B4-BE49-F238E27FC236}">
                  <a16:creationId xmlns:a16="http://schemas.microsoft.com/office/drawing/2014/main" id="{A3CF1032-3510-D0FE-132C-ADF28F349B8A}"/>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9" name="Google Shape;4898;p60">
              <a:extLst>
                <a:ext uri="{FF2B5EF4-FFF2-40B4-BE49-F238E27FC236}">
                  <a16:creationId xmlns:a16="http://schemas.microsoft.com/office/drawing/2014/main" id="{151BF71E-68B6-7ECB-A831-B9420305987D}"/>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0" name="Google Shape;4899;p60">
              <a:extLst>
                <a:ext uri="{FF2B5EF4-FFF2-40B4-BE49-F238E27FC236}">
                  <a16:creationId xmlns:a16="http://schemas.microsoft.com/office/drawing/2014/main" id="{58DE79CB-EDBF-6B52-A7BC-77F1F7AFA67C}"/>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1" name="Google Shape;4900;p60">
              <a:extLst>
                <a:ext uri="{FF2B5EF4-FFF2-40B4-BE49-F238E27FC236}">
                  <a16:creationId xmlns:a16="http://schemas.microsoft.com/office/drawing/2014/main" id="{DBABF8DE-E1AF-AA12-F585-83166002DCF6}"/>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2" name="Google Shape;4901;p60">
              <a:extLst>
                <a:ext uri="{FF2B5EF4-FFF2-40B4-BE49-F238E27FC236}">
                  <a16:creationId xmlns:a16="http://schemas.microsoft.com/office/drawing/2014/main" id="{E038D9D1-8C05-FB61-0F5C-CC83B7D90494}"/>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3" name="Google Shape;4902;p60">
              <a:extLst>
                <a:ext uri="{FF2B5EF4-FFF2-40B4-BE49-F238E27FC236}">
                  <a16:creationId xmlns:a16="http://schemas.microsoft.com/office/drawing/2014/main" id="{FF55B913-78C4-91A8-1DBB-41FE76B9D944}"/>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4" name="Google Shape;4903;p60">
              <a:extLst>
                <a:ext uri="{FF2B5EF4-FFF2-40B4-BE49-F238E27FC236}">
                  <a16:creationId xmlns:a16="http://schemas.microsoft.com/office/drawing/2014/main" id="{22B57E73-BB11-382F-33E6-4943F04DDB85}"/>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5" name="Google Shape;4904;p60">
              <a:extLst>
                <a:ext uri="{FF2B5EF4-FFF2-40B4-BE49-F238E27FC236}">
                  <a16:creationId xmlns:a16="http://schemas.microsoft.com/office/drawing/2014/main" id="{B089CB6E-B14C-2279-4A90-50D1B73E82D6}"/>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6" name="Google Shape;4905;p60">
              <a:extLst>
                <a:ext uri="{FF2B5EF4-FFF2-40B4-BE49-F238E27FC236}">
                  <a16:creationId xmlns:a16="http://schemas.microsoft.com/office/drawing/2014/main" id="{54BC473F-D8EB-FF6C-8C28-62AB4CF7E473}"/>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7" name="Google Shape;4906;p60">
              <a:extLst>
                <a:ext uri="{FF2B5EF4-FFF2-40B4-BE49-F238E27FC236}">
                  <a16:creationId xmlns:a16="http://schemas.microsoft.com/office/drawing/2014/main" id="{DB005276-2DAC-FABA-4030-5269BDAC6156}"/>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8" name="Google Shape;4907;p60">
              <a:extLst>
                <a:ext uri="{FF2B5EF4-FFF2-40B4-BE49-F238E27FC236}">
                  <a16:creationId xmlns:a16="http://schemas.microsoft.com/office/drawing/2014/main" id="{D65DC08E-268B-C30D-7572-0FD5CCE222C7}"/>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9" name="Google Shape;4908;p60">
              <a:extLst>
                <a:ext uri="{FF2B5EF4-FFF2-40B4-BE49-F238E27FC236}">
                  <a16:creationId xmlns:a16="http://schemas.microsoft.com/office/drawing/2014/main" id="{F20899FF-1341-17E8-5DB0-D37BA6D129B1}"/>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0" name="Google Shape;4909;p60">
              <a:extLst>
                <a:ext uri="{FF2B5EF4-FFF2-40B4-BE49-F238E27FC236}">
                  <a16:creationId xmlns:a16="http://schemas.microsoft.com/office/drawing/2014/main" id="{34D1BC69-CE7A-6038-F06A-67A7DEA6244E}"/>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1" name="Google Shape;4910;p60">
              <a:extLst>
                <a:ext uri="{FF2B5EF4-FFF2-40B4-BE49-F238E27FC236}">
                  <a16:creationId xmlns:a16="http://schemas.microsoft.com/office/drawing/2014/main" id="{9143603B-7AFB-2776-62AA-8CB7B2726114}"/>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2" name="Google Shape;4911;p60">
              <a:extLst>
                <a:ext uri="{FF2B5EF4-FFF2-40B4-BE49-F238E27FC236}">
                  <a16:creationId xmlns:a16="http://schemas.microsoft.com/office/drawing/2014/main" id="{224883B2-521B-D55E-F29E-2E70A09A8BE2}"/>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3" name="Google Shape;4912;p60">
              <a:extLst>
                <a:ext uri="{FF2B5EF4-FFF2-40B4-BE49-F238E27FC236}">
                  <a16:creationId xmlns:a16="http://schemas.microsoft.com/office/drawing/2014/main" id="{FB2E4923-6772-6E01-2847-FA26F039BCD5}"/>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4" name="Google Shape;4913;p60">
              <a:extLst>
                <a:ext uri="{FF2B5EF4-FFF2-40B4-BE49-F238E27FC236}">
                  <a16:creationId xmlns:a16="http://schemas.microsoft.com/office/drawing/2014/main" id="{804A08F0-7E90-53E9-0D60-E385B38313D3}"/>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5" name="Google Shape;4914;p60">
              <a:extLst>
                <a:ext uri="{FF2B5EF4-FFF2-40B4-BE49-F238E27FC236}">
                  <a16:creationId xmlns:a16="http://schemas.microsoft.com/office/drawing/2014/main" id="{B097AED2-CA66-5356-0674-3A67DE9DF597}"/>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6" name="Google Shape;4915;p60">
              <a:extLst>
                <a:ext uri="{FF2B5EF4-FFF2-40B4-BE49-F238E27FC236}">
                  <a16:creationId xmlns:a16="http://schemas.microsoft.com/office/drawing/2014/main" id="{C94D0F31-8673-5AA7-5FB0-90A2C164FF8E}"/>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7" name="Google Shape;4916;p60">
              <a:extLst>
                <a:ext uri="{FF2B5EF4-FFF2-40B4-BE49-F238E27FC236}">
                  <a16:creationId xmlns:a16="http://schemas.microsoft.com/office/drawing/2014/main" id="{9097F17B-5AFD-3E26-82CF-67683E8874CB}"/>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8" name="Google Shape;4917;p60">
              <a:extLst>
                <a:ext uri="{FF2B5EF4-FFF2-40B4-BE49-F238E27FC236}">
                  <a16:creationId xmlns:a16="http://schemas.microsoft.com/office/drawing/2014/main" id="{FB8C4E9D-248E-F311-0871-AC16F8793F07}"/>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9" name="Google Shape;4918;p60">
              <a:extLst>
                <a:ext uri="{FF2B5EF4-FFF2-40B4-BE49-F238E27FC236}">
                  <a16:creationId xmlns:a16="http://schemas.microsoft.com/office/drawing/2014/main" id="{471147C4-EC39-00B8-CAE6-C88412DD662B}"/>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0" name="Google Shape;4919;p60">
              <a:extLst>
                <a:ext uri="{FF2B5EF4-FFF2-40B4-BE49-F238E27FC236}">
                  <a16:creationId xmlns:a16="http://schemas.microsoft.com/office/drawing/2014/main" id="{4ED53B71-62DE-6199-BC85-98A5688279DE}"/>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1" name="Google Shape;4920;p60">
              <a:extLst>
                <a:ext uri="{FF2B5EF4-FFF2-40B4-BE49-F238E27FC236}">
                  <a16:creationId xmlns:a16="http://schemas.microsoft.com/office/drawing/2014/main" id="{109C9DA4-9BD7-FC64-D809-A99B59D33FAE}"/>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2" name="Google Shape;4921;p60">
              <a:extLst>
                <a:ext uri="{FF2B5EF4-FFF2-40B4-BE49-F238E27FC236}">
                  <a16:creationId xmlns:a16="http://schemas.microsoft.com/office/drawing/2014/main" id="{4E55905C-CA7B-2177-A548-FE5902518919}"/>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3" name="Google Shape;4922;p60">
              <a:extLst>
                <a:ext uri="{FF2B5EF4-FFF2-40B4-BE49-F238E27FC236}">
                  <a16:creationId xmlns:a16="http://schemas.microsoft.com/office/drawing/2014/main" id="{528F3175-93C6-B65D-68F0-B6C890BE95FC}"/>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4" name="Google Shape;4923;p60">
              <a:extLst>
                <a:ext uri="{FF2B5EF4-FFF2-40B4-BE49-F238E27FC236}">
                  <a16:creationId xmlns:a16="http://schemas.microsoft.com/office/drawing/2014/main" id="{20857EA2-F290-4B31-97D7-DD3794790447}"/>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5" name="Google Shape;4924;p60">
              <a:extLst>
                <a:ext uri="{FF2B5EF4-FFF2-40B4-BE49-F238E27FC236}">
                  <a16:creationId xmlns:a16="http://schemas.microsoft.com/office/drawing/2014/main" id="{1BF373EA-CD69-401C-AE94-119A06580FCF}"/>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6" name="Google Shape;4925;p60">
              <a:extLst>
                <a:ext uri="{FF2B5EF4-FFF2-40B4-BE49-F238E27FC236}">
                  <a16:creationId xmlns:a16="http://schemas.microsoft.com/office/drawing/2014/main" id="{B51C9B32-975F-87A7-692F-8E8A5A963502}"/>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7" name="Google Shape;4926;p60">
              <a:extLst>
                <a:ext uri="{FF2B5EF4-FFF2-40B4-BE49-F238E27FC236}">
                  <a16:creationId xmlns:a16="http://schemas.microsoft.com/office/drawing/2014/main" id="{12A37A52-4009-45DF-8D1E-9B08628E18A7}"/>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8" name="Google Shape;4927;p60">
              <a:extLst>
                <a:ext uri="{FF2B5EF4-FFF2-40B4-BE49-F238E27FC236}">
                  <a16:creationId xmlns:a16="http://schemas.microsoft.com/office/drawing/2014/main" id="{A4F5F8A1-6FF7-27AC-D3FC-EFFCD107C3EB}"/>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9" name="Google Shape;4928;p60">
              <a:extLst>
                <a:ext uri="{FF2B5EF4-FFF2-40B4-BE49-F238E27FC236}">
                  <a16:creationId xmlns:a16="http://schemas.microsoft.com/office/drawing/2014/main" id="{6B0063AB-00F9-1DA8-5C2C-3390D2FE00A9}"/>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0" name="Google Shape;4929;p60">
              <a:extLst>
                <a:ext uri="{FF2B5EF4-FFF2-40B4-BE49-F238E27FC236}">
                  <a16:creationId xmlns:a16="http://schemas.microsoft.com/office/drawing/2014/main" id="{6400443D-226B-9016-BA47-0FF9FD43C1F5}"/>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1" name="Google Shape;4930;p60">
              <a:extLst>
                <a:ext uri="{FF2B5EF4-FFF2-40B4-BE49-F238E27FC236}">
                  <a16:creationId xmlns:a16="http://schemas.microsoft.com/office/drawing/2014/main" id="{42A2084D-5B70-EA7D-2125-240833ED3F2C}"/>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2" name="Google Shape;4931;p60">
              <a:extLst>
                <a:ext uri="{FF2B5EF4-FFF2-40B4-BE49-F238E27FC236}">
                  <a16:creationId xmlns:a16="http://schemas.microsoft.com/office/drawing/2014/main" id="{F4E57D14-44A5-5525-B54A-A9FEE58C49C2}"/>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3" name="Google Shape;4932;p60">
              <a:extLst>
                <a:ext uri="{FF2B5EF4-FFF2-40B4-BE49-F238E27FC236}">
                  <a16:creationId xmlns:a16="http://schemas.microsoft.com/office/drawing/2014/main" id="{694809CB-0A92-3FF6-E989-1C9252C8757F}"/>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4" name="Google Shape;4933;p60">
              <a:extLst>
                <a:ext uri="{FF2B5EF4-FFF2-40B4-BE49-F238E27FC236}">
                  <a16:creationId xmlns:a16="http://schemas.microsoft.com/office/drawing/2014/main" id="{CBC8A4B9-757A-ED63-BF2E-A781889F19D4}"/>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5" name="Google Shape;4934;p60">
              <a:extLst>
                <a:ext uri="{FF2B5EF4-FFF2-40B4-BE49-F238E27FC236}">
                  <a16:creationId xmlns:a16="http://schemas.microsoft.com/office/drawing/2014/main" id="{4FF1C719-256F-CD78-503B-CC4F4C0CB421}"/>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6" name="Google Shape;4935;p60">
              <a:extLst>
                <a:ext uri="{FF2B5EF4-FFF2-40B4-BE49-F238E27FC236}">
                  <a16:creationId xmlns:a16="http://schemas.microsoft.com/office/drawing/2014/main" id="{55DE915D-4D00-880E-A171-F50465BA71B2}"/>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7" name="Google Shape;4936;p60">
              <a:extLst>
                <a:ext uri="{FF2B5EF4-FFF2-40B4-BE49-F238E27FC236}">
                  <a16:creationId xmlns:a16="http://schemas.microsoft.com/office/drawing/2014/main" id="{6BC959CD-7103-A41F-FE4F-BC0C868BB0E9}"/>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8" name="Google Shape;4937;p60">
              <a:extLst>
                <a:ext uri="{FF2B5EF4-FFF2-40B4-BE49-F238E27FC236}">
                  <a16:creationId xmlns:a16="http://schemas.microsoft.com/office/drawing/2014/main" id="{9EACBEBF-82B7-8CAB-921A-3444E1743AA9}"/>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9" name="Google Shape;4938;p60">
              <a:extLst>
                <a:ext uri="{FF2B5EF4-FFF2-40B4-BE49-F238E27FC236}">
                  <a16:creationId xmlns:a16="http://schemas.microsoft.com/office/drawing/2014/main" id="{59768402-0EC7-9102-00E6-2BAD3E3B6A98}"/>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0" name="Google Shape;4939;p60">
              <a:extLst>
                <a:ext uri="{FF2B5EF4-FFF2-40B4-BE49-F238E27FC236}">
                  <a16:creationId xmlns:a16="http://schemas.microsoft.com/office/drawing/2014/main" id="{B8DBEA34-AAF2-39AB-E741-9213F73F31C6}"/>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1" name="Google Shape;4940;p60">
              <a:extLst>
                <a:ext uri="{FF2B5EF4-FFF2-40B4-BE49-F238E27FC236}">
                  <a16:creationId xmlns:a16="http://schemas.microsoft.com/office/drawing/2014/main" id="{A96AA27D-C46C-D2CC-32A1-01DDD55E6D57}"/>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2" name="Google Shape;4941;p60">
              <a:extLst>
                <a:ext uri="{FF2B5EF4-FFF2-40B4-BE49-F238E27FC236}">
                  <a16:creationId xmlns:a16="http://schemas.microsoft.com/office/drawing/2014/main" id="{9FD7FE2B-5EE5-578A-0CB4-7B75109A7C65}"/>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3" name="Google Shape;4942;p60">
              <a:extLst>
                <a:ext uri="{FF2B5EF4-FFF2-40B4-BE49-F238E27FC236}">
                  <a16:creationId xmlns:a16="http://schemas.microsoft.com/office/drawing/2014/main" id="{D6EF646D-E17A-BE03-BCEC-ADAADF78E173}"/>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4" name="Google Shape;4943;p60">
              <a:extLst>
                <a:ext uri="{FF2B5EF4-FFF2-40B4-BE49-F238E27FC236}">
                  <a16:creationId xmlns:a16="http://schemas.microsoft.com/office/drawing/2014/main" id="{3BAC151E-8125-DCB6-C443-F5ADE3F70C8C}"/>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5" name="Google Shape;4944;p60">
              <a:extLst>
                <a:ext uri="{FF2B5EF4-FFF2-40B4-BE49-F238E27FC236}">
                  <a16:creationId xmlns:a16="http://schemas.microsoft.com/office/drawing/2014/main" id="{2941B790-11EC-4229-1AF2-733C832AE929}"/>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6" name="Google Shape;4945;p60">
              <a:extLst>
                <a:ext uri="{FF2B5EF4-FFF2-40B4-BE49-F238E27FC236}">
                  <a16:creationId xmlns:a16="http://schemas.microsoft.com/office/drawing/2014/main" id="{4EA77D36-9A3B-4E92-78BF-390357E69399}"/>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7" name="Google Shape;4946;p60">
              <a:extLst>
                <a:ext uri="{FF2B5EF4-FFF2-40B4-BE49-F238E27FC236}">
                  <a16:creationId xmlns:a16="http://schemas.microsoft.com/office/drawing/2014/main" id="{B234459B-47B5-03E5-7A2F-FFEAAC096A28}"/>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8" name="Google Shape;4947;p60">
              <a:extLst>
                <a:ext uri="{FF2B5EF4-FFF2-40B4-BE49-F238E27FC236}">
                  <a16:creationId xmlns:a16="http://schemas.microsoft.com/office/drawing/2014/main" id="{C4BDAD7C-806E-1AA6-D33A-B5194DFB1C03}"/>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9" name="Google Shape;4948;p60">
              <a:extLst>
                <a:ext uri="{FF2B5EF4-FFF2-40B4-BE49-F238E27FC236}">
                  <a16:creationId xmlns:a16="http://schemas.microsoft.com/office/drawing/2014/main" id="{0E6F83C0-47B0-FFA7-1564-74ACA36324D6}"/>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0" name="Google Shape;4949;p60">
              <a:extLst>
                <a:ext uri="{FF2B5EF4-FFF2-40B4-BE49-F238E27FC236}">
                  <a16:creationId xmlns:a16="http://schemas.microsoft.com/office/drawing/2014/main" id="{903A2DDE-A146-352F-48FD-BB1D0706EA0E}"/>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1" name="Google Shape;4950;p60">
              <a:extLst>
                <a:ext uri="{FF2B5EF4-FFF2-40B4-BE49-F238E27FC236}">
                  <a16:creationId xmlns:a16="http://schemas.microsoft.com/office/drawing/2014/main" id="{FD73868A-7F2F-51A6-9782-DB1B6990DB3E}"/>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2" name="Google Shape;4951;p60">
              <a:extLst>
                <a:ext uri="{FF2B5EF4-FFF2-40B4-BE49-F238E27FC236}">
                  <a16:creationId xmlns:a16="http://schemas.microsoft.com/office/drawing/2014/main" id="{99312DC4-5EE0-670E-D451-D061EDF9FF59}"/>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3" name="Google Shape;4952;p60">
              <a:extLst>
                <a:ext uri="{FF2B5EF4-FFF2-40B4-BE49-F238E27FC236}">
                  <a16:creationId xmlns:a16="http://schemas.microsoft.com/office/drawing/2014/main" id="{40A31B98-48CB-3A2B-1E28-DE9E92BC580B}"/>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4" name="Google Shape;4953;p60">
              <a:extLst>
                <a:ext uri="{FF2B5EF4-FFF2-40B4-BE49-F238E27FC236}">
                  <a16:creationId xmlns:a16="http://schemas.microsoft.com/office/drawing/2014/main" id="{990468AA-9734-44BC-62ED-9700C2A616F6}"/>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5" name="Google Shape;4954;p60">
              <a:extLst>
                <a:ext uri="{FF2B5EF4-FFF2-40B4-BE49-F238E27FC236}">
                  <a16:creationId xmlns:a16="http://schemas.microsoft.com/office/drawing/2014/main" id="{FCFF125C-925C-07EC-D901-C59104D8EDAB}"/>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6" name="Google Shape;4955;p60">
              <a:extLst>
                <a:ext uri="{FF2B5EF4-FFF2-40B4-BE49-F238E27FC236}">
                  <a16:creationId xmlns:a16="http://schemas.microsoft.com/office/drawing/2014/main" id="{0DE33FDF-61E7-CEE6-9136-EC1A5D684CE5}"/>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7" name="Google Shape;4956;p60">
              <a:extLst>
                <a:ext uri="{FF2B5EF4-FFF2-40B4-BE49-F238E27FC236}">
                  <a16:creationId xmlns:a16="http://schemas.microsoft.com/office/drawing/2014/main" id="{C35DF72A-5B12-BF52-862B-5BF306CC7C39}"/>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8" name="Google Shape;4957;p60">
              <a:extLst>
                <a:ext uri="{FF2B5EF4-FFF2-40B4-BE49-F238E27FC236}">
                  <a16:creationId xmlns:a16="http://schemas.microsoft.com/office/drawing/2014/main" id="{B31D404C-E0EF-1961-188B-7831F629DBFD}"/>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39" name="Google Shape;4958;p60">
              <a:extLst>
                <a:ext uri="{FF2B5EF4-FFF2-40B4-BE49-F238E27FC236}">
                  <a16:creationId xmlns:a16="http://schemas.microsoft.com/office/drawing/2014/main" id="{B4162586-E30D-2F02-F76B-CD402AC212AE}"/>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0" name="Google Shape;4959;p60">
              <a:extLst>
                <a:ext uri="{FF2B5EF4-FFF2-40B4-BE49-F238E27FC236}">
                  <a16:creationId xmlns:a16="http://schemas.microsoft.com/office/drawing/2014/main" id="{0D146166-FDC8-31ED-E231-C1F255477F87}"/>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1" name="Google Shape;4960;p60">
              <a:extLst>
                <a:ext uri="{FF2B5EF4-FFF2-40B4-BE49-F238E27FC236}">
                  <a16:creationId xmlns:a16="http://schemas.microsoft.com/office/drawing/2014/main" id="{6159C391-90CD-660D-497D-F8E2FDBE3D9E}"/>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2" name="Google Shape;4961;p60">
              <a:extLst>
                <a:ext uri="{FF2B5EF4-FFF2-40B4-BE49-F238E27FC236}">
                  <a16:creationId xmlns:a16="http://schemas.microsoft.com/office/drawing/2014/main" id="{1045CE03-7CD5-69B6-9EDD-20D2E5760F58}"/>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3" name="Google Shape;4962;p60">
              <a:extLst>
                <a:ext uri="{FF2B5EF4-FFF2-40B4-BE49-F238E27FC236}">
                  <a16:creationId xmlns:a16="http://schemas.microsoft.com/office/drawing/2014/main" id="{68624D6F-5412-8130-F29E-F596F804DC86}"/>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4" name="Google Shape;4963;p60">
              <a:extLst>
                <a:ext uri="{FF2B5EF4-FFF2-40B4-BE49-F238E27FC236}">
                  <a16:creationId xmlns:a16="http://schemas.microsoft.com/office/drawing/2014/main" id="{683AE949-721F-C9E9-473D-C37E8AA9B7FB}"/>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5" name="Google Shape;4964;p60">
              <a:extLst>
                <a:ext uri="{FF2B5EF4-FFF2-40B4-BE49-F238E27FC236}">
                  <a16:creationId xmlns:a16="http://schemas.microsoft.com/office/drawing/2014/main" id="{8F3DA02D-CCF1-D4FF-18B9-93171B5CDC98}"/>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6" name="Google Shape;4965;p60">
              <a:extLst>
                <a:ext uri="{FF2B5EF4-FFF2-40B4-BE49-F238E27FC236}">
                  <a16:creationId xmlns:a16="http://schemas.microsoft.com/office/drawing/2014/main" id="{B027349A-9314-26FE-6B43-CFDD6A548933}"/>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7" name="Google Shape;4966;p60">
              <a:extLst>
                <a:ext uri="{FF2B5EF4-FFF2-40B4-BE49-F238E27FC236}">
                  <a16:creationId xmlns:a16="http://schemas.microsoft.com/office/drawing/2014/main" id="{FB18EDD0-54AC-D352-3D2C-5F306DA093EF}"/>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8" name="Google Shape;4967;p60">
              <a:extLst>
                <a:ext uri="{FF2B5EF4-FFF2-40B4-BE49-F238E27FC236}">
                  <a16:creationId xmlns:a16="http://schemas.microsoft.com/office/drawing/2014/main" id="{E8254B4C-16C4-6FD5-4215-C3682D848235}"/>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9" name="Google Shape;4968;p60">
              <a:extLst>
                <a:ext uri="{FF2B5EF4-FFF2-40B4-BE49-F238E27FC236}">
                  <a16:creationId xmlns:a16="http://schemas.microsoft.com/office/drawing/2014/main" id="{5B2A673A-F481-8012-6B92-E468EF33D9FD}"/>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0" name="Google Shape;4969;p60">
              <a:extLst>
                <a:ext uri="{FF2B5EF4-FFF2-40B4-BE49-F238E27FC236}">
                  <a16:creationId xmlns:a16="http://schemas.microsoft.com/office/drawing/2014/main" id="{E67EA5C4-EE68-26C7-AD3D-5BF29CD1E681}"/>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1" name="Google Shape;4970;p60">
              <a:extLst>
                <a:ext uri="{FF2B5EF4-FFF2-40B4-BE49-F238E27FC236}">
                  <a16:creationId xmlns:a16="http://schemas.microsoft.com/office/drawing/2014/main" id="{F16EFC43-0D66-70C0-07C8-3E47043CC369}"/>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2" name="Google Shape;4971;p60">
              <a:extLst>
                <a:ext uri="{FF2B5EF4-FFF2-40B4-BE49-F238E27FC236}">
                  <a16:creationId xmlns:a16="http://schemas.microsoft.com/office/drawing/2014/main" id="{D39BC5C0-3D13-D808-976E-281A581F15B9}"/>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3" name="Google Shape;4972;p60">
              <a:extLst>
                <a:ext uri="{FF2B5EF4-FFF2-40B4-BE49-F238E27FC236}">
                  <a16:creationId xmlns:a16="http://schemas.microsoft.com/office/drawing/2014/main" id="{5505FA7E-F907-DC0F-91E9-E567874F4F5B}"/>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4" name="Google Shape;4973;p60">
              <a:extLst>
                <a:ext uri="{FF2B5EF4-FFF2-40B4-BE49-F238E27FC236}">
                  <a16:creationId xmlns:a16="http://schemas.microsoft.com/office/drawing/2014/main" id="{7F80B0A4-B4D6-2E11-D5A0-6AB30AF76280}"/>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5" name="Google Shape;4974;p60">
              <a:extLst>
                <a:ext uri="{FF2B5EF4-FFF2-40B4-BE49-F238E27FC236}">
                  <a16:creationId xmlns:a16="http://schemas.microsoft.com/office/drawing/2014/main" id="{4DAF310A-E13F-FB4D-B9CC-18C9A74C03AE}"/>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6" name="Google Shape;4975;p60">
              <a:extLst>
                <a:ext uri="{FF2B5EF4-FFF2-40B4-BE49-F238E27FC236}">
                  <a16:creationId xmlns:a16="http://schemas.microsoft.com/office/drawing/2014/main" id="{E22E1133-16FD-135A-DBC0-CEAF7C191565}"/>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7" name="Google Shape;4976;p60">
              <a:extLst>
                <a:ext uri="{FF2B5EF4-FFF2-40B4-BE49-F238E27FC236}">
                  <a16:creationId xmlns:a16="http://schemas.microsoft.com/office/drawing/2014/main" id="{D7E48A76-3A7D-0068-96DF-547820C52FCC}"/>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8" name="Google Shape;4977;p60">
              <a:extLst>
                <a:ext uri="{FF2B5EF4-FFF2-40B4-BE49-F238E27FC236}">
                  <a16:creationId xmlns:a16="http://schemas.microsoft.com/office/drawing/2014/main" id="{617340E9-0C11-0980-9721-F445A2B43889}"/>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9" name="Google Shape;4978;p60">
              <a:extLst>
                <a:ext uri="{FF2B5EF4-FFF2-40B4-BE49-F238E27FC236}">
                  <a16:creationId xmlns:a16="http://schemas.microsoft.com/office/drawing/2014/main" id="{7446137E-6831-1EE8-EE81-BEC3E5711CC1}"/>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0" name="Google Shape;4979;p60">
              <a:extLst>
                <a:ext uri="{FF2B5EF4-FFF2-40B4-BE49-F238E27FC236}">
                  <a16:creationId xmlns:a16="http://schemas.microsoft.com/office/drawing/2014/main" id="{7F560CBE-4BC0-DB25-9E96-C7B846747BED}"/>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1" name="Google Shape;4980;p60">
              <a:extLst>
                <a:ext uri="{FF2B5EF4-FFF2-40B4-BE49-F238E27FC236}">
                  <a16:creationId xmlns:a16="http://schemas.microsoft.com/office/drawing/2014/main" id="{75AE81DA-D2BA-9719-16DF-F10A975F86B3}"/>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2" name="Google Shape;4981;p60">
              <a:extLst>
                <a:ext uri="{FF2B5EF4-FFF2-40B4-BE49-F238E27FC236}">
                  <a16:creationId xmlns:a16="http://schemas.microsoft.com/office/drawing/2014/main" id="{753359F8-4DD9-3AB6-A3F0-D4E2C02C79AE}"/>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3" name="Google Shape;4982;p60">
              <a:extLst>
                <a:ext uri="{FF2B5EF4-FFF2-40B4-BE49-F238E27FC236}">
                  <a16:creationId xmlns:a16="http://schemas.microsoft.com/office/drawing/2014/main" id="{CB07EC5F-762F-579C-2BA6-7701B27B9282}"/>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4" name="Google Shape;4983;p60">
              <a:extLst>
                <a:ext uri="{FF2B5EF4-FFF2-40B4-BE49-F238E27FC236}">
                  <a16:creationId xmlns:a16="http://schemas.microsoft.com/office/drawing/2014/main" id="{2FA83CF2-D140-E244-B123-7D448C1AA1C3}"/>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5" name="Google Shape;4984;p60">
              <a:extLst>
                <a:ext uri="{FF2B5EF4-FFF2-40B4-BE49-F238E27FC236}">
                  <a16:creationId xmlns:a16="http://schemas.microsoft.com/office/drawing/2014/main" id="{21378011-8CC7-22EE-2212-EE3C2335A194}"/>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6" name="Google Shape;4985;p60">
              <a:extLst>
                <a:ext uri="{FF2B5EF4-FFF2-40B4-BE49-F238E27FC236}">
                  <a16:creationId xmlns:a16="http://schemas.microsoft.com/office/drawing/2014/main" id="{C7E80DAE-E7D2-5332-3E8F-5EC682473D4D}"/>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7" name="Google Shape;4986;p60">
              <a:extLst>
                <a:ext uri="{FF2B5EF4-FFF2-40B4-BE49-F238E27FC236}">
                  <a16:creationId xmlns:a16="http://schemas.microsoft.com/office/drawing/2014/main" id="{F6D396BB-4527-A95A-FFD4-834BCE37B1D9}"/>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8" name="Google Shape;4987;p60">
              <a:extLst>
                <a:ext uri="{FF2B5EF4-FFF2-40B4-BE49-F238E27FC236}">
                  <a16:creationId xmlns:a16="http://schemas.microsoft.com/office/drawing/2014/main" id="{1090948A-53D9-9F9A-17E3-3685B8F14E2B}"/>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9" name="Google Shape;4988;p60">
              <a:extLst>
                <a:ext uri="{FF2B5EF4-FFF2-40B4-BE49-F238E27FC236}">
                  <a16:creationId xmlns:a16="http://schemas.microsoft.com/office/drawing/2014/main" id="{3C473E2C-688F-D956-6C97-FF8A49ECDC1F}"/>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0" name="Google Shape;4989;p60">
              <a:extLst>
                <a:ext uri="{FF2B5EF4-FFF2-40B4-BE49-F238E27FC236}">
                  <a16:creationId xmlns:a16="http://schemas.microsoft.com/office/drawing/2014/main" id="{EE3AC3FC-BDEE-2ADD-E3EA-4EEC63169971}"/>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1" name="Google Shape;4990;p60">
              <a:extLst>
                <a:ext uri="{FF2B5EF4-FFF2-40B4-BE49-F238E27FC236}">
                  <a16:creationId xmlns:a16="http://schemas.microsoft.com/office/drawing/2014/main" id="{81A8552A-E001-FED6-164D-6DCACD3A068D}"/>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2" name="Google Shape;4991;p60">
              <a:extLst>
                <a:ext uri="{FF2B5EF4-FFF2-40B4-BE49-F238E27FC236}">
                  <a16:creationId xmlns:a16="http://schemas.microsoft.com/office/drawing/2014/main" id="{E61E96DB-B49D-E6B4-16D6-448A2293585E}"/>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3" name="Google Shape;4992;p60">
              <a:extLst>
                <a:ext uri="{FF2B5EF4-FFF2-40B4-BE49-F238E27FC236}">
                  <a16:creationId xmlns:a16="http://schemas.microsoft.com/office/drawing/2014/main" id="{4B72FE53-2567-2B05-D204-CE7663E1440E}"/>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4" name="Google Shape;4993;p60">
              <a:extLst>
                <a:ext uri="{FF2B5EF4-FFF2-40B4-BE49-F238E27FC236}">
                  <a16:creationId xmlns:a16="http://schemas.microsoft.com/office/drawing/2014/main" id="{665D580F-3D48-82C1-B4EB-6FFE82F461BD}"/>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5" name="Google Shape;4994;p60">
              <a:extLst>
                <a:ext uri="{FF2B5EF4-FFF2-40B4-BE49-F238E27FC236}">
                  <a16:creationId xmlns:a16="http://schemas.microsoft.com/office/drawing/2014/main" id="{A78AA9AA-231C-EFD3-CC7F-EA90729AE8CD}"/>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6" name="Google Shape;4995;p60">
              <a:extLst>
                <a:ext uri="{FF2B5EF4-FFF2-40B4-BE49-F238E27FC236}">
                  <a16:creationId xmlns:a16="http://schemas.microsoft.com/office/drawing/2014/main" id="{53F560FE-24DE-53C8-ECA4-DA4CF86CCE16}"/>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7" name="Google Shape;4996;p60">
              <a:extLst>
                <a:ext uri="{FF2B5EF4-FFF2-40B4-BE49-F238E27FC236}">
                  <a16:creationId xmlns:a16="http://schemas.microsoft.com/office/drawing/2014/main" id="{480537FE-4730-9092-EA0B-46C282F9B2FE}"/>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8" name="Google Shape;4997;p60">
              <a:extLst>
                <a:ext uri="{FF2B5EF4-FFF2-40B4-BE49-F238E27FC236}">
                  <a16:creationId xmlns:a16="http://schemas.microsoft.com/office/drawing/2014/main" id="{55D005FA-7323-E143-963B-6371EEBA3EBA}"/>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9" name="Google Shape;4998;p60">
              <a:extLst>
                <a:ext uri="{FF2B5EF4-FFF2-40B4-BE49-F238E27FC236}">
                  <a16:creationId xmlns:a16="http://schemas.microsoft.com/office/drawing/2014/main" id="{1DB1784F-7BFB-7D17-430F-2B7450C8FA08}"/>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0" name="Google Shape;4999;p60">
              <a:extLst>
                <a:ext uri="{FF2B5EF4-FFF2-40B4-BE49-F238E27FC236}">
                  <a16:creationId xmlns:a16="http://schemas.microsoft.com/office/drawing/2014/main" id="{2885242E-BE95-8960-1E3D-CCB3ACC577BD}"/>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1" name="Google Shape;5000;p60">
              <a:extLst>
                <a:ext uri="{FF2B5EF4-FFF2-40B4-BE49-F238E27FC236}">
                  <a16:creationId xmlns:a16="http://schemas.microsoft.com/office/drawing/2014/main" id="{D83CE660-6EBC-AA6F-A86E-859876869286}"/>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2" name="Google Shape;5001;p60">
              <a:extLst>
                <a:ext uri="{FF2B5EF4-FFF2-40B4-BE49-F238E27FC236}">
                  <a16:creationId xmlns:a16="http://schemas.microsoft.com/office/drawing/2014/main" id="{42BAC7ED-7C77-2966-F5BA-9BDE2C07A97C}"/>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3" name="Google Shape;5002;p60">
              <a:extLst>
                <a:ext uri="{FF2B5EF4-FFF2-40B4-BE49-F238E27FC236}">
                  <a16:creationId xmlns:a16="http://schemas.microsoft.com/office/drawing/2014/main" id="{A483B704-5157-2D40-6B34-23A5DDD4B28F}"/>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4" name="Google Shape;5003;p60">
              <a:extLst>
                <a:ext uri="{FF2B5EF4-FFF2-40B4-BE49-F238E27FC236}">
                  <a16:creationId xmlns:a16="http://schemas.microsoft.com/office/drawing/2014/main" id="{D40B9880-CAA5-A412-623C-0AEEE2403285}"/>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5" name="Google Shape;5004;p60">
              <a:extLst>
                <a:ext uri="{FF2B5EF4-FFF2-40B4-BE49-F238E27FC236}">
                  <a16:creationId xmlns:a16="http://schemas.microsoft.com/office/drawing/2014/main" id="{483A6759-6632-F541-F767-0FAFC5A282A7}"/>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6" name="Google Shape;5005;p60">
              <a:extLst>
                <a:ext uri="{FF2B5EF4-FFF2-40B4-BE49-F238E27FC236}">
                  <a16:creationId xmlns:a16="http://schemas.microsoft.com/office/drawing/2014/main" id="{3A77091B-D65C-D21D-B409-EE4865BBC8FD}"/>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7" name="Google Shape;5006;p60">
              <a:extLst>
                <a:ext uri="{FF2B5EF4-FFF2-40B4-BE49-F238E27FC236}">
                  <a16:creationId xmlns:a16="http://schemas.microsoft.com/office/drawing/2014/main" id="{45D1B368-8C71-1E1B-8991-646A5BA94012}"/>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8" name="Google Shape;5007;p60">
              <a:extLst>
                <a:ext uri="{FF2B5EF4-FFF2-40B4-BE49-F238E27FC236}">
                  <a16:creationId xmlns:a16="http://schemas.microsoft.com/office/drawing/2014/main" id="{E8CC7FBA-58C2-48FA-82C0-6DF23FCACE2D}"/>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9" name="Google Shape;5008;p60">
              <a:extLst>
                <a:ext uri="{FF2B5EF4-FFF2-40B4-BE49-F238E27FC236}">
                  <a16:creationId xmlns:a16="http://schemas.microsoft.com/office/drawing/2014/main" id="{01235361-0A33-2E11-A681-56E0A0186A9F}"/>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0" name="Google Shape;5009;p60">
              <a:extLst>
                <a:ext uri="{FF2B5EF4-FFF2-40B4-BE49-F238E27FC236}">
                  <a16:creationId xmlns:a16="http://schemas.microsoft.com/office/drawing/2014/main" id="{E8E9D1BE-642F-2070-75CC-5DEECA4146EC}"/>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1" name="Google Shape;5010;p60">
              <a:extLst>
                <a:ext uri="{FF2B5EF4-FFF2-40B4-BE49-F238E27FC236}">
                  <a16:creationId xmlns:a16="http://schemas.microsoft.com/office/drawing/2014/main" id="{135153A4-E340-54DA-F4E9-8C6C2146F3D5}"/>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2" name="Google Shape;5011;p60">
              <a:extLst>
                <a:ext uri="{FF2B5EF4-FFF2-40B4-BE49-F238E27FC236}">
                  <a16:creationId xmlns:a16="http://schemas.microsoft.com/office/drawing/2014/main" id="{B3A40023-AA10-E791-F0B5-462AB7075B46}"/>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3" name="Google Shape;5012;p60">
              <a:extLst>
                <a:ext uri="{FF2B5EF4-FFF2-40B4-BE49-F238E27FC236}">
                  <a16:creationId xmlns:a16="http://schemas.microsoft.com/office/drawing/2014/main" id="{175F6EAC-E881-C5E3-54B2-7B64170A6A9C}"/>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4" name="Google Shape;5013;p60">
              <a:extLst>
                <a:ext uri="{FF2B5EF4-FFF2-40B4-BE49-F238E27FC236}">
                  <a16:creationId xmlns:a16="http://schemas.microsoft.com/office/drawing/2014/main" id="{BB7F9A56-BFBD-251E-963D-1CFC19603EAD}"/>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5" name="Google Shape;5014;p60">
              <a:extLst>
                <a:ext uri="{FF2B5EF4-FFF2-40B4-BE49-F238E27FC236}">
                  <a16:creationId xmlns:a16="http://schemas.microsoft.com/office/drawing/2014/main" id="{2009BE7B-62BD-83DF-8CCF-C61FD14139BC}"/>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6" name="Google Shape;5015;p60">
              <a:extLst>
                <a:ext uri="{FF2B5EF4-FFF2-40B4-BE49-F238E27FC236}">
                  <a16:creationId xmlns:a16="http://schemas.microsoft.com/office/drawing/2014/main" id="{7B6EFD6B-F055-9653-8046-B288CD67FB8F}"/>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7" name="Google Shape;5016;p60">
              <a:extLst>
                <a:ext uri="{FF2B5EF4-FFF2-40B4-BE49-F238E27FC236}">
                  <a16:creationId xmlns:a16="http://schemas.microsoft.com/office/drawing/2014/main" id="{9C2EA341-B803-969D-C615-76A5345FC7D7}"/>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8" name="Google Shape;5017;p60">
              <a:extLst>
                <a:ext uri="{FF2B5EF4-FFF2-40B4-BE49-F238E27FC236}">
                  <a16:creationId xmlns:a16="http://schemas.microsoft.com/office/drawing/2014/main" id="{C7781C1D-5396-3DCF-8722-DBCA9B0026ED}"/>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9" name="Google Shape;5018;p60">
              <a:extLst>
                <a:ext uri="{FF2B5EF4-FFF2-40B4-BE49-F238E27FC236}">
                  <a16:creationId xmlns:a16="http://schemas.microsoft.com/office/drawing/2014/main" id="{8CD2517D-CD7B-3FC0-F528-9485B8E26635}"/>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0" name="Google Shape;5019;p60">
              <a:extLst>
                <a:ext uri="{FF2B5EF4-FFF2-40B4-BE49-F238E27FC236}">
                  <a16:creationId xmlns:a16="http://schemas.microsoft.com/office/drawing/2014/main" id="{4997FD26-22E1-F809-6ED2-07B5FC934068}"/>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1" name="Google Shape;5020;p60">
              <a:extLst>
                <a:ext uri="{FF2B5EF4-FFF2-40B4-BE49-F238E27FC236}">
                  <a16:creationId xmlns:a16="http://schemas.microsoft.com/office/drawing/2014/main" id="{33FA0816-3881-F577-8972-FA795C3D9FA9}"/>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2" name="Google Shape;5021;p60">
              <a:extLst>
                <a:ext uri="{FF2B5EF4-FFF2-40B4-BE49-F238E27FC236}">
                  <a16:creationId xmlns:a16="http://schemas.microsoft.com/office/drawing/2014/main" id="{2B48A191-7C4A-9F5A-54F2-E9AB8FDE5BF8}"/>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3" name="Google Shape;5022;p60">
              <a:extLst>
                <a:ext uri="{FF2B5EF4-FFF2-40B4-BE49-F238E27FC236}">
                  <a16:creationId xmlns:a16="http://schemas.microsoft.com/office/drawing/2014/main" id="{31FA39CE-2403-B833-D31E-17222A460055}"/>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4" name="Google Shape;5023;p60">
              <a:extLst>
                <a:ext uri="{FF2B5EF4-FFF2-40B4-BE49-F238E27FC236}">
                  <a16:creationId xmlns:a16="http://schemas.microsoft.com/office/drawing/2014/main" id="{7086FDAD-2CF6-6F8A-4775-69BA41DAE91B}"/>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5" name="Google Shape;5024;p60">
              <a:extLst>
                <a:ext uri="{FF2B5EF4-FFF2-40B4-BE49-F238E27FC236}">
                  <a16:creationId xmlns:a16="http://schemas.microsoft.com/office/drawing/2014/main" id="{E9074770-4AE5-41CF-AAEE-AFA39CE0140A}"/>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6" name="Google Shape;5025;p60">
              <a:extLst>
                <a:ext uri="{FF2B5EF4-FFF2-40B4-BE49-F238E27FC236}">
                  <a16:creationId xmlns:a16="http://schemas.microsoft.com/office/drawing/2014/main" id="{9F031D27-5336-C1A9-4C83-F44FEB1D2CC2}"/>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7" name="Google Shape;5026;p60">
              <a:extLst>
                <a:ext uri="{FF2B5EF4-FFF2-40B4-BE49-F238E27FC236}">
                  <a16:creationId xmlns:a16="http://schemas.microsoft.com/office/drawing/2014/main" id="{24D0DC1E-BA03-4066-45DD-739F396E5A44}"/>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8" name="Google Shape;5027;p60">
              <a:extLst>
                <a:ext uri="{FF2B5EF4-FFF2-40B4-BE49-F238E27FC236}">
                  <a16:creationId xmlns:a16="http://schemas.microsoft.com/office/drawing/2014/main" id="{745223E6-58D6-4125-125A-7619EAC38895}"/>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9" name="Google Shape;5028;p60">
              <a:extLst>
                <a:ext uri="{FF2B5EF4-FFF2-40B4-BE49-F238E27FC236}">
                  <a16:creationId xmlns:a16="http://schemas.microsoft.com/office/drawing/2014/main" id="{85514C5D-48AD-310D-5125-1B0E3A589CE0}"/>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0" name="Google Shape;5029;p60">
              <a:extLst>
                <a:ext uri="{FF2B5EF4-FFF2-40B4-BE49-F238E27FC236}">
                  <a16:creationId xmlns:a16="http://schemas.microsoft.com/office/drawing/2014/main" id="{CF8F9D7E-A6D0-A3F1-B469-5220A3F34C6C}"/>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1" name="Google Shape;5030;p60">
              <a:extLst>
                <a:ext uri="{FF2B5EF4-FFF2-40B4-BE49-F238E27FC236}">
                  <a16:creationId xmlns:a16="http://schemas.microsoft.com/office/drawing/2014/main" id="{2B95A02A-1F69-6A7C-5E18-DFDDC21490D8}"/>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2" name="Google Shape;5031;p60">
              <a:extLst>
                <a:ext uri="{FF2B5EF4-FFF2-40B4-BE49-F238E27FC236}">
                  <a16:creationId xmlns:a16="http://schemas.microsoft.com/office/drawing/2014/main" id="{4742CFE8-76C4-CB2D-198C-8D8C12107DB1}"/>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3" name="Google Shape;5032;p60">
              <a:extLst>
                <a:ext uri="{FF2B5EF4-FFF2-40B4-BE49-F238E27FC236}">
                  <a16:creationId xmlns:a16="http://schemas.microsoft.com/office/drawing/2014/main" id="{D165D06D-AD68-6062-258F-BDA4210D131C}"/>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4" name="Google Shape;5033;p60">
              <a:extLst>
                <a:ext uri="{FF2B5EF4-FFF2-40B4-BE49-F238E27FC236}">
                  <a16:creationId xmlns:a16="http://schemas.microsoft.com/office/drawing/2014/main" id="{51F6E15A-4653-8765-CA4B-3EC3541D066D}"/>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5" name="Google Shape;5034;p60">
              <a:extLst>
                <a:ext uri="{FF2B5EF4-FFF2-40B4-BE49-F238E27FC236}">
                  <a16:creationId xmlns:a16="http://schemas.microsoft.com/office/drawing/2014/main" id="{2B029128-1187-17B9-91D5-A2594091DACC}"/>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6" name="Google Shape;5035;p60">
              <a:extLst>
                <a:ext uri="{FF2B5EF4-FFF2-40B4-BE49-F238E27FC236}">
                  <a16:creationId xmlns:a16="http://schemas.microsoft.com/office/drawing/2014/main" id="{CC4769B9-F121-5B78-C91A-C7C8AF5E2CDC}"/>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7" name="Google Shape;5036;p60">
              <a:extLst>
                <a:ext uri="{FF2B5EF4-FFF2-40B4-BE49-F238E27FC236}">
                  <a16:creationId xmlns:a16="http://schemas.microsoft.com/office/drawing/2014/main" id="{4B9E2575-B57B-FDEA-3A12-F183FF04B335}"/>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8" name="Google Shape;5037;p60">
              <a:extLst>
                <a:ext uri="{FF2B5EF4-FFF2-40B4-BE49-F238E27FC236}">
                  <a16:creationId xmlns:a16="http://schemas.microsoft.com/office/drawing/2014/main" id="{F4BD052C-91CA-A65F-AEBF-01486701EB6D}"/>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9" name="Google Shape;5038;p60">
              <a:extLst>
                <a:ext uri="{FF2B5EF4-FFF2-40B4-BE49-F238E27FC236}">
                  <a16:creationId xmlns:a16="http://schemas.microsoft.com/office/drawing/2014/main" id="{ECCAB82C-313C-EA58-0C31-0053252496E1}"/>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0" name="Google Shape;5039;p60">
              <a:extLst>
                <a:ext uri="{FF2B5EF4-FFF2-40B4-BE49-F238E27FC236}">
                  <a16:creationId xmlns:a16="http://schemas.microsoft.com/office/drawing/2014/main" id="{623F9A34-26B3-ACDD-7476-03526E2A1F7B}"/>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1" name="Google Shape;5040;p60">
              <a:extLst>
                <a:ext uri="{FF2B5EF4-FFF2-40B4-BE49-F238E27FC236}">
                  <a16:creationId xmlns:a16="http://schemas.microsoft.com/office/drawing/2014/main" id="{8BA13C27-ABE9-F4C6-69E2-CD0A82A57CC1}"/>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2" name="Google Shape;5041;p60">
              <a:extLst>
                <a:ext uri="{FF2B5EF4-FFF2-40B4-BE49-F238E27FC236}">
                  <a16:creationId xmlns:a16="http://schemas.microsoft.com/office/drawing/2014/main" id="{B9E789FA-17B5-364B-D135-022E541F00AC}"/>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3" name="Google Shape;5042;p60">
              <a:extLst>
                <a:ext uri="{FF2B5EF4-FFF2-40B4-BE49-F238E27FC236}">
                  <a16:creationId xmlns:a16="http://schemas.microsoft.com/office/drawing/2014/main" id="{55CFE568-867C-5638-028D-663671AC650C}"/>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4" name="Google Shape;5043;p60">
              <a:extLst>
                <a:ext uri="{FF2B5EF4-FFF2-40B4-BE49-F238E27FC236}">
                  <a16:creationId xmlns:a16="http://schemas.microsoft.com/office/drawing/2014/main" id="{063AC93F-C427-E3B2-E1BE-9FA8A678851C}"/>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5" name="Google Shape;5044;p60">
              <a:extLst>
                <a:ext uri="{FF2B5EF4-FFF2-40B4-BE49-F238E27FC236}">
                  <a16:creationId xmlns:a16="http://schemas.microsoft.com/office/drawing/2014/main" id="{CFE2E974-4D4D-1066-5420-586FE831E8EC}"/>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6" name="Google Shape;5045;p60">
              <a:extLst>
                <a:ext uri="{FF2B5EF4-FFF2-40B4-BE49-F238E27FC236}">
                  <a16:creationId xmlns:a16="http://schemas.microsoft.com/office/drawing/2014/main" id="{354A7FA5-506B-DC88-873B-E6E28A72AFF6}"/>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7" name="Google Shape;5046;p60">
              <a:extLst>
                <a:ext uri="{FF2B5EF4-FFF2-40B4-BE49-F238E27FC236}">
                  <a16:creationId xmlns:a16="http://schemas.microsoft.com/office/drawing/2014/main" id="{C40E8C2B-AB33-4B08-DD9F-6396DD7B875E}"/>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8" name="Google Shape;5047;p60">
              <a:extLst>
                <a:ext uri="{FF2B5EF4-FFF2-40B4-BE49-F238E27FC236}">
                  <a16:creationId xmlns:a16="http://schemas.microsoft.com/office/drawing/2014/main" id="{E33EBDE4-5418-AA82-63DC-C358BACB579A}"/>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9" name="Google Shape;5048;p60">
              <a:extLst>
                <a:ext uri="{FF2B5EF4-FFF2-40B4-BE49-F238E27FC236}">
                  <a16:creationId xmlns:a16="http://schemas.microsoft.com/office/drawing/2014/main" id="{2C3EDACF-9DB9-87DE-D80B-BCA0DB62639A}"/>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0" name="Google Shape;5049;p60">
              <a:extLst>
                <a:ext uri="{FF2B5EF4-FFF2-40B4-BE49-F238E27FC236}">
                  <a16:creationId xmlns:a16="http://schemas.microsoft.com/office/drawing/2014/main" id="{57C75093-62B0-0FC1-197F-EAD15AA33C24}"/>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1" name="Google Shape;5050;p60">
              <a:extLst>
                <a:ext uri="{FF2B5EF4-FFF2-40B4-BE49-F238E27FC236}">
                  <a16:creationId xmlns:a16="http://schemas.microsoft.com/office/drawing/2014/main" id="{E91892E0-1634-DAF9-5D14-8AF57B8B5533}"/>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2" name="Google Shape;5051;p60">
              <a:extLst>
                <a:ext uri="{FF2B5EF4-FFF2-40B4-BE49-F238E27FC236}">
                  <a16:creationId xmlns:a16="http://schemas.microsoft.com/office/drawing/2014/main" id="{2A8210AF-42E4-BF5C-6A4A-231267412E20}"/>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3" name="Google Shape;5052;p60">
              <a:extLst>
                <a:ext uri="{FF2B5EF4-FFF2-40B4-BE49-F238E27FC236}">
                  <a16:creationId xmlns:a16="http://schemas.microsoft.com/office/drawing/2014/main" id="{3659E74B-E3A7-F5F2-3CE8-C7643B9248D6}"/>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4" name="Google Shape;5053;p60">
              <a:extLst>
                <a:ext uri="{FF2B5EF4-FFF2-40B4-BE49-F238E27FC236}">
                  <a16:creationId xmlns:a16="http://schemas.microsoft.com/office/drawing/2014/main" id="{515A476F-5359-FC11-955A-32D1746ED99D}"/>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5" name="Google Shape;5054;p60">
              <a:extLst>
                <a:ext uri="{FF2B5EF4-FFF2-40B4-BE49-F238E27FC236}">
                  <a16:creationId xmlns:a16="http://schemas.microsoft.com/office/drawing/2014/main" id="{31740C53-D000-E581-68CD-DDAA1C4BEA91}"/>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6" name="Google Shape;5055;p60">
              <a:extLst>
                <a:ext uri="{FF2B5EF4-FFF2-40B4-BE49-F238E27FC236}">
                  <a16:creationId xmlns:a16="http://schemas.microsoft.com/office/drawing/2014/main" id="{0B884073-300A-A946-62CB-9F72F5AE783B}"/>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7" name="Google Shape;5056;p60">
              <a:extLst>
                <a:ext uri="{FF2B5EF4-FFF2-40B4-BE49-F238E27FC236}">
                  <a16:creationId xmlns:a16="http://schemas.microsoft.com/office/drawing/2014/main" id="{F980195C-AEB7-FD3E-FEE7-F693D0633B9C}"/>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8" name="Google Shape;5057;p60">
              <a:extLst>
                <a:ext uri="{FF2B5EF4-FFF2-40B4-BE49-F238E27FC236}">
                  <a16:creationId xmlns:a16="http://schemas.microsoft.com/office/drawing/2014/main" id="{FA653375-7ED1-E9D8-E7D9-23BAD5F939FF}"/>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9" name="Google Shape;5058;p60">
              <a:extLst>
                <a:ext uri="{FF2B5EF4-FFF2-40B4-BE49-F238E27FC236}">
                  <a16:creationId xmlns:a16="http://schemas.microsoft.com/office/drawing/2014/main" id="{1A544B98-8E93-BA7E-0C4C-986F908A3C76}"/>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0" name="Google Shape;5059;p60">
              <a:extLst>
                <a:ext uri="{FF2B5EF4-FFF2-40B4-BE49-F238E27FC236}">
                  <a16:creationId xmlns:a16="http://schemas.microsoft.com/office/drawing/2014/main" id="{DA94CE7C-3FCA-A9BB-DFF8-973D8C513C76}"/>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1" name="Google Shape;5060;p60">
              <a:extLst>
                <a:ext uri="{FF2B5EF4-FFF2-40B4-BE49-F238E27FC236}">
                  <a16:creationId xmlns:a16="http://schemas.microsoft.com/office/drawing/2014/main" id="{F013162E-879A-72B3-9E88-9369C36AF904}"/>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2" name="Google Shape;5061;p60">
              <a:extLst>
                <a:ext uri="{FF2B5EF4-FFF2-40B4-BE49-F238E27FC236}">
                  <a16:creationId xmlns:a16="http://schemas.microsoft.com/office/drawing/2014/main" id="{9B3A1FF6-86E3-AB47-3CD5-CC7E1E286DAA}"/>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3" name="Google Shape;5062;p60">
              <a:extLst>
                <a:ext uri="{FF2B5EF4-FFF2-40B4-BE49-F238E27FC236}">
                  <a16:creationId xmlns:a16="http://schemas.microsoft.com/office/drawing/2014/main" id="{9E5D772A-AED1-62F3-9675-A39C755A77C7}"/>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4" name="Google Shape;5063;p60">
              <a:extLst>
                <a:ext uri="{FF2B5EF4-FFF2-40B4-BE49-F238E27FC236}">
                  <a16:creationId xmlns:a16="http://schemas.microsoft.com/office/drawing/2014/main" id="{56758640-0D41-FC71-0DF6-43BD5AEFD257}"/>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5" name="Google Shape;5064;p60">
              <a:extLst>
                <a:ext uri="{FF2B5EF4-FFF2-40B4-BE49-F238E27FC236}">
                  <a16:creationId xmlns:a16="http://schemas.microsoft.com/office/drawing/2014/main" id="{A41427F3-A4A7-497C-EE5E-1E5C18B687D8}"/>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6" name="Google Shape;5065;p60">
              <a:extLst>
                <a:ext uri="{FF2B5EF4-FFF2-40B4-BE49-F238E27FC236}">
                  <a16:creationId xmlns:a16="http://schemas.microsoft.com/office/drawing/2014/main" id="{CC57A743-D6EC-78EC-6B01-723BA1660142}"/>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7" name="Google Shape;5066;p60">
              <a:extLst>
                <a:ext uri="{FF2B5EF4-FFF2-40B4-BE49-F238E27FC236}">
                  <a16:creationId xmlns:a16="http://schemas.microsoft.com/office/drawing/2014/main" id="{7E4711D7-9736-0715-1381-C150E9D65C16}"/>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8" name="Google Shape;5067;p60">
              <a:extLst>
                <a:ext uri="{FF2B5EF4-FFF2-40B4-BE49-F238E27FC236}">
                  <a16:creationId xmlns:a16="http://schemas.microsoft.com/office/drawing/2014/main" id="{0B9E1E12-B9C4-74AC-D9AF-8718F04E6FDA}"/>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9" name="Google Shape;5068;p60">
              <a:extLst>
                <a:ext uri="{FF2B5EF4-FFF2-40B4-BE49-F238E27FC236}">
                  <a16:creationId xmlns:a16="http://schemas.microsoft.com/office/drawing/2014/main" id="{1E4E5635-8088-1F02-E306-94BD4C5AF069}"/>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0" name="Google Shape;5069;p60">
              <a:extLst>
                <a:ext uri="{FF2B5EF4-FFF2-40B4-BE49-F238E27FC236}">
                  <a16:creationId xmlns:a16="http://schemas.microsoft.com/office/drawing/2014/main" id="{41CD99AB-1723-A77C-A3C4-6FF704A39821}"/>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1" name="Google Shape;5070;p60">
              <a:extLst>
                <a:ext uri="{FF2B5EF4-FFF2-40B4-BE49-F238E27FC236}">
                  <a16:creationId xmlns:a16="http://schemas.microsoft.com/office/drawing/2014/main" id="{1E3A06D8-EF04-8CA5-ADDB-9BCD298B8AFA}"/>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2" name="Google Shape;5071;p60">
              <a:extLst>
                <a:ext uri="{FF2B5EF4-FFF2-40B4-BE49-F238E27FC236}">
                  <a16:creationId xmlns:a16="http://schemas.microsoft.com/office/drawing/2014/main" id="{190BBE0A-1FFF-33CF-2477-094AC025DB7B}"/>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3" name="Google Shape;5072;p60">
              <a:extLst>
                <a:ext uri="{FF2B5EF4-FFF2-40B4-BE49-F238E27FC236}">
                  <a16:creationId xmlns:a16="http://schemas.microsoft.com/office/drawing/2014/main" id="{7610E6B1-483D-1E9C-D8DB-7957FE89C492}"/>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4" name="Google Shape;5073;p60">
              <a:extLst>
                <a:ext uri="{FF2B5EF4-FFF2-40B4-BE49-F238E27FC236}">
                  <a16:creationId xmlns:a16="http://schemas.microsoft.com/office/drawing/2014/main" id="{3D3E1EDB-2217-DACE-CF21-1B5BD6A9493C}"/>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5" name="Google Shape;5074;p60">
              <a:extLst>
                <a:ext uri="{FF2B5EF4-FFF2-40B4-BE49-F238E27FC236}">
                  <a16:creationId xmlns:a16="http://schemas.microsoft.com/office/drawing/2014/main" id="{F7213932-6DCF-9845-4EF4-D15DD7684E9E}"/>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6" name="Google Shape;5075;p60">
              <a:extLst>
                <a:ext uri="{FF2B5EF4-FFF2-40B4-BE49-F238E27FC236}">
                  <a16:creationId xmlns:a16="http://schemas.microsoft.com/office/drawing/2014/main" id="{45CBDFE7-1A3C-766F-552A-8F30380EFF2B}"/>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7" name="Google Shape;5076;p60">
              <a:extLst>
                <a:ext uri="{FF2B5EF4-FFF2-40B4-BE49-F238E27FC236}">
                  <a16:creationId xmlns:a16="http://schemas.microsoft.com/office/drawing/2014/main" id="{674FD73E-C9B8-5E41-EB8B-4BFA894C9902}"/>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8" name="Google Shape;5077;p60">
              <a:extLst>
                <a:ext uri="{FF2B5EF4-FFF2-40B4-BE49-F238E27FC236}">
                  <a16:creationId xmlns:a16="http://schemas.microsoft.com/office/drawing/2014/main" id="{24FFA33D-F56B-3CF8-182A-DA3E31E07407}"/>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59" name="Google Shape;5078;p60">
              <a:extLst>
                <a:ext uri="{FF2B5EF4-FFF2-40B4-BE49-F238E27FC236}">
                  <a16:creationId xmlns:a16="http://schemas.microsoft.com/office/drawing/2014/main" id="{27D0FFB2-9E77-BCC3-87F0-4B9D0769B2F5}"/>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0" name="Google Shape;5079;p60">
              <a:extLst>
                <a:ext uri="{FF2B5EF4-FFF2-40B4-BE49-F238E27FC236}">
                  <a16:creationId xmlns:a16="http://schemas.microsoft.com/office/drawing/2014/main" id="{3FEF7CB9-B3D3-1BC2-ED98-20D04631CD78}"/>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1" name="Google Shape;5080;p60">
              <a:extLst>
                <a:ext uri="{FF2B5EF4-FFF2-40B4-BE49-F238E27FC236}">
                  <a16:creationId xmlns:a16="http://schemas.microsoft.com/office/drawing/2014/main" id="{58E3DBF9-A307-1E29-DEE0-53C4FEBB84B4}"/>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2" name="Google Shape;5081;p60">
              <a:extLst>
                <a:ext uri="{FF2B5EF4-FFF2-40B4-BE49-F238E27FC236}">
                  <a16:creationId xmlns:a16="http://schemas.microsoft.com/office/drawing/2014/main" id="{632B273C-4E7E-F6EA-A733-61C3B7099D83}"/>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3" name="Google Shape;5082;p60">
              <a:extLst>
                <a:ext uri="{FF2B5EF4-FFF2-40B4-BE49-F238E27FC236}">
                  <a16:creationId xmlns:a16="http://schemas.microsoft.com/office/drawing/2014/main" id="{8CEFCB39-4C9C-59CC-C5D0-44157AA2A352}"/>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4" name="Google Shape;5083;p60">
              <a:extLst>
                <a:ext uri="{FF2B5EF4-FFF2-40B4-BE49-F238E27FC236}">
                  <a16:creationId xmlns:a16="http://schemas.microsoft.com/office/drawing/2014/main" id="{2FF6127F-2F9E-60F3-20F5-D4D59879C4EF}"/>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5" name="Google Shape;5084;p60">
              <a:extLst>
                <a:ext uri="{FF2B5EF4-FFF2-40B4-BE49-F238E27FC236}">
                  <a16:creationId xmlns:a16="http://schemas.microsoft.com/office/drawing/2014/main" id="{3380D861-F552-6DB9-DD7A-F8968107D08B}"/>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6" name="Google Shape;5085;p60">
              <a:extLst>
                <a:ext uri="{FF2B5EF4-FFF2-40B4-BE49-F238E27FC236}">
                  <a16:creationId xmlns:a16="http://schemas.microsoft.com/office/drawing/2014/main" id="{3A74078F-C93C-DC91-145B-098F4DA502D9}"/>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7" name="Google Shape;5086;p60">
              <a:extLst>
                <a:ext uri="{FF2B5EF4-FFF2-40B4-BE49-F238E27FC236}">
                  <a16:creationId xmlns:a16="http://schemas.microsoft.com/office/drawing/2014/main" id="{34D5D346-6BE4-F24E-B0CB-C66630D85CE9}"/>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8" name="Google Shape;5087;p60">
              <a:extLst>
                <a:ext uri="{FF2B5EF4-FFF2-40B4-BE49-F238E27FC236}">
                  <a16:creationId xmlns:a16="http://schemas.microsoft.com/office/drawing/2014/main" id="{AFA85AFE-0B3D-0ADD-8856-176F7F5FCDAC}"/>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69" name="Google Shape;5088;p60">
              <a:extLst>
                <a:ext uri="{FF2B5EF4-FFF2-40B4-BE49-F238E27FC236}">
                  <a16:creationId xmlns:a16="http://schemas.microsoft.com/office/drawing/2014/main" id="{B094F609-0FF3-30B4-6602-E19AC9CA6C74}"/>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0" name="Google Shape;5089;p60">
              <a:extLst>
                <a:ext uri="{FF2B5EF4-FFF2-40B4-BE49-F238E27FC236}">
                  <a16:creationId xmlns:a16="http://schemas.microsoft.com/office/drawing/2014/main" id="{E4FECE90-B433-A98A-033B-81CA47AE5672}"/>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1" name="Google Shape;5090;p60">
              <a:extLst>
                <a:ext uri="{FF2B5EF4-FFF2-40B4-BE49-F238E27FC236}">
                  <a16:creationId xmlns:a16="http://schemas.microsoft.com/office/drawing/2014/main" id="{44B094F3-43DB-048C-28B5-E1CE9CFE1A4E}"/>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2" name="Google Shape;5091;p60">
              <a:extLst>
                <a:ext uri="{FF2B5EF4-FFF2-40B4-BE49-F238E27FC236}">
                  <a16:creationId xmlns:a16="http://schemas.microsoft.com/office/drawing/2014/main" id="{2A4C0D01-9150-7146-2FA4-5D1139801598}"/>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3" name="Google Shape;5092;p60">
              <a:extLst>
                <a:ext uri="{FF2B5EF4-FFF2-40B4-BE49-F238E27FC236}">
                  <a16:creationId xmlns:a16="http://schemas.microsoft.com/office/drawing/2014/main" id="{A3F7AC5B-D79D-4BF7-6901-59BB2A94EF04}"/>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4" name="Google Shape;5093;p60">
              <a:extLst>
                <a:ext uri="{FF2B5EF4-FFF2-40B4-BE49-F238E27FC236}">
                  <a16:creationId xmlns:a16="http://schemas.microsoft.com/office/drawing/2014/main" id="{ECAAC026-CA13-268D-818D-9F1AFE0D190F}"/>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5" name="Google Shape;5094;p60">
              <a:extLst>
                <a:ext uri="{FF2B5EF4-FFF2-40B4-BE49-F238E27FC236}">
                  <a16:creationId xmlns:a16="http://schemas.microsoft.com/office/drawing/2014/main" id="{DFA7DB51-A0E7-EECC-26A9-ECC5695AFB13}"/>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6" name="Google Shape;5095;p60">
              <a:extLst>
                <a:ext uri="{FF2B5EF4-FFF2-40B4-BE49-F238E27FC236}">
                  <a16:creationId xmlns:a16="http://schemas.microsoft.com/office/drawing/2014/main" id="{EE1DEC07-3816-BC9A-EDD3-6D621301F765}"/>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7" name="Google Shape;5096;p60">
              <a:extLst>
                <a:ext uri="{FF2B5EF4-FFF2-40B4-BE49-F238E27FC236}">
                  <a16:creationId xmlns:a16="http://schemas.microsoft.com/office/drawing/2014/main" id="{EF23999F-78F1-30F3-9A45-2250BE33FEC3}"/>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8" name="Google Shape;5097;p60">
              <a:extLst>
                <a:ext uri="{FF2B5EF4-FFF2-40B4-BE49-F238E27FC236}">
                  <a16:creationId xmlns:a16="http://schemas.microsoft.com/office/drawing/2014/main" id="{4C64A4B8-0DAD-9046-60A2-DDC5FB73F2FA}"/>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79" name="Google Shape;5098;p60">
              <a:extLst>
                <a:ext uri="{FF2B5EF4-FFF2-40B4-BE49-F238E27FC236}">
                  <a16:creationId xmlns:a16="http://schemas.microsoft.com/office/drawing/2014/main" id="{0FD6FC87-B06F-E4BD-FAAE-3736610F8C31}"/>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0" name="Google Shape;5099;p60">
              <a:extLst>
                <a:ext uri="{FF2B5EF4-FFF2-40B4-BE49-F238E27FC236}">
                  <a16:creationId xmlns:a16="http://schemas.microsoft.com/office/drawing/2014/main" id="{AA044130-9FE5-091D-1C8C-2E038D3F6AE3}"/>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1" name="Google Shape;5100;p60">
              <a:extLst>
                <a:ext uri="{FF2B5EF4-FFF2-40B4-BE49-F238E27FC236}">
                  <a16:creationId xmlns:a16="http://schemas.microsoft.com/office/drawing/2014/main" id="{D24C4C67-C446-2CDF-F321-1C63BF3EB333}"/>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2" name="Google Shape;5101;p60">
              <a:extLst>
                <a:ext uri="{FF2B5EF4-FFF2-40B4-BE49-F238E27FC236}">
                  <a16:creationId xmlns:a16="http://schemas.microsoft.com/office/drawing/2014/main" id="{E6AAA138-F253-1A0C-ADCF-EC11C6E69B34}"/>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3" name="Google Shape;5102;p60">
              <a:extLst>
                <a:ext uri="{FF2B5EF4-FFF2-40B4-BE49-F238E27FC236}">
                  <a16:creationId xmlns:a16="http://schemas.microsoft.com/office/drawing/2014/main" id="{FF9B8093-481B-2582-21AD-040328A162BC}"/>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4" name="Google Shape;5103;p60">
              <a:extLst>
                <a:ext uri="{FF2B5EF4-FFF2-40B4-BE49-F238E27FC236}">
                  <a16:creationId xmlns:a16="http://schemas.microsoft.com/office/drawing/2014/main" id="{AFD81AEF-9392-0220-FC82-5269B0ECD9BC}"/>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5" name="Google Shape;5104;p60">
              <a:extLst>
                <a:ext uri="{FF2B5EF4-FFF2-40B4-BE49-F238E27FC236}">
                  <a16:creationId xmlns:a16="http://schemas.microsoft.com/office/drawing/2014/main" id="{B4F6FE3D-11D8-ADA9-41C6-29C06A360D9C}"/>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6" name="Google Shape;5105;p60">
              <a:extLst>
                <a:ext uri="{FF2B5EF4-FFF2-40B4-BE49-F238E27FC236}">
                  <a16:creationId xmlns:a16="http://schemas.microsoft.com/office/drawing/2014/main" id="{208AA911-77F2-AB4F-6C4C-956976BCE4F7}"/>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7" name="Google Shape;5106;p60">
              <a:extLst>
                <a:ext uri="{FF2B5EF4-FFF2-40B4-BE49-F238E27FC236}">
                  <a16:creationId xmlns:a16="http://schemas.microsoft.com/office/drawing/2014/main" id="{401747C0-F1DC-063B-7C16-C6489B8578BD}"/>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8" name="Google Shape;5107;p60">
              <a:extLst>
                <a:ext uri="{FF2B5EF4-FFF2-40B4-BE49-F238E27FC236}">
                  <a16:creationId xmlns:a16="http://schemas.microsoft.com/office/drawing/2014/main" id="{E2111699-9DF7-6002-95DF-E7F7B84B7948}"/>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89" name="Google Shape;5108;p60">
              <a:extLst>
                <a:ext uri="{FF2B5EF4-FFF2-40B4-BE49-F238E27FC236}">
                  <a16:creationId xmlns:a16="http://schemas.microsoft.com/office/drawing/2014/main" id="{4BFD64DE-998E-F3ED-8274-F6870E2D6F5E}"/>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0" name="Google Shape;5109;p60">
              <a:extLst>
                <a:ext uri="{FF2B5EF4-FFF2-40B4-BE49-F238E27FC236}">
                  <a16:creationId xmlns:a16="http://schemas.microsoft.com/office/drawing/2014/main" id="{4937EAFA-BD4B-1734-8C5C-6379BB6FF16A}"/>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1" name="Google Shape;5110;p60">
              <a:extLst>
                <a:ext uri="{FF2B5EF4-FFF2-40B4-BE49-F238E27FC236}">
                  <a16:creationId xmlns:a16="http://schemas.microsoft.com/office/drawing/2014/main" id="{7CD39958-0647-AEA6-E652-135AED79F0A8}"/>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2" name="Google Shape;5111;p60">
              <a:extLst>
                <a:ext uri="{FF2B5EF4-FFF2-40B4-BE49-F238E27FC236}">
                  <a16:creationId xmlns:a16="http://schemas.microsoft.com/office/drawing/2014/main" id="{238E0BD5-26D6-C19E-977A-45098342F3F5}"/>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3" name="Google Shape;5112;p60">
              <a:extLst>
                <a:ext uri="{FF2B5EF4-FFF2-40B4-BE49-F238E27FC236}">
                  <a16:creationId xmlns:a16="http://schemas.microsoft.com/office/drawing/2014/main" id="{5C376487-73F6-6270-608C-E861FADE85EC}"/>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4" name="Google Shape;5113;p60">
              <a:extLst>
                <a:ext uri="{FF2B5EF4-FFF2-40B4-BE49-F238E27FC236}">
                  <a16:creationId xmlns:a16="http://schemas.microsoft.com/office/drawing/2014/main" id="{84E7DD27-7B0A-502C-2000-2A87BB5BC39B}"/>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5" name="Google Shape;5114;p60">
              <a:extLst>
                <a:ext uri="{FF2B5EF4-FFF2-40B4-BE49-F238E27FC236}">
                  <a16:creationId xmlns:a16="http://schemas.microsoft.com/office/drawing/2014/main" id="{2665D65F-725F-9290-E178-CB7C9D8A4B81}"/>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6" name="Google Shape;5115;p60">
              <a:extLst>
                <a:ext uri="{FF2B5EF4-FFF2-40B4-BE49-F238E27FC236}">
                  <a16:creationId xmlns:a16="http://schemas.microsoft.com/office/drawing/2014/main" id="{C84E5B45-3701-3A3A-F992-66B81303174B}"/>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7" name="Google Shape;5116;p60">
              <a:extLst>
                <a:ext uri="{FF2B5EF4-FFF2-40B4-BE49-F238E27FC236}">
                  <a16:creationId xmlns:a16="http://schemas.microsoft.com/office/drawing/2014/main" id="{C371AA08-CD6F-0BC4-BAD2-297C8053A125}"/>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8" name="Google Shape;5117;p60">
              <a:extLst>
                <a:ext uri="{FF2B5EF4-FFF2-40B4-BE49-F238E27FC236}">
                  <a16:creationId xmlns:a16="http://schemas.microsoft.com/office/drawing/2014/main" id="{BDE2963C-8DC9-085C-5C7D-0FB04210576F}"/>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99" name="Google Shape;5118;p60">
              <a:extLst>
                <a:ext uri="{FF2B5EF4-FFF2-40B4-BE49-F238E27FC236}">
                  <a16:creationId xmlns:a16="http://schemas.microsoft.com/office/drawing/2014/main" id="{57D56AC6-62AF-0E7A-4C01-60B079782C5D}"/>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0" name="Google Shape;5119;p60">
              <a:extLst>
                <a:ext uri="{FF2B5EF4-FFF2-40B4-BE49-F238E27FC236}">
                  <a16:creationId xmlns:a16="http://schemas.microsoft.com/office/drawing/2014/main" id="{498E8C4A-5F35-69E4-5DDC-72C7C457AB2D}"/>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1" name="Google Shape;5120;p60">
              <a:extLst>
                <a:ext uri="{FF2B5EF4-FFF2-40B4-BE49-F238E27FC236}">
                  <a16:creationId xmlns:a16="http://schemas.microsoft.com/office/drawing/2014/main" id="{2ED1DDC9-5B1B-F348-4B93-E1A08BDAE4C0}"/>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2" name="Google Shape;5121;p60">
              <a:extLst>
                <a:ext uri="{FF2B5EF4-FFF2-40B4-BE49-F238E27FC236}">
                  <a16:creationId xmlns:a16="http://schemas.microsoft.com/office/drawing/2014/main" id="{03180794-AD55-2097-A1B8-39A303245B94}"/>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3" name="Google Shape;5122;p60">
              <a:extLst>
                <a:ext uri="{FF2B5EF4-FFF2-40B4-BE49-F238E27FC236}">
                  <a16:creationId xmlns:a16="http://schemas.microsoft.com/office/drawing/2014/main" id="{F142C26C-4312-34AD-4732-CDDEF0EDCCF9}"/>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4" name="Google Shape;5123;p60">
              <a:extLst>
                <a:ext uri="{FF2B5EF4-FFF2-40B4-BE49-F238E27FC236}">
                  <a16:creationId xmlns:a16="http://schemas.microsoft.com/office/drawing/2014/main" id="{2E808445-DC11-80F7-88AE-42E1A7ADFC3B}"/>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5" name="Google Shape;5124;p60">
              <a:extLst>
                <a:ext uri="{FF2B5EF4-FFF2-40B4-BE49-F238E27FC236}">
                  <a16:creationId xmlns:a16="http://schemas.microsoft.com/office/drawing/2014/main" id="{88D0F092-343C-4A6E-5D52-795606D92205}"/>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6" name="Google Shape;5125;p60">
              <a:extLst>
                <a:ext uri="{FF2B5EF4-FFF2-40B4-BE49-F238E27FC236}">
                  <a16:creationId xmlns:a16="http://schemas.microsoft.com/office/drawing/2014/main" id="{A165D250-C201-5628-C825-0CC9B37F3397}"/>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7" name="Google Shape;5126;p60">
              <a:extLst>
                <a:ext uri="{FF2B5EF4-FFF2-40B4-BE49-F238E27FC236}">
                  <a16:creationId xmlns:a16="http://schemas.microsoft.com/office/drawing/2014/main" id="{9014345B-1C79-1901-B285-741E8F974955}"/>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8" name="Google Shape;5127;p60">
              <a:extLst>
                <a:ext uri="{FF2B5EF4-FFF2-40B4-BE49-F238E27FC236}">
                  <a16:creationId xmlns:a16="http://schemas.microsoft.com/office/drawing/2014/main" id="{15A024B1-366D-3108-318F-4A3045912029}"/>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09" name="Google Shape;5128;p60">
              <a:extLst>
                <a:ext uri="{FF2B5EF4-FFF2-40B4-BE49-F238E27FC236}">
                  <a16:creationId xmlns:a16="http://schemas.microsoft.com/office/drawing/2014/main" id="{B916654D-19D7-EF06-9E31-249BA656122C}"/>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0" name="Google Shape;5129;p60">
              <a:extLst>
                <a:ext uri="{FF2B5EF4-FFF2-40B4-BE49-F238E27FC236}">
                  <a16:creationId xmlns:a16="http://schemas.microsoft.com/office/drawing/2014/main" id="{16983128-02E1-4480-1B4D-1C4C302B6AA6}"/>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1" name="Google Shape;5130;p60">
              <a:extLst>
                <a:ext uri="{FF2B5EF4-FFF2-40B4-BE49-F238E27FC236}">
                  <a16:creationId xmlns:a16="http://schemas.microsoft.com/office/drawing/2014/main" id="{5288E531-A9E1-E56A-D480-EE07B6AE3033}"/>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2" name="Google Shape;5131;p60">
              <a:extLst>
                <a:ext uri="{FF2B5EF4-FFF2-40B4-BE49-F238E27FC236}">
                  <a16:creationId xmlns:a16="http://schemas.microsoft.com/office/drawing/2014/main" id="{84AFDAA2-8076-2280-7B18-98E723D6B985}"/>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3" name="Google Shape;5132;p60">
              <a:extLst>
                <a:ext uri="{FF2B5EF4-FFF2-40B4-BE49-F238E27FC236}">
                  <a16:creationId xmlns:a16="http://schemas.microsoft.com/office/drawing/2014/main" id="{59242C81-A38C-63B5-A7EC-5FAEC1BA83DA}"/>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4" name="Google Shape;5133;p60">
              <a:extLst>
                <a:ext uri="{FF2B5EF4-FFF2-40B4-BE49-F238E27FC236}">
                  <a16:creationId xmlns:a16="http://schemas.microsoft.com/office/drawing/2014/main" id="{D684DE35-2538-7680-23A1-8CFF30007FEC}"/>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5" name="Google Shape;5134;p60">
              <a:extLst>
                <a:ext uri="{FF2B5EF4-FFF2-40B4-BE49-F238E27FC236}">
                  <a16:creationId xmlns:a16="http://schemas.microsoft.com/office/drawing/2014/main" id="{607D42F8-7D66-3949-520D-0BC90BBD36C8}"/>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6" name="Google Shape;5135;p60">
              <a:extLst>
                <a:ext uri="{FF2B5EF4-FFF2-40B4-BE49-F238E27FC236}">
                  <a16:creationId xmlns:a16="http://schemas.microsoft.com/office/drawing/2014/main" id="{EE992EA2-6F55-9532-FA12-E0D4B1B0C412}"/>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7" name="Google Shape;5136;p60">
              <a:extLst>
                <a:ext uri="{FF2B5EF4-FFF2-40B4-BE49-F238E27FC236}">
                  <a16:creationId xmlns:a16="http://schemas.microsoft.com/office/drawing/2014/main" id="{E5DFB2F2-3F72-64E3-51FF-B338FF875427}"/>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8" name="Google Shape;5137;p60">
              <a:extLst>
                <a:ext uri="{FF2B5EF4-FFF2-40B4-BE49-F238E27FC236}">
                  <a16:creationId xmlns:a16="http://schemas.microsoft.com/office/drawing/2014/main" id="{60A21FD8-2BCD-1C3E-67C6-CF72B62A2C2C}"/>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19" name="Google Shape;5138;p60">
              <a:extLst>
                <a:ext uri="{FF2B5EF4-FFF2-40B4-BE49-F238E27FC236}">
                  <a16:creationId xmlns:a16="http://schemas.microsoft.com/office/drawing/2014/main" id="{DFF403E0-7F4A-DD79-3CA6-3EC1BE07AF0E}"/>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0" name="Google Shape;5139;p60">
              <a:extLst>
                <a:ext uri="{FF2B5EF4-FFF2-40B4-BE49-F238E27FC236}">
                  <a16:creationId xmlns:a16="http://schemas.microsoft.com/office/drawing/2014/main" id="{031DC124-A532-9059-485F-15FC6D0565DE}"/>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1" name="Google Shape;5140;p60">
              <a:extLst>
                <a:ext uri="{FF2B5EF4-FFF2-40B4-BE49-F238E27FC236}">
                  <a16:creationId xmlns:a16="http://schemas.microsoft.com/office/drawing/2014/main" id="{6BF21C43-40D2-A352-6A38-6FACB85D77B6}"/>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2" name="Google Shape;5141;p60">
              <a:extLst>
                <a:ext uri="{FF2B5EF4-FFF2-40B4-BE49-F238E27FC236}">
                  <a16:creationId xmlns:a16="http://schemas.microsoft.com/office/drawing/2014/main" id="{EBD4BEB2-0A74-AF70-FB31-18B011F07F04}"/>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3" name="Google Shape;5142;p60">
              <a:extLst>
                <a:ext uri="{FF2B5EF4-FFF2-40B4-BE49-F238E27FC236}">
                  <a16:creationId xmlns:a16="http://schemas.microsoft.com/office/drawing/2014/main" id="{63EA9978-3E50-0A2C-83F2-9936341B7AC3}"/>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4" name="Google Shape;5143;p60">
              <a:extLst>
                <a:ext uri="{FF2B5EF4-FFF2-40B4-BE49-F238E27FC236}">
                  <a16:creationId xmlns:a16="http://schemas.microsoft.com/office/drawing/2014/main" id="{F29338EF-19D7-4F69-431B-16DE52E600B7}"/>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5" name="Google Shape;5144;p60">
              <a:extLst>
                <a:ext uri="{FF2B5EF4-FFF2-40B4-BE49-F238E27FC236}">
                  <a16:creationId xmlns:a16="http://schemas.microsoft.com/office/drawing/2014/main" id="{DDE833C9-DF2B-1F6D-CD4C-6F94B4BABA28}"/>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6" name="Google Shape;5145;p60">
              <a:extLst>
                <a:ext uri="{FF2B5EF4-FFF2-40B4-BE49-F238E27FC236}">
                  <a16:creationId xmlns:a16="http://schemas.microsoft.com/office/drawing/2014/main" id="{082F7FF4-75D8-DC63-2337-D6F7C6205C39}"/>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7" name="Google Shape;5146;p60">
              <a:extLst>
                <a:ext uri="{FF2B5EF4-FFF2-40B4-BE49-F238E27FC236}">
                  <a16:creationId xmlns:a16="http://schemas.microsoft.com/office/drawing/2014/main" id="{E2B307A9-BF48-5622-777A-DD420B5C6B64}"/>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8" name="Google Shape;5147;p60">
              <a:extLst>
                <a:ext uri="{FF2B5EF4-FFF2-40B4-BE49-F238E27FC236}">
                  <a16:creationId xmlns:a16="http://schemas.microsoft.com/office/drawing/2014/main" id="{8BFFA427-A969-EE5B-D648-3D0D2540993B}"/>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29" name="Google Shape;5148;p60">
              <a:extLst>
                <a:ext uri="{FF2B5EF4-FFF2-40B4-BE49-F238E27FC236}">
                  <a16:creationId xmlns:a16="http://schemas.microsoft.com/office/drawing/2014/main" id="{99BCD7DD-6421-0B32-B063-6FDCE54D7717}"/>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0" name="Google Shape;5149;p60">
              <a:extLst>
                <a:ext uri="{FF2B5EF4-FFF2-40B4-BE49-F238E27FC236}">
                  <a16:creationId xmlns:a16="http://schemas.microsoft.com/office/drawing/2014/main" id="{742BB198-1622-BC87-9987-E1F4F9B8D423}"/>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1" name="Google Shape;5150;p60">
              <a:extLst>
                <a:ext uri="{FF2B5EF4-FFF2-40B4-BE49-F238E27FC236}">
                  <a16:creationId xmlns:a16="http://schemas.microsoft.com/office/drawing/2014/main" id="{DEB34470-47D1-1368-A1F0-88D4D0937F95}"/>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2" name="Google Shape;5151;p60">
              <a:extLst>
                <a:ext uri="{FF2B5EF4-FFF2-40B4-BE49-F238E27FC236}">
                  <a16:creationId xmlns:a16="http://schemas.microsoft.com/office/drawing/2014/main" id="{0A3A6B66-5B1F-72BB-960D-64512635F313}"/>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3" name="Google Shape;5152;p60">
              <a:extLst>
                <a:ext uri="{FF2B5EF4-FFF2-40B4-BE49-F238E27FC236}">
                  <a16:creationId xmlns:a16="http://schemas.microsoft.com/office/drawing/2014/main" id="{8FE1B057-1C37-B672-8A99-EF8779F6E92D}"/>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4" name="Google Shape;5153;p60">
              <a:extLst>
                <a:ext uri="{FF2B5EF4-FFF2-40B4-BE49-F238E27FC236}">
                  <a16:creationId xmlns:a16="http://schemas.microsoft.com/office/drawing/2014/main" id="{79BD15F2-5CFD-1090-1C80-E3F488405A15}"/>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5" name="Google Shape;5154;p60">
              <a:extLst>
                <a:ext uri="{FF2B5EF4-FFF2-40B4-BE49-F238E27FC236}">
                  <a16:creationId xmlns:a16="http://schemas.microsoft.com/office/drawing/2014/main" id="{BE09F610-50D8-3E26-CF1C-8F246FDCC92A}"/>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6" name="Google Shape;5155;p60">
              <a:extLst>
                <a:ext uri="{FF2B5EF4-FFF2-40B4-BE49-F238E27FC236}">
                  <a16:creationId xmlns:a16="http://schemas.microsoft.com/office/drawing/2014/main" id="{52B1A8B9-94CE-7D0E-E473-62686E49B11B}"/>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7" name="Google Shape;5156;p60">
              <a:extLst>
                <a:ext uri="{FF2B5EF4-FFF2-40B4-BE49-F238E27FC236}">
                  <a16:creationId xmlns:a16="http://schemas.microsoft.com/office/drawing/2014/main" id="{1F32EA7F-D0AA-6EFC-218C-1EEF5E7B69C0}"/>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8" name="Google Shape;5157;p60">
              <a:extLst>
                <a:ext uri="{FF2B5EF4-FFF2-40B4-BE49-F238E27FC236}">
                  <a16:creationId xmlns:a16="http://schemas.microsoft.com/office/drawing/2014/main" id="{D1B8A004-24E9-1F6B-EAA2-EA1071A792FB}"/>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39" name="Google Shape;5158;p60">
              <a:extLst>
                <a:ext uri="{FF2B5EF4-FFF2-40B4-BE49-F238E27FC236}">
                  <a16:creationId xmlns:a16="http://schemas.microsoft.com/office/drawing/2014/main" id="{8E22E653-9D60-82EC-9AA2-AE039A286129}"/>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0" name="Google Shape;5159;p60">
              <a:extLst>
                <a:ext uri="{FF2B5EF4-FFF2-40B4-BE49-F238E27FC236}">
                  <a16:creationId xmlns:a16="http://schemas.microsoft.com/office/drawing/2014/main" id="{AFE68A02-DEEA-CFB9-1E0B-162120C75D4B}"/>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1" name="Google Shape;5160;p60">
              <a:extLst>
                <a:ext uri="{FF2B5EF4-FFF2-40B4-BE49-F238E27FC236}">
                  <a16:creationId xmlns:a16="http://schemas.microsoft.com/office/drawing/2014/main" id="{78973598-ACB9-A028-B011-999FA2C179D7}"/>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2" name="Google Shape;5161;p60">
              <a:extLst>
                <a:ext uri="{FF2B5EF4-FFF2-40B4-BE49-F238E27FC236}">
                  <a16:creationId xmlns:a16="http://schemas.microsoft.com/office/drawing/2014/main" id="{9CD3E5B0-B1CA-27DE-F14D-95D862D6FCB2}"/>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3" name="Google Shape;5162;p60">
              <a:extLst>
                <a:ext uri="{FF2B5EF4-FFF2-40B4-BE49-F238E27FC236}">
                  <a16:creationId xmlns:a16="http://schemas.microsoft.com/office/drawing/2014/main" id="{C109E4F2-8759-F5EC-B0BE-7B2FEBFA167E}"/>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4" name="Google Shape;5163;p60">
              <a:extLst>
                <a:ext uri="{FF2B5EF4-FFF2-40B4-BE49-F238E27FC236}">
                  <a16:creationId xmlns:a16="http://schemas.microsoft.com/office/drawing/2014/main" id="{87597994-8E73-20B4-3F25-FEF561C3BE57}"/>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5" name="Google Shape;5164;p60">
              <a:extLst>
                <a:ext uri="{FF2B5EF4-FFF2-40B4-BE49-F238E27FC236}">
                  <a16:creationId xmlns:a16="http://schemas.microsoft.com/office/drawing/2014/main" id="{E339C379-F2BC-03BB-469D-FE6BDBA65FE1}"/>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6" name="Google Shape;5165;p60">
              <a:extLst>
                <a:ext uri="{FF2B5EF4-FFF2-40B4-BE49-F238E27FC236}">
                  <a16:creationId xmlns:a16="http://schemas.microsoft.com/office/drawing/2014/main" id="{68FF77B0-9500-1247-492F-3B8CF1D16D39}"/>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7" name="Google Shape;5166;p60">
              <a:extLst>
                <a:ext uri="{FF2B5EF4-FFF2-40B4-BE49-F238E27FC236}">
                  <a16:creationId xmlns:a16="http://schemas.microsoft.com/office/drawing/2014/main" id="{E08EEB50-896C-BDF2-335B-C6D97B245DC6}"/>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8" name="Google Shape;5167;p60">
              <a:extLst>
                <a:ext uri="{FF2B5EF4-FFF2-40B4-BE49-F238E27FC236}">
                  <a16:creationId xmlns:a16="http://schemas.microsoft.com/office/drawing/2014/main" id="{9112EE71-7EDD-903D-BE52-4904408B1BFA}"/>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49" name="Google Shape;5168;p60">
              <a:extLst>
                <a:ext uri="{FF2B5EF4-FFF2-40B4-BE49-F238E27FC236}">
                  <a16:creationId xmlns:a16="http://schemas.microsoft.com/office/drawing/2014/main" id="{14E9648D-AF58-91B4-BE61-F6461A94A8AC}"/>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0" name="Google Shape;5169;p60">
              <a:extLst>
                <a:ext uri="{FF2B5EF4-FFF2-40B4-BE49-F238E27FC236}">
                  <a16:creationId xmlns:a16="http://schemas.microsoft.com/office/drawing/2014/main" id="{D4AF566B-1F9A-1304-6691-71773109C5EE}"/>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1" name="Google Shape;5170;p60">
              <a:extLst>
                <a:ext uri="{FF2B5EF4-FFF2-40B4-BE49-F238E27FC236}">
                  <a16:creationId xmlns:a16="http://schemas.microsoft.com/office/drawing/2014/main" id="{D55B3403-EED2-357C-B009-D38EC0E37D18}"/>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2" name="Google Shape;5171;p60">
              <a:extLst>
                <a:ext uri="{FF2B5EF4-FFF2-40B4-BE49-F238E27FC236}">
                  <a16:creationId xmlns:a16="http://schemas.microsoft.com/office/drawing/2014/main" id="{54AC6F56-DB18-E66D-C526-71477500AD7C}"/>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3" name="Google Shape;5172;p60">
              <a:extLst>
                <a:ext uri="{FF2B5EF4-FFF2-40B4-BE49-F238E27FC236}">
                  <a16:creationId xmlns:a16="http://schemas.microsoft.com/office/drawing/2014/main" id="{B7F06950-4C11-5F1C-C032-6B8F7126D181}"/>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4" name="Google Shape;5173;p60">
              <a:extLst>
                <a:ext uri="{FF2B5EF4-FFF2-40B4-BE49-F238E27FC236}">
                  <a16:creationId xmlns:a16="http://schemas.microsoft.com/office/drawing/2014/main" id="{DBC3B97B-D90B-FCDF-68F8-8FDE86612F76}"/>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5" name="Google Shape;5174;p60">
              <a:extLst>
                <a:ext uri="{FF2B5EF4-FFF2-40B4-BE49-F238E27FC236}">
                  <a16:creationId xmlns:a16="http://schemas.microsoft.com/office/drawing/2014/main" id="{F9409962-DE41-4F7E-E8A9-647055F4A44A}"/>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6" name="Google Shape;5175;p60">
              <a:extLst>
                <a:ext uri="{FF2B5EF4-FFF2-40B4-BE49-F238E27FC236}">
                  <a16:creationId xmlns:a16="http://schemas.microsoft.com/office/drawing/2014/main" id="{19C876C6-DEEE-3CD2-0338-6D1A682AF871}"/>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7" name="Google Shape;5176;p60">
              <a:extLst>
                <a:ext uri="{FF2B5EF4-FFF2-40B4-BE49-F238E27FC236}">
                  <a16:creationId xmlns:a16="http://schemas.microsoft.com/office/drawing/2014/main" id="{6884D584-63AB-1184-2DFC-61EC155A802D}"/>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8" name="Google Shape;5177;p60">
              <a:extLst>
                <a:ext uri="{FF2B5EF4-FFF2-40B4-BE49-F238E27FC236}">
                  <a16:creationId xmlns:a16="http://schemas.microsoft.com/office/drawing/2014/main" id="{FEDE4092-27FA-B065-B5DA-3F472DD068A3}"/>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59" name="Google Shape;5178;p60">
              <a:extLst>
                <a:ext uri="{FF2B5EF4-FFF2-40B4-BE49-F238E27FC236}">
                  <a16:creationId xmlns:a16="http://schemas.microsoft.com/office/drawing/2014/main" id="{A2237396-3B9B-44DC-8413-69293E368ED5}"/>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0" name="Google Shape;5179;p60">
              <a:extLst>
                <a:ext uri="{FF2B5EF4-FFF2-40B4-BE49-F238E27FC236}">
                  <a16:creationId xmlns:a16="http://schemas.microsoft.com/office/drawing/2014/main" id="{BE0EEAE5-6137-7ED2-C400-8D28CD2FBA0D}"/>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1" name="Google Shape;5180;p60">
              <a:extLst>
                <a:ext uri="{FF2B5EF4-FFF2-40B4-BE49-F238E27FC236}">
                  <a16:creationId xmlns:a16="http://schemas.microsoft.com/office/drawing/2014/main" id="{5B9C4C0F-B71C-7E8E-3331-36C47EDDEFFF}"/>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2" name="Google Shape;5181;p60">
              <a:extLst>
                <a:ext uri="{FF2B5EF4-FFF2-40B4-BE49-F238E27FC236}">
                  <a16:creationId xmlns:a16="http://schemas.microsoft.com/office/drawing/2014/main" id="{3C899359-60E7-66A3-4F39-1AA3294F45B9}"/>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3" name="Google Shape;5182;p60">
              <a:extLst>
                <a:ext uri="{FF2B5EF4-FFF2-40B4-BE49-F238E27FC236}">
                  <a16:creationId xmlns:a16="http://schemas.microsoft.com/office/drawing/2014/main" id="{C2A959A3-DA04-4EBD-9D83-77D3F1CFF4B6}"/>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4" name="Google Shape;5183;p60">
              <a:extLst>
                <a:ext uri="{FF2B5EF4-FFF2-40B4-BE49-F238E27FC236}">
                  <a16:creationId xmlns:a16="http://schemas.microsoft.com/office/drawing/2014/main" id="{FBB953A1-8830-6BB9-0200-1CA1ED41FAD0}"/>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5" name="Google Shape;5184;p60">
              <a:extLst>
                <a:ext uri="{FF2B5EF4-FFF2-40B4-BE49-F238E27FC236}">
                  <a16:creationId xmlns:a16="http://schemas.microsoft.com/office/drawing/2014/main" id="{3D538EE9-D1F9-33F0-8878-A9095F03FE9A}"/>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6" name="Google Shape;5185;p60">
              <a:extLst>
                <a:ext uri="{FF2B5EF4-FFF2-40B4-BE49-F238E27FC236}">
                  <a16:creationId xmlns:a16="http://schemas.microsoft.com/office/drawing/2014/main" id="{887DC5D2-9A0A-D485-4819-142409A182B4}"/>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7" name="Google Shape;5186;p60">
              <a:extLst>
                <a:ext uri="{FF2B5EF4-FFF2-40B4-BE49-F238E27FC236}">
                  <a16:creationId xmlns:a16="http://schemas.microsoft.com/office/drawing/2014/main" id="{8825373C-1E02-5977-0DFF-059FFA1A1732}"/>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8" name="Google Shape;5187;p60">
              <a:extLst>
                <a:ext uri="{FF2B5EF4-FFF2-40B4-BE49-F238E27FC236}">
                  <a16:creationId xmlns:a16="http://schemas.microsoft.com/office/drawing/2014/main" id="{2A015C46-2CD2-60B6-73B7-782C696BC535}"/>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69" name="Google Shape;5188;p60">
              <a:extLst>
                <a:ext uri="{FF2B5EF4-FFF2-40B4-BE49-F238E27FC236}">
                  <a16:creationId xmlns:a16="http://schemas.microsoft.com/office/drawing/2014/main" id="{0C165E35-2F99-AF05-EEBB-D686079BFB35}"/>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0" name="Google Shape;5189;p60">
              <a:extLst>
                <a:ext uri="{FF2B5EF4-FFF2-40B4-BE49-F238E27FC236}">
                  <a16:creationId xmlns:a16="http://schemas.microsoft.com/office/drawing/2014/main" id="{B5928CB7-AE0C-087F-BC8B-EF7F6497C4F5}"/>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1" name="Google Shape;5190;p60">
              <a:extLst>
                <a:ext uri="{FF2B5EF4-FFF2-40B4-BE49-F238E27FC236}">
                  <a16:creationId xmlns:a16="http://schemas.microsoft.com/office/drawing/2014/main" id="{C5A6E903-E169-30A6-2A55-2718E04FD299}"/>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2" name="Google Shape;5191;p60">
              <a:extLst>
                <a:ext uri="{FF2B5EF4-FFF2-40B4-BE49-F238E27FC236}">
                  <a16:creationId xmlns:a16="http://schemas.microsoft.com/office/drawing/2014/main" id="{AC3964F9-3FB4-30A1-7D60-13813AE11050}"/>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3" name="Google Shape;5192;p60">
              <a:extLst>
                <a:ext uri="{FF2B5EF4-FFF2-40B4-BE49-F238E27FC236}">
                  <a16:creationId xmlns:a16="http://schemas.microsoft.com/office/drawing/2014/main" id="{347B9E1D-8C53-DA3B-0575-7900EC52F62B}"/>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4" name="Google Shape;5193;p60">
              <a:extLst>
                <a:ext uri="{FF2B5EF4-FFF2-40B4-BE49-F238E27FC236}">
                  <a16:creationId xmlns:a16="http://schemas.microsoft.com/office/drawing/2014/main" id="{C4E4D96E-2426-F9DC-6360-C4E6838D81A4}"/>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5" name="Google Shape;5194;p60">
              <a:extLst>
                <a:ext uri="{FF2B5EF4-FFF2-40B4-BE49-F238E27FC236}">
                  <a16:creationId xmlns:a16="http://schemas.microsoft.com/office/drawing/2014/main" id="{FE99295B-7561-99F4-29A2-FDDC3DC9A807}"/>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6" name="Google Shape;5195;p60">
              <a:extLst>
                <a:ext uri="{FF2B5EF4-FFF2-40B4-BE49-F238E27FC236}">
                  <a16:creationId xmlns:a16="http://schemas.microsoft.com/office/drawing/2014/main" id="{44D26060-D07F-51DB-5E1E-75F75CBBAA50}"/>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7" name="Google Shape;5196;p60">
              <a:extLst>
                <a:ext uri="{FF2B5EF4-FFF2-40B4-BE49-F238E27FC236}">
                  <a16:creationId xmlns:a16="http://schemas.microsoft.com/office/drawing/2014/main" id="{6124685A-CCDF-C46B-2A00-002044D7C83E}"/>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8" name="Google Shape;5197;p60">
              <a:extLst>
                <a:ext uri="{FF2B5EF4-FFF2-40B4-BE49-F238E27FC236}">
                  <a16:creationId xmlns:a16="http://schemas.microsoft.com/office/drawing/2014/main" id="{4545346B-0A24-3522-62C0-97AC47AEFEA1}"/>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79" name="Google Shape;5198;p60">
              <a:extLst>
                <a:ext uri="{FF2B5EF4-FFF2-40B4-BE49-F238E27FC236}">
                  <a16:creationId xmlns:a16="http://schemas.microsoft.com/office/drawing/2014/main" id="{4FF2FC99-7E9D-1F1E-596D-4754AC33D024}"/>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0" name="Google Shape;5199;p60">
              <a:extLst>
                <a:ext uri="{FF2B5EF4-FFF2-40B4-BE49-F238E27FC236}">
                  <a16:creationId xmlns:a16="http://schemas.microsoft.com/office/drawing/2014/main" id="{4699DEB9-5309-FF64-2C8A-E165A71FCBCF}"/>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1" name="Google Shape;5200;p60">
              <a:extLst>
                <a:ext uri="{FF2B5EF4-FFF2-40B4-BE49-F238E27FC236}">
                  <a16:creationId xmlns:a16="http://schemas.microsoft.com/office/drawing/2014/main" id="{A6195AB2-975F-4E9C-2D59-CA97E383D840}"/>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2" name="Google Shape;5201;p60">
              <a:extLst>
                <a:ext uri="{FF2B5EF4-FFF2-40B4-BE49-F238E27FC236}">
                  <a16:creationId xmlns:a16="http://schemas.microsoft.com/office/drawing/2014/main" id="{95A23FA3-91E3-E886-D191-8DD463C78076}"/>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3" name="Google Shape;5202;p60">
              <a:extLst>
                <a:ext uri="{FF2B5EF4-FFF2-40B4-BE49-F238E27FC236}">
                  <a16:creationId xmlns:a16="http://schemas.microsoft.com/office/drawing/2014/main" id="{5CAF30D0-0693-359A-4E9F-52C8F1BCD0E2}"/>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4" name="Google Shape;5203;p60">
              <a:extLst>
                <a:ext uri="{FF2B5EF4-FFF2-40B4-BE49-F238E27FC236}">
                  <a16:creationId xmlns:a16="http://schemas.microsoft.com/office/drawing/2014/main" id="{A876940A-650F-63B6-7CB7-2B277DA180DC}"/>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5" name="Google Shape;5204;p60">
              <a:extLst>
                <a:ext uri="{FF2B5EF4-FFF2-40B4-BE49-F238E27FC236}">
                  <a16:creationId xmlns:a16="http://schemas.microsoft.com/office/drawing/2014/main" id="{8D8B3154-F458-9D09-481A-0068AFB6F096}"/>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6" name="Google Shape;5205;p60">
              <a:extLst>
                <a:ext uri="{FF2B5EF4-FFF2-40B4-BE49-F238E27FC236}">
                  <a16:creationId xmlns:a16="http://schemas.microsoft.com/office/drawing/2014/main" id="{A003B723-5719-3C50-3E1C-FDBB6DDE5EB6}"/>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7" name="Google Shape;5206;p60">
              <a:extLst>
                <a:ext uri="{FF2B5EF4-FFF2-40B4-BE49-F238E27FC236}">
                  <a16:creationId xmlns:a16="http://schemas.microsoft.com/office/drawing/2014/main" id="{ACD3F208-3BE0-E478-6246-40D2B4ACD60D}"/>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8" name="Google Shape;5207;p60">
              <a:extLst>
                <a:ext uri="{FF2B5EF4-FFF2-40B4-BE49-F238E27FC236}">
                  <a16:creationId xmlns:a16="http://schemas.microsoft.com/office/drawing/2014/main" id="{CE641C42-C7B7-A5C3-0D0F-75161608D7C3}"/>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89" name="Google Shape;5208;p60">
              <a:extLst>
                <a:ext uri="{FF2B5EF4-FFF2-40B4-BE49-F238E27FC236}">
                  <a16:creationId xmlns:a16="http://schemas.microsoft.com/office/drawing/2014/main" id="{EA10A714-B689-6E5A-3440-EFF52DE2AE63}"/>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0" name="Google Shape;5209;p60">
              <a:extLst>
                <a:ext uri="{FF2B5EF4-FFF2-40B4-BE49-F238E27FC236}">
                  <a16:creationId xmlns:a16="http://schemas.microsoft.com/office/drawing/2014/main" id="{3D509F4A-53D8-8A93-B792-F9ABCBD8591B}"/>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1" name="Google Shape;5210;p60">
              <a:extLst>
                <a:ext uri="{FF2B5EF4-FFF2-40B4-BE49-F238E27FC236}">
                  <a16:creationId xmlns:a16="http://schemas.microsoft.com/office/drawing/2014/main" id="{E450750F-12A5-997D-AB18-9B3633675774}"/>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2" name="Google Shape;5211;p60">
              <a:extLst>
                <a:ext uri="{FF2B5EF4-FFF2-40B4-BE49-F238E27FC236}">
                  <a16:creationId xmlns:a16="http://schemas.microsoft.com/office/drawing/2014/main" id="{5478EB5F-D4B9-7D81-D862-8E775AE584FC}"/>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3" name="Google Shape;5212;p60">
              <a:extLst>
                <a:ext uri="{FF2B5EF4-FFF2-40B4-BE49-F238E27FC236}">
                  <a16:creationId xmlns:a16="http://schemas.microsoft.com/office/drawing/2014/main" id="{069D7FB9-4627-896E-C1E1-E2DD64CEB207}"/>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4" name="Google Shape;5213;p60">
              <a:extLst>
                <a:ext uri="{FF2B5EF4-FFF2-40B4-BE49-F238E27FC236}">
                  <a16:creationId xmlns:a16="http://schemas.microsoft.com/office/drawing/2014/main" id="{C89EDF15-9DC2-4CC9-0D0C-597610ED7A9E}"/>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5" name="Google Shape;5214;p60">
              <a:extLst>
                <a:ext uri="{FF2B5EF4-FFF2-40B4-BE49-F238E27FC236}">
                  <a16:creationId xmlns:a16="http://schemas.microsoft.com/office/drawing/2014/main" id="{BCA8A7A4-2E85-639F-2E4C-BDD30F577688}"/>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6" name="Google Shape;5215;p60">
              <a:extLst>
                <a:ext uri="{FF2B5EF4-FFF2-40B4-BE49-F238E27FC236}">
                  <a16:creationId xmlns:a16="http://schemas.microsoft.com/office/drawing/2014/main" id="{72B79C82-0BF2-A4D9-BF1A-6D0C4BA311A9}"/>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7" name="Google Shape;5216;p60">
              <a:extLst>
                <a:ext uri="{FF2B5EF4-FFF2-40B4-BE49-F238E27FC236}">
                  <a16:creationId xmlns:a16="http://schemas.microsoft.com/office/drawing/2014/main" id="{B901422A-55B7-4120-46A4-B23D93AEAF93}"/>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8" name="Google Shape;5217;p60">
              <a:extLst>
                <a:ext uri="{FF2B5EF4-FFF2-40B4-BE49-F238E27FC236}">
                  <a16:creationId xmlns:a16="http://schemas.microsoft.com/office/drawing/2014/main" id="{BE61B51E-6FA0-10D8-070C-8B535D69004F}"/>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699" name="Google Shape;5218;p60">
              <a:extLst>
                <a:ext uri="{FF2B5EF4-FFF2-40B4-BE49-F238E27FC236}">
                  <a16:creationId xmlns:a16="http://schemas.microsoft.com/office/drawing/2014/main" id="{22393783-BD26-0B87-ACF5-7B97B376E8BE}"/>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0" name="Google Shape;5219;p60">
              <a:extLst>
                <a:ext uri="{FF2B5EF4-FFF2-40B4-BE49-F238E27FC236}">
                  <a16:creationId xmlns:a16="http://schemas.microsoft.com/office/drawing/2014/main" id="{F7F67A7E-4C49-5A76-EE4C-03CCF25B448C}"/>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1" name="Google Shape;5220;p60">
              <a:extLst>
                <a:ext uri="{FF2B5EF4-FFF2-40B4-BE49-F238E27FC236}">
                  <a16:creationId xmlns:a16="http://schemas.microsoft.com/office/drawing/2014/main" id="{9A7462A8-7665-20D1-21D8-9A6DACEE8A37}"/>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2" name="Google Shape;5221;p60">
              <a:extLst>
                <a:ext uri="{FF2B5EF4-FFF2-40B4-BE49-F238E27FC236}">
                  <a16:creationId xmlns:a16="http://schemas.microsoft.com/office/drawing/2014/main" id="{F7327336-4614-4B97-0E34-B0957A509E0D}"/>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3" name="Google Shape;5222;p60">
              <a:extLst>
                <a:ext uri="{FF2B5EF4-FFF2-40B4-BE49-F238E27FC236}">
                  <a16:creationId xmlns:a16="http://schemas.microsoft.com/office/drawing/2014/main" id="{80AB00F3-62ED-C491-3AB9-9C90B597BCF6}"/>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4" name="Google Shape;5223;p60">
              <a:extLst>
                <a:ext uri="{FF2B5EF4-FFF2-40B4-BE49-F238E27FC236}">
                  <a16:creationId xmlns:a16="http://schemas.microsoft.com/office/drawing/2014/main" id="{2A938E1C-4EB7-7121-AAA2-DA6E3BDC9F0D}"/>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5" name="Google Shape;5224;p60">
              <a:extLst>
                <a:ext uri="{FF2B5EF4-FFF2-40B4-BE49-F238E27FC236}">
                  <a16:creationId xmlns:a16="http://schemas.microsoft.com/office/drawing/2014/main" id="{3586A2EA-A427-699D-9607-07EE2B11CA83}"/>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6" name="Google Shape;5225;p60">
              <a:extLst>
                <a:ext uri="{FF2B5EF4-FFF2-40B4-BE49-F238E27FC236}">
                  <a16:creationId xmlns:a16="http://schemas.microsoft.com/office/drawing/2014/main" id="{915A3467-1EAA-0031-3B81-F80F865A66CB}"/>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7" name="Google Shape;5226;p60">
              <a:extLst>
                <a:ext uri="{FF2B5EF4-FFF2-40B4-BE49-F238E27FC236}">
                  <a16:creationId xmlns:a16="http://schemas.microsoft.com/office/drawing/2014/main" id="{83D84065-60C7-BDFC-F15A-615E9D1FFE4D}"/>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8" name="Google Shape;5227;p60">
              <a:extLst>
                <a:ext uri="{FF2B5EF4-FFF2-40B4-BE49-F238E27FC236}">
                  <a16:creationId xmlns:a16="http://schemas.microsoft.com/office/drawing/2014/main" id="{38A7BB5D-FA00-2521-9C81-15D24B4A669F}"/>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09" name="Google Shape;5228;p60">
              <a:extLst>
                <a:ext uri="{FF2B5EF4-FFF2-40B4-BE49-F238E27FC236}">
                  <a16:creationId xmlns:a16="http://schemas.microsoft.com/office/drawing/2014/main" id="{992BE29A-0563-6297-EBF2-2FEC047A38CA}"/>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0" name="Google Shape;5229;p60">
              <a:extLst>
                <a:ext uri="{FF2B5EF4-FFF2-40B4-BE49-F238E27FC236}">
                  <a16:creationId xmlns:a16="http://schemas.microsoft.com/office/drawing/2014/main" id="{FC69A0AC-EF58-4C65-A0CB-4D874A04DE28}"/>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1" name="Google Shape;5230;p60">
              <a:extLst>
                <a:ext uri="{FF2B5EF4-FFF2-40B4-BE49-F238E27FC236}">
                  <a16:creationId xmlns:a16="http://schemas.microsoft.com/office/drawing/2014/main" id="{C4213307-DEAC-C8B7-F408-3F59ED9F5CB8}"/>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2" name="Google Shape;5231;p60">
              <a:extLst>
                <a:ext uri="{FF2B5EF4-FFF2-40B4-BE49-F238E27FC236}">
                  <a16:creationId xmlns:a16="http://schemas.microsoft.com/office/drawing/2014/main" id="{2CF6713B-573E-C95C-3FA5-7A0F0C88F277}"/>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3" name="Google Shape;5232;p60">
              <a:extLst>
                <a:ext uri="{FF2B5EF4-FFF2-40B4-BE49-F238E27FC236}">
                  <a16:creationId xmlns:a16="http://schemas.microsoft.com/office/drawing/2014/main" id="{5D4EE648-2AFA-D5F8-1680-6C34C9BB2A89}"/>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4" name="Google Shape;5233;p60">
              <a:extLst>
                <a:ext uri="{FF2B5EF4-FFF2-40B4-BE49-F238E27FC236}">
                  <a16:creationId xmlns:a16="http://schemas.microsoft.com/office/drawing/2014/main" id="{710C3423-B111-6566-BDBB-17318269C033}"/>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5" name="Google Shape;5234;p60">
              <a:extLst>
                <a:ext uri="{FF2B5EF4-FFF2-40B4-BE49-F238E27FC236}">
                  <a16:creationId xmlns:a16="http://schemas.microsoft.com/office/drawing/2014/main" id="{5CE3B843-B149-3862-0B0E-C03F54B5AA23}"/>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6" name="Google Shape;5235;p60">
              <a:extLst>
                <a:ext uri="{FF2B5EF4-FFF2-40B4-BE49-F238E27FC236}">
                  <a16:creationId xmlns:a16="http://schemas.microsoft.com/office/drawing/2014/main" id="{B7D15A29-4C19-FB81-2977-F258C1BFE67E}"/>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7" name="Google Shape;5236;p60">
              <a:extLst>
                <a:ext uri="{FF2B5EF4-FFF2-40B4-BE49-F238E27FC236}">
                  <a16:creationId xmlns:a16="http://schemas.microsoft.com/office/drawing/2014/main" id="{2AE86496-B1B1-F854-6F4F-04CB14E8908C}"/>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8" name="Google Shape;5237;p60">
              <a:extLst>
                <a:ext uri="{FF2B5EF4-FFF2-40B4-BE49-F238E27FC236}">
                  <a16:creationId xmlns:a16="http://schemas.microsoft.com/office/drawing/2014/main" id="{3396238F-0151-365F-7383-04DB399C6334}"/>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19" name="Google Shape;5238;p60">
              <a:extLst>
                <a:ext uri="{FF2B5EF4-FFF2-40B4-BE49-F238E27FC236}">
                  <a16:creationId xmlns:a16="http://schemas.microsoft.com/office/drawing/2014/main" id="{865B716C-41EF-FFF6-FC31-142E2D99CF2C}"/>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0" name="Google Shape;5239;p60">
              <a:extLst>
                <a:ext uri="{FF2B5EF4-FFF2-40B4-BE49-F238E27FC236}">
                  <a16:creationId xmlns:a16="http://schemas.microsoft.com/office/drawing/2014/main" id="{A8DDB9C7-F8E4-5FB9-CE42-0888D0F4716D}"/>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1" name="Google Shape;5240;p60">
              <a:extLst>
                <a:ext uri="{FF2B5EF4-FFF2-40B4-BE49-F238E27FC236}">
                  <a16:creationId xmlns:a16="http://schemas.microsoft.com/office/drawing/2014/main" id="{763792C4-422B-3FCF-5BBC-214B3A166D0E}"/>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2" name="Google Shape;5241;p60">
              <a:extLst>
                <a:ext uri="{FF2B5EF4-FFF2-40B4-BE49-F238E27FC236}">
                  <a16:creationId xmlns:a16="http://schemas.microsoft.com/office/drawing/2014/main" id="{C518B94F-76C5-314F-0158-4DB75934BF00}"/>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3" name="Google Shape;5242;p60">
              <a:extLst>
                <a:ext uri="{FF2B5EF4-FFF2-40B4-BE49-F238E27FC236}">
                  <a16:creationId xmlns:a16="http://schemas.microsoft.com/office/drawing/2014/main" id="{143472C6-3302-AACB-2DCB-35E9909CC9C7}"/>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4" name="Google Shape;5243;p60">
              <a:extLst>
                <a:ext uri="{FF2B5EF4-FFF2-40B4-BE49-F238E27FC236}">
                  <a16:creationId xmlns:a16="http://schemas.microsoft.com/office/drawing/2014/main" id="{A44867D9-F636-AA43-1555-9CFC503297CB}"/>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5" name="Google Shape;5244;p60">
              <a:extLst>
                <a:ext uri="{FF2B5EF4-FFF2-40B4-BE49-F238E27FC236}">
                  <a16:creationId xmlns:a16="http://schemas.microsoft.com/office/drawing/2014/main" id="{6DF62516-35EE-8EC9-55D9-0CFC70AC9E24}"/>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6" name="Google Shape;5245;p60">
              <a:extLst>
                <a:ext uri="{FF2B5EF4-FFF2-40B4-BE49-F238E27FC236}">
                  <a16:creationId xmlns:a16="http://schemas.microsoft.com/office/drawing/2014/main" id="{D5BE7F14-6AC9-3DA0-C4BA-9F962E497E58}"/>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7" name="Google Shape;5246;p60">
              <a:extLst>
                <a:ext uri="{FF2B5EF4-FFF2-40B4-BE49-F238E27FC236}">
                  <a16:creationId xmlns:a16="http://schemas.microsoft.com/office/drawing/2014/main" id="{AECF25B6-B3C0-4B63-B4FE-A109DA8A0E04}"/>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8" name="Google Shape;5247;p60">
              <a:extLst>
                <a:ext uri="{FF2B5EF4-FFF2-40B4-BE49-F238E27FC236}">
                  <a16:creationId xmlns:a16="http://schemas.microsoft.com/office/drawing/2014/main" id="{E9C8AA00-FACD-ED80-D006-FE3F8D9A4A00}"/>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29" name="Google Shape;5248;p60">
              <a:extLst>
                <a:ext uri="{FF2B5EF4-FFF2-40B4-BE49-F238E27FC236}">
                  <a16:creationId xmlns:a16="http://schemas.microsoft.com/office/drawing/2014/main" id="{210B7F50-C8A4-A026-5253-70023459007F}"/>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0" name="Google Shape;5249;p60">
              <a:extLst>
                <a:ext uri="{FF2B5EF4-FFF2-40B4-BE49-F238E27FC236}">
                  <a16:creationId xmlns:a16="http://schemas.microsoft.com/office/drawing/2014/main" id="{EDBBA37E-7CDC-CDBF-1675-40F326441FCF}"/>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1" name="Google Shape;5250;p60">
              <a:extLst>
                <a:ext uri="{FF2B5EF4-FFF2-40B4-BE49-F238E27FC236}">
                  <a16:creationId xmlns:a16="http://schemas.microsoft.com/office/drawing/2014/main" id="{B28EA95D-6D2D-EFF4-0DF1-333C2D9E91F5}"/>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2" name="Google Shape;5251;p60">
              <a:extLst>
                <a:ext uri="{FF2B5EF4-FFF2-40B4-BE49-F238E27FC236}">
                  <a16:creationId xmlns:a16="http://schemas.microsoft.com/office/drawing/2014/main" id="{6DEC73AB-19FD-6E84-BE7A-17D8C15F22E3}"/>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3" name="Google Shape;5252;p60">
              <a:extLst>
                <a:ext uri="{FF2B5EF4-FFF2-40B4-BE49-F238E27FC236}">
                  <a16:creationId xmlns:a16="http://schemas.microsoft.com/office/drawing/2014/main" id="{EC0EBCBC-7A41-F21D-0CB7-A8C98E51D35D}"/>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4" name="Google Shape;5253;p60">
              <a:extLst>
                <a:ext uri="{FF2B5EF4-FFF2-40B4-BE49-F238E27FC236}">
                  <a16:creationId xmlns:a16="http://schemas.microsoft.com/office/drawing/2014/main" id="{63FD6268-B261-A23C-EA42-12CD882DDD11}"/>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5" name="Google Shape;5254;p60">
              <a:extLst>
                <a:ext uri="{FF2B5EF4-FFF2-40B4-BE49-F238E27FC236}">
                  <a16:creationId xmlns:a16="http://schemas.microsoft.com/office/drawing/2014/main" id="{B0261BDD-5609-63F5-3104-F4640866AA4C}"/>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6" name="Google Shape;5255;p60">
              <a:extLst>
                <a:ext uri="{FF2B5EF4-FFF2-40B4-BE49-F238E27FC236}">
                  <a16:creationId xmlns:a16="http://schemas.microsoft.com/office/drawing/2014/main" id="{67469E08-1FC0-7CD4-5646-CCFB61D95D38}"/>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7" name="Google Shape;5256;p60">
              <a:extLst>
                <a:ext uri="{FF2B5EF4-FFF2-40B4-BE49-F238E27FC236}">
                  <a16:creationId xmlns:a16="http://schemas.microsoft.com/office/drawing/2014/main" id="{0BC4A189-49B2-7288-4C53-2ADDE5E8CCEF}"/>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8" name="Google Shape;5257;p60">
              <a:extLst>
                <a:ext uri="{FF2B5EF4-FFF2-40B4-BE49-F238E27FC236}">
                  <a16:creationId xmlns:a16="http://schemas.microsoft.com/office/drawing/2014/main" id="{E0F1C953-0D78-3BFA-67C5-000E130D0CC7}"/>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39" name="Google Shape;5258;p60">
              <a:extLst>
                <a:ext uri="{FF2B5EF4-FFF2-40B4-BE49-F238E27FC236}">
                  <a16:creationId xmlns:a16="http://schemas.microsoft.com/office/drawing/2014/main" id="{D7A7F095-1939-1428-30AD-D00C0DC2C8B5}"/>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0" name="Google Shape;5259;p60">
              <a:extLst>
                <a:ext uri="{FF2B5EF4-FFF2-40B4-BE49-F238E27FC236}">
                  <a16:creationId xmlns:a16="http://schemas.microsoft.com/office/drawing/2014/main" id="{CC2D4FA7-4119-1C67-614E-720E7DBB24AC}"/>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1" name="Google Shape;5260;p60">
              <a:extLst>
                <a:ext uri="{FF2B5EF4-FFF2-40B4-BE49-F238E27FC236}">
                  <a16:creationId xmlns:a16="http://schemas.microsoft.com/office/drawing/2014/main" id="{53B9284B-F9DA-1720-1B72-6FA92424AB20}"/>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2" name="Google Shape;5261;p60">
              <a:extLst>
                <a:ext uri="{FF2B5EF4-FFF2-40B4-BE49-F238E27FC236}">
                  <a16:creationId xmlns:a16="http://schemas.microsoft.com/office/drawing/2014/main" id="{EF3BD7BC-6051-00DD-2416-4CE6FA1091CE}"/>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3" name="Google Shape;5262;p60">
              <a:extLst>
                <a:ext uri="{FF2B5EF4-FFF2-40B4-BE49-F238E27FC236}">
                  <a16:creationId xmlns:a16="http://schemas.microsoft.com/office/drawing/2014/main" id="{6F7859D8-7340-FE99-1C87-F63DD0DA644C}"/>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4" name="Google Shape;5263;p60">
              <a:extLst>
                <a:ext uri="{FF2B5EF4-FFF2-40B4-BE49-F238E27FC236}">
                  <a16:creationId xmlns:a16="http://schemas.microsoft.com/office/drawing/2014/main" id="{4E7A395B-6B40-21A7-1B2A-2E223CE9CCBB}"/>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5" name="Google Shape;5264;p60">
              <a:extLst>
                <a:ext uri="{FF2B5EF4-FFF2-40B4-BE49-F238E27FC236}">
                  <a16:creationId xmlns:a16="http://schemas.microsoft.com/office/drawing/2014/main" id="{3722E9C0-2A6B-D49B-7ECA-C6010BB89F6F}"/>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6" name="Google Shape;5265;p60">
              <a:extLst>
                <a:ext uri="{FF2B5EF4-FFF2-40B4-BE49-F238E27FC236}">
                  <a16:creationId xmlns:a16="http://schemas.microsoft.com/office/drawing/2014/main" id="{8491F3A0-248A-F1A7-ADB7-4BAAEAF9CF0B}"/>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7" name="Google Shape;5266;p60">
              <a:extLst>
                <a:ext uri="{FF2B5EF4-FFF2-40B4-BE49-F238E27FC236}">
                  <a16:creationId xmlns:a16="http://schemas.microsoft.com/office/drawing/2014/main" id="{8A08EACC-2B21-A361-A02A-9040127EF8BD}"/>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8" name="Google Shape;5267;p60">
              <a:extLst>
                <a:ext uri="{FF2B5EF4-FFF2-40B4-BE49-F238E27FC236}">
                  <a16:creationId xmlns:a16="http://schemas.microsoft.com/office/drawing/2014/main" id="{5F65021C-4465-6E08-9029-3A6091529DDD}"/>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49" name="Google Shape;5268;p60">
              <a:extLst>
                <a:ext uri="{FF2B5EF4-FFF2-40B4-BE49-F238E27FC236}">
                  <a16:creationId xmlns:a16="http://schemas.microsoft.com/office/drawing/2014/main" id="{63D8B54C-E125-C2F6-A5CF-AE730E312128}"/>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0" name="Google Shape;5269;p60">
              <a:extLst>
                <a:ext uri="{FF2B5EF4-FFF2-40B4-BE49-F238E27FC236}">
                  <a16:creationId xmlns:a16="http://schemas.microsoft.com/office/drawing/2014/main" id="{63655738-2AFB-2E36-650E-41F0C87445A8}"/>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1" name="Google Shape;5270;p60">
              <a:extLst>
                <a:ext uri="{FF2B5EF4-FFF2-40B4-BE49-F238E27FC236}">
                  <a16:creationId xmlns:a16="http://schemas.microsoft.com/office/drawing/2014/main" id="{E51C1B0E-D144-38C9-328C-BF9569C85C4C}"/>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2" name="Google Shape;5271;p60">
              <a:extLst>
                <a:ext uri="{FF2B5EF4-FFF2-40B4-BE49-F238E27FC236}">
                  <a16:creationId xmlns:a16="http://schemas.microsoft.com/office/drawing/2014/main" id="{134B0941-2ADE-79C8-D2A4-6243D966C7AD}"/>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3" name="Google Shape;5272;p60">
              <a:extLst>
                <a:ext uri="{FF2B5EF4-FFF2-40B4-BE49-F238E27FC236}">
                  <a16:creationId xmlns:a16="http://schemas.microsoft.com/office/drawing/2014/main" id="{FD4268F8-D2EA-6422-2BDD-4CF49D6D01DC}"/>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4" name="Google Shape;5273;p60">
              <a:extLst>
                <a:ext uri="{FF2B5EF4-FFF2-40B4-BE49-F238E27FC236}">
                  <a16:creationId xmlns:a16="http://schemas.microsoft.com/office/drawing/2014/main" id="{A8595473-24AA-1863-BBB2-D4FDC99F1CF3}"/>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5" name="Google Shape;5274;p60">
              <a:extLst>
                <a:ext uri="{FF2B5EF4-FFF2-40B4-BE49-F238E27FC236}">
                  <a16:creationId xmlns:a16="http://schemas.microsoft.com/office/drawing/2014/main" id="{13476504-9097-C09B-CB23-5BAAD51B58B7}"/>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6" name="Google Shape;5275;p60">
              <a:extLst>
                <a:ext uri="{FF2B5EF4-FFF2-40B4-BE49-F238E27FC236}">
                  <a16:creationId xmlns:a16="http://schemas.microsoft.com/office/drawing/2014/main" id="{EBD19A38-7CA1-D609-87EF-16D4104D7E3E}"/>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7" name="Google Shape;5276;p60">
              <a:extLst>
                <a:ext uri="{FF2B5EF4-FFF2-40B4-BE49-F238E27FC236}">
                  <a16:creationId xmlns:a16="http://schemas.microsoft.com/office/drawing/2014/main" id="{FF8B5565-287A-BBBB-57D3-432613E81BBC}"/>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8" name="Google Shape;5277;p60">
              <a:extLst>
                <a:ext uri="{FF2B5EF4-FFF2-40B4-BE49-F238E27FC236}">
                  <a16:creationId xmlns:a16="http://schemas.microsoft.com/office/drawing/2014/main" id="{F496E466-CFF5-29AC-E22A-7AD0E2FB8406}"/>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59" name="Google Shape;5278;p60">
              <a:extLst>
                <a:ext uri="{FF2B5EF4-FFF2-40B4-BE49-F238E27FC236}">
                  <a16:creationId xmlns:a16="http://schemas.microsoft.com/office/drawing/2014/main" id="{BDB363F9-0504-87E6-C771-971FCF1F030F}"/>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0" name="Google Shape;5279;p60">
              <a:extLst>
                <a:ext uri="{FF2B5EF4-FFF2-40B4-BE49-F238E27FC236}">
                  <a16:creationId xmlns:a16="http://schemas.microsoft.com/office/drawing/2014/main" id="{69AE89E1-DFEE-200F-1407-413AE160E6C2}"/>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1" name="Google Shape;5280;p60">
              <a:extLst>
                <a:ext uri="{FF2B5EF4-FFF2-40B4-BE49-F238E27FC236}">
                  <a16:creationId xmlns:a16="http://schemas.microsoft.com/office/drawing/2014/main" id="{61438B0C-1248-614C-EC05-F44F5337C604}"/>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2" name="Google Shape;5281;p60">
              <a:extLst>
                <a:ext uri="{FF2B5EF4-FFF2-40B4-BE49-F238E27FC236}">
                  <a16:creationId xmlns:a16="http://schemas.microsoft.com/office/drawing/2014/main" id="{4EF967DA-6219-ED57-1CB5-124991A2A877}"/>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3" name="Google Shape;5282;p60">
              <a:extLst>
                <a:ext uri="{FF2B5EF4-FFF2-40B4-BE49-F238E27FC236}">
                  <a16:creationId xmlns:a16="http://schemas.microsoft.com/office/drawing/2014/main" id="{291EE1D2-0EDB-F0D5-3800-6DDB73CE3553}"/>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4" name="Google Shape;5283;p60">
              <a:extLst>
                <a:ext uri="{FF2B5EF4-FFF2-40B4-BE49-F238E27FC236}">
                  <a16:creationId xmlns:a16="http://schemas.microsoft.com/office/drawing/2014/main" id="{50D27EDC-B962-9F17-A738-8BF456A674A6}"/>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5" name="Google Shape;5284;p60">
              <a:extLst>
                <a:ext uri="{FF2B5EF4-FFF2-40B4-BE49-F238E27FC236}">
                  <a16:creationId xmlns:a16="http://schemas.microsoft.com/office/drawing/2014/main" id="{87090AC1-3165-AEFC-3878-A3ECEA00A0E9}"/>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6" name="Google Shape;5285;p60">
              <a:extLst>
                <a:ext uri="{FF2B5EF4-FFF2-40B4-BE49-F238E27FC236}">
                  <a16:creationId xmlns:a16="http://schemas.microsoft.com/office/drawing/2014/main" id="{72EDA2A3-A360-DB89-0F6E-269C11E98080}"/>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7" name="Google Shape;5286;p60">
              <a:extLst>
                <a:ext uri="{FF2B5EF4-FFF2-40B4-BE49-F238E27FC236}">
                  <a16:creationId xmlns:a16="http://schemas.microsoft.com/office/drawing/2014/main" id="{780F7E8A-5539-736E-5930-076F438B9B69}"/>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8" name="Google Shape;5287;p60">
              <a:extLst>
                <a:ext uri="{FF2B5EF4-FFF2-40B4-BE49-F238E27FC236}">
                  <a16:creationId xmlns:a16="http://schemas.microsoft.com/office/drawing/2014/main" id="{6270762E-42E6-8E50-8188-0DCC59A909A4}"/>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69" name="Google Shape;5288;p60">
              <a:extLst>
                <a:ext uri="{FF2B5EF4-FFF2-40B4-BE49-F238E27FC236}">
                  <a16:creationId xmlns:a16="http://schemas.microsoft.com/office/drawing/2014/main" id="{4154E4BD-6539-3926-582E-1F8E3AC4D37B}"/>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0" name="Google Shape;5289;p60">
              <a:extLst>
                <a:ext uri="{FF2B5EF4-FFF2-40B4-BE49-F238E27FC236}">
                  <a16:creationId xmlns:a16="http://schemas.microsoft.com/office/drawing/2014/main" id="{F41121B2-3FC1-B87E-13E9-C107D47D094C}"/>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1" name="Google Shape;5290;p60">
              <a:extLst>
                <a:ext uri="{FF2B5EF4-FFF2-40B4-BE49-F238E27FC236}">
                  <a16:creationId xmlns:a16="http://schemas.microsoft.com/office/drawing/2014/main" id="{DC275356-6DF0-ED28-06DA-0F96173DA112}"/>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2" name="Google Shape;5291;p60">
              <a:extLst>
                <a:ext uri="{FF2B5EF4-FFF2-40B4-BE49-F238E27FC236}">
                  <a16:creationId xmlns:a16="http://schemas.microsoft.com/office/drawing/2014/main" id="{FBC584F4-6F86-AB18-416A-59DB8FBC7EE5}"/>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3" name="Google Shape;5292;p60">
              <a:extLst>
                <a:ext uri="{FF2B5EF4-FFF2-40B4-BE49-F238E27FC236}">
                  <a16:creationId xmlns:a16="http://schemas.microsoft.com/office/drawing/2014/main" id="{AEBFAE24-7070-C06F-ADC3-9029D479B139}"/>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4" name="Google Shape;5293;p60">
              <a:extLst>
                <a:ext uri="{FF2B5EF4-FFF2-40B4-BE49-F238E27FC236}">
                  <a16:creationId xmlns:a16="http://schemas.microsoft.com/office/drawing/2014/main" id="{36F74BB3-2A30-4853-CBCB-F01B86163C65}"/>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5" name="Google Shape;5294;p60">
              <a:extLst>
                <a:ext uri="{FF2B5EF4-FFF2-40B4-BE49-F238E27FC236}">
                  <a16:creationId xmlns:a16="http://schemas.microsoft.com/office/drawing/2014/main" id="{6E5C3A7C-19D1-AEDA-BEEB-823E3EDAF123}"/>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6" name="Google Shape;5295;p60">
              <a:extLst>
                <a:ext uri="{FF2B5EF4-FFF2-40B4-BE49-F238E27FC236}">
                  <a16:creationId xmlns:a16="http://schemas.microsoft.com/office/drawing/2014/main" id="{EFE62247-5A50-EE23-712A-C8273700684E}"/>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7" name="Google Shape;5296;p60">
              <a:extLst>
                <a:ext uri="{FF2B5EF4-FFF2-40B4-BE49-F238E27FC236}">
                  <a16:creationId xmlns:a16="http://schemas.microsoft.com/office/drawing/2014/main" id="{B2C20F57-250C-EDED-91F0-6CA6E3FF6E1D}"/>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8" name="Google Shape;5297;p60">
              <a:extLst>
                <a:ext uri="{FF2B5EF4-FFF2-40B4-BE49-F238E27FC236}">
                  <a16:creationId xmlns:a16="http://schemas.microsoft.com/office/drawing/2014/main" id="{13806683-1002-416D-E1C8-1CE575F666A1}"/>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79" name="Google Shape;5298;p60">
              <a:extLst>
                <a:ext uri="{FF2B5EF4-FFF2-40B4-BE49-F238E27FC236}">
                  <a16:creationId xmlns:a16="http://schemas.microsoft.com/office/drawing/2014/main" id="{6A6E99CB-71CA-0B19-4CB2-4E949107BD07}"/>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0" name="Google Shape;5299;p60">
              <a:extLst>
                <a:ext uri="{FF2B5EF4-FFF2-40B4-BE49-F238E27FC236}">
                  <a16:creationId xmlns:a16="http://schemas.microsoft.com/office/drawing/2014/main" id="{50EF75F5-9119-5EB7-BEB8-5C089073BBF4}"/>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1" name="Google Shape;5300;p60">
              <a:extLst>
                <a:ext uri="{FF2B5EF4-FFF2-40B4-BE49-F238E27FC236}">
                  <a16:creationId xmlns:a16="http://schemas.microsoft.com/office/drawing/2014/main" id="{9CDA9585-3E5B-0FD4-D23F-F58870C49BD5}"/>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2" name="Google Shape;5301;p60">
              <a:extLst>
                <a:ext uri="{FF2B5EF4-FFF2-40B4-BE49-F238E27FC236}">
                  <a16:creationId xmlns:a16="http://schemas.microsoft.com/office/drawing/2014/main" id="{2B39F303-5E22-FD89-D053-E2C779B01E30}"/>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3" name="Google Shape;5302;p60">
              <a:extLst>
                <a:ext uri="{FF2B5EF4-FFF2-40B4-BE49-F238E27FC236}">
                  <a16:creationId xmlns:a16="http://schemas.microsoft.com/office/drawing/2014/main" id="{892F0E15-8330-85D4-0EDC-A8B9697EE5AF}"/>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4" name="Google Shape;5303;p60">
              <a:extLst>
                <a:ext uri="{FF2B5EF4-FFF2-40B4-BE49-F238E27FC236}">
                  <a16:creationId xmlns:a16="http://schemas.microsoft.com/office/drawing/2014/main" id="{B12A800C-2204-6E09-9FC8-F05674AB152D}"/>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5" name="Google Shape;5304;p60">
              <a:extLst>
                <a:ext uri="{FF2B5EF4-FFF2-40B4-BE49-F238E27FC236}">
                  <a16:creationId xmlns:a16="http://schemas.microsoft.com/office/drawing/2014/main" id="{C768E1CF-F3F9-9F6C-89D4-2A747D6E0303}"/>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6" name="Google Shape;5305;p60">
              <a:extLst>
                <a:ext uri="{FF2B5EF4-FFF2-40B4-BE49-F238E27FC236}">
                  <a16:creationId xmlns:a16="http://schemas.microsoft.com/office/drawing/2014/main" id="{8159F939-40A9-55E6-B5B6-E9AC4A79A528}"/>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7" name="Google Shape;5306;p60">
              <a:extLst>
                <a:ext uri="{FF2B5EF4-FFF2-40B4-BE49-F238E27FC236}">
                  <a16:creationId xmlns:a16="http://schemas.microsoft.com/office/drawing/2014/main" id="{53C8AA4C-A247-F7F6-6E0C-782B816FCC5D}"/>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8" name="Google Shape;5307;p60">
              <a:extLst>
                <a:ext uri="{FF2B5EF4-FFF2-40B4-BE49-F238E27FC236}">
                  <a16:creationId xmlns:a16="http://schemas.microsoft.com/office/drawing/2014/main" id="{5AEAC717-8536-3FF2-F1B2-333A585B933C}"/>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89" name="Google Shape;5308;p60">
              <a:extLst>
                <a:ext uri="{FF2B5EF4-FFF2-40B4-BE49-F238E27FC236}">
                  <a16:creationId xmlns:a16="http://schemas.microsoft.com/office/drawing/2014/main" id="{5269C07B-D439-B566-B76E-A31376F0E1E9}"/>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0" name="Google Shape;5309;p60">
              <a:extLst>
                <a:ext uri="{FF2B5EF4-FFF2-40B4-BE49-F238E27FC236}">
                  <a16:creationId xmlns:a16="http://schemas.microsoft.com/office/drawing/2014/main" id="{89F6A4AC-201C-1453-2DDB-A455D6C44BAA}"/>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1" name="Google Shape;5310;p60">
              <a:extLst>
                <a:ext uri="{FF2B5EF4-FFF2-40B4-BE49-F238E27FC236}">
                  <a16:creationId xmlns:a16="http://schemas.microsoft.com/office/drawing/2014/main" id="{6698573E-C039-DCCC-8A98-5F2A31876B83}"/>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2" name="Google Shape;5311;p60">
              <a:extLst>
                <a:ext uri="{FF2B5EF4-FFF2-40B4-BE49-F238E27FC236}">
                  <a16:creationId xmlns:a16="http://schemas.microsoft.com/office/drawing/2014/main" id="{EE5D2D12-9D84-05F2-0E3C-4F179CED1FB7}"/>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3" name="Google Shape;5312;p60">
              <a:extLst>
                <a:ext uri="{FF2B5EF4-FFF2-40B4-BE49-F238E27FC236}">
                  <a16:creationId xmlns:a16="http://schemas.microsoft.com/office/drawing/2014/main" id="{239E14F6-FF69-01F4-7FB8-A3FA65D34568}"/>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4" name="Google Shape;5313;p60">
              <a:extLst>
                <a:ext uri="{FF2B5EF4-FFF2-40B4-BE49-F238E27FC236}">
                  <a16:creationId xmlns:a16="http://schemas.microsoft.com/office/drawing/2014/main" id="{B73C07C6-7391-CFCC-23F9-BDD31A249697}"/>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5" name="Google Shape;5314;p60">
              <a:extLst>
                <a:ext uri="{FF2B5EF4-FFF2-40B4-BE49-F238E27FC236}">
                  <a16:creationId xmlns:a16="http://schemas.microsoft.com/office/drawing/2014/main" id="{27287808-C95D-157B-E561-4A70DD4B1840}"/>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6" name="Google Shape;5315;p60">
              <a:extLst>
                <a:ext uri="{FF2B5EF4-FFF2-40B4-BE49-F238E27FC236}">
                  <a16:creationId xmlns:a16="http://schemas.microsoft.com/office/drawing/2014/main" id="{80C37865-F363-EDA2-BA1B-325161748D7F}"/>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7" name="Google Shape;5316;p60">
              <a:extLst>
                <a:ext uri="{FF2B5EF4-FFF2-40B4-BE49-F238E27FC236}">
                  <a16:creationId xmlns:a16="http://schemas.microsoft.com/office/drawing/2014/main" id="{FF30A4DC-A40F-06BC-A81A-561C6110EA00}"/>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8" name="Google Shape;5317;p60">
              <a:extLst>
                <a:ext uri="{FF2B5EF4-FFF2-40B4-BE49-F238E27FC236}">
                  <a16:creationId xmlns:a16="http://schemas.microsoft.com/office/drawing/2014/main" id="{B4D8EB40-A549-6ECF-158B-289D16291453}"/>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99" name="Google Shape;5318;p60">
              <a:extLst>
                <a:ext uri="{FF2B5EF4-FFF2-40B4-BE49-F238E27FC236}">
                  <a16:creationId xmlns:a16="http://schemas.microsoft.com/office/drawing/2014/main" id="{9FADFB74-58A7-75CE-62BE-2FFC6B6B776B}"/>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0" name="Google Shape;5319;p60">
              <a:extLst>
                <a:ext uri="{FF2B5EF4-FFF2-40B4-BE49-F238E27FC236}">
                  <a16:creationId xmlns:a16="http://schemas.microsoft.com/office/drawing/2014/main" id="{F84390E5-CE4B-1F39-D790-E501EAEA7E2D}"/>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1" name="Google Shape;5320;p60">
              <a:extLst>
                <a:ext uri="{FF2B5EF4-FFF2-40B4-BE49-F238E27FC236}">
                  <a16:creationId xmlns:a16="http://schemas.microsoft.com/office/drawing/2014/main" id="{F6070564-E595-645C-6C03-CCDAD1BB2376}"/>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2" name="Google Shape;5321;p60">
              <a:extLst>
                <a:ext uri="{FF2B5EF4-FFF2-40B4-BE49-F238E27FC236}">
                  <a16:creationId xmlns:a16="http://schemas.microsoft.com/office/drawing/2014/main" id="{9BE122D7-CE2A-FBC9-8007-6491DE750B2C}"/>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3" name="Google Shape;5322;p60">
              <a:extLst>
                <a:ext uri="{FF2B5EF4-FFF2-40B4-BE49-F238E27FC236}">
                  <a16:creationId xmlns:a16="http://schemas.microsoft.com/office/drawing/2014/main" id="{8073DC9F-2490-0500-85C6-888AF0C6AC95}"/>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4" name="Google Shape;5323;p60">
              <a:extLst>
                <a:ext uri="{FF2B5EF4-FFF2-40B4-BE49-F238E27FC236}">
                  <a16:creationId xmlns:a16="http://schemas.microsoft.com/office/drawing/2014/main" id="{EA0B56FF-0E91-0C5F-7C33-EEC89E0A7154}"/>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5" name="Google Shape;5324;p60">
              <a:extLst>
                <a:ext uri="{FF2B5EF4-FFF2-40B4-BE49-F238E27FC236}">
                  <a16:creationId xmlns:a16="http://schemas.microsoft.com/office/drawing/2014/main" id="{17AECD63-D809-AF54-7B92-E602E4544137}"/>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6" name="Google Shape;5325;p60">
              <a:extLst>
                <a:ext uri="{FF2B5EF4-FFF2-40B4-BE49-F238E27FC236}">
                  <a16:creationId xmlns:a16="http://schemas.microsoft.com/office/drawing/2014/main" id="{FB7413E9-CF03-912E-E78E-93C521C11246}"/>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7" name="Google Shape;5326;p60">
              <a:extLst>
                <a:ext uri="{FF2B5EF4-FFF2-40B4-BE49-F238E27FC236}">
                  <a16:creationId xmlns:a16="http://schemas.microsoft.com/office/drawing/2014/main" id="{9F0ADE9C-8714-DF26-CE22-E76AF09A152A}"/>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8" name="Google Shape;5327;p60">
              <a:extLst>
                <a:ext uri="{FF2B5EF4-FFF2-40B4-BE49-F238E27FC236}">
                  <a16:creationId xmlns:a16="http://schemas.microsoft.com/office/drawing/2014/main" id="{4F747898-FDB6-3F62-EF9F-A32A37413CC9}"/>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09" name="Google Shape;5328;p60">
              <a:extLst>
                <a:ext uri="{FF2B5EF4-FFF2-40B4-BE49-F238E27FC236}">
                  <a16:creationId xmlns:a16="http://schemas.microsoft.com/office/drawing/2014/main" id="{AF8101A2-20A3-35CC-D143-6EF1BE762433}"/>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0" name="Google Shape;5329;p60">
              <a:extLst>
                <a:ext uri="{FF2B5EF4-FFF2-40B4-BE49-F238E27FC236}">
                  <a16:creationId xmlns:a16="http://schemas.microsoft.com/office/drawing/2014/main" id="{74D3EC9D-D4DE-173F-D97B-AD04D0FDF511}"/>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1" name="Google Shape;5330;p60">
              <a:extLst>
                <a:ext uri="{FF2B5EF4-FFF2-40B4-BE49-F238E27FC236}">
                  <a16:creationId xmlns:a16="http://schemas.microsoft.com/office/drawing/2014/main" id="{99F82703-6FF8-91D1-2841-A11B05E745D0}"/>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2" name="Google Shape;5331;p60">
              <a:extLst>
                <a:ext uri="{FF2B5EF4-FFF2-40B4-BE49-F238E27FC236}">
                  <a16:creationId xmlns:a16="http://schemas.microsoft.com/office/drawing/2014/main" id="{8B23C37B-38AA-ED81-9D10-FC1D5985A106}"/>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3" name="Google Shape;5332;p60">
              <a:extLst>
                <a:ext uri="{FF2B5EF4-FFF2-40B4-BE49-F238E27FC236}">
                  <a16:creationId xmlns:a16="http://schemas.microsoft.com/office/drawing/2014/main" id="{1F8FF871-366D-E1B9-A8A2-668420CC7C80}"/>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4" name="Google Shape;5333;p60">
              <a:extLst>
                <a:ext uri="{FF2B5EF4-FFF2-40B4-BE49-F238E27FC236}">
                  <a16:creationId xmlns:a16="http://schemas.microsoft.com/office/drawing/2014/main" id="{142C3D3A-1B1C-F834-B156-1D1B1F2F1D79}"/>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5" name="Google Shape;5334;p60">
              <a:extLst>
                <a:ext uri="{FF2B5EF4-FFF2-40B4-BE49-F238E27FC236}">
                  <a16:creationId xmlns:a16="http://schemas.microsoft.com/office/drawing/2014/main" id="{6E747323-E48C-0232-B718-1609DAB5BD4B}"/>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6" name="Google Shape;5335;p60">
              <a:extLst>
                <a:ext uri="{FF2B5EF4-FFF2-40B4-BE49-F238E27FC236}">
                  <a16:creationId xmlns:a16="http://schemas.microsoft.com/office/drawing/2014/main" id="{32AE5FBF-498E-DBA2-BA58-5CB41BBFFC34}"/>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7" name="Google Shape;5336;p60">
              <a:extLst>
                <a:ext uri="{FF2B5EF4-FFF2-40B4-BE49-F238E27FC236}">
                  <a16:creationId xmlns:a16="http://schemas.microsoft.com/office/drawing/2014/main" id="{8E72678C-4A77-D87A-4BCE-AC8FB6023B9A}"/>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8" name="Google Shape;5337;p60">
              <a:extLst>
                <a:ext uri="{FF2B5EF4-FFF2-40B4-BE49-F238E27FC236}">
                  <a16:creationId xmlns:a16="http://schemas.microsoft.com/office/drawing/2014/main" id="{C09F534B-AA15-3236-3065-ABEDF64C8630}"/>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19" name="Google Shape;5338;p60">
              <a:extLst>
                <a:ext uri="{FF2B5EF4-FFF2-40B4-BE49-F238E27FC236}">
                  <a16:creationId xmlns:a16="http://schemas.microsoft.com/office/drawing/2014/main" id="{704C22D3-5765-AB61-3069-AF3F29F1A9E8}"/>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0" name="Google Shape;5339;p60">
              <a:extLst>
                <a:ext uri="{FF2B5EF4-FFF2-40B4-BE49-F238E27FC236}">
                  <a16:creationId xmlns:a16="http://schemas.microsoft.com/office/drawing/2014/main" id="{FDEF3E1F-B6C9-D810-8745-5251C1E28AF4}"/>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1" name="Google Shape;5340;p60">
              <a:extLst>
                <a:ext uri="{FF2B5EF4-FFF2-40B4-BE49-F238E27FC236}">
                  <a16:creationId xmlns:a16="http://schemas.microsoft.com/office/drawing/2014/main" id="{649254B4-B2C7-FA4F-488B-CF70A5D527E1}"/>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2" name="Google Shape;5341;p60">
              <a:extLst>
                <a:ext uri="{FF2B5EF4-FFF2-40B4-BE49-F238E27FC236}">
                  <a16:creationId xmlns:a16="http://schemas.microsoft.com/office/drawing/2014/main" id="{1777F790-DCF9-89E1-746B-D34F064300C6}"/>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3" name="Google Shape;5342;p60">
              <a:extLst>
                <a:ext uri="{FF2B5EF4-FFF2-40B4-BE49-F238E27FC236}">
                  <a16:creationId xmlns:a16="http://schemas.microsoft.com/office/drawing/2014/main" id="{2D3F1104-AF82-FCD7-D51B-7591B1EB0A9B}"/>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4" name="Google Shape;5343;p60">
              <a:extLst>
                <a:ext uri="{FF2B5EF4-FFF2-40B4-BE49-F238E27FC236}">
                  <a16:creationId xmlns:a16="http://schemas.microsoft.com/office/drawing/2014/main" id="{B836366D-3A2E-2607-D247-A0DAE928DF95}"/>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5" name="Google Shape;5344;p60">
              <a:extLst>
                <a:ext uri="{FF2B5EF4-FFF2-40B4-BE49-F238E27FC236}">
                  <a16:creationId xmlns:a16="http://schemas.microsoft.com/office/drawing/2014/main" id="{B9E533CA-B97F-2C4E-E567-0623673B7E77}"/>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6" name="Google Shape;5345;p60">
              <a:extLst>
                <a:ext uri="{FF2B5EF4-FFF2-40B4-BE49-F238E27FC236}">
                  <a16:creationId xmlns:a16="http://schemas.microsoft.com/office/drawing/2014/main" id="{AA1F2704-C9AD-BA1E-B0AE-734C2056CB6B}"/>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7" name="Google Shape;5346;p60">
              <a:extLst>
                <a:ext uri="{FF2B5EF4-FFF2-40B4-BE49-F238E27FC236}">
                  <a16:creationId xmlns:a16="http://schemas.microsoft.com/office/drawing/2014/main" id="{B0F56FFF-9E02-632C-3974-7194BF203FA5}"/>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8" name="Google Shape;5347;p60">
              <a:extLst>
                <a:ext uri="{FF2B5EF4-FFF2-40B4-BE49-F238E27FC236}">
                  <a16:creationId xmlns:a16="http://schemas.microsoft.com/office/drawing/2014/main" id="{ABEAEBDD-D174-224E-9BAF-7C1CDE086BE0}"/>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29" name="Google Shape;5348;p60">
              <a:extLst>
                <a:ext uri="{FF2B5EF4-FFF2-40B4-BE49-F238E27FC236}">
                  <a16:creationId xmlns:a16="http://schemas.microsoft.com/office/drawing/2014/main" id="{34498754-5E64-930B-9C29-CF99E5325CEF}"/>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0" name="Google Shape;5349;p60">
              <a:extLst>
                <a:ext uri="{FF2B5EF4-FFF2-40B4-BE49-F238E27FC236}">
                  <a16:creationId xmlns:a16="http://schemas.microsoft.com/office/drawing/2014/main" id="{C5958BB2-AA77-81B1-A19A-7ABB2A67B087}"/>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1" name="Google Shape;5350;p60">
              <a:extLst>
                <a:ext uri="{FF2B5EF4-FFF2-40B4-BE49-F238E27FC236}">
                  <a16:creationId xmlns:a16="http://schemas.microsoft.com/office/drawing/2014/main" id="{CAD4A4ED-5B79-F27A-A1B7-5C5E2342307F}"/>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2" name="Google Shape;5351;p60">
              <a:extLst>
                <a:ext uri="{FF2B5EF4-FFF2-40B4-BE49-F238E27FC236}">
                  <a16:creationId xmlns:a16="http://schemas.microsoft.com/office/drawing/2014/main" id="{E599885D-E5DA-4FF4-1C8C-BF8DEC09EA5D}"/>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3" name="Google Shape;5352;p60">
              <a:extLst>
                <a:ext uri="{FF2B5EF4-FFF2-40B4-BE49-F238E27FC236}">
                  <a16:creationId xmlns:a16="http://schemas.microsoft.com/office/drawing/2014/main" id="{1DEEFBBD-86F1-D6F6-C5B2-D50FF316F1A7}"/>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4" name="Google Shape;5353;p60">
              <a:extLst>
                <a:ext uri="{FF2B5EF4-FFF2-40B4-BE49-F238E27FC236}">
                  <a16:creationId xmlns:a16="http://schemas.microsoft.com/office/drawing/2014/main" id="{7096868B-9A7E-7BEE-76CA-A83B558DC627}"/>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5" name="Google Shape;5354;p60">
              <a:extLst>
                <a:ext uri="{FF2B5EF4-FFF2-40B4-BE49-F238E27FC236}">
                  <a16:creationId xmlns:a16="http://schemas.microsoft.com/office/drawing/2014/main" id="{0D23FEE8-B9D3-D4C0-A0CF-EC15FF5F3DC5}"/>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6" name="Google Shape;5355;p60">
              <a:extLst>
                <a:ext uri="{FF2B5EF4-FFF2-40B4-BE49-F238E27FC236}">
                  <a16:creationId xmlns:a16="http://schemas.microsoft.com/office/drawing/2014/main" id="{ABD3F48F-7E0D-6804-2F08-59B5997B4338}"/>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7" name="Google Shape;5356;p60">
              <a:extLst>
                <a:ext uri="{FF2B5EF4-FFF2-40B4-BE49-F238E27FC236}">
                  <a16:creationId xmlns:a16="http://schemas.microsoft.com/office/drawing/2014/main" id="{1C49D9F6-829D-034F-DA20-82EB9B1ED691}"/>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8" name="Google Shape;5357;p60">
              <a:extLst>
                <a:ext uri="{FF2B5EF4-FFF2-40B4-BE49-F238E27FC236}">
                  <a16:creationId xmlns:a16="http://schemas.microsoft.com/office/drawing/2014/main" id="{B874258B-7D6E-5AC3-01C3-4118761C45A1}"/>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39" name="Google Shape;5358;p60">
              <a:extLst>
                <a:ext uri="{FF2B5EF4-FFF2-40B4-BE49-F238E27FC236}">
                  <a16:creationId xmlns:a16="http://schemas.microsoft.com/office/drawing/2014/main" id="{D01D4C8F-7A77-2361-A435-CF3C5F734277}"/>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0" name="Google Shape;5359;p60">
              <a:extLst>
                <a:ext uri="{FF2B5EF4-FFF2-40B4-BE49-F238E27FC236}">
                  <a16:creationId xmlns:a16="http://schemas.microsoft.com/office/drawing/2014/main" id="{7DE73917-B715-3344-1881-9209FB1AAA59}"/>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1" name="Google Shape;5360;p60">
              <a:extLst>
                <a:ext uri="{FF2B5EF4-FFF2-40B4-BE49-F238E27FC236}">
                  <a16:creationId xmlns:a16="http://schemas.microsoft.com/office/drawing/2014/main" id="{8376804D-1E7C-D485-0BF7-992968132494}"/>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2" name="Google Shape;5361;p60">
              <a:extLst>
                <a:ext uri="{FF2B5EF4-FFF2-40B4-BE49-F238E27FC236}">
                  <a16:creationId xmlns:a16="http://schemas.microsoft.com/office/drawing/2014/main" id="{946BCCD0-85EB-E9B6-D992-0E01B8B68101}"/>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3" name="Google Shape;5362;p60">
              <a:extLst>
                <a:ext uri="{FF2B5EF4-FFF2-40B4-BE49-F238E27FC236}">
                  <a16:creationId xmlns:a16="http://schemas.microsoft.com/office/drawing/2014/main" id="{E16E0887-DCA3-C44C-4DCA-85CDAB1DDFF7}"/>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4" name="Google Shape;5363;p60">
              <a:extLst>
                <a:ext uri="{FF2B5EF4-FFF2-40B4-BE49-F238E27FC236}">
                  <a16:creationId xmlns:a16="http://schemas.microsoft.com/office/drawing/2014/main" id="{7E10C42E-90A1-5583-3EF7-631ABB3C8D2E}"/>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5" name="Google Shape;5364;p60">
              <a:extLst>
                <a:ext uri="{FF2B5EF4-FFF2-40B4-BE49-F238E27FC236}">
                  <a16:creationId xmlns:a16="http://schemas.microsoft.com/office/drawing/2014/main" id="{A5AF5CBB-FD20-08B1-B6C4-022EE7BA2078}"/>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6" name="Google Shape;5365;p60">
              <a:extLst>
                <a:ext uri="{FF2B5EF4-FFF2-40B4-BE49-F238E27FC236}">
                  <a16:creationId xmlns:a16="http://schemas.microsoft.com/office/drawing/2014/main" id="{6520826B-DAD3-45F9-891C-0CB47A857583}"/>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7" name="Google Shape;5366;p60">
              <a:extLst>
                <a:ext uri="{FF2B5EF4-FFF2-40B4-BE49-F238E27FC236}">
                  <a16:creationId xmlns:a16="http://schemas.microsoft.com/office/drawing/2014/main" id="{DD71FB2C-702C-0D8F-760D-D24DCF2350A5}"/>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8" name="Google Shape;5367;p60">
              <a:extLst>
                <a:ext uri="{FF2B5EF4-FFF2-40B4-BE49-F238E27FC236}">
                  <a16:creationId xmlns:a16="http://schemas.microsoft.com/office/drawing/2014/main" id="{6640E355-D14E-30DD-2935-D3C9C4FC5263}"/>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49" name="Google Shape;5368;p60">
              <a:extLst>
                <a:ext uri="{FF2B5EF4-FFF2-40B4-BE49-F238E27FC236}">
                  <a16:creationId xmlns:a16="http://schemas.microsoft.com/office/drawing/2014/main" id="{F28D602D-3E02-D71D-4712-1F34BA157FBE}"/>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0" name="Google Shape;5369;p60">
              <a:extLst>
                <a:ext uri="{FF2B5EF4-FFF2-40B4-BE49-F238E27FC236}">
                  <a16:creationId xmlns:a16="http://schemas.microsoft.com/office/drawing/2014/main" id="{72FA2DFC-7DFE-7612-B2C7-41E5EC50329C}"/>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1" name="Google Shape;5370;p60">
              <a:extLst>
                <a:ext uri="{FF2B5EF4-FFF2-40B4-BE49-F238E27FC236}">
                  <a16:creationId xmlns:a16="http://schemas.microsoft.com/office/drawing/2014/main" id="{604660CA-489B-E190-6F20-7433F7BB31F7}"/>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2" name="Google Shape;5371;p60">
              <a:extLst>
                <a:ext uri="{FF2B5EF4-FFF2-40B4-BE49-F238E27FC236}">
                  <a16:creationId xmlns:a16="http://schemas.microsoft.com/office/drawing/2014/main" id="{33C0EF71-DEE9-E5E5-D9C3-60E40843E93F}"/>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3" name="Google Shape;5372;p60">
              <a:extLst>
                <a:ext uri="{FF2B5EF4-FFF2-40B4-BE49-F238E27FC236}">
                  <a16:creationId xmlns:a16="http://schemas.microsoft.com/office/drawing/2014/main" id="{6D406A49-B4BA-3782-37DD-CED353038DFC}"/>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4" name="Google Shape;5373;p60">
              <a:extLst>
                <a:ext uri="{FF2B5EF4-FFF2-40B4-BE49-F238E27FC236}">
                  <a16:creationId xmlns:a16="http://schemas.microsoft.com/office/drawing/2014/main" id="{8176B8ED-3600-406C-6CAD-997963750640}"/>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5" name="Google Shape;5374;p60">
              <a:extLst>
                <a:ext uri="{FF2B5EF4-FFF2-40B4-BE49-F238E27FC236}">
                  <a16:creationId xmlns:a16="http://schemas.microsoft.com/office/drawing/2014/main" id="{F42086C4-6518-7DC2-D4E6-751019C102B3}"/>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6" name="Google Shape;5375;p60">
              <a:extLst>
                <a:ext uri="{FF2B5EF4-FFF2-40B4-BE49-F238E27FC236}">
                  <a16:creationId xmlns:a16="http://schemas.microsoft.com/office/drawing/2014/main" id="{B8132B1B-FC87-30A1-8CEE-10F4212CDCF9}"/>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7" name="Google Shape;5376;p60">
              <a:extLst>
                <a:ext uri="{FF2B5EF4-FFF2-40B4-BE49-F238E27FC236}">
                  <a16:creationId xmlns:a16="http://schemas.microsoft.com/office/drawing/2014/main" id="{1F009AAF-4E37-08B4-402D-1A65F501A2F5}"/>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8" name="Google Shape;5377;p60">
              <a:extLst>
                <a:ext uri="{FF2B5EF4-FFF2-40B4-BE49-F238E27FC236}">
                  <a16:creationId xmlns:a16="http://schemas.microsoft.com/office/drawing/2014/main" id="{2B9F194F-76FD-EDA7-2EC7-277AEA1C3D46}"/>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59" name="Google Shape;5378;p60">
              <a:extLst>
                <a:ext uri="{FF2B5EF4-FFF2-40B4-BE49-F238E27FC236}">
                  <a16:creationId xmlns:a16="http://schemas.microsoft.com/office/drawing/2014/main" id="{49176228-A453-5E21-0D77-A73C05F9A185}"/>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0" name="Google Shape;5379;p60">
              <a:extLst>
                <a:ext uri="{FF2B5EF4-FFF2-40B4-BE49-F238E27FC236}">
                  <a16:creationId xmlns:a16="http://schemas.microsoft.com/office/drawing/2014/main" id="{E120B4CB-B50F-5B4B-2AF2-4F2844EAB184}"/>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1" name="Google Shape;5380;p60">
              <a:extLst>
                <a:ext uri="{FF2B5EF4-FFF2-40B4-BE49-F238E27FC236}">
                  <a16:creationId xmlns:a16="http://schemas.microsoft.com/office/drawing/2014/main" id="{3AC6C8CD-B6E2-ED3D-17D5-F5C9688B957A}"/>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2" name="Google Shape;5381;p60">
              <a:extLst>
                <a:ext uri="{FF2B5EF4-FFF2-40B4-BE49-F238E27FC236}">
                  <a16:creationId xmlns:a16="http://schemas.microsoft.com/office/drawing/2014/main" id="{3E81F903-CDFB-892A-84D8-23990F5BCABA}"/>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3" name="Google Shape;5382;p60">
              <a:extLst>
                <a:ext uri="{FF2B5EF4-FFF2-40B4-BE49-F238E27FC236}">
                  <a16:creationId xmlns:a16="http://schemas.microsoft.com/office/drawing/2014/main" id="{51222439-7708-B16C-F58B-99E11EDC2CD7}"/>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4" name="Google Shape;5383;p60">
              <a:extLst>
                <a:ext uri="{FF2B5EF4-FFF2-40B4-BE49-F238E27FC236}">
                  <a16:creationId xmlns:a16="http://schemas.microsoft.com/office/drawing/2014/main" id="{9440A3D3-9A96-4D8F-7BF5-2CC7CE69EE07}"/>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5" name="Google Shape;5384;p60">
              <a:extLst>
                <a:ext uri="{FF2B5EF4-FFF2-40B4-BE49-F238E27FC236}">
                  <a16:creationId xmlns:a16="http://schemas.microsoft.com/office/drawing/2014/main" id="{DBE03209-5263-E843-D3AA-A88B916FA1EA}"/>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6" name="Google Shape;5385;p60">
              <a:extLst>
                <a:ext uri="{FF2B5EF4-FFF2-40B4-BE49-F238E27FC236}">
                  <a16:creationId xmlns:a16="http://schemas.microsoft.com/office/drawing/2014/main" id="{198E67D8-146A-4769-9F82-138340DAC385}"/>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7" name="Google Shape;5386;p60">
              <a:extLst>
                <a:ext uri="{FF2B5EF4-FFF2-40B4-BE49-F238E27FC236}">
                  <a16:creationId xmlns:a16="http://schemas.microsoft.com/office/drawing/2014/main" id="{A27C3E8B-BB2D-4E9B-21F5-C952B87513F2}"/>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8" name="Google Shape;5387;p60">
              <a:extLst>
                <a:ext uri="{FF2B5EF4-FFF2-40B4-BE49-F238E27FC236}">
                  <a16:creationId xmlns:a16="http://schemas.microsoft.com/office/drawing/2014/main" id="{4C8414B5-9EDD-0856-BB5D-1D7B33858A78}"/>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69" name="Google Shape;5388;p60">
              <a:extLst>
                <a:ext uri="{FF2B5EF4-FFF2-40B4-BE49-F238E27FC236}">
                  <a16:creationId xmlns:a16="http://schemas.microsoft.com/office/drawing/2014/main" id="{FCF9F534-C336-281B-D499-8DAB89750A2D}"/>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0" name="Google Shape;5389;p60">
              <a:extLst>
                <a:ext uri="{FF2B5EF4-FFF2-40B4-BE49-F238E27FC236}">
                  <a16:creationId xmlns:a16="http://schemas.microsoft.com/office/drawing/2014/main" id="{A3CB1DC6-C624-4637-75DB-68DA62648A24}"/>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1" name="Google Shape;5390;p60">
              <a:extLst>
                <a:ext uri="{FF2B5EF4-FFF2-40B4-BE49-F238E27FC236}">
                  <a16:creationId xmlns:a16="http://schemas.microsoft.com/office/drawing/2014/main" id="{758437A2-FBEA-9D5B-03F9-53F000B1D750}"/>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2" name="Google Shape;5391;p60">
              <a:extLst>
                <a:ext uri="{FF2B5EF4-FFF2-40B4-BE49-F238E27FC236}">
                  <a16:creationId xmlns:a16="http://schemas.microsoft.com/office/drawing/2014/main" id="{30AEDCBE-5F46-88DD-64AC-ED7D8FF1277B}"/>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3" name="Google Shape;5392;p60">
              <a:extLst>
                <a:ext uri="{FF2B5EF4-FFF2-40B4-BE49-F238E27FC236}">
                  <a16:creationId xmlns:a16="http://schemas.microsoft.com/office/drawing/2014/main" id="{686B5B21-51AC-FBAD-8D97-7AC526086073}"/>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4" name="Google Shape;5393;p60">
              <a:extLst>
                <a:ext uri="{FF2B5EF4-FFF2-40B4-BE49-F238E27FC236}">
                  <a16:creationId xmlns:a16="http://schemas.microsoft.com/office/drawing/2014/main" id="{8F8F9545-B524-CDB3-7630-D7342F5E334A}"/>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5" name="Google Shape;5394;p60">
              <a:extLst>
                <a:ext uri="{FF2B5EF4-FFF2-40B4-BE49-F238E27FC236}">
                  <a16:creationId xmlns:a16="http://schemas.microsoft.com/office/drawing/2014/main" id="{3515FFF0-6B50-ED1C-5EB8-F3922D600D32}"/>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6" name="Google Shape;5395;p60">
              <a:extLst>
                <a:ext uri="{FF2B5EF4-FFF2-40B4-BE49-F238E27FC236}">
                  <a16:creationId xmlns:a16="http://schemas.microsoft.com/office/drawing/2014/main" id="{857B4AA0-F759-E69F-D833-7AD0AC1D7951}"/>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7" name="Google Shape;5396;p60">
              <a:extLst>
                <a:ext uri="{FF2B5EF4-FFF2-40B4-BE49-F238E27FC236}">
                  <a16:creationId xmlns:a16="http://schemas.microsoft.com/office/drawing/2014/main" id="{947361A8-C45C-CE9F-6304-1225CDF339F8}"/>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8" name="Google Shape;5397;p60">
              <a:extLst>
                <a:ext uri="{FF2B5EF4-FFF2-40B4-BE49-F238E27FC236}">
                  <a16:creationId xmlns:a16="http://schemas.microsoft.com/office/drawing/2014/main" id="{D08B5033-99B4-E2B6-AC40-BB5AA7000845}"/>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79" name="Google Shape;5398;p60">
              <a:extLst>
                <a:ext uri="{FF2B5EF4-FFF2-40B4-BE49-F238E27FC236}">
                  <a16:creationId xmlns:a16="http://schemas.microsoft.com/office/drawing/2014/main" id="{282E7F8B-233B-BC36-831E-347D68E27936}"/>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0" name="Google Shape;5399;p60">
              <a:extLst>
                <a:ext uri="{FF2B5EF4-FFF2-40B4-BE49-F238E27FC236}">
                  <a16:creationId xmlns:a16="http://schemas.microsoft.com/office/drawing/2014/main" id="{EFECC2E4-ECBE-5233-161A-C751D458B278}"/>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1" name="Google Shape;5400;p60">
              <a:extLst>
                <a:ext uri="{FF2B5EF4-FFF2-40B4-BE49-F238E27FC236}">
                  <a16:creationId xmlns:a16="http://schemas.microsoft.com/office/drawing/2014/main" id="{4572B3ED-7FC4-10C3-2D05-D501CDD066AC}"/>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2" name="Google Shape;5401;p60">
              <a:extLst>
                <a:ext uri="{FF2B5EF4-FFF2-40B4-BE49-F238E27FC236}">
                  <a16:creationId xmlns:a16="http://schemas.microsoft.com/office/drawing/2014/main" id="{BE77D317-1203-0DED-3AF7-54CFF83EEA8E}"/>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3" name="Google Shape;5402;p60">
              <a:extLst>
                <a:ext uri="{FF2B5EF4-FFF2-40B4-BE49-F238E27FC236}">
                  <a16:creationId xmlns:a16="http://schemas.microsoft.com/office/drawing/2014/main" id="{DDF15C3D-B4B2-213C-B2A2-3E129CF6530D}"/>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4" name="Google Shape;5403;p60">
              <a:extLst>
                <a:ext uri="{FF2B5EF4-FFF2-40B4-BE49-F238E27FC236}">
                  <a16:creationId xmlns:a16="http://schemas.microsoft.com/office/drawing/2014/main" id="{C797757B-CB40-2EEA-5FAF-76B841A87B47}"/>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5" name="Google Shape;5404;p60">
              <a:extLst>
                <a:ext uri="{FF2B5EF4-FFF2-40B4-BE49-F238E27FC236}">
                  <a16:creationId xmlns:a16="http://schemas.microsoft.com/office/drawing/2014/main" id="{5D6A1893-7B53-3904-511F-AE5092B0F925}"/>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6" name="Google Shape;5405;p60">
              <a:extLst>
                <a:ext uri="{FF2B5EF4-FFF2-40B4-BE49-F238E27FC236}">
                  <a16:creationId xmlns:a16="http://schemas.microsoft.com/office/drawing/2014/main" id="{96AA7AF8-4B2B-B460-F9CA-12AE9FEEEFEF}"/>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7" name="Google Shape;5406;p60">
              <a:extLst>
                <a:ext uri="{FF2B5EF4-FFF2-40B4-BE49-F238E27FC236}">
                  <a16:creationId xmlns:a16="http://schemas.microsoft.com/office/drawing/2014/main" id="{1F190148-5EE9-CAC4-B338-7D716F7CCE69}"/>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8" name="Google Shape;5407;p60">
              <a:extLst>
                <a:ext uri="{FF2B5EF4-FFF2-40B4-BE49-F238E27FC236}">
                  <a16:creationId xmlns:a16="http://schemas.microsoft.com/office/drawing/2014/main" id="{A09AF8E4-4314-9538-DBA5-8944D50620C4}"/>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89" name="Google Shape;5408;p60">
              <a:extLst>
                <a:ext uri="{FF2B5EF4-FFF2-40B4-BE49-F238E27FC236}">
                  <a16:creationId xmlns:a16="http://schemas.microsoft.com/office/drawing/2014/main" id="{94E26B5E-2A5E-5B32-79E8-9134F39C8145}"/>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0" name="Google Shape;5409;p60">
              <a:extLst>
                <a:ext uri="{FF2B5EF4-FFF2-40B4-BE49-F238E27FC236}">
                  <a16:creationId xmlns:a16="http://schemas.microsoft.com/office/drawing/2014/main" id="{C7F113A6-4325-AD10-8FF5-264005CD9407}"/>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1" name="Google Shape;5410;p60">
              <a:extLst>
                <a:ext uri="{FF2B5EF4-FFF2-40B4-BE49-F238E27FC236}">
                  <a16:creationId xmlns:a16="http://schemas.microsoft.com/office/drawing/2014/main" id="{4289FAD1-B045-0693-DA6B-056719FB9B96}"/>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2" name="Google Shape;5411;p60">
              <a:extLst>
                <a:ext uri="{FF2B5EF4-FFF2-40B4-BE49-F238E27FC236}">
                  <a16:creationId xmlns:a16="http://schemas.microsoft.com/office/drawing/2014/main" id="{D6054BC2-5FC6-7DB2-92A5-54AC71244B86}"/>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3" name="Google Shape;5412;p60">
              <a:extLst>
                <a:ext uri="{FF2B5EF4-FFF2-40B4-BE49-F238E27FC236}">
                  <a16:creationId xmlns:a16="http://schemas.microsoft.com/office/drawing/2014/main" id="{1DB4ED5E-95FC-CFA5-5CA4-A7B51E2CAD07}"/>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4" name="Google Shape;5413;p60">
              <a:extLst>
                <a:ext uri="{FF2B5EF4-FFF2-40B4-BE49-F238E27FC236}">
                  <a16:creationId xmlns:a16="http://schemas.microsoft.com/office/drawing/2014/main" id="{0B785C8D-EF1C-7E8A-3923-B42F10057463}"/>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5" name="Google Shape;5414;p60">
              <a:extLst>
                <a:ext uri="{FF2B5EF4-FFF2-40B4-BE49-F238E27FC236}">
                  <a16:creationId xmlns:a16="http://schemas.microsoft.com/office/drawing/2014/main" id="{3AC6C540-1D76-E486-1728-7826C2A68A49}"/>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6" name="Google Shape;5415;p60">
              <a:extLst>
                <a:ext uri="{FF2B5EF4-FFF2-40B4-BE49-F238E27FC236}">
                  <a16:creationId xmlns:a16="http://schemas.microsoft.com/office/drawing/2014/main" id="{95785204-896A-2EA7-32A0-536AD860633B}"/>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7" name="Google Shape;5416;p60">
              <a:extLst>
                <a:ext uri="{FF2B5EF4-FFF2-40B4-BE49-F238E27FC236}">
                  <a16:creationId xmlns:a16="http://schemas.microsoft.com/office/drawing/2014/main" id="{E38E7708-73AE-52DE-A569-2DE75239FB00}"/>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8" name="Google Shape;5417;p60">
              <a:extLst>
                <a:ext uri="{FF2B5EF4-FFF2-40B4-BE49-F238E27FC236}">
                  <a16:creationId xmlns:a16="http://schemas.microsoft.com/office/drawing/2014/main" id="{54645BF4-48D9-B1CE-B58A-CA05622528BA}"/>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99" name="Google Shape;5418;p60">
              <a:extLst>
                <a:ext uri="{FF2B5EF4-FFF2-40B4-BE49-F238E27FC236}">
                  <a16:creationId xmlns:a16="http://schemas.microsoft.com/office/drawing/2014/main" id="{CCDE4715-FDC1-6654-3AD8-10E1FFE5C194}"/>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0" name="Google Shape;5419;p60">
              <a:extLst>
                <a:ext uri="{FF2B5EF4-FFF2-40B4-BE49-F238E27FC236}">
                  <a16:creationId xmlns:a16="http://schemas.microsoft.com/office/drawing/2014/main" id="{5EEDCFDF-1DC6-1AD7-34D0-F46904F7F6B3}"/>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1" name="Google Shape;5420;p60">
              <a:extLst>
                <a:ext uri="{FF2B5EF4-FFF2-40B4-BE49-F238E27FC236}">
                  <a16:creationId xmlns:a16="http://schemas.microsoft.com/office/drawing/2014/main" id="{2696E06C-BB48-8C21-CA6C-04D2ECE7D9D4}"/>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2" name="Google Shape;5421;p60">
              <a:extLst>
                <a:ext uri="{FF2B5EF4-FFF2-40B4-BE49-F238E27FC236}">
                  <a16:creationId xmlns:a16="http://schemas.microsoft.com/office/drawing/2014/main" id="{0802FBF2-8BE4-430B-3E49-4A5A71CEB1B9}"/>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3" name="Google Shape;5422;p60">
              <a:extLst>
                <a:ext uri="{FF2B5EF4-FFF2-40B4-BE49-F238E27FC236}">
                  <a16:creationId xmlns:a16="http://schemas.microsoft.com/office/drawing/2014/main" id="{131860B6-AC4D-8745-B8F7-4AAB3B9A85BF}"/>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4" name="Google Shape;5423;p60">
              <a:extLst>
                <a:ext uri="{FF2B5EF4-FFF2-40B4-BE49-F238E27FC236}">
                  <a16:creationId xmlns:a16="http://schemas.microsoft.com/office/drawing/2014/main" id="{3EA5CACA-C7A5-7265-C0A6-7895728C7224}"/>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5" name="Google Shape;5424;p60">
              <a:extLst>
                <a:ext uri="{FF2B5EF4-FFF2-40B4-BE49-F238E27FC236}">
                  <a16:creationId xmlns:a16="http://schemas.microsoft.com/office/drawing/2014/main" id="{D393AA20-CF3F-9383-AFA4-1A00C485BD51}"/>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6" name="Google Shape;5425;p60">
              <a:extLst>
                <a:ext uri="{FF2B5EF4-FFF2-40B4-BE49-F238E27FC236}">
                  <a16:creationId xmlns:a16="http://schemas.microsoft.com/office/drawing/2014/main" id="{C05B6306-8AB8-7E9A-9ACD-B5C44D1DB74E}"/>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7" name="Google Shape;5426;p60">
              <a:extLst>
                <a:ext uri="{FF2B5EF4-FFF2-40B4-BE49-F238E27FC236}">
                  <a16:creationId xmlns:a16="http://schemas.microsoft.com/office/drawing/2014/main" id="{D37D9501-30A3-DF40-F0AA-EA434109E432}"/>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8" name="Google Shape;5427;p60">
              <a:extLst>
                <a:ext uri="{FF2B5EF4-FFF2-40B4-BE49-F238E27FC236}">
                  <a16:creationId xmlns:a16="http://schemas.microsoft.com/office/drawing/2014/main" id="{7BBE3450-6C4C-D26B-56C6-00209C334F5C}"/>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09" name="Google Shape;5428;p60">
              <a:extLst>
                <a:ext uri="{FF2B5EF4-FFF2-40B4-BE49-F238E27FC236}">
                  <a16:creationId xmlns:a16="http://schemas.microsoft.com/office/drawing/2014/main" id="{65456580-CD93-CB96-247C-2499BA869DBE}"/>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0" name="Google Shape;5429;p60">
              <a:extLst>
                <a:ext uri="{FF2B5EF4-FFF2-40B4-BE49-F238E27FC236}">
                  <a16:creationId xmlns:a16="http://schemas.microsoft.com/office/drawing/2014/main" id="{0188D22D-EFC7-9048-53A4-DA3DFEEC6E20}"/>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1" name="Google Shape;5430;p60">
              <a:extLst>
                <a:ext uri="{FF2B5EF4-FFF2-40B4-BE49-F238E27FC236}">
                  <a16:creationId xmlns:a16="http://schemas.microsoft.com/office/drawing/2014/main" id="{DBBFAF51-402A-1F47-BEF1-473A89CE7C58}"/>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2" name="Google Shape;5431;p60">
              <a:extLst>
                <a:ext uri="{FF2B5EF4-FFF2-40B4-BE49-F238E27FC236}">
                  <a16:creationId xmlns:a16="http://schemas.microsoft.com/office/drawing/2014/main" id="{AE21C55F-458C-8C56-7C99-A2FD498724BF}"/>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3" name="Google Shape;5432;p60">
              <a:extLst>
                <a:ext uri="{FF2B5EF4-FFF2-40B4-BE49-F238E27FC236}">
                  <a16:creationId xmlns:a16="http://schemas.microsoft.com/office/drawing/2014/main" id="{F9AA66A4-7614-87F4-DF84-81BAE90F2D94}"/>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4" name="Google Shape;5433;p60">
              <a:extLst>
                <a:ext uri="{FF2B5EF4-FFF2-40B4-BE49-F238E27FC236}">
                  <a16:creationId xmlns:a16="http://schemas.microsoft.com/office/drawing/2014/main" id="{70291A4C-2C0E-A56F-B43B-BA174A61D0C3}"/>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5" name="Google Shape;5434;p60">
              <a:extLst>
                <a:ext uri="{FF2B5EF4-FFF2-40B4-BE49-F238E27FC236}">
                  <a16:creationId xmlns:a16="http://schemas.microsoft.com/office/drawing/2014/main" id="{688D6A2A-A496-F9EA-9C18-1FAEBE18BF8D}"/>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6" name="Google Shape;5435;p60">
              <a:extLst>
                <a:ext uri="{FF2B5EF4-FFF2-40B4-BE49-F238E27FC236}">
                  <a16:creationId xmlns:a16="http://schemas.microsoft.com/office/drawing/2014/main" id="{85E380D8-A008-25C9-D3E9-0A6A8BD847D7}"/>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7" name="Google Shape;5436;p60">
              <a:extLst>
                <a:ext uri="{FF2B5EF4-FFF2-40B4-BE49-F238E27FC236}">
                  <a16:creationId xmlns:a16="http://schemas.microsoft.com/office/drawing/2014/main" id="{9BFE5218-683F-54CA-DDE4-39729BCA574B}"/>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8" name="Google Shape;5437;p60">
              <a:extLst>
                <a:ext uri="{FF2B5EF4-FFF2-40B4-BE49-F238E27FC236}">
                  <a16:creationId xmlns:a16="http://schemas.microsoft.com/office/drawing/2014/main" id="{71D3D0B1-0D1E-B906-1047-59547601FB59}"/>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19" name="Google Shape;5438;p60">
              <a:extLst>
                <a:ext uri="{FF2B5EF4-FFF2-40B4-BE49-F238E27FC236}">
                  <a16:creationId xmlns:a16="http://schemas.microsoft.com/office/drawing/2014/main" id="{E724961D-B9F4-5C7A-924D-28B5C687342D}"/>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0" name="Google Shape;5439;p60">
              <a:extLst>
                <a:ext uri="{FF2B5EF4-FFF2-40B4-BE49-F238E27FC236}">
                  <a16:creationId xmlns:a16="http://schemas.microsoft.com/office/drawing/2014/main" id="{29D08960-D958-16FD-775F-AA08F6261853}"/>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1" name="Google Shape;5440;p60">
              <a:extLst>
                <a:ext uri="{FF2B5EF4-FFF2-40B4-BE49-F238E27FC236}">
                  <a16:creationId xmlns:a16="http://schemas.microsoft.com/office/drawing/2014/main" id="{23930C09-CFA2-2B91-DD52-FB99E31CC8CE}"/>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2" name="Google Shape;5441;p60">
              <a:extLst>
                <a:ext uri="{FF2B5EF4-FFF2-40B4-BE49-F238E27FC236}">
                  <a16:creationId xmlns:a16="http://schemas.microsoft.com/office/drawing/2014/main" id="{A1664A0B-2430-BDA7-7585-37D42DEABA4B}"/>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3" name="Google Shape;5442;p60">
              <a:extLst>
                <a:ext uri="{FF2B5EF4-FFF2-40B4-BE49-F238E27FC236}">
                  <a16:creationId xmlns:a16="http://schemas.microsoft.com/office/drawing/2014/main" id="{4A4C3653-6963-F0A2-461C-14F6BAF0BF6C}"/>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4" name="Google Shape;5443;p60">
              <a:extLst>
                <a:ext uri="{FF2B5EF4-FFF2-40B4-BE49-F238E27FC236}">
                  <a16:creationId xmlns:a16="http://schemas.microsoft.com/office/drawing/2014/main" id="{2CF763C6-D985-A242-A23A-93D5CEBC5B5C}"/>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5" name="Google Shape;5444;p60">
              <a:extLst>
                <a:ext uri="{FF2B5EF4-FFF2-40B4-BE49-F238E27FC236}">
                  <a16:creationId xmlns:a16="http://schemas.microsoft.com/office/drawing/2014/main" id="{4A231050-965D-9ACD-FC71-B9245E69AA0B}"/>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6" name="Google Shape;5445;p60">
              <a:extLst>
                <a:ext uri="{FF2B5EF4-FFF2-40B4-BE49-F238E27FC236}">
                  <a16:creationId xmlns:a16="http://schemas.microsoft.com/office/drawing/2014/main" id="{184E0B20-36CE-EDB0-1CFB-7C0FFDE8C63F}"/>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7" name="Google Shape;5446;p60">
              <a:extLst>
                <a:ext uri="{FF2B5EF4-FFF2-40B4-BE49-F238E27FC236}">
                  <a16:creationId xmlns:a16="http://schemas.microsoft.com/office/drawing/2014/main" id="{ADB5B301-1857-8DC1-81A3-86754F868C45}"/>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8" name="Google Shape;5447;p60">
              <a:extLst>
                <a:ext uri="{FF2B5EF4-FFF2-40B4-BE49-F238E27FC236}">
                  <a16:creationId xmlns:a16="http://schemas.microsoft.com/office/drawing/2014/main" id="{FFB0814E-A3A9-30E3-76DA-F077F24D78A7}"/>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29" name="Google Shape;5448;p60">
              <a:extLst>
                <a:ext uri="{FF2B5EF4-FFF2-40B4-BE49-F238E27FC236}">
                  <a16:creationId xmlns:a16="http://schemas.microsoft.com/office/drawing/2014/main" id="{A1DFB40B-3804-FBA8-BBA8-F384A441AB13}"/>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0" name="Google Shape;5449;p60">
              <a:extLst>
                <a:ext uri="{FF2B5EF4-FFF2-40B4-BE49-F238E27FC236}">
                  <a16:creationId xmlns:a16="http://schemas.microsoft.com/office/drawing/2014/main" id="{B892FF27-5223-1707-026D-F49D68ADDBC9}"/>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1" name="Google Shape;5450;p60">
              <a:extLst>
                <a:ext uri="{FF2B5EF4-FFF2-40B4-BE49-F238E27FC236}">
                  <a16:creationId xmlns:a16="http://schemas.microsoft.com/office/drawing/2014/main" id="{C0ECF994-FB5A-0E9C-7DE2-6B47BCF3B737}"/>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2" name="Google Shape;5451;p60">
              <a:extLst>
                <a:ext uri="{FF2B5EF4-FFF2-40B4-BE49-F238E27FC236}">
                  <a16:creationId xmlns:a16="http://schemas.microsoft.com/office/drawing/2014/main" id="{13276869-D905-2E50-0142-95E2A4DAF1B8}"/>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3" name="Google Shape;5452;p60">
              <a:extLst>
                <a:ext uri="{FF2B5EF4-FFF2-40B4-BE49-F238E27FC236}">
                  <a16:creationId xmlns:a16="http://schemas.microsoft.com/office/drawing/2014/main" id="{A8E2E74C-60E0-64CC-CC5A-94B895634E3A}"/>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4" name="Google Shape;5453;p60">
              <a:extLst>
                <a:ext uri="{FF2B5EF4-FFF2-40B4-BE49-F238E27FC236}">
                  <a16:creationId xmlns:a16="http://schemas.microsoft.com/office/drawing/2014/main" id="{BD1DF003-868F-99BB-0A2A-6AA8AE0AB641}"/>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5" name="Google Shape;5454;p60">
              <a:extLst>
                <a:ext uri="{FF2B5EF4-FFF2-40B4-BE49-F238E27FC236}">
                  <a16:creationId xmlns:a16="http://schemas.microsoft.com/office/drawing/2014/main" id="{9904110A-6677-3542-F748-E7E9A22BE8F1}"/>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6" name="Google Shape;5455;p60">
              <a:extLst>
                <a:ext uri="{FF2B5EF4-FFF2-40B4-BE49-F238E27FC236}">
                  <a16:creationId xmlns:a16="http://schemas.microsoft.com/office/drawing/2014/main" id="{C1F7C249-D860-645A-6E7C-DC971F11D991}"/>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7" name="Google Shape;5456;p60">
              <a:extLst>
                <a:ext uri="{FF2B5EF4-FFF2-40B4-BE49-F238E27FC236}">
                  <a16:creationId xmlns:a16="http://schemas.microsoft.com/office/drawing/2014/main" id="{7703F9F8-3630-19C1-1DDA-DBA4F8537DD9}"/>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8" name="Google Shape;5457;p60">
              <a:extLst>
                <a:ext uri="{FF2B5EF4-FFF2-40B4-BE49-F238E27FC236}">
                  <a16:creationId xmlns:a16="http://schemas.microsoft.com/office/drawing/2014/main" id="{8632BC3B-3B9D-0E0A-3A63-5D1C259BB124}"/>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39" name="Google Shape;5458;p60">
              <a:extLst>
                <a:ext uri="{FF2B5EF4-FFF2-40B4-BE49-F238E27FC236}">
                  <a16:creationId xmlns:a16="http://schemas.microsoft.com/office/drawing/2014/main" id="{A4B58E0E-B72D-A0C1-5328-3CFA3B4812D2}"/>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0" name="Google Shape;5459;p60">
              <a:extLst>
                <a:ext uri="{FF2B5EF4-FFF2-40B4-BE49-F238E27FC236}">
                  <a16:creationId xmlns:a16="http://schemas.microsoft.com/office/drawing/2014/main" id="{FB45095D-6299-9A13-B9E8-9FB70962521B}"/>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1" name="Google Shape;5460;p60">
              <a:extLst>
                <a:ext uri="{FF2B5EF4-FFF2-40B4-BE49-F238E27FC236}">
                  <a16:creationId xmlns:a16="http://schemas.microsoft.com/office/drawing/2014/main" id="{E77CD22A-3683-EF3E-D9A0-E6FC4CF64335}"/>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2" name="Google Shape;5461;p60">
              <a:extLst>
                <a:ext uri="{FF2B5EF4-FFF2-40B4-BE49-F238E27FC236}">
                  <a16:creationId xmlns:a16="http://schemas.microsoft.com/office/drawing/2014/main" id="{10349251-25B1-8AFE-F6DA-F29B65901324}"/>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3" name="Google Shape;5462;p60">
              <a:extLst>
                <a:ext uri="{FF2B5EF4-FFF2-40B4-BE49-F238E27FC236}">
                  <a16:creationId xmlns:a16="http://schemas.microsoft.com/office/drawing/2014/main" id="{083DBD2F-0BDA-D1A4-B084-3565C00DDDD3}"/>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4" name="Google Shape;5463;p60">
              <a:extLst>
                <a:ext uri="{FF2B5EF4-FFF2-40B4-BE49-F238E27FC236}">
                  <a16:creationId xmlns:a16="http://schemas.microsoft.com/office/drawing/2014/main" id="{AF6E8C12-8B11-6D76-B5E5-1116C5FB332C}"/>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5" name="Google Shape;5464;p60">
              <a:extLst>
                <a:ext uri="{FF2B5EF4-FFF2-40B4-BE49-F238E27FC236}">
                  <a16:creationId xmlns:a16="http://schemas.microsoft.com/office/drawing/2014/main" id="{7F42B508-B537-C2E9-15CF-AE3135197DDF}"/>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6" name="Google Shape;5465;p60">
              <a:extLst>
                <a:ext uri="{FF2B5EF4-FFF2-40B4-BE49-F238E27FC236}">
                  <a16:creationId xmlns:a16="http://schemas.microsoft.com/office/drawing/2014/main" id="{972E21CA-047B-D04F-7A18-D6D54B911E5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7" name="Google Shape;5466;p60">
              <a:extLst>
                <a:ext uri="{FF2B5EF4-FFF2-40B4-BE49-F238E27FC236}">
                  <a16:creationId xmlns:a16="http://schemas.microsoft.com/office/drawing/2014/main" id="{161BB7B6-A0D7-1209-B3CA-4BCDBB227B8C}"/>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8" name="Google Shape;5467;p60">
              <a:extLst>
                <a:ext uri="{FF2B5EF4-FFF2-40B4-BE49-F238E27FC236}">
                  <a16:creationId xmlns:a16="http://schemas.microsoft.com/office/drawing/2014/main" id="{588C9684-5D18-694B-9E80-B65293C0EF93}"/>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49" name="Google Shape;5468;p60">
              <a:extLst>
                <a:ext uri="{FF2B5EF4-FFF2-40B4-BE49-F238E27FC236}">
                  <a16:creationId xmlns:a16="http://schemas.microsoft.com/office/drawing/2014/main" id="{4D527A0C-6C85-E357-B840-2FA823DF12CE}"/>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0" name="Google Shape;5469;p60">
              <a:extLst>
                <a:ext uri="{FF2B5EF4-FFF2-40B4-BE49-F238E27FC236}">
                  <a16:creationId xmlns:a16="http://schemas.microsoft.com/office/drawing/2014/main" id="{22FF5860-9376-2801-C32C-E1C4DDC4F416}"/>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1" name="Google Shape;5470;p60">
              <a:extLst>
                <a:ext uri="{FF2B5EF4-FFF2-40B4-BE49-F238E27FC236}">
                  <a16:creationId xmlns:a16="http://schemas.microsoft.com/office/drawing/2014/main" id="{0010F153-635B-21B8-ECB3-C7D9BCC761D9}"/>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2" name="Google Shape;5471;p60">
              <a:extLst>
                <a:ext uri="{FF2B5EF4-FFF2-40B4-BE49-F238E27FC236}">
                  <a16:creationId xmlns:a16="http://schemas.microsoft.com/office/drawing/2014/main" id="{DDB8B94A-46C0-B940-C8F3-9D6705311675}"/>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3" name="Google Shape;5472;p60">
              <a:extLst>
                <a:ext uri="{FF2B5EF4-FFF2-40B4-BE49-F238E27FC236}">
                  <a16:creationId xmlns:a16="http://schemas.microsoft.com/office/drawing/2014/main" id="{D80AF135-1FBE-4CE5-E62F-9AE835B8D615}"/>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4" name="Google Shape;5473;p60">
              <a:extLst>
                <a:ext uri="{FF2B5EF4-FFF2-40B4-BE49-F238E27FC236}">
                  <a16:creationId xmlns:a16="http://schemas.microsoft.com/office/drawing/2014/main" id="{B207C62C-D0C0-A527-5B98-A2EEC34E50CA}"/>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5" name="Google Shape;5474;p60">
              <a:extLst>
                <a:ext uri="{FF2B5EF4-FFF2-40B4-BE49-F238E27FC236}">
                  <a16:creationId xmlns:a16="http://schemas.microsoft.com/office/drawing/2014/main" id="{E454E642-A7A8-9BBE-9923-7A6DD73AB8F3}"/>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6" name="Google Shape;5475;p60">
              <a:extLst>
                <a:ext uri="{FF2B5EF4-FFF2-40B4-BE49-F238E27FC236}">
                  <a16:creationId xmlns:a16="http://schemas.microsoft.com/office/drawing/2014/main" id="{E03A1EA6-5D89-9B93-7B25-B61094B227E1}"/>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7" name="Google Shape;5476;p60">
              <a:extLst>
                <a:ext uri="{FF2B5EF4-FFF2-40B4-BE49-F238E27FC236}">
                  <a16:creationId xmlns:a16="http://schemas.microsoft.com/office/drawing/2014/main" id="{EC7C4255-9F9D-F8D4-C8A9-FF5829759546}"/>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8" name="Google Shape;5477;p60">
              <a:extLst>
                <a:ext uri="{FF2B5EF4-FFF2-40B4-BE49-F238E27FC236}">
                  <a16:creationId xmlns:a16="http://schemas.microsoft.com/office/drawing/2014/main" id="{F9C5CB09-20A5-CCCB-2926-0E7169F10AA1}"/>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59" name="Google Shape;5478;p60">
              <a:extLst>
                <a:ext uri="{FF2B5EF4-FFF2-40B4-BE49-F238E27FC236}">
                  <a16:creationId xmlns:a16="http://schemas.microsoft.com/office/drawing/2014/main" id="{6A57F976-3F60-58BA-F12F-45459C880397}"/>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0" name="Google Shape;5479;p60">
              <a:extLst>
                <a:ext uri="{FF2B5EF4-FFF2-40B4-BE49-F238E27FC236}">
                  <a16:creationId xmlns:a16="http://schemas.microsoft.com/office/drawing/2014/main" id="{5218850D-076D-72DD-E219-FA9550F9C33A}"/>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1" name="Google Shape;5480;p60">
              <a:extLst>
                <a:ext uri="{FF2B5EF4-FFF2-40B4-BE49-F238E27FC236}">
                  <a16:creationId xmlns:a16="http://schemas.microsoft.com/office/drawing/2014/main" id="{EB24E402-E880-BA32-9274-1F70762790D9}"/>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2" name="Google Shape;5481;p60">
              <a:extLst>
                <a:ext uri="{FF2B5EF4-FFF2-40B4-BE49-F238E27FC236}">
                  <a16:creationId xmlns:a16="http://schemas.microsoft.com/office/drawing/2014/main" id="{85F3C407-2480-B4AD-B16D-74B3D18BD781}"/>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3" name="Google Shape;5482;p60">
              <a:extLst>
                <a:ext uri="{FF2B5EF4-FFF2-40B4-BE49-F238E27FC236}">
                  <a16:creationId xmlns:a16="http://schemas.microsoft.com/office/drawing/2014/main" id="{CFBFA468-D218-05D0-957A-3963D03C9B14}"/>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4" name="Google Shape;5483;p60">
              <a:extLst>
                <a:ext uri="{FF2B5EF4-FFF2-40B4-BE49-F238E27FC236}">
                  <a16:creationId xmlns:a16="http://schemas.microsoft.com/office/drawing/2014/main" id="{BDCCEAFF-D9F7-B29D-266C-F7182D821667}"/>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5" name="Google Shape;5484;p60">
              <a:extLst>
                <a:ext uri="{FF2B5EF4-FFF2-40B4-BE49-F238E27FC236}">
                  <a16:creationId xmlns:a16="http://schemas.microsoft.com/office/drawing/2014/main" id="{59802D3F-8123-5B96-30CA-36D783D7A148}"/>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6" name="Google Shape;5485;p60">
              <a:extLst>
                <a:ext uri="{FF2B5EF4-FFF2-40B4-BE49-F238E27FC236}">
                  <a16:creationId xmlns:a16="http://schemas.microsoft.com/office/drawing/2014/main" id="{16C14B2F-EFF4-1CCF-DECD-4AD21D94BD54}"/>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7" name="Google Shape;5486;p60">
              <a:extLst>
                <a:ext uri="{FF2B5EF4-FFF2-40B4-BE49-F238E27FC236}">
                  <a16:creationId xmlns:a16="http://schemas.microsoft.com/office/drawing/2014/main" id="{67F2A306-48BD-7017-C41E-544A196A197E}"/>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8" name="Google Shape;5487;p60">
              <a:extLst>
                <a:ext uri="{FF2B5EF4-FFF2-40B4-BE49-F238E27FC236}">
                  <a16:creationId xmlns:a16="http://schemas.microsoft.com/office/drawing/2014/main" id="{985C49BD-FAC7-B2A4-C8F6-4FF3E7E54DB7}"/>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69" name="Google Shape;5488;p60">
              <a:extLst>
                <a:ext uri="{FF2B5EF4-FFF2-40B4-BE49-F238E27FC236}">
                  <a16:creationId xmlns:a16="http://schemas.microsoft.com/office/drawing/2014/main" id="{B3FE3FEA-1A3B-B43A-03FA-BA4481B8E031}"/>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0" name="Google Shape;5489;p60">
              <a:extLst>
                <a:ext uri="{FF2B5EF4-FFF2-40B4-BE49-F238E27FC236}">
                  <a16:creationId xmlns:a16="http://schemas.microsoft.com/office/drawing/2014/main" id="{B9F8C58A-9A4A-3F5A-9766-E3181E483588}"/>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1" name="Google Shape;5490;p60">
              <a:extLst>
                <a:ext uri="{FF2B5EF4-FFF2-40B4-BE49-F238E27FC236}">
                  <a16:creationId xmlns:a16="http://schemas.microsoft.com/office/drawing/2014/main" id="{9E705C29-84CC-EC72-8F45-1D70167F1D31}"/>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2" name="Google Shape;5491;p60">
              <a:extLst>
                <a:ext uri="{FF2B5EF4-FFF2-40B4-BE49-F238E27FC236}">
                  <a16:creationId xmlns:a16="http://schemas.microsoft.com/office/drawing/2014/main" id="{585F8EDA-F690-B588-3783-B73B464B376B}"/>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3" name="Google Shape;5492;p60">
              <a:extLst>
                <a:ext uri="{FF2B5EF4-FFF2-40B4-BE49-F238E27FC236}">
                  <a16:creationId xmlns:a16="http://schemas.microsoft.com/office/drawing/2014/main" id="{19848CDC-68E3-3599-04D4-CCCD5BD340CE}"/>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4" name="Google Shape;5493;p60">
              <a:extLst>
                <a:ext uri="{FF2B5EF4-FFF2-40B4-BE49-F238E27FC236}">
                  <a16:creationId xmlns:a16="http://schemas.microsoft.com/office/drawing/2014/main" id="{963BC6AD-D1C7-F290-82FC-F1C7288A5A32}"/>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5" name="Google Shape;5494;p60">
              <a:extLst>
                <a:ext uri="{FF2B5EF4-FFF2-40B4-BE49-F238E27FC236}">
                  <a16:creationId xmlns:a16="http://schemas.microsoft.com/office/drawing/2014/main" id="{020DDA4C-0A0F-6A9E-2D3E-301140CD7965}"/>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6" name="Google Shape;5495;p60">
              <a:extLst>
                <a:ext uri="{FF2B5EF4-FFF2-40B4-BE49-F238E27FC236}">
                  <a16:creationId xmlns:a16="http://schemas.microsoft.com/office/drawing/2014/main" id="{03FA71FB-32B4-FE21-55E4-B01C439E23D5}"/>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7" name="Google Shape;5496;p60">
              <a:extLst>
                <a:ext uri="{FF2B5EF4-FFF2-40B4-BE49-F238E27FC236}">
                  <a16:creationId xmlns:a16="http://schemas.microsoft.com/office/drawing/2014/main" id="{7581205D-6A72-EC35-3276-77A47DA9C6C6}"/>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8" name="Google Shape;5497;p60">
              <a:extLst>
                <a:ext uri="{FF2B5EF4-FFF2-40B4-BE49-F238E27FC236}">
                  <a16:creationId xmlns:a16="http://schemas.microsoft.com/office/drawing/2014/main" id="{818405A3-AB85-A9F0-79AF-17C247F29651}"/>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79" name="Google Shape;5498;p60">
              <a:extLst>
                <a:ext uri="{FF2B5EF4-FFF2-40B4-BE49-F238E27FC236}">
                  <a16:creationId xmlns:a16="http://schemas.microsoft.com/office/drawing/2014/main" id="{4E4746D0-F9B3-02AA-EBA4-7F2B13CB593D}"/>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0" name="Google Shape;5499;p60">
              <a:extLst>
                <a:ext uri="{FF2B5EF4-FFF2-40B4-BE49-F238E27FC236}">
                  <a16:creationId xmlns:a16="http://schemas.microsoft.com/office/drawing/2014/main" id="{44844DD7-414A-47D6-4E55-437A29D15A34}"/>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1" name="Google Shape;5500;p60">
              <a:extLst>
                <a:ext uri="{FF2B5EF4-FFF2-40B4-BE49-F238E27FC236}">
                  <a16:creationId xmlns:a16="http://schemas.microsoft.com/office/drawing/2014/main" id="{1F8D813A-1DEB-39BF-9CD8-B4FCFB77587F}"/>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2" name="Google Shape;5501;p60">
              <a:extLst>
                <a:ext uri="{FF2B5EF4-FFF2-40B4-BE49-F238E27FC236}">
                  <a16:creationId xmlns:a16="http://schemas.microsoft.com/office/drawing/2014/main" id="{DE856F5D-7478-F0A4-F0CA-F76E1B1D1A3D}"/>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3" name="Google Shape;5502;p60">
              <a:extLst>
                <a:ext uri="{FF2B5EF4-FFF2-40B4-BE49-F238E27FC236}">
                  <a16:creationId xmlns:a16="http://schemas.microsoft.com/office/drawing/2014/main" id="{2D46CC06-7BB8-2D71-A1E8-89BE1F6B11F6}"/>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4" name="Google Shape;5503;p60">
              <a:extLst>
                <a:ext uri="{FF2B5EF4-FFF2-40B4-BE49-F238E27FC236}">
                  <a16:creationId xmlns:a16="http://schemas.microsoft.com/office/drawing/2014/main" id="{B53CFDD2-12B1-09B7-118B-5B6FCF0208FC}"/>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5" name="Google Shape;5504;p60">
              <a:extLst>
                <a:ext uri="{FF2B5EF4-FFF2-40B4-BE49-F238E27FC236}">
                  <a16:creationId xmlns:a16="http://schemas.microsoft.com/office/drawing/2014/main" id="{061AE148-34CA-C726-1BC8-31C382C4D6CB}"/>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6" name="Google Shape;5505;p60">
              <a:extLst>
                <a:ext uri="{FF2B5EF4-FFF2-40B4-BE49-F238E27FC236}">
                  <a16:creationId xmlns:a16="http://schemas.microsoft.com/office/drawing/2014/main" id="{B1C3B4EA-79A5-1CAC-2E16-F8DD540D72EA}"/>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7" name="Google Shape;5506;p60">
              <a:extLst>
                <a:ext uri="{FF2B5EF4-FFF2-40B4-BE49-F238E27FC236}">
                  <a16:creationId xmlns:a16="http://schemas.microsoft.com/office/drawing/2014/main" id="{321F9890-8EAE-5F35-C55A-C48713863635}"/>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8" name="Google Shape;5507;p60">
              <a:extLst>
                <a:ext uri="{FF2B5EF4-FFF2-40B4-BE49-F238E27FC236}">
                  <a16:creationId xmlns:a16="http://schemas.microsoft.com/office/drawing/2014/main" id="{3DDAEBBA-F81B-517D-3DCD-67791BDACA46}"/>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89" name="Google Shape;5508;p60">
              <a:extLst>
                <a:ext uri="{FF2B5EF4-FFF2-40B4-BE49-F238E27FC236}">
                  <a16:creationId xmlns:a16="http://schemas.microsoft.com/office/drawing/2014/main" id="{A75C07F8-3029-17AC-18B7-B119BE155DE9}"/>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0" name="Google Shape;5509;p60">
              <a:extLst>
                <a:ext uri="{FF2B5EF4-FFF2-40B4-BE49-F238E27FC236}">
                  <a16:creationId xmlns:a16="http://schemas.microsoft.com/office/drawing/2014/main" id="{979A9EA2-06AE-919E-AA6F-E40F53A11BC8}"/>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1" name="Google Shape;5510;p60">
              <a:extLst>
                <a:ext uri="{FF2B5EF4-FFF2-40B4-BE49-F238E27FC236}">
                  <a16:creationId xmlns:a16="http://schemas.microsoft.com/office/drawing/2014/main" id="{0F144E57-BB40-B0AA-A19D-B78B4DCD7AE3}"/>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2" name="Google Shape;5511;p60">
              <a:extLst>
                <a:ext uri="{FF2B5EF4-FFF2-40B4-BE49-F238E27FC236}">
                  <a16:creationId xmlns:a16="http://schemas.microsoft.com/office/drawing/2014/main" id="{F146984E-6158-05C6-21FE-99E2E6C6B665}"/>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3" name="Google Shape;5512;p60">
              <a:extLst>
                <a:ext uri="{FF2B5EF4-FFF2-40B4-BE49-F238E27FC236}">
                  <a16:creationId xmlns:a16="http://schemas.microsoft.com/office/drawing/2014/main" id="{27A8B3F8-C570-8B7A-588B-3AA78684D6EC}"/>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4" name="Google Shape;5513;p60">
              <a:extLst>
                <a:ext uri="{FF2B5EF4-FFF2-40B4-BE49-F238E27FC236}">
                  <a16:creationId xmlns:a16="http://schemas.microsoft.com/office/drawing/2014/main" id="{7D4FE79C-A1E1-EBE4-7289-1CFF67CBB22A}"/>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5" name="Google Shape;5514;p60">
              <a:extLst>
                <a:ext uri="{FF2B5EF4-FFF2-40B4-BE49-F238E27FC236}">
                  <a16:creationId xmlns:a16="http://schemas.microsoft.com/office/drawing/2014/main" id="{EC2A15D8-5179-3C4F-2B78-74EE8E394690}"/>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6" name="Google Shape;5515;p60">
              <a:extLst>
                <a:ext uri="{FF2B5EF4-FFF2-40B4-BE49-F238E27FC236}">
                  <a16:creationId xmlns:a16="http://schemas.microsoft.com/office/drawing/2014/main" id="{109458AA-215E-EAFE-7B3D-33EC8AFB98F7}"/>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7" name="Google Shape;5516;p60">
              <a:extLst>
                <a:ext uri="{FF2B5EF4-FFF2-40B4-BE49-F238E27FC236}">
                  <a16:creationId xmlns:a16="http://schemas.microsoft.com/office/drawing/2014/main" id="{CED2DDFE-BAAB-08E3-B0D2-EFADEF036A22}"/>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8" name="Google Shape;5517;p60">
              <a:extLst>
                <a:ext uri="{FF2B5EF4-FFF2-40B4-BE49-F238E27FC236}">
                  <a16:creationId xmlns:a16="http://schemas.microsoft.com/office/drawing/2014/main" id="{8706A406-9E45-E5B6-0D45-9D1AE0348758}"/>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99" name="Google Shape;5518;p60">
              <a:extLst>
                <a:ext uri="{FF2B5EF4-FFF2-40B4-BE49-F238E27FC236}">
                  <a16:creationId xmlns:a16="http://schemas.microsoft.com/office/drawing/2014/main" id="{1E3DCD95-D32F-4BCE-2F7F-7590D4014ECE}"/>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0" name="Google Shape;5519;p60">
              <a:extLst>
                <a:ext uri="{FF2B5EF4-FFF2-40B4-BE49-F238E27FC236}">
                  <a16:creationId xmlns:a16="http://schemas.microsoft.com/office/drawing/2014/main" id="{3C9602C8-E79B-6EA8-2D14-776AF5A13812}"/>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1" name="Google Shape;5520;p60">
              <a:extLst>
                <a:ext uri="{FF2B5EF4-FFF2-40B4-BE49-F238E27FC236}">
                  <a16:creationId xmlns:a16="http://schemas.microsoft.com/office/drawing/2014/main" id="{939F29DE-5E14-5A55-8241-872091AA2741}"/>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2" name="Google Shape;5521;p60">
              <a:extLst>
                <a:ext uri="{FF2B5EF4-FFF2-40B4-BE49-F238E27FC236}">
                  <a16:creationId xmlns:a16="http://schemas.microsoft.com/office/drawing/2014/main" id="{3F76B509-5DC3-1DA2-13CB-5AE283C220EF}"/>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3" name="Google Shape;5522;p60">
              <a:extLst>
                <a:ext uri="{FF2B5EF4-FFF2-40B4-BE49-F238E27FC236}">
                  <a16:creationId xmlns:a16="http://schemas.microsoft.com/office/drawing/2014/main" id="{B5EC13DC-F07C-E738-3954-B0FDFA39AD08}"/>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4" name="Google Shape;5523;p60">
              <a:extLst>
                <a:ext uri="{FF2B5EF4-FFF2-40B4-BE49-F238E27FC236}">
                  <a16:creationId xmlns:a16="http://schemas.microsoft.com/office/drawing/2014/main" id="{A5580307-AB11-E29A-F93D-8D14142B7504}"/>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5" name="Google Shape;5524;p60">
              <a:extLst>
                <a:ext uri="{FF2B5EF4-FFF2-40B4-BE49-F238E27FC236}">
                  <a16:creationId xmlns:a16="http://schemas.microsoft.com/office/drawing/2014/main" id="{B60FB747-0EF9-2A3A-38D8-A6ECD4D703DF}"/>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6" name="Google Shape;5525;p60">
              <a:extLst>
                <a:ext uri="{FF2B5EF4-FFF2-40B4-BE49-F238E27FC236}">
                  <a16:creationId xmlns:a16="http://schemas.microsoft.com/office/drawing/2014/main" id="{D7AE60A0-68E2-5DDD-A94E-92964FA9F314}"/>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7" name="Google Shape;5526;p60">
              <a:extLst>
                <a:ext uri="{FF2B5EF4-FFF2-40B4-BE49-F238E27FC236}">
                  <a16:creationId xmlns:a16="http://schemas.microsoft.com/office/drawing/2014/main" id="{908A9601-A1C7-7E3D-4D1F-9EAAFFF7B050}"/>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8" name="Google Shape;5527;p60">
              <a:extLst>
                <a:ext uri="{FF2B5EF4-FFF2-40B4-BE49-F238E27FC236}">
                  <a16:creationId xmlns:a16="http://schemas.microsoft.com/office/drawing/2014/main" id="{9D80D22F-CE38-6405-029A-946ECD695DA2}"/>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09" name="Google Shape;5528;p60">
              <a:extLst>
                <a:ext uri="{FF2B5EF4-FFF2-40B4-BE49-F238E27FC236}">
                  <a16:creationId xmlns:a16="http://schemas.microsoft.com/office/drawing/2014/main" id="{8AF29321-33F8-A409-A4ED-3BD1249230BF}"/>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0" name="Google Shape;5529;p60">
              <a:extLst>
                <a:ext uri="{FF2B5EF4-FFF2-40B4-BE49-F238E27FC236}">
                  <a16:creationId xmlns:a16="http://schemas.microsoft.com/office/drawing/2014/main" id="{9F1CFDD3-8D8E-58D3-329F-D3167475477D}"/>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1" name="Google Shape;5530;p60">
              <a:extLst>
                <a:ext uri="{FF2B5EF4-FFF2-40B4-BE49-F238E27FC236}">
                  <a16:creationId xmlns:a16="http://schemas.microsoft.com/office/drawing/2014/main" id="{0524D0A4-2E0C-A04A-4C4D-75E5BB14DD39}"/>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2" name="Google Shape;5531;p60">
              <a:extLst>
                <a:ext uri="{FF2B5EF4-FFF2-40B4-BE49-F238E27FC236}">
                  <a16:creationId xmlns:a16="http://schemas.microsoft.com/office/drawing/2014/main" id="{D2C84DD7-538E-CB8C-1AA4-31412A43C777}"/>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3" name="Google Shape;5532;p60">
              <a:extLst>
                <a:ext uri="{FF2B5EF4-FFF2-40B4-BE49-F238E27FC236}">
                  <a16:creationId xmlns:a16="http://schemas.microsoft.com/office/drawing/2014/main" id="{9F9B2D7B-0187-3563-4E02-79AEC04B1147}"/>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4" name="Google Shape;5533;p60">
              <a:extLst>
                <a:ext uri="{FF2B5EF4-FFF2-40B4-BE49-F238E27FC236}">
                  <a16:creationId xmlns:a16="http://schemas.microsoft.com/office/drawing/2014/main" id="{C812CDF7-22AA-7569-FEFE-6A0813231BDD}"/>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5" name="Google Shape;5534;p60">
              <a:extLst>
                <a:ext uri="{FF2B5EF4-FFF2-40B4-BE49-F238E27FC236}">
                  <a16:creationId xmlns:a16="http://schemas.microsoft.com/office/drawing/2014/main" id="{31CF649E-7CD5-7450-FFF3-A22B4381384B}"/>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6" name="Google Shape;5535;p60">
              <a:extLst>
                <a:ext uri="{FF2B5EF4-FFF2-40B4-BE49-F238E27FC236}">
                  <a16:creationId xmlns:a16="http://schemas.microsoft.com/office/drawing/2014/main" id="{063795E2-58FF-1966-2605-8782093DECE6}"/>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7" name="Google Shape;5536;p60">
              <a:extLst>
                <a:ext uri="{FF2B5EF4-FFF2-40B4-BE49-F238E27FC236}">
                  <a16:creationId xmlns:a16="http://schemas.microsoft.com/office/drawing/2014/main" id="{C59FB6E9-BE40-DC5B-F444-110538AF3D6C}"/>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8" name="Google Shape;5537;p60">
              <a:extLst>
                <a:ext uri="{FF2B5EF4-FFF2-40B4-BE49-F238E27FC236}">
                  <a16:creationId xmlns:a16="http://schemas.microsoft.com/office/drawing/2014/main" id="{A74F8EEC-DE83-67C3-FE54-F3403B2FF09D}"/>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19" name="Google Shape;5538;p60">
              <a:extLst>
                <a:ext uri="{FF2B5EF4-FFF2-40B4-BE49-F238E27FC236}">
                  <a16:creationId xmlns:a16="http://schemas.microsoft.com/office/drawing/2014/main" id="{F60E1592-E872-C237-1FF4-602CEAACF04F}"/>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0" name="Google Shape;5539;p60">
              <a:extLst>
                <a:ext uri="{FF2B5EF4-FFF2-40B4-BE49-F238E27FC236}">
                  <a16:creationId xmlns:a16="http://schemas.microsoft.com/office/drawing/2014/main" id="{957F40B6-D352-ECB9-1BA4-38694825F346}"/>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1" name="Google Shape;5540;p60">
              <a:extLst>
                <a:ext uri="{FF2B5EF4-FFF2-40B4-BE49-F238E27FC236}">
                  <a16:creationId xmlns:a16="http://schemas.microsoft.com/office/drawing/2014/main" id="{1F3F5677-ADE1-BF18-EB8B-32C0706124A3}"/>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2" name="Google Shape;5541;p60">
              <a:extLst>
                <a:ext uri="{FF2B5EF4-FFF2-40B4-BE49-F238E27FC236}">
                  <a16:creationId xmlns:a16="http://schemas.microsoft.com/office/drawing/2014/main" id="{F44C5658-528E-531C-05C5-B53FD3D877D9}"/>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3" name="Google Shape;5542;p60">
              <a:extLst>
                <a:ext uri="{FF2B5EF4-FFF2-40B4-BE49-F238E27FC236}">
                  <a16:creationId xmlns:a16="http://schemas.microsoft.com/office/drawing/2014/main" id="{B3921870-2E79-1125-FA2D-48395ECD4BCD}"/>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4" name="Google Shape;5543;p60">
              <a:extLst>
                <a:ext uri="{FF2B5EF4-FFF2-40B4-BE49-F238E27FC236}">
                  <a16:creationId xmlns:a16="http://schemas.microsoft.com/office/drawing/2014/main" id="{A8E639C2-052D-9603-74AF-F9CA9DFEB96C}"/>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5" name="Google Shape;5544;p60">
              <a:extLst>
                <a:ext uri="{FF2B5EF4-FFF2-40B4-BE49-F238E27FC236}">
                  <a16:creationId xmlns:a16="http://schemas.microsoft.com/office/drawing/2014/main" id="{C0345BC1-65D8-9E1D-76A9-61E7854A30A1}"/>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6" name="Google Shape;5545;p60">
              <a:extLst>
                <a:ext uri="{FF2B5EF4-FFF2-40B4-BE49-F238E27FC236}">
                  <a16:creationId xmlns:a16="http://schemas.microsoft.com/office/drawing/2014/main" id="{532C20EC-98BB-91D1-0B14-71EE3824FE03}"/>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7" name="Google Shape;5546;p60">
              <a:extLst>
                <a:ext uri="{FF2B5EF4-FFF2-40B4-BE49-F238E27FC236}">
                  <a16:creationId xmlns:a16="http://schemas.microsoft.com/office/drawing/2014/main" id="{83EA3800-FF7D-7257-5A1E-FA2258BB3F81}"/>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8" name="Google Shape;5547;p60">
              <a:extLst>
                <a:ext uri="{FF2B5EF4-FFF2-40B4-BE49-F238E27FC236}">
                  <a16:creationId xmlns:a16="http://schemas.microsoft.com/office/drawing/2014/main" id="{A1512279-726D-9D71-0759-25DF4D2D92CC}"/>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29" name="Google Shape;5548;p60">
              <a:extLst>
                <a:ext uri="{FF2B5EF4-FFF2-40B4-BE49-F238E27FC236}">
                  <a16:creationId xmlns:a16="http://schemas.microsoft.com/office/drawing/2014/main" id="{23ABC230-00DA-4A48-803F-9DD70BDB0125}"/>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0" name="Google Shape;5549;p60">
              <a:extLst>
                <a:ext uri="{FF2B5EF4-FFF2-40B4-BE49-F238E27FC236}">
                  <a16:creationId xmlns:a16="http://schemas.microsoft.com/office/drawing/2014/main" id="{0F2EED8F-AB42-667A-D6C5-6F203F2FF020}"/>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1" name="Google Shape;5550;p60">
              <a:extLst>
                <a:ext uri="{FF2B5EF4-FFF2-40B4-BE49-F238E27FC236}">
                  <a16:creationId xmlns:a16="http://schemas.microsoft.com/office/drawing/2014/main" id="{FD92CEF8-037D-D1E8-CAA3-41C5B1E1FC29}"/>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2" name="Google Shape;5551;p60">
              <a:extLst>
                <a:ext uri="{FF2B5EF4-FFF2-40B4-BE49-F238E27FC236}">
                  <a16:creationId xmlns:a16="http://schemas.microsoft.com/office/drawing/2014/main" id="{AB1C88B8-E714-9A5B-F4C8-26161A5A7B00}"/>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3" name="Google Shape;5552;p60">
              <a:extLst>
                <a:ext uri="{FF2B5EF4-FFF2-40B4-BE49-F238E27FC236}">
                  <a16:creationId xmlns:a16="http://schemas.microsoft.com/office/drawing/2014/main" id="{E9B3A817-C844-3B18-A834-FD9A678F0B89}"/>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4" name="Google Shape;5553;p60">
              <a:extLst>
                <a:ext uri="{FF2B5EF4-FFF2-40B4-BE49-F238E27FC236}">
                  <a16:creationId xmlns:a16="http://schemas.microsoft.com/office/drawing/2014/main" id="{4A057CEC-ECD7-CEF4-3D73-9AE41C0878A6}"/>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5" name="Google Shape;5554;p60">
              <a:extLst>
                <a:ext uri="{FF2B5EF4-FFF2-40B4-BE49-F238E27FC236}">
                  <a16:creationId xmlns:a16="http://schemas.microsoft.com/office/drawing/2014/main" id="{8ABBABA4-230C-4D3A-89E0-332DED34DD7A}"/>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6" name="Google Shape;5555;p60">
              <a:extLst>
                <a:ext uri="{FF2B5EF4-FFF2-40B4-BE49-F238E27FC236}">
                  <a16:creationId xmlns:a16="http://schemas.microsoft.com/office/drawing/2014/main" id="{C19CB981-D561-3A30-E8BA-290DA423FC39}"/>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7" name="Google Shape;5556;p60">
              <a:extLst>
                <a:ext uri="{FF2B5EF4-FFF2-40B4-BE49-F238E27FC236}">
                  <a16:creationId xmlns:a16="http://schemas.microsoft.com/office/drawing/2014/main" id="{A5C7AFDF-7EAE-BD6D-364E-AF2567BB22D2}"/>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8" name="Google Shape;5557;p60">
              <a:extLst>
                <a:ext uri="{FF2B5EF4-FFF2-40B4-BE49-F238E27FC236}">
                  <a16:creationId xmlns:a16="http://schemas.microsoft.com/office/drawing/2014/main" id="{3D44D7EE-CA91-F6D5-51E9-68F3E9D7F32E}"/>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39" name="Google Shape;5558;p60">
              <a:extLst>
                <a:ext uri="{FF2B5EF4-FFF2-40B4-BE49-F238E27FC236}">
                  <a16:creationId xmlns:a16="http://schemas.microsoft.com/office/drawing/2014/main" id="{F034D5A6-56E2-0D82-F4BB-ACCD7E2098B2}"/>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0" name="Google Shape;5559;p60">
              <a:extLst>
                <a:ext uri="{FF2B5EF4-FFF2-40B4-BE49-F238E27FC236}">
                  <a16:creationId xmlns:a16="http://schemas.microsoft.com/office/drawing/2014/main" id="{992FD0D8-02ED-C0AB-3678-49A3795233D9}"/>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1" name="Google Shape;5560;p60">
              <a:extLst>
                <a:ext uri="{FF2B5EF4-FFF2-40B4-BE49-F238E27FC236}">
                  <a16:creationId xmlns:a16="http://schemas.microsoft.com/office/drawing/2014/main" id="{826158C8-CBBD-A94E-DABE-10F5A48FD33E}"/>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2" name="Google Shape;5561;p60">
              <a:extLst>
                <a:ext uri="{FF2B5EF4-FFF2-40B4-BE49-F238E27FC236}">
                  <a16:creationId xmlns:a16="http://schemas.microsoft.com/office/drawing/2014/main" id="{737DD8D2-9B41-D0B9-961A-196B5EAC8222}"/>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3" name="Google Shape;5562;p60">
              <a:extLst>
                <a:ext uri="{FF2B5EF4-FFF2-40B4-BE49-F238E27FC236}">
                  <a16:creationId xmlns:a16="http://schemas.microsoft.com/office/drawing/2014/main" id="{828181E6-B280-89B9-55E2-22192D51EB9E}"/>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4" name="Google Shape;5563;p60">
              <a:extLst>
                <a:ext uri="{FF2B5EF4-FFF2-40B4-BE49-F238E27FC236}">
                  <a16:creationId xmlns:a16="http://schemas.microsoft.com/office/drawing/2014/main" id="{D9DC27A3-1F2C-8F13-AA96-FAF6C2A5A9D1}"/>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5" name="Google Shape;5564;p60">
              <a:extLst>
                <a:ext uri="{FF2B5EF4-FFF2-40B4-BE49-F238E27FC236}">
                  <a16:creationId xmlns:a16="http://schemas.microsoft.com/office/drawing/2014/main" id="{E5E94018-F458-B370-8D8F-53E3FB8FB6E2}"/>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6" name="Google Shape;5565;p60">
              <a:extLst>
                <a:ext uri="{FF2B5EF4-FFF2-40B4-BE49-F238E27FC236}">
                  <a16:creationId xmlns:a16="http://schemas.microsoft.com/office/drawing/2014/main" id="{0CF5513E-9790-9275-62C7-C47298C9B9A3}"/>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7" name="Google Shape;5566;p60">
              <a:extLst>
                <a:ext uri="{FF2B5EF4-FFF2-40B4-BE49-F238E27FC236}">
                  <a16:creationId xmlns:a16="http://schemas.microsoft.com/office/drawing/2014/main" id="{ECFCC659-222C-7671-2EDE-A870F4C2C87D}"/>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8" name="Google Shape;5567;p60">
              <a:extLst>
                <a:ext uri="{FF2B5EF4-FFF2-40B4-BE49-F238E27FC236}">
                  <a16:creationId xmlns:a16="http://schemas.microsoft.com/office/drawing/2014/main" id="{23BA4EA2-9622-7951-C9CB-C18029592A4B}"/>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49" name="Google Shape;5568;p60">
              <a:extLst>
                <a:ext uri="{FF2B5EF4-FFF2-40B4-BE49-F238E27FC236}">
                  <a16:creationId xmlns:a16="http://schemas.microsoft.com/office/drawing/2014/main" id="{E918490F-5406-BF21-A215-22DB11E6C886}"/>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0" name="Google Shape;5569;p60">
              <a:extLst>
                <a:ext uri="{FF2B5EF4-FFF2-40B4-BE49-F238E27FC236}">
                  <a16:creationId xmlns:a16="http://schemas.microsoft.com/office/drawing/2014/main" id="{39A31959-157A-974D-ABD7-21251A6983B2}"/>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1" name="Google Shape;5570;p60">
              <a:extLst>
                <a:ext uri="{FF2B5EF4-FFF2-40B4-BE49-F238E27FC236}">
                  <a16:creationId xmlns:a16="http://schemas.microsoft.com/office/drawing/2014/main" id="{988EB09D-9BC3-FD9C-D4E6-A3EA0D29F3CF}"/>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2" name="Google Shape;5571;p60">
              <a:extLst>
                <a:ext uri="{FF2B5EF4-FFF2-40B4-BE49-F238E27FC236}">
                  <a16:creationId xmlns:a16="http://schemas.microsoft.com/office/drawing/2014/main" id="{01ACF625-8D73-D009-69C1-702728D88B03}"/>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3" name="Google Shape;5572;p60">
              <a:extLst>
                <a:ext uri="{FF2B5EF4-FFF2-40B4-BE49-F238E27FC236}">
                  <a16:creationId xmlns:a16="http://schemas.microsoft.com/office/drawing/2014/main" id="{2D82E75B-6049-0C0A-32BF-48844BBAA172}"/>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4" name="Google Shape;5573;p60">
              <a:extLst>
                <a:ext uri="{FF2B5EF4-FFF2-40B4-BE49-F238E27FC236}">
                  <a16:creationId xmlns:a16="http://schemas.microsoft.com/office/drawing/2014/main" id="{C6B5EAEC-60EB-B7DF-D00C-8B186FA3C18D}"/>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5" name="Google Shape;5574;p60">
              <a:extLst>
                <a:ext uri="{FF2B5EF4-FFF2-40B4-BE49-F238E27FC236}">
                  <a16:creationId xmlns:a16="http://schemas.microsoft.com/office/drawing/2014/main" id="{1B4C0AAB-B696-1261-77B0-F8E8B2D787D1}"/>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6" name="Google Shape;5575;p60">
              <a:extLst>
                <a:ext uri="{FF2B5EF4-FFF2-40B4-BE49-F238E27FC236}">
                  <a16:creationId xmlns:a16="http://schemas.microsoft.com/office/drawing/2014/main" id="{C2071678-38ED-1A38-764C-D0A6B9CC7C9C}"/>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7" name="Google Shape;5576;p60">
              <a:extLst>
                <a:ext uri="{FF2B5EF4-FFF2-40B4-BE49-F238E27FC236}">
                  <a16:creationId xmlns:a16="http://schemas.microsoft.com/office/drawing/2014/main" id="{04C82E70-EC67-F7A3-462D-446D363B70BE}"/>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8" name="Google Shape;5577;p60">
              <a:extLst>
                <a:ext uri="{FF2B5EF4-FFF2-40B4-BE49-F238E27FC236}">
                  <a16:creationId xmlns:a16="http://schemas.microsoft.com/office/drawing/2014/main" id="{46B48CD3-73D7-EC45-2542-F491BC3A8A6D}"/>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59" name="Google Shape;5578;p60">
              <a:extLst>
                <a:ext uri="{FF2B5EF4-FFF2-40B4-BE49-F238E27FC236}">
                  <a16:creationId xmlns:a16="http://schemas.microsoft.com/office/drawing/2014/main" id="{AE86FA19-6770-A270-49E1-8BE84F983767}"/>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0" name="Google Shape;5579;p60">
              <a:extLst>
                <a:ext uri="{FF2B5EF4-FFF2-40B4-BE49-F238E27FC236}">
                  <a16:creationId xmlns:a16="http://schemas.microsoft.com/office/drawing/2014/main" id="{DA7B591D-52F4-0123-A7C4-67F80337D187}"/>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1" name="Google Shape;5580;p60">
              <a:extLst>
                <a:ext uri="{FF2B5EF4-FFF2-40B4-BE49-F238E27FC236}">
                  <a16:creationId xmlns:a16="http://schemas.microsoft.com/office/drawing/2014/main" id="{D7AE995F-AADA-7EB1-A713-B893A43A9FF1}"/>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2" name="Google Shape;5581;p60">
              <a:extLst>
                <a:ext uri="{FF2B5EF4-FFF2-40B4-BE49-F238E27FC236}">
                  <a16:creationId xmlns:a16="http://schemas.microsoft.com/office/drawing/2014/main" id="{D2BA7EE7-D0E8-E7EC-3639-CC1BFC902827}"/>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3" name="Google Shape;5582;p60">
              <a:extLst>
                <a:ext uri="{FF2B5EF4-FFF2-40B4-BE49-F238E27FC236}">
                  <a16:creationId xmlns:a16="http://schemas.microsoft.com/office/drawing/2014/main" id="{B39153B6-9D82-7B4F-25C2-A0017151AB3C}"/>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4" name="Google Shape;5583;p60">
              <a:extLst>
                <a:ext uri="{FF2B5EF4-FFF2-40B4-BE49-F238E27FC236}">
                  <a16:creationId xmlns:a16="http://schemas.microsoft.com/office/drawing/2014/main" id="{42DB9925-82A6-64F8-520E-9B832A02DD63}"/>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5" name="Google Shape;5584;p60">
              <a:extLst>
                <a:ext uri="{FF2B5EF4-FFF2-40B4-BE49-F238E27FC236}">
                  <a16:creationId xmlns:a16="http://schemas.microsoft.com/office/drawing/2014/main" id="{F868A3A6-C7DE-7229-0725-8284CA3B4C23}"/>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6" name="Google Shape;5585;p60">
              <a:extLst>
                <a:ext uri="{FF2B5EF4-FFF2-40B4-BE49-F238E27FC236}">
                  <a16:creationId xmlns:a16="http://schemas.microsoft.com/office/drawing/2014/main" id="{69155670-45E8-3E53-DC8C-3404D7364A35}"/>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7" name="Google Shape;5586;p60">
              <a:extLst>
                <a:ext uri="{FF2B5EF4-FFF2-40B4-BE49-F238E27FC236}">
                  <a16:creationId xmlns:a16="http://schemas.microsoft.com/office/drawing/2014/main" id="{73EA255D-784D-9219-8160-FE6F69336059}"/>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8" name="Google Shape;5587;p60">
              <a:extLst>
                <a:ext uri="{FF2B5EF4-FFF2-40B4-BE49-F238E27FC236}">
                  <a16:creationId xmlns:a16="http://schemas.microsoft.com/office/drawing/2014/main" id="{80F12690-D932-D725-2203-C775413C39A1}"/>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69" name="Google Shape;5588;p60">
              <a:extLst>
                <a:ext uri="{FF2B5EF4-FFF2-40B4-BE49-F238E27FC236}">
                  <a16:creationId xmlns:a16="http://schemas.microsoft.com/office/drawing/2014/main" id="{ACC56B4C-F2E2-B412-3452-66CE02E2403C}"/>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0" name="Google Shape;5589;p60">
              <a:extLst>
                <a:ext uri="{FF2B5EF4-FFF2-40B4-BE49-F238E27FC236}">
                  <a16:creationId xmlns:a16="http://schemas.microsoft.com/office/drawing/2014/main" id="{E3C5B52B-797F-1FCE-61FE-4326B7042E0C}"/>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1" name="Google Shape;5590;p60">
              <a:extLst>
                <a:ext uri="{FF2B5EF4-FFF2-40B4-BE49-F238E27FC236}">
                  <a16:creationId xmlns:a16="http://schemas.microsoft.com/office/drawing/2014/main" id="{2B0179BC-D5B4-CD06-BEC5-7B6D74846060}"/>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2" name="Google Shape;5591;p60">
              <a:extLst>
                <a:ext uri="{FF2B5EF4-FFF2-40B4-BE49-F238E27FC236}">
                  <a16:creationId xmlns:a16="http://schemas.microsoft.com/office/drawing/2014/main" id="{0EC4D46C-CAEC-B451-B49E-AEA9AEAD205A}"/>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3" name="Google Shape;5592;p60">
              <a:extLst>
                <a:ext uri="{FF2B5EF4-FFF2-40B4-BE49-F238E27FC236}">
                  <a16:creationId xmlns:a16="http://schemas.microsoft.com/office/drawing/2014/main" id="{8123E3D1-4BA6-4811-F0F9-1B9E526148BA}"/>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4" name="Google Shape;5593;p60">
              <a:extLst>
                <a:ext uri="{FF2B5EF4-FFF2-40B4-BE49-F238E27FC236}">
                  <a16:creationId xmlns:a16="http://schemas.microsoft.com/office/drawing/2014/main" id="{2C8134D3-FE49-5B69-3C23-5040E17548A5}"/>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5" name="Google Shape;5594;p60">
              <a:extLst>
                <a:ext uri="{FF2B5EF4-FFF2-40B4-BE49-F238E27FC236}">
                  <a16:creationId xmlns:a16="http://schemas.microsoft.com/office/drawing/2014/main" id="{80847537-D2BA-C26D-71C5-9CCD7FEA8481}"/>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6" name="Google Shape;5595;p60">
              <a:extLst>
                <a:ext uri="{FF2B5EF4-FFF2-40B4-BE49-F238E27FC236}">
                  <a16:creationId xmlns:a16="http://schemas.microsoft.com/office/drawing/2014/main" id="{F413F181-E534-E9A2-1C70-98B8BEB69726}"/>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7" name="Google Shape;5596;p60">
              <a:extLst>
                <a:ext uri="{FF2B5EF4-FFF2-40B4-BE49-F238E27FC236}">
                  <a16:creationId xmlns:a16="http://schemas.microsoft.com/office/drawing/2014/main" id="{492CA076-FB2E-BE82-D065-9CC53E8F627D}"/>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8" name="Google Shape;5597;p60">
              <a:extLst>
                <a:ext uri="{FF2B5EF4-FFF2-40B4-BE49-F238E27FC236}">
                  <a16:creationId xmlns:a16="http://schemas.microsoft.com/office/drawing/2014/main" id="{AA013F75-C835-F504-B270-5B1B7FE3C92D}"/>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79" name="Google Shape;5598;p60">
              <a:extLst>
                <a:ext uri="{FF2B5EF4-FFF2-40B4-BE49-F238E27FC236}">
                  <a16:creationId xmlns:a16="http://schemas.microsoft.com/office/drawing/2014/main" id="{070755D9-B2DD-AE5A-EBFA-BF3688CE377A}"/>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0" name="Google Shape;5599;p60">
              <a:extLst>
                <a:ext uri="{FF2B5EF4-FFF2-40B4-BE49-F238E27FC236}">
                  <a16:creationId xmlns:a16="http://schemas.microsoft.com/office/drawing/2014/main" id="{F48D517C-2A1A-BFB7-7F11-F3C17CE46CFE}"/>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1" name="Google Shape;5600;p60">
              <a:extLst>
                <a:ext uri="{FF2B5EF4-FFF2-40B4-BE49-F238E27FC236}">
                  <a16:creationId xmlns:a16="http://schemas.microsoft.com/office/drawing/2014/main" id="{95FB6101-CA09-77B0-4C3C-1174B5F2FBC7}"/>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2" name="Google Shape;5601;p60">
              <a:extLst>
                <a:ext uri="{FF2B5EF4-FFF2-40B4-BE49-F238E27FC236}">
                  <a16:creationId xmlns:a16="http://schemas.microsoft.com/office/drawing/2014/main" id="{5B827D7C-C102-2D3E-BC28-B141655E2687}"/>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3" name="Google Shape;5602;p60">
              <a:extLst>
                <a:ext uri="{FF2B5EF4-FFF2-40B4-BE49-F238E27FC236}">
                  <a16:creationId xmlns:a16="http://schemas.microsoft.com/office/drawing/2014/main" id="{61A1952E-4FE6-5B89-606F-6F5B8543043D}"/>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4" name="Google Shape;5603;p60">
              <a:extLst>
                <a:ext uri="{FF2B5EF4-FFF2-40B4-BE49-F238E27FC236}">
                  <a16:creationId xmlns:a16="http://schemas.microsoft.com/office/drawing/2014/main" id="{08FE3278-67D8-3A3F-2669-12F2B62EECC1}"/>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5" name="Google Shape;5604;p60">
              <a:extLst>
                <a:ext uri="{FF2B5EF4-FFF2-40B4-BE49-F238E27FC236}">
                  <a16:creationId xmlns:a16="http://schemas.microsoft.com/office/drawing/2014/main" id="{9E027C6A-7D3E-98A7-C553-2429A730A7A0}"/>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6" name="Google Shape;5605;p60">
              <a:extLst>
                <a:ext uri="{FF2B5EF4-FFF2-40B4-BE49-F238E27FC236}">
                  <a16:creationId xmlns:a16="http://schemas.microsoft.com/office/drawing/2014/main" id="{264C8E34-E88D-31DB-6704-06C8FABF729F}"/>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7" name="Google Shape;5606;p60">
              <a:extLst>
                <a:ext uri="{FF2B5EF4-FFF2-40B4-BE49-F238E27FC236}">
                  <a16:creationId xmlns:a16="http://schemas.microsoft.com/office/drawing/2014/main" id="{010377DC-4805-52A6-5FEA-F77989D96609}"/>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8" name="Google Shape;5607;p60">
              <a:extLst>
                <a:ext uri="{FF2B5EF4-FFF2-40B4-BE49-F238E27FC236}">
                  <a16:creationId xmlns:a16="http://schemas.microsoft.com/office/drawing/2014/main" id="{C1865014-B1AF-14B6-8A2A-45936318B5C2}"/>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89" name="Google Shape;5608;p60">
              <a:extLst>
                <a:ext uri="{FF2B5EF4-FFF2-40B4-BE49-F238E27FC236}">
                  <a16:creationId xmlns:a16="http://schemas.microsoft.com/office/drawing/2014/main" id="{B58430AE-FD81-A6FC-AB0F-666E81A8FEF8}"/>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0" name="Google Shape;5609;p60">
              <a:extLst>
                <a:ext uri="{FF2B5EF4-FFF2-40B4-BE49-F238E27FC236}">
                  <a16:creationId xmlns:a16="http://schemas.microsoft.com/office/drawing/2014/main" id="{EC7C9B25-5407-9604-281F-AF718A513D47}"/>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1" name="Google Shape;5610;p60">
              <a:extLst>
                <a:ext uri="{FF2B5EF4-FFF2-40B4-BE49-F238E27FC236}">
                  <a16:creationId xmlns:a16="http://schemas.microsoft.com/office/drawing/2014/main" id="{FC482E3C-9026-E145-A3AD-F8C3281B29AC}"/>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2" name="Google Shape;5611;p60">
              <a:extLst>
                <a:ext uri="{FF2B5EF4-FFF2-40B4-BE49-F238E27FC236}">
                  <a16:creationId xmlns:a16="http://schemas.microsoft.com/office/drawing/2014/main" id="{3483CDD8-105E-FDF5-FD8B-62B7244091E1}"/>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3" name="Google Shape;5612;p60">
              <a:extLst>
                <a:ext uri="{FF2B5EF4-FFF2-40B4-BE49-F238E27FC236}">
                  <a16:creationId xmlns:a16="http://schemas.microsoft.com/office/drawing/2014/main" id="{E3806F33-7D2F-F43F-479F-A01EE447F552}"/>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4" name="Google Shape;5613;p60">
              <a:extLst>
                <a:ext uri="{FF2B5EF4-FFF2-40B4-BE49-F238E27FC236}">
                  <a16:creationId xmlns:a16="http://schemas.microsoft.com/office/drawing/2014/main" id="{D2B5B931-3534-AA4A-5B30-9357064BA5BB}"/>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5" name="Google Shape;5614;p60">
              <a:extLst>
                <a:ext uri="{FF2B5EF4-FFF2-40B4-BE49-F238E27FC236}">
                  <a16:creationId xmlns:a16="http://schemas.microsoft.com/office/drawing/2014/main" id="{DB33A4FA-34C9-E524-E690-8C723C8777E6}"/>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6" name="Google Shape;5615;p60">
              <a:extLst>
                <a:ext uri="{FF2B5EF4-FFF2-40B4-BE49-F238E27FC236}">
                  <a16:creationId xmlns:a16="http://schemas.microsoft.com/office/drawing/2014/main" id="{DBAFA7DA-978C-6908-9CAB-97B2F95DC790}"/>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7" name="Google Shape;5616;p60">
              <a:extLst>
                <a:ext uri="{FF2B5EF4-FFF2-40B4-BE49-F238E27FC236}">
                  <a16:creationId xmlns:a16="http://schemas.microsoft.com/office/drawing/2014/main" id="{A71D0EF8-F9B4-A499-3F95-6B1F1E67094D}"/>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8" name="Google Shape;5617;p60">
              <a:extLst>
                <a:ext uri="{FF2B5EF4-FFF2-40B4-BE49-F238E27FC236}">
                  <a16:creationId xmlns:a16="http://schemas.microsoft.com/office/drawing/2014/main" id="{0ECA18DE-D48C-14CC-6B90-1CCDA6481275}"/>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99" name="Google Shape;5618;p60">
              <a:extLst>
                <a:ext uri="{FF2B5EF4-FFF2-40B4-BE49-F238E27FC236}">
                  <a16:creationId xmlns:a16="http://schemas.microsoft.com/office/drawing/2014/main" id="{D707F303-D8CF-19FC-258F-DF5A328E59DF}"/>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0" name="Google Shape;5619;p60">
              <a:extLst>
                <a:ext uri="{FF2B5EF4-FFF2-40B4-BE49-F238E27FC236}">
                  <a16:creationId xmlns:a16="http://schemas.microsoft.com/office/drawing/2014/main" id="{F9801CC1-21B6-364C-4492-06EFE904C7D6}"/>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1" name="Google Shape;5620;p60">
              <a:extLst>
                <a:ext uri="{FF2B5EF4-FFF2-40B4-BE49-F238E27FC236}">
                  <a16:creationId xmlns:a16="http://schemas.microsoft.com/office/drawing/2014/main" id="{CA8EB010-5058-72C5-24A8-F5032964BB40}"/>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2" name="Google Shape;5621;p60">
              <a:extLst>
                <a:ext uri="{FF2B5EF4-FFF2-40B4-BE49-F238E27FC236}">
                  <a16:creationId xmlns:a16="http://schemas.microsoft.com/office/drawing/2014/main" id="{C1D2085F-34E1-881E-00BC-8A1F543854EB}"/>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3" name="Google Shape;5622;p60">
              <a:extLst>
                <a:ext uri="{FF2B5EF4-FFF2-40B4-BE49-F238E27FC236}">
                  <a16:creationId xmlns:a16="http://schemas.microsoft.com/office/drawing/2014/main" id="{C9622B78-E8F5-AA42-F924-4CCE3AC9E01A}"/>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4" name="Google Shape;5623;p60">
              <a:extLst>
                <a:ext uri="{FF2B5EF4-FFF2-40B4-BE49-F238E27FC236}">
                  <a16:creationId xmlns:a16="http://schemas.microsoft.com/office/drawing/2014/main" id="{B156B225-4D6A-401A-49D9-F63B3A51CF12}"/>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5" name="Google Shape;5624;p60">
              <a:extLst>
                <a:ext uri="{FF2B5EF4-FFF2-40B4-BE49-F238E27FC236}">
                  <a16:creationId xmlns:a16="http://schemas.microsoft.com/office/drawing/2014/main" id="{F451B053-3707-9FD2-A463-2E0A13809C46}"/>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6" name="Google Shape;5625;p60">
              <a:extLst>
                <a:ext uri="{FF2B5EF4-FFF2-40B4-BE49-F238E27FC236}">
                  <a16:creationId xmlns:a16="http://schemas.microsoft.com/office/drawing/2014/main" id="{D4C9CB3F-C5FB-5011-D586-AFE07308D952}"/>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7" name="Google Shape;5626;p60">
              <a:extLst>
                <a:ext uri="{FF2B5EF4-FFF2-40B4-BE49-F238E27FC236}">
                  <a16:creationId xmlns:a16="http://schemas.microsoft.com/office/drawing/2014/main" id="{32DAED40-2DD6-02A6-D389-D2FD4CADF86F}"/>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8" name="Google Shape;5627;p60">
              <a:extLst>
                <a:ext uri="{FF2B5EF4-FFF2-40B4-BE49-F238E27FC236}">
                  <a16:creationId xmlns:a16="http://schemas.microsoft.com/office/drawing/2014/main" id="{31FD98DB-F2A0-099D-F59B-2CF1181D76B4}"/>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09" name="Google Shape;5628;p60">
              <a:extLst>
                <a:ext uri="{FF2B5EF4-FFF2-40B4-BE49-F238E27FC236}">
                  <a16:creationId xmlns:a16="http://schemas.microsoft.com/office/drawing/2014/main" id="{44ADB6BD-1407-CF22-1436-835B4DAED6D1}"/>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0" name="Google Shape;5629;p60">
              <a:extLst>
                <a:ext uri="{FF2B5EF4-FFF2-40B4-BE49-F238E27FC236}">
                  <a16:creationId xmlns:a16="http://schemas.microsoft.com/office/drawing/2014/main" id="{8A23EE9B-A1CF-D77F-0237-DC30FE64AEA6}"/>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1" name="Google Shape;5630;p60">
              <a:extLst>
                <a:ext uri="{FF2B5EF4-FFF2-40B4-BE49-F238E27FC236}">
                  <a16:creationId xmlns:a16="http://schemas.microsoft.com/office/drawing/2014/main" id="{237E8B60-4D49-6C90-D00F-F5BAC117474E}"/>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2" name="Google Shape;5631;p60">
              <a:extLst>
                <a:ext uri="{FF2B5EF4-FFF2-40B4-BE49-F238E27FC236}">
                  <a16:creationId xmlns:a16="http://schemas.microsoft.com/office/drawing/2014/main" id="{7BABD1BA-22B1-914A-2964-C7F281DD8AB9}"/>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3" name="Google Shape;5632;p60">
              <a:extLst>
                <a:ext uri="{FF2B5EF4-FFF2-40B4-BE49-F238E27FC236}">
                  <a16:creationId xmlns:a16="http://schemas.microsoft.com/office/drawing/2014/main" id="{E96D9D02-06C5-9FFD-558F-204A2486DA7C}"/>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4" name="Google Shape;5633;p60">
              <a:extLst>
                <a:ext uri="{FF2B5EF4-FFF2-40B4-BE49-F238E27FC236}">
                  <a16:creationId xmlns:a16="http://schemas.microsoft.com/office/drawing/2014/main" id="{6A48F88C-A4B2-8F79-3113-E8C7634360A3}"/>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5" name="Google Shape;5634;p60">
              <a:extLst>
                <a:ext uri="{FF2B5EF4-FFF2-40B4-BE49-F238E27FC236}">
                  <a16:creationId xmlns:a16="http://schemas.microsoft.com/office/drawing/2014/main" id="{5B430A17-11D1-E099-6825-2E9F29202316}"/>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6" name="Google Shape;5635;p60">
              <a:extLst>
                <a:ext uri="{FF2B5EF4-FFF2-40B4-BE49-F238E27FC236}">
                  <a16:creationId xmlns:a16="http://schemas.microsoft.com/office/drawing/2014/main" id="{CF46948D-64A4-E34F-37A0-D23F5CD43ED4}"/>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7" name="Google Shape;5636;p60">
              <a:extLst>
                <a:ext uri="{FF2B5EF4-FFF2-40B4-BE49-F238E27FC236}">
                  <a16:creationId xmlns:a16="http://schemas.microsoft.com/office/drawing/2014/main" id="{217888C0-917C-2EA4-9CD0-F83C9716E080}"/>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8" name="Google Shape;5637;p60">
              <a:extLst>
                <a:ext uri="{FF2B5EF4-FFF2-40B4-BE49-F238E27FC236}">
                  <a16:creationId xmlns:a16="http://schemas.microsoft.com/office/drawing/2014/main" id="{F32B3AC4-B5AA-E5D9-A28A-F3B3FA80D350}"/>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19" name="Google Shape;5638;p60">
              <a:extLst>
                <a:ext uri="{FF2B5EF4-FFF2-40B4-BE49-F238E27FC236}">
                  <a16:creationId xmlns:a16="http://schemas.microsoft.com/office/drawing/2014/main" id="{5AD10814-AE4E-787F-4646-BB7974D894A0}"/>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0" name="Google Shape;5639;p60">
              <a:extLst>
                <a:ext uri="{FF2B5EF4-FFF2-40B4-BE49-F238E27FC236}">
                  <a16:creationId xmlns:a16="http://schemas.microsoft.com/office/drawing/2014/main" id="{153001C4-380C-9918-1AB9-9C53302DDBE0}"/>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1" name="Google Shape;5640;p60">
              <a:extLst>
                <a:ext uri="{FF2B5EF4-FFF2-40B4-BE49-F238E27FC236}">
                  <a16:creationId xmlns:a16="http://schemas.microsoft.com/office/drawing/2014/main" id="{B3A199ED-28BF-773C-D5AC-5E33E19CC11C}"/>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2" name="Google Shape;5641;p60">
              <a:extLst>
                <a:ext uri="{FF2B5EF4-FFF2-40B4-BE49-F238E27FC236}">
                  <a16:creationId xmlns:a16="http://schemas.microsoft.com/office/drawing/2014/main" id="{D3DF5D38-A7B3-B2A4-483E-DFC5A4B950F6}"/>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3" name="Google Shape;5642;p60">
              <a:extLst>
                <a:ext uri="{FF2B5EF4-FFF2-40B4-BE49-F238E27FC236}">
                  <a16:creationId xmlns:a16="http://schemas.microsoft.com/office/drawing/2014/main" id="{4A092D00-41B4-D445-CDFA-6D1BB4C15BC0}"/>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4" name="Google Shape;5643;p60">
              <a:extLst>
                <a:ext uri="{FF2B5EF4-FFF2-40B4-BE49-F238E27FC236}">
                  <a16:creationId xmlns:a16="http://schemas.microsoft.com/office/drawing/2014/main" id="{63F8B8A2-2BDA-444B-1015-745407AA081C}"/>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5" name="Google Shape;5644;p60">
              <a:extLst>
                <a:ext uri="{FF2B5EF4-FFF2-40B4-BE49-F238E27FC236}">
                  <a16:creationId xmlns:a16="http://schemas.microsoft.com/office/drawing/2014/main" id="{7E6CF6D7-1660-BDE5-319E-AAEF7613929B}"/>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6" name="Google Shape;5645;p60">
              <a:extLst>
                <a:ext uri="{FF2B5EF4-FFF2-40B4-BE49-F238E27FC236}">
                  <a16:creationId xmlns:a16="http://schemas.microsoft.com/office/drawing/2014/main" id="{ECAE38B7-16B2-55DE-D88F-BB958A13076F}"/>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7" name="Google Shape;5646;p60">
              <a:extLst>
                <a:ext uri="{FF2B5EF4-FFF2-40B4-BE49-F238E27FC236}">
                  <a16:creationId xmlns:a16="http://schemas.microsoft.com/office/drawing/2014/main" id="{2FAEB93E-450C-1A72-E492-5FA6583ECD47}"/>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8" name="Google Shape;5647;p60">
              <a:extLst>
                <a:ext uri="{FF2B5EF4-FFF2-40B4-BE49-F238E27FC236}">
                  <a16:creationId xmlns:a16="http://schemas.microsoft.com/office/drawing/2014/main" id="{FCE798B3-0EE6-2799-25CB-562E59D92119}"/>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29" name="Google Shape;5648;p60">
              <a:extLst>
                <a:ext uri="{FF2B5EF4-FFF2-40B4-BE49-F238E27FC236}">
                  <a16:creationId xmlns:a16="http://schemas.microsoft.com/office/drawing/2014/main" id="{131CFE58-FA0C-63CC-11DB-055C4D4DC7B7}"/>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0" name="Google Shape;5649;p60">
              <a:extLst>
                <a:ext uri="{FF2B5EF4-FFF2-40B4-BE49-F238E27FC236}">
                  <a16:creationId xmlns:a16="http://schemas.microsoft.com/office/drawing/2014/main" id="{10C5C38C-FC16-5F64-2C79-592AC6840D48}"/>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1" name="Google Shape;5650;p60">
              <a:extLst>
                <a:ext uri="{FF2B5EF4-FFF2-40B4-BE49-F238E27FC236}">
                  <a16:creationId xmlns:a16="http://schemas.microsoft.com/office/drawing/2014/main" id="{89D51952-9DD0-BDF5-4680-0155CF449029}"/>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2" name="Google Shape;5651;p60">
              <a:extLst>
                <a:ext uri="{FF2B5EF4-FFF2-40B4-BE49-F238E27FC236}">
                  <a16:creationId xmlns:a16="http://schemas.microsoft.com/office/drawing/2014/main" id="{71BCDC84-2AAF-26B6-7EF6-66AA32248AD6}"/>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3" name="Google Shape;5652;p60">
              <a:extLst>
                <a:ext uri="{FF2B5EF4-FFF2-40B4-BE49-F238E27FC236}">
                  <a16:creationId xmlns:a16="http://schemas.microsoft.com/office/drawing/2014/main" id="{B87111F7-E7FE-7329-98A5-A5A6EF0E7A8C}"/>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4" name="Google Shape;5653;p60">
              <a:extLst>
                <a:ext uri="{FF2B5EF4-FFF2-40B4-BE49-F238E27FC236}">
                  <a16:creationId xmlns:a16="http://schemas.microsoft.com/office/drawing/2014/main" id="{FF2AAF19-E9AA-99BC-6E4C-69C0A8E4495B}"/>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5" name="Google Shape;5654;p60">
              <a:extLst>
                <a:ext uri="{FF2B5EF4-FFF2-40B4-BE49-F238E27FC236}">
                  <a16:creationId xmlns:a16="http://schemas.microsoft.com/office/drawing/2014/main" id="{A09ECD85-74FF-A3C2-A42C-35B5B21416F3}"/>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6" name="Google Shape;5655;p60">
              <a:extLst>
                <a:ext uri="{FF2B5EF4-FFF2-40B4-BE49-F238E27FC236}">
                  <a16:creationId xmlns:a16="http://schemas.microsoft.com/office/drawing/2014/main" id="{1F91B569-CF1C-897D-1B13-6399AA606F24}"/>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7" name="Google Shape;5656;p60">
              <a:extLst>
                <a:ext uri="{FF2B5EF4-FFF2-40B4-BE49-F238E27FC236}">
                  <a16:creationId xmlns:a16="http://schemas.microsoft.com/office/drawing/2014/main" id="{C33FA4E4-FB65-9165-645A-66F4A47C1AE1}"/>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8" name="Google Shape;5657;p60">
              <a:extLst>
                <a:ext uri="{FF2B5EF4-FFF2-40B4-BE49-F238E27FC236}">
                  <a16:creationId xmlns:a16="http://schemas.microsoft.com/office/drawing/2014/main" id="{349B91EC-3467-33EC-9404-29E68C940363}"/>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39" name="Google Shape;5658;p60">
              <a:extLst>
                <a:ext uri="{FF2B5EF4-FFF2-40B4-BE49-F238E27FC236}">
                  <a16:creationId xmlns:a16="http://schemas.microsoft.com/office/drawing/2014/main" id="{BA81C4E4-B704-9C0B-2ABE-835EE6425947}"/>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0" name="Google Shape;5659;p60">
              <a:extLst>
                <a:ext uri="{FF2B5EF4-FFF2-40B4-BE49-F238E27FC236}">
                  <a16:creationId xmlns:a16="http://schemas.microsoft.com/office/drawing/2014/main" id="{3F4D327D-4627-F327-6916-1C49832A59B3}"/>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1" name="Google Shape;5660;p60">
              <a:extLst>
                <a:ext uri="{FF2B5EF4-FFF2-40B4-BE49-F238E27FC236}">
                  <a16:creationId xmlns:a16="http://schemas.microsoft.com/office/drawing/2014/main" id="{06F3974D-3180-29F0-F28C-EE039D7BB99F}"/>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2" name="Google Shape;5661;p60">
              <a:extLst>
                <a:ext uri="{FF2B5EF4-FFF2-40B4-BE49-F238E27FC236}">
                  <a16:creationId xmlns:a16="http://schemas.microsoft.com/office/drawing/2014/main" id="{E144B848-5745-58AC-B990-3D09E0844D97}"/>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3" name="Google Shape;5662;p60">
              <a:extLst>
                <a:ext uri="{FF2B5EF4-FFF2-40B4-BE49-F238E27FC236}">
                  <a16:creationId xmlns:a16="http://schemas.microsoft.com/office/drawing/2014/main" id="{815F6AB0-B79D-125A-19E5-849D3AC19C9A}"/>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4" name="Google Shape;5663;p60">
              <a:extLst>
                <a:ext uri="{FF2B5EF4-FFF2-40B4-BE49-F238E27FC236}">
                  <a16:creationId xmlns:a16="http://schemas.microsoft.com/office/drawing/2014/main" id="{5643B055-B337-B892-B799-56294B0FFECB}"/>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5" name="Google Shape;5664;p60">
              <a:extLst>
                <a:ext uri="{FF2B5EF4-FFF2-40B4-BE49-F238E27FC236}">
                  <a16:creationId xmlns:a16="http://schemas.microsoft.com/office/drawing/2014/main" id="{0FD32C5F-2E5F-9EA1-93C2-D69BF4E20A2A}"/>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6" name="Google Shape;5665;p60">
              <a:extLst>
                <a:ext uri="{FF2B5EF4-FFF2-40B4-BE49-F238E27FC236}">
                  <a16:creationId xmlns:a16="http://schemas.microsoft.com/office/drawing/2014/main" id="{D79E8621-6812-E2C6-D6A6-C84BD735EB41}"/>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7" name="Google Shape;5666;p60">
              <a:extLst>
                <a:ext uri="{FF2B5EF4-FFF2-40B4-BE49-F238E27FC236}">
                  <a16:creationId xmlns:a16="http://schemas.microsoft.com/office/drawing/2014/main" id="{E23329E4-8DB9-2965-F6DA-B65B1CB098A0}"/>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8" name="Google Shape;5667;p60">
              <a:extLst>
                <a:ext uri="{FF2B5EF4-FFF2-40B4-BE49-F238E27FC236}">
                  <a16:creationId xmlns:a16="http://schemas.microsoft.com/office/drawing/2014/main" id="{6DD76CE9-2C61-127D-B015-D1DD9DEDCABA}"/>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49" name="Google Shape;5668;p60">
              <a:extLst>
                <a:ext uri="{FF2B5EF4-FFF2-40B4-BE49-F238E27FC236}">
                  <a16:creationId xmlns:a16="http://schemas.microsoft.com/office/drawing/2014/main" id="{88004981-A617-1329-9F10-F798F056DE55}"/>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0" name="Google Shape;5669;p60">
              <a:extLst>
                <a:ext uri="{FF2B5EF4-FFF2-40B4-BE49-F238E27FC236}">
                  <a16:creationId xmlns:a16="http://schemas.microsoft.com/office/drawing/2014/main" id="{37C28874-3EFD-D628-BB7D-2907FD51A154}"/>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1" name="Google Shape;5670;p60">
              <a:extLst>
                <a:ext uri="{FF2B5EF4-FFF2-40B4-BE49-F238E27FC236}">
                  <a16:creationId xmlns:a16="http://schemas.microsoft.com/office/drawing/2014/main" id="{80501849-50D5-FA66-018D-DE4880457B04}"/>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2" name="Google Shape;5671;p60">
              <a:extLst>
                <a:ext uri="{FF2B5EF4-FFF2-40B4-BE49-F238E27FC236}">
                  <a16:creationId xmlns:a16="http://schemas.microsoft.com/office/drawing/2014/main" id="{75A8464C-A6F4-12BA-6253-6204BBC18C05}"/>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3" name="Google Shape;5672;p60">
              <a:extLst>
                <a:ext uri="{FF2B5EF4-FFF2-40B4-BE49-F238E27FC236}">
                  <a16:creationId xmlns:a16="http://schemas.microsoft.com/office/drawing/2014/main" id="{F4FE8B9D-499B-0439-94D1-513D1C0D0ACA}"/>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4" name="Google Shape;5673;p60">
              <a:extLst>
                <a:ext uri="{FF2B5EF4-FFF2-40B4-BE49-F238E27FC236}">
                  <a16:creationId xmlns:a16="http://schemas.microsoft.com/office/drawing/2014/main" id="{E67CB297-E05D-81F5-EF26-3462405691A0}"/>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5" name="Google Shape;5674;p60">
              <a:extLst>
                <a:ext uri="{FF2B5EF4-FFF2-40B4-BE49-F238E27FC236}">
                  <a16:creationId xmlns:a16="http://schemas.microsoft.com/office/drawing/2014/main" id="{FA0B0B91-C2E6-8E28-D4E2-58172BA03290}"/>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6" name="Google Shape;5675;p60">
              <a:extLst>
                <a:ext uri="{FF2B5EF4-FFF2-40B4-BE49-F238E27FC236}">
                  <a16:creationId xmlns:a16="http://schemas.microsoft.com/office/drawing/2014/main" id="{6D2C420A-AEC6-EEFE-A702-7109959D7D0E}"/>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7" name="Google Shape;5676;p60">
              <a:extLst>
                <a:ext uri="{FF2B5EF4-FFF2-40B4-BE49-F238E27FC236}">
                  <a16:creationId xmlns:a16="http://schemas.microsoft.com/office/drawing/2014/main" id="{F52C1236-C5D3-3E47-3FC8-F580C528AA96}"/>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8" name="Google Shape;5677;p60">
              <a:extLst>
                <a:ext uri="{FF2B5EF4-FFF2-40B4-BE49-F238E27FC236}">
                  <a16:creationId xmlns:a16="http://schemas.microsoft.com/office/drawing/2014/main" id="{6752BD84-D1C9-BCEE-6F60-17CE6C87FE6F}"/>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59" name="Google Shape;5678;p60">
              <a:extLst>
                <a:ext uri="{FF2B5EF4-FFF2-40B4-BE49-F238E27FC236}">
                  <a16:creationId xmlns:a16="http://schemas.microsoft.com/office/drawing/2014/main" id="{BBEAF2EC-536A-1EAB-F36F-491EE1B15D61}"/>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0" name="Google Shape;5679;p60">
              <a:extLst>
                <a:ext uri="{FF2B5EF4-FFF2-40B4-BE49-F238E27FC236}">
                  <a16:creationId xmlns:a16="http://schemas.microsoft.com/office/drawing/2014/main" id="{66D101F1-AF92-A5C7-95D3-D3930CAE3A3D}"/>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1" name="Google Shape;5680;p60">
              <a:extLst>
                <a:ext uri="{FF2B5EF4-FFF2-40B4-BE49-F238E27FC236}">
                  <a16:creationId xmlns:a16="http://schemas.microsoft.com/office/drawing/2014/main" id="{C1BC1A4F-A107-1F74-9911-E0259FBF505D}"/>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2" name="Google Shape;5681;p60">
              <a:extLst>
                <a:ext uri="{FF2B5EF4-FFF2-40B4-BE49-F238E27FC236}">
                  <a16:creationId xmlns:a16="http://schemas.microsoft.com/office/drawing/2014/main" id="{6600EB81-CD90-CB3E-7664-A2468A9DB8D8}"/>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3" name="Google Shape;5682;p60">
              <a:extLst>
                <a:ext uri="{FF2B5EF4-FFF2-40B4-BE49-F238E27FC236}">
                  <a16:creationId xmlns:a16="http://schemas.microsoft.com/office/drawing/2014/main" id="{D7A5E5E4-146F-415C-0881-296642632DA0}"/>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4" name="Google Shape;5683;p60">
              <a:extLst>
                <a:ext uri="{FF2B5EF4-FFF2-40B4-BE49-F238E27FC236}">
                  <a16:creationId xmlns:a16="http://schemas.microsoft.com/office/drawing/2014/main" id="{F96EF28D-DE5C-03E4-7D49-592E18426F42}"/>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5" name="Google Shape;5684;p60">
              <a:extLst>
                <a:ext uri="{FF2B5EF4-FFF2-40B4-BE49-F238E27FC236}">
                  <a16:creationId xmlns:a16="http://schemas.microsoft.com/office/drawing/2014/main" id="{AB2D073E-9C9D-09FE-B546-6CECB222C781}"/>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6" name="Google Shape;5685;p60">
              <a:extLst>
                <a:ext uri="{FF2B5EF4-FFF2-40B4-BE49-F238E27FC236}">
                  <a16:creationId xmlns:a16="http://schemas.microsoft.com/office/drawing/2014/main" id="{6249F4D6-2E1C-F201-11F5-A58792F0B427}"/>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7" name="Google Shape;5686;p60">
              <a:extLst>
                <a:ext uri="{FF2B5EF4-FFF2-40B4-BE49-F238E27FC236}">
                  <a16:creationId xmlns:a16="http://schemas.microsoft.com/office/drawing/2014/main" id="{70418AA3-03DD-687A-00F4-C6AC09CB8E9C}"/>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8" name="Google Shape;5687;p60">
              <a:extLst>
                <a:ext uri="{FF2B5EF4-FFF2-40B4-BE49-F238E27FC236}">
                  <a16:creationId xmlns:a16="http://schemas.microsoft.com/office/drawing/2014/main" id="{754C7808-53F8-F007-C929-B35759477E8B}"/>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69" name="Google Shape;5688;p60">
              <a:extLst>
                <a:ext uri="{FF2B5EF4-FFF2-40B4-BE49-F238E27FC236}">
                  <a16:creationId xmlns:a16="http://schemas.microsoft.com/office/drawing/2014/main" id="{9E784648-7667-EDFC-DB44-0D3CB84AE284}"/>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0" name="Google Shape;5689;p60">
              <a:extLst>
                <a:ext uri="{FF2B5EF4-FFF2-40B4-BE49-F238E27FC236}">
                  <a16:creationId xmlns:a16="http://schemas.microsoft.com/office/drawing/2014/main" id="{6AB5304E-82E8-01AB-54C9-34E6B3EACB83}"/>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1" name="Google Shape;5690;p60">
              <a:extLst>
                <a:ext uri="{FF2B5EF4-FFF2-40B4-BE49-F238E27FC236}">
                  <a16:creationId xmlns:a16="http://schemas.microsoft.com/office/drawing/2014/main" id="{0D1ACE95-A31B-3D13-197F-14555F70DDF0}"/>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2" name="Google Shape;5691;p60">
              <a:extLst>
                <a:ext uri="{FF2B5EF4-FFF2-40B4-BE49-F238E27FC236}">
                  <a16:creationId xmlns:a16="http://schemas.microsoft.com/office/drawing/2014/main" id="{6F4A959F-7131-9EBF-E9A8-096DCE6E5CC7}"/>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3" name="Google Shape;5692;p60">
              <a:extLst>
                <a:ext uri="{FF2B5EF4-FFF2-40B4-BE49-F238E27FC236}">
                  <a16:creationId xmlns:a16="http://schemas.microsoft.com/office/drawing/2014/main" id="{B010CFB0-AB29-CBBF-E358-AF87CA5ACCBA}"/>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4" name="Google Shape;5693;p60">
              <a:extLst>
                <a:ext uri="{FF2B5EF4-FFF2-40B4-BE49-F238E27FC236}">
                  <a16:creationId xmlns:a16="http://schemas.microsoft.com/office/drawing/2014/main" id="{E4784392-1F4D-C6B0-F3DA-76DB02F1451E}"/>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5" name="Google Shape;5694;p60">
              <a:extLst>
                <a:ext uri="{FF2B5EF4-FFF2-40B4-BE49-F238E27FC236}">
                  <a16:creationId xmlns:a16="http://schemas.microsoft.com/office/drawing/2014/main" id="{65571F91-E2E1-2538-456D-2294CD33DCD7}"/>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6" name="Google Shape;5695;p60">
              <a:extLst>
                <a:ext uri="{FF2B5EF4-FFF2-40B4-BE49-F238E27FC236}">
                  <a16:creationId xmlns:a16="http://schemas.microsoft.com/office/drawing/2014/main" id="{7F504C34-EDCB-D8FD-AF09-3EBB88CDCCC8}"/>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7" name="Google Shape;5696;p60">
              <a:extLst>
                <a:ext uri="{FF2B5EF4-FFF2-40B4-BE49-F238E27FC236}">
                  <a16:creationId xmlns:a16="http://schemas.microsoft.com/office/drawing/2014/main" id="{EC120247-05AC-94E0-C294-6443E2BD13EC}"/>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8" name="Google Shape;5697;p60">
              <a:extLst>
                <a:ext uri="{FF2B5EF4-FFF2-40B4-BE49-F238E27FC236}">
                  <a16:creationId xmlns:a16="http://schemas.microsoft.com/office/drawing/2014/main" id="{E448879B-0BCC-A04F-7AC2-92613BCCFE2E}"/>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79" name="Google Shape;5698;p60">
              <a:extLst>
                <a:ext uri="{FF2B5EF4-FFF2-40B4-BE49-F238E27FC236}">
                  <a16:creationId xmlns:a16="http://schemas.microsoft.com/office/drawing/2014/main" id="{8A66BBCA-2F1B-1515-B918-DB6F6B81C2CF}"/>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0" name="Google Shape;5699;p60">
              <a:extLst>
                <a:ext uri="{FF2B5EF4-FFF2-40B4-BE49-F238E27FC236}">
                  <a16:creationId xmlns:a16="http://schemas.microsoft.com/office/drawing/2014/main" id="{46A3F3FE-A431-9DF7-615B-FE433CF4E334}"/>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1" name="Google Shape;5700;p60">
              <a:extLst>
                <a:ext uri="{FF2B5EF4-FFF2-40B4-BE49-F238E27FC236}">
                  <a16:creationId xmlns:a16="http://schemas.microsoft.com/office/drawing/2014/main" id="{A8EB9266-1144-029A-B735-37C61CA03A93}"/>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2" name="Google Shape;5701;p60">
              <a:extLst>
                <a:ext uri="{FF2B5EF4-FFF2-40B4-BE49-F238E27FC236}">
                  <a16:creationId xmlns:a16="http://schemas.microsoft.com/office/drawing/2014/main" id="{28D480EC-6C69-03E4-C0FB-53E0C8D0161B}"/>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3" name="Google Shape;5702;p60">
              <a:extLst>
                <a:ext uri="{FF2B5EF4-FFF2-40B4-BE49-F238E27FC236}">
                  <a16:creationId xmlns:a16="http://schemas.microsoft.com/office/drawing/2014/main" id="{CD00FC8C-9028-6A20-8D9A-B5F3D8DE2306}"/>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4" name="Google Shape;5703;p60">
              <a:extLst>
                <a:ext uri="{FF2B5EF4-FFF2-40B4-BE49-F238E27FC236}">
                  <a16:creationId xmlns:a16="http://schemas.microsoft.com/office/drawing/2014/main" id="{8660B9D7-78A7-9B83-45DB-AE4FBD73981F}"/>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5" name="Google Shape;5704;p60">
              <a:extLst>
                <a:ext uri="{FF2B5EF4-FFF2-40B4-BE49-F238E27FC236}">
                  <a16:creationId xmlns:a16="http://schemas.microsoft.com/office/drawing/2014/main" id="{60B74FDA-71B8-901E-5C6B-8C272A84D91E}"/>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6" name="Google Shape;5705;p60">
              <a:extLst>
                <a:ext uri="{FF2B5EF4-FFF2-40B4-BE49-F238E27FC236}">
                  <a16:creationId xmlns:a16="http://schemas.microsoft.com/office/drawing/2014/main" id="{6A1199D5-EF6A-D450-5606-6826AAF0C029}"/>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7" name="Google Shape;5706;p60">
              <a:extLst>
                <a:ext uri="{FF2B5EF4-FFF2-40B4-BE49-F238E27FC236}">
                  <a16:creationId xmlns:a16="http://schemas.microsoft.com/office/drawing/2014/main" id="{8B2C190D-2326-158E-4160-5AA5713E4D79}"/>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8" name="Google Shape;5707;p60">
              <a:extLst>
                <a:ext uri="{FF2B5EF4-FFF2-40B4-BE49-F238E27FC236}">
                  <a16:creationId xmlns:a16="http://schemas.microsoft.com/office/drawing/2014/main" id="{4FD94C2E-8E39-FA4B-98A5-C5DFB9B655CB}"/>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89" name="Google Shape;5708;p60">
              <a:extLst>
                <a:ext uri="{FF2B5EF4-FFF2-40B4-BE49-F238E27FC236}">
                  <a16:creationId xmlns:a16="http://schemas.microsoft.com/office/drawing/2014/main" id="{8D177A12-CE9B-02A4-8249-D0FCCF3AA032}"/>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0" name="Google Shape;5709;p60">
              <a:extLst>
                <a:ext uri="{FF2B5EF4-FFF2-40B4-BE49-F238E27FC236}">
                  <a16:creationId xmlns:a16="http://schemas.microsoft.com/office/drawing/2014/main" id="{8CA04CC4-D696-28BA-11E7-4B58ACBA82E0}"/>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1" name="Google Shape;5710;p60">
              <a:extLst>
                <a:ext uri="{FF2B5EF4-FFF2-40B4-BE49-F238E27FC236}">
                  <a16:creationId xmlns:a16="http://schemas.microsoft.com/office/drawing/2014/main" id="{16F8B161-2C8E-FA02-7956-E39582B1CAC6}"/>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2" name="Google Shape;5711;p60">
              <a:extLst>
                <a:ext uri="{FF2B5EF4-FFF2-40B4-BE49-F238E27FC236}">
                  <a16:creationId xmlns:a16="http://schemas.microsoft.com/office/drawing/2014/main" id="{795A88B0-DBB2-2C2F-B228-A03E51E53229}"/>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3" name="Google Shape;5712;p60">
              <a:extLst>
                <a:ext uri="{FF2B5EF4-FFF2-40B4-BE49-F238E27FC236}">
                  <a16:creationId xmlns:a16="http://schemas.microsoft.com/office/drawing/2014/main" id="{48376599-5C78-9A86-6488-3D7DA92C33C5}"/>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4" name="Google Shape;5713;p60">
              <a:extLst>
                <a:ext uri="{FF2B5EF4-FFF2-40B4-BE49-F238E27FC236}">
                  <a16:creationId xmlns:a16="http://schemas.microsoft.com/office/drawing/2014/main" id="{A0C05AF0-E123-DC1F-9869-0A1758015399}"/>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5" name="Google Shape;5714;p60">
              <a:extLst>
                <a:ext uri="{FF2B5EF4-FFF2-40B4-BE49-F238E27FC236}">
                  <a16:creationId xmlns:a16="http://schemas.microsoft.com/office/drawing/2014/main" id="{914A4895-8FAE-E034-24F4-BF6B77B7A9EF}"/>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6" name="Google Shape;5715;p60">
              <a:extLst>
                <a:ext uri="{FF2B5EF4-FFF2-40B4-BE49-F238E27FC236}">
                  <a16:creationId xmlns:a16="http://schemas.microsoft.com/office/drawing/2014/main" id="{7811CA38-9759-F605-258E-A6E0629D353A}"/>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7" name="Google Shape;5716;p60">
              <a:extLst>
                <a:ext uri="{FF2B5EF4-FFF2-40B4-BE49-F238E27FC236}">
                  <a16:creationId xmlns:a16="http://schemas.microsoft.com/office/drawing/2014/main" id="{46D89A11-6376-D6C9-2BEE-EC155F9749AA}"/>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8" name="Google Shape;5717;p60">
              <a:extLst>
                <a:ext uri="{FF2B5EF4-FFF2-40B4-BE49-F238E27FC236}">
                  <a16:creationId xmlns:a16="http://schemas.microsoft.com/office/drawing/2014/main" id="{6F219F96-F381-B126-E0F3-9C08C98A7734}"/>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99" name="Google Shape;5718;p60">
              <a:extLst>
                <a:ext uri="{FF2B5EF4-FFF2-40B4-BE49-F238E27FC236}">
                  <a16:creationId xmlns:a16="http://schemas.microsoft.com/office/drawing/2014/main" id="{446A7260-0940-E366-53D1-DE8E42297283}"/>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0" name="Google Shape;5719;p60">
              <a:extLst>
                <a:ext uri="{FF2B5EF4-FFF2-40B4-BE49-F238E27FC236}">
                  <a16:creationId xmlns:a16="http://schemas.microsoft.com/office/drawing/2014/main" id="{470BAF6A-5EF5-766B-8B9E-0E3D110F4356}"/>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1" name="Google Shape;5720;p60">
              <a:extLst>
                <a:ext uri="{FF2B5EF4-FFF2-40B4-BE49-F238E27FC236}">
                  <a16:creationId xmlns:a16="http://schemas.microsoft.com/office/drawing/2014/main" id="{9ACC959B-FE6B-4376-628E-BC76AF4B4E9A}"/>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2" name="Google Shape;5721;p60">
              <a:extLst>
                <a:ext uri="{FF2B5EF4-FFF2-40B4-BE49-F238E27FC236}">
                  <a16:creationId xmlns:a16="http://schemas.microsoft.com/office/drawing/2014/main" id="{189A126E-B18A-E9CF-6C89-8815A3342811}"/>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3" name="Google Shape;5722;p60">
              <a:extLst>
                <a:ext uri="{FF2B5EF4-FFF2-40B4-BE49-F238E27FC236}">
                  <a16:creationId xmlns:a16="http://schemas.microsoft.com/office/drawing/2014/main" id="{C7CF8DE8-BE23-B9B6-5507-17B33143DBE2}"/>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4" name="Google Shape;5723;p60">
              <a:extLst>
                <a:ext uri="{FF2B5EF4-FFF2-40B4-BE49-F238E27FC236}">
                  <a16:creationId xmlns:a16="http://schemas.microsoft.com/office/drawing/2014/main" id="{81F1F4F1-CA52-C15A-3887-3800DFCE1E98}"/>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5" name="Google Shape;5724;p60">
              <a:extLst>
                <a:ext uri="{FF2B5EF4-FFF2-40B4-BE49-F238E27FC236}">
                  <a16:creationId xmlns:a16="http://schemas.microsoft.com/office/drawing/2014/main" id="{E81FB62F-F021-A40D-D394-1CFE6328F811}"/>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6" name="Google Shape;5725;p60">
              <a:extLst>
                <a:ext uri="{FF2B5EF4-FFF2-40B4-BE49-F238E27FC236}">
                  <a16:creationId xmlns:a16="http://schemas.microsoft.com/office/drawing/2014/main" id="{2C828D01-2A3C-5026-E6CF-45C4D219C6D6}"/>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7" name="Google Shape;5726;p60">
              <a:extLst>
                <a:ext uri="{FF2B5EF4-FFF2-40B4-BE49-F238E27FC236}">
                  <a16:creationId xmlns:a16="http://schemas.microsoft.com/office/drawing/2014/main" id="{DD850E48-8FE0-3258-1879-CE4BC20AD3B6}"/>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8" name="Google Shape;5727;p60">
              <a:extLst>
                <a:ext uri="{FF2B5EF4-FFF2-40B4-BE49-F238E27FC236}">
                  <a16:creationId xmlns:a16="http://schemas.microsoft.com/office/drawing/2014/main" id="{BFA1DBA0-AB87-E499-C748-1BDA7ADBCE25}"/>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09" name="Google Shape;5728;p60">
              <a:extLst>
                <a:ext uri="{FF2B5EF4-FFF2-40B4-BE49-F238E27FC236}">
                  <a16:creationId xmlns:a16="http://schemas.microsoft.com/office/drawing/2014/main" id="{54C643EA-EADE-8886-AB70-F84DFDD0AE8A}"/>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0" name="Google Shape;5729;p60">
              <a:extLst>
                <a:ext uri="{FF2B5EF4-FFF2-40B4-BE49-F238E27FC236}">
                  <a16:creationId xmlns:a16="http://schemas.microsoft.com/office/drawing/2014/main" id="{682358D8-AB95-BA2B-6B81-5E4E9BB61780}"/>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1" name="Google Shape;5730;p60">
              <a:extLst>
                <a:ext uri="{FF2B5EF4-FFF2-40B4-BE49-F238E27FC236}">
                  <a16:creationId xmlns:a16="http://schemas.microsoft.com/office/drawing/2014/main" id="{48CC0A85-8079-0C75-8368-A93E3EF68BE3}"/>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2" name="Google Shape;5731;p60">
              <a:extLst>
                <a:ext uri="{FF2B5EF4-FFF2-40B4-BE49-F238E27FC236}">
                  <a16:creationId xmlns:a16="http://schemas.microsoft.com/office/drawing/2014/main" id="{5799589B-348E-6A55-1A51-53C053F6ABC8}"/>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3" name="Google Shape;5732;p60">
              <a:extLst>
                <a:ext uri="{FF2B5EF4-FFF2-40B4-BE49-F238E27FC236}">
                  <a16:creationId xmlns:a16="http://schemas.microsoft.com/office/drawing/2014/main" id="{43F8A300-3FA4-8EB8-1D6B-50FEE8D770D6}"/>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4" name="Google Shape;5733;p60">
              <a:extLst>
                <a:ext uri="{FF2B5EF4-FFF2-40B4-BE49-F238E27FC236}">
                  <a16:creationId xmlns:a16="http://schemas.microsoft.com/office/drawing/2014/main" id="{FE7D08F8-2F63-4EE9-A995-EC90821BCEAE}"/>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5" name="Google Shape;5734;p60">
              <a:extLst>
                <a:ext uri="{FF2B5EF4-FFF2-40B4-BE49-F238E27FC236}">
                  <a16:creationId xmlns:a16="http://schemas.microsoft.com/office/drawing/2014/main" id="{22A65AA4-220D-8D62-D209-E85745A35381}"/>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6" name="Google Shape;5735;p60">
              <a:extLst>
                <a:ext uri="{FF2B5EF4-FFF2-40B4-BE49-F238E27FC236}">
                  <a16:creationId xmlns:a16="http://schemas.microsoft.com/office/drawing/2014/main" id="{E921EA41-90F0-F6CB-ABD3-2F22CC256C96}"/>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7" name="Google Shape;5736;p60">
              <a:extLst>
                <a:ext uri="{FF2B5EF4-FFF2-40B4-BE49-F238E27FC236}">
                  <a16:creationId xmlns:a16="http://schemas.microsoft.com/office/drawing/2014/main" id="{E1098A4B-61C4-350E-F5CE-F732956DD49C}"/>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8" name="Google Shape;5737;p60">
              <a:extLst>
                <a:ext uri="{FF2B5EF4-FFF2-40B4-BE49-F238E27FC236}">
                  <a16:creationId xmlns:a16="http://schemas.microsoft.com/office/drawing/2014/main" id="{570AE6C4-C20B-2375-83AC-00A410C29FA6}"/>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19" name="Google Shape;5738;p60">
              <a:extLst>
                <a:ext uri="{FF2B5EF4-FFF2-40B4-BE49-F238E27FC236}">
                  <a16:creationId xmlns:a16="http://schemas.microsoft.com/office/drawing/2014/main" id="{1A14D6A4-94E3-3BFF-9059-BC67EA3F9B6E}"/>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0" name="Google Shape;5739;p60">
              <a:extLst>
                <a:ext uri="{FF2B5EF4-FFF2-40B4-BE49-F238E27FC236}">
                  <a16:creationId xmlns:a16="http://schemas.microsoft.com/office/drawing/2014/main" id="{EFB381CA-8BF6-8E08-8548-52D36AD8C621}"/>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1" name="Google Shape;5740;p60">
              <a:extLst>
                <a:ext uri="{FF2B5EF4-FFF2-40B4-BE49-F238E27FC236}">
                  <a16:creationId xmlns:a16="http://schemas.microsoft.com/office/drawing/2014/main" id="{1B217F5E-F29B-A960-3ABC-47974B773980}"/>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2" name="Google Shape;5741;p60">
              <a:extLst>
                <a:ext uri="{FF2B5EF4-FFF2-40B4-BE49-F238E27FC236}">
                  <a16:creationId xmlns:a16="http://schemas.microsoft.com/office/drawing/2014/main" id="{1E3CFCBA-C9FF-7099-A5D8-4BCFC2039728}"/>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3" name="Google Shape;5742;p60">
              <a:extLst>
                <a:ext uri="{FF2B5EF4-FFF2-40B4-BE49-F238E27FC236}">
                  <a16:creationId xmlns:a16="http://schemas.microsoft.com/office/drawing/2014/main" id="{25F47549-60CD-E694-65FE-59B17519F2E1}"/>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4" name="Google Shape;5743;p60">
              <a:extLst>
                <a:ext uri="{FF2B5EF4-FFF2-40B4-BE49-F238E27FC236}">
                  <a16:creationId xmlns:a16="http://schemas.microsoft.com/office/drawing/2014/main" id="{43694CEC-CD7B-8EED-99EE-AE273DF41100}"/>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5" name="Google Shape;5744;p60">
              <a:extLst>
                <a:ext uri="{FF2B5EF4-FFF2-40B4-BE49-F238E27FC236}">
                  <a16:creationId xmlns:a16="http://schemas.microsoft.com/office/drawing/2014/main" id="{3051E2FC-3EF6-6CE7-ED4F-D2CF9F66D86A}"/>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6" name="Google Shape;5745;p60">
              <a:extLst>
                <a:ext uri="{FF2B5EF4-FFF2-40B4-BE49-F238E27FC236}">
                  <a16:creationId xmlns:a16="http://schemas.microsoft.com/office/drawing/2014/main" id="{2AA2A21A-2860-25AA-6510-7FFE6D702486}"/>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7" name="Google Shape;5746;p60">
              <a:extLst>
                <a:ext uri="{FF2B5EF4-FFF2-40B4-BE49-F238E27FC236}">
                  <a16:creationId xmlns:a16="http://schemas.microsoft.com/office/drawing/2014/main" id="{B83473A2-CA7F-2FAE-0636-2E165AFE1C24}"/>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8" name="Google Shape;5747;p60">
              <a:extLst>
                <a:ext uri="{FF2B5EF4-FFF2-40B4-BE49-F238E27FC236}">
                  <a16:creationId xmlns:a16="http://schemas.microsoft.com/office/drawing/2014/main" id="{7239CDA2-A686-745A-CA5A-3F40D3BF4206}"/>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29" name="Google Shape;5748;p60">
              <a:extLst>
                <a:ext uri="{FF2B5EF4-FFF2-40B4-BE49-F238E27FC236}">
                  <a16:creationId xmlns:a16="http://schemas.microsoft.com/office/drawing/2014/main" id="{ACD613C6-5DC5-E12C-909D-296DBE726E96}"/>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0" name="Google Shape;5749;p60">
              <a:extLst>
                <a:ext uri="{FF2B5EF4-FFF2-40B4-BE49-F238E27FC236}">
                  <a16:creationId xmlns:a16="http://schemas.microsoft.com/office/drawing/2014/main" id="{96DB1684-A0E2-B696-C437-2F094A081590}"/>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1" name="Google Shape;5750;p60">
              <a:extLst>
                <a:ext uri="{FF2B5EF4-FFF2-40B4-BE49-F238E27FC236}">
                  <a16:creationId xmlns:a16="http://schemas.microsoft.com/office/drawing/2014/main" id="{689B7BD4-DE2D-3997-33F4-E79AA083E2DB}"/>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2" name="Google Shape;5751;p60">
              <a:extLst>
                <a:ext uri="{FF2B5EF4-FFF2-40B4-BE49-F238E27FC236}">
                  <a16:creationId xmlns:a16="http://schemas.microsoft.com/office/drawing/2014/main" id="{6A0F9B26-4ACD-2BE5-C2BF-9005D7B1323A}"/>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3" name="Google Shape;5752;p60">
              <a:extLst>
                <a:ext uri="{FF2B5EF4-FFF2-40B4-BE49-F238E27FC236}">
                  <a16:creationId xmlns:a16="http://schemas.microsoft.com/office/drawing/2014/main" id="{AAC65AE9-7D53-A1F6-3BEA-7C0ABB051290}"/>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4" name="Google Shape;5753;p60">
              <a:extLst>
                <a:ext uri="{FF2B5EF4-FFF2-40B4-BE49-F238E27FC236}">
                  <a16:creationId xmlns:a16="http://schemas.microsoft.com/office/drawing/2014/main" id="{E09FCC52-AADC-ADE9-8F50-CD6B5108DFF1}"/>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5" name="Google Shape;5754;p60">
              <a:extLst>
                <a:ext uri="{FF2B5EF4-FFF2-40B4-BE49-F238E27FC236}">
                  <a16:creationId xmlns:a16="http://schemas.microsoft.com/office/drawing/2014/main" id="{7E48B751-CE3F-61D8-4D67-84CEAE502244}"/>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6" name="Google Shape;5755;p60">
              <a:extLst>
                <a:ext uri="{FF2B5EF4-FFF2-40B4-BE49-F238E27FC236}">
                  <a16:creationId xmlns:a16="http://schemas.microsoft.com/office/drawing/2014/main" id="{22E51DA3-5515-EDCC-9683-491732FE6A31}"/>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7" name="Google Shape;5756;p60">
              <a:extLst>
                <a:ext uri="{FF2B5EF4-FFF2-40B4-BE49-F238E27FC236}">
                  <a16:creationId xmlns:a16="http://schemas.microsoft.com/office/drawing/2014/main" id="{FF9F2647-301E-F89F-61FC-3AA180BE6C10}"/>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8" name="Google Shape;5757;p60">
              <a:extLst>
                <a:ext uri="{FF2B5EF4-FFF2-40B4-BE49-F238E27FC236}">
                  <a16:creationId xmlns:a16="http://schemas.microsoft.com/office/drawing/2014/main" id="{084E0E93-6A3A-714F-BE90-035513FC4F90}"/>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39" name="Google Shape;5758;p60">
              <a:extLst>
                <a:ext uri="{FF2B5EF4-FFF2-40B4-BE49-F238E27FC236}">
                  <a16:creationId xmlns:a16="http://schemas.microsoft.com/office/drawing/2014/main" id="{989387EC-1519-F89A-7065-3FBD585C83E5}"/>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0" name="Google Shape;5759;p60">
              <a:extLst>
                <a:ext uri="{FF2B5EF4-FFF2-40B4-BE49-F238E27FC236}">
                  <a16:creationId xmlns:a16="http://schemas.microsoft.com/office/drawing/2014/main" id="{68716840-D159-9D0C-14C1-FE13EDD041BB}"/>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1" name="Google Shape;5760;p60">
              <a:extLst>
                <a:ext uri="{FF2B5EF4-FFF2-40B4-BE49-F238E27FC236}">
                  <a16:creationId xmlns:a16="http://schemas.microsoft.com/office/drawing/2014/main" id="{7B8628D8-3CB4-6F82-0046-00792487EC3F}"/>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2" name="Google Shape;5761;p60">
              <a:extLst>
                <a:ext uri="{FF2B5EF4-FFF2-40B4-BE49-F238E27FC236}">
                  <a16:creationId xmlns:a16="http://schemas.microsoft.com/office/drawing/2014/main" id="{C67571A1-426B-A4F5-E22D-D251B4E7F57C}"/>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3" name="Google Shape;5762;p60">
              <a:extLst>
                <a:ext uri="{FF2B5EF4-FFF2-40B4-BE49-F238E27FC236}">
                  <a16:creationId xmlns:a16="http://schemas.microsoft.com/office/drawing/2014/main" id="{416EA0AE-8897-5A41-EEE8-0FF24D243978}"/>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4" name="Google Shape;5763;p60">
              <a:extLst>
                <a:ext uri="{FF2B5EF4-FFF2-40B4-BE49-F238E27FC236}">
                  <a16:creationId xmlns:a16="http://schemas.microsoft.com/office/drawing/2014/main" id="{8E06BDDB-C89C-82EF-734F-18E2526BDF2B}"/>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5" name="Google Shape;5764;p60">
              <a:extLst>
                <a:ext uri="{FF2B5EF4-FFF2-40B4-BE49-F238E27FC236}">
                  <a16:creationId xmlns:a16="http://schemas.microsoft.com/office/drawing/2014/main" id="{CD0A3940-452E-85AB-8F73-90335ABE4562}"/>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6" name="Google Shape;5765;p60">
              <a:extLst>
                <a:ext uri="{FF2B5EF4-FFF2-40B4-BE49-F238E27FC236}">
                  <a16:creationId xmlns:a16="http://schemas.microsoft.com/office/drawing/2014/main" id="{ED2CD4A9-2F60-9947-778A-A5009BD782C0}"/>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7" name="Google Shape;5766;p60">
              <a:extLst>
                <a:ext uri="{FF2B5EF4-FFF2-40B4-BE49-F238E27FC236}">
                  <a16:creationId xmlns:a16="http://schemas.microsoft.com/office/drawing/2014/main" id="{23B35B83-7566-B62E-9637-8E6300DDCB89}"/>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8" name="Google Shape;5767;p60">
              <a:extLst>
                <a:ext uri="{FF2B5EF4-FFF2-40B4-BE49-F238E27FC236}">
                  <a16:creationId xmlns:a16="http://schemas.microsoft.com/office/drawing/2014/main" id="{B0C8EDE6-B884-AE69-F6EC-CA35821E469F}"/>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49" name="Google Shape;5768;p60">
              <a:extLst>
                <a:ext uri="{FF2B5EF4-FFF2-40B4-BE49-F238E27FC236}">
                  <a16:creationId xmlns:a16="http://schemas.microsoft.com/office/drawing/2014/main" id="{564AE2F2-8D6D-DA6C-B993-A46C970D81D9}"/>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0" name="Google Shape;5769;p60">
              <a:extLst>
                <a:ext uri="{FF2B5EF4-FFF2-40B4-BE49-F238E27FC236}">
                  <a16:creationId xmlns:a16="http://schemas.microsoft.com/office/drawing/2014/main" id="{4349C6BC-23B7-1BA3-F0B5-060EC2B35AF0}"/>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1" name="Google Shape;5770;p60">
              <a:extLst>
                <a:ext uri="{FF2B5EF4-FFF2-40B4-BE49-F238E27FC236}">
                  <a16:creationId xmlns:a16="http://schemas.microsoft.com/office/drawing/2014/main" id="{0486F2F8-9AA8-86E5-BAA6-5965039F1D2E}"/>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2" name="Google Shape;5771;p60">
              <a:extLst>
                <a:ext uri="{FF2B5EF4-FFF2-40B4-BE49-F238E27FC236}">
                  <a16:creationId xmlns:a16="http://schemas.microsoft.com/office/drawing/2014/main" id="{7D441319-BEE0-513F-F8AC-B67DE7C66C1B}"/>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3" name="Google Shape;5772;p60">
              <a:extLst>
                <a:ext uri="{FF2B5EF4-FFF2-40B4-BE49-F238E27FC236}">
                  <a16:creationId xmlns:a16="http://schemas.microsoft.com/office/drawing/2014/main" id="{2B912534-263C-E026-B4CC-C07B419FE6A1}"/>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4" name="Google Shape;5773;p60">
              <a:extLst>
                <a:ext uri="{FF2B5EF4-FFF2-40B4-BE49-F238E27FC236}">
                  <a16:creationId xmlns:a16="http://schemas.microsoft.com/office/drawing/2014/main" id="{C5202F74-2BC3-50CC-2A84-076FCC6686C5}"/>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5" name="Google Shape;5774;p60">
              <a:extLst>
                <a:ext uri="{FF2B5EF4-FFF2-40B4-BE49-F238E27FC236}">
                  <a16:creationId xmlns:a16="http://schemas.microsoft.com/office/drawing/2014/main" id="{698AE5D9-094F-5EDE-5647-6F9F057F74FA}"/>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6" name="Google Shape;5775;p60">
              <a:extLst>
                <a:ext uri="{FF2B5EF4-FFF2-40B4-BE49-F238E27FC236}">
                  <a16:creationId xmlns:a16="http://schemas.microsoft.com/office/drawing/2014/main" id="{7CD11822-CF81-BFB8-D405-8E30439ADAA4}"/>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7" name="Google Shape;5776;p60">
              <a:extLst>
                <a:ext uri="{FF2B5EF4-FFF2-40B4-BE49-F238E27FC236}">
                  <a16:creationId xmlns:a16="http://schemas.microsoft.com/office/drawing/2014/main" id="{30E6F285-7089-B4A7-4E37-DC8C52F78BF0}"/>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8" name="Google Shape;5777;p60">
              <a:extLst>
                <a:ext uri="{FF2B5EF4-FFF2-40B4-BE49-F238E27FC236}">
                  <a16:creationId xmlns:a16="http://schemas.microsoft.com/office/drawing/2014/main" id="{1EC68EF8-4545-BA16-1BFB-989BF6AA6D21}"/>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59" name="Google Shape;5778;p60">
              <a:extLst>
                <a:ext uri="{FF2B5EF4-FFF2-40B4-BE49-F238E27FC236}">
                  <a16:creationId xmlns:a16="http://schemas.microsoft.com/office/drawing/2014/main" id="{4DC4DDBC-244A-95C8-5FC7-82AE46ABBBE4}"/>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0" name="Google Shape;5779;p60">
              <a:extLst>
                <a:ext uri="{FF2B5EF4-FFF2-40B4-BE49-F238E27FC236}">
                  <a16:creationId xmlns:a16="http://schemas.microsoft.com/office/drawing/2014/main" id="{BDDB2E8B-97DE-1412-DDD7-9BB8A1F569B1}"/>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1" name="Google Shape;5780;p60">
              <a:extLst>
                <a:ext uri="{FF2B5EF4-FFF2-40B4-BE49-F238E27FC236}">
                  <a16:creationId xmlns:a16="http://schemas.microsoft.com/office/drawing/2014/main" id="{1FCD646D-3AB7-5FE6-6B8D-68068F8F66AF}"/>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2" name="Google Shape;5781;p60">
              <a:extLst>
                <a:ext uri="{FF2B5EF4-FFF2-40B4-BE49-F238E27FC236}">
                  <a16:creationId xmlns:a16="http://schemas.microsoft.com/office/drawing/2014/main" id="{F045E5E6-EC5F-CE59-D2EC-4E5DA7FB94C2}"/>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3" name="Google Shape;5782;p60">
              <a:extLst>
                <a:ext uri="{FF2B5EF4-FFF2-40B4-BE49-F238E27FC236}">
                  <a16:creationId xmlns:a16="http://schemas.microsoft.com/office/drawing/2014/main" id="{F1FE8ECD-8DC1-BC12-1170-8EACBC6696EC}"/>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4" name="Google Shape;5783;p60">
              <a:extLst>
                <a:ext uri="{FF2B5EF4-FFF2-40B4-BE49-F238E27FC236}">
                  <a16:creationId xmlns:a16="http://schemas.microsoft.com/office/drawing/2014/main" id="{1CEC75F1-CD1E-E1F2-08EB-80CAB1768C2D}"/>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5" name="Google Shape;5784;p60">
              <a:extLst>
                <a:ext uri="{FF2B5EF4-FFF2-40B4-BE49-F238E27FC236}">
                  <a16:creationId xmlns:a16="http://schemas.microsoft.com/office/drawing/2014/main" id="{6A864572-BF47-7721-3673-5D5EA2D56682}"/>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6" name="Google Shape;5785;p60">
              <a:extLst>
                <a:ext uri="{FF2B5EF4-FFF2-40B4-BE49-F238E27FC236}">
                  <a16:creationId xmlns:a16="http://schemas.microsoft.com/office/drawing/2014/main" id="{D47FE7EB-4833-CE42-9809-2D92C2FC7A34}"/>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7" name="Google Shape;5786;p60">
              <a:extLst>
                <a:ext uri="{FF2B5EF4-FFF2-40B4-BE49-F238E27FC236}">
                  <a16:creationId xmlns:a16="http://schemas.microsoft.com/office/drawing/2014/main" id="{277D50C9-D4A1-A9E8-8845-5309825FB17F}"/>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8" name="Google Shape;5787;p60">
              <a:extLst>
                <a:ext uri="{FF2B5EF4-FFF2-40B4-BE49-F238E27FC236}">
                  <a16:creationId xmlns:a16="http://schemas.microsoft.com/office/drawing/2014/main" id="{A57F2362-F4DA-EB54-4B50-893984FA9EA4}"/>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69" name="Google Shape;5788;p60">
              <a:extLst>
                <a:ext uri="{FF2B5EF4-FFF2-40B4-BE49-F238E27FC236}">
                  <a16:creationId xmlns:a16="http://schemas.microsoft.com/office/drawing/2014/main" id="{1503F716-4F92-8871-2DD4-220BBF62F134}"/>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0" name="Google Shape;5789;p60">
              <a:extLst>
                <a:ext uri="{FF2B5EF4-FFF2-40B4-BE49-F238E27FC236}">
                  <a16:creationId xmlns:a16="http://schemas.microsoft.com/office/drawing/2014/main" id="{8934C5E7-9704-DCC9-1E17-855D4758EBE9}"/>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1" name="Google Shape;5790;p60">
              <a:extLst>
                <a:ext uri="{FF2B5EF4-FFF2-40B4-BE49-F238E27FC236}">
                  <a16:creationId xmlns:a16="http://schemas.microsoft.com/office/drawing/2014/main" id="{20A5DBD7-BE25-7F8A-2B97-29E918392F25}"/>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2" name="Google Shape;5791;p60">
              <a:extLst>
                <a:ext uri="{FF2B5EF4-FFF2-40B4-BE49-F238E27FC236}">
                  <a16:creationId xmlns:a16="http://schemas.microsoft.com/office/drawing/2014/main" id="{6C2C59FB-7CB9-1F6F-3521-3257D557FCA6}"/>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3" name="Google Shape;5792;p60">
              <a:extLst>
                <a:ext uri="{FF2B5EF4-FFF2-40B4-BE49-F238E27FC236}">
                  <a16:creationId xmlns:a16="http://schemas.microsoft.com/office/drawing/2014/main" id="{F6372A41-B341-CD03-CC1A-FAA0D407931E}"/>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4" name="Google Shape;5793;p60">
              <a:extLst>
                <a:ext uri="{FF2B5EF4-FFF2-40B4-BE49-F238E27FC236}">
                  <a16:creationId xmlns:a16="http://schemas.microsoft.com/office/drawing/2014/main" id="{6679E7D8-724A-34E1-C979-41AEFC60D5C7}"/>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5" name="Google Shape;5794;p60">
              <a:extLst>
                <a:ext uri="{FF2B5EF4-FFF2-40B4-BE49-F238E27FC236}">
                  <a16:creationId xmlns:a16="http://schemas.microsoft.com/office/drawing/2014/main" id="{1B12B610-0EA7-BBCF-9C97-227CC2EB156F}"/>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6" name="Google Shape;5795;p60">
              <a:extLst>
                <a:ext uri="{FF2B5EF4-FFF2-40B4-BE49-F238E27FC236}">
                  <a16:creationId xmlns:a16="http://schemas.microsoft.com/office/drawing/2014/main" id="{96A2842C-454C-BE09-3CC6-D00106093B88}"/>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7" name="Google Shape;5796;p60">
              <a:extLst>
                <a:ext uri="{FF2B5EF4-FFF2-40B4-BE49-F238E27FC236}">
                  <a16:creationId xmlns:a16="http://schemas.microsoft.com/office/drawing/2014/main" id="{9556A24F-9025-98E2-E0C1-E9E34EFFD479}"/>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8" name="Google Shape;5797;p60">
              <a:extLst>
                <a:ext uri="{FF2B5EF4-FFF2-40B4-BE49-F238E27FC236}">
                  <a16:creationId xmlns:a16="http://schemas.microsoft.com/office/drawing/2014/main" id="{217BEDD9-D8A8-19AD-FD2A-4E20B89D390C}"/>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79" name="Google Shape;5798;p60">
              <a:extLst>
                <a:ext uri="{FF2B5EF4-FFF2-40B4-BE49-F238E27FC236}">
                  <a16:creationId xmlns:a16="http://schemas.microsoft.com/office/drawing/2014/main" id="{D3FE030A-3328-6200-ED58-2E66F681A45F}"/>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0" name="Google Shape;5799;p60">
              <a:extLst>
                <a:ext uri="{FF2B5EF4-FFF2-40B4-BE49-F238E27FC236}">
                  <a16:creationId xmlns:a16="http://schemas.microsoft.com/office/drawing/2014/main" id="{E6B97FAF-1D50-D491-A44B-0851F23BF7C9}"/>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1" name="Google Shape;5800;p60">
              <a:extLst>
                <a:ext uri="{FF2B5EF4-FFF2-40B4-BE49-F238E27FC236}">
                  <a16:creationId xmlns:a16="http://schemas.microsoft.com/office/drawing/2014/main" id="{810C055A-CED4-0FD9-53B8-ABE7813C76A1}"/>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2" name="Google Shape;5801;p60">
              <a:extLst>
                <a:ext uri="{FF2B5EF4-FFF2-40B4-BE49-F238E27FC236}">
                  <a16:creationId xmlns:a16="http://schemas.microsoft.com/office/drawing/2014/main" id="{5E3BED0A-C817-3DE9-445B-2F242E83792A}"/>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3" name="Google Shape;5802;p60">
              <a:extLst>
                <a:ext uri="{FF2B5EF4-FFF2-40B4-BE49-F238E27FC236}">
                  <a16:creationId xmlns:a16="http://schemas.microsoft.com/office/drawing/2014/main" id="{D5CBB2F1-8151-107B-4D76-1FFC7288A1AF}"/>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4" name="Google Shape;5803;p60">
              <a:extLst>
                <a:ext uri="{FF2B5EF4-FFF2-40B4-BE49-F238E27FC236}">
                  <a16:creationId xmlns:a16="http://schemas.microsoft.com/office/drawing/2014/main" id="{4D98C699-4143-D1F8-2E5D-7C8FEC092A6E}"/>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5" name="Google Shape;5804;p60">
              <a:extLst>
                <a:ext uri="{FF2B5EF4-FFF2-40B4-BE49-F238E27FC236}">
                  <a16:creationId xmlns:a16="http://schemas.microsoft.com/office/drawing/2014/main" id="{06C44B6B-E8C8-D8A6-FECB-14CD8BF13698}"/>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6" name="Google Shape;5805;p60">
              <a:extLst>
                <a:ext uri="{FF2B5EF4-FFF2-40B4-BE49-F238E27FC236}">
                  <a16:creationId xmlns:a16="http://schemas.microsoft.com/office/drawing/2014/main" id="{39C0B6E2-5125-069B-F3D6-DE2AF9ACA329}"/>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7" name="Google Shape;5806;p60">
              <a:extLst>
                <a:ext uri="{FF2B5EF4-FFF2-40B4-BE49-F238E27FC236}">
                  <a16:creationId xmlns:a16="http://schemas.microsoft.com/office/drawing/2014/main" id="{0FFA1F78-D8BA-36C4-50F3-99F787745147}"/>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8" name="Google Shape;5807;p60">
              <a:extLst>
                <a:ext uri="{FF2B5EF4-FFF2-40B4-BE49-F238E27FC236}">
                  <a16:creationId xmlns:a16="http://schemas.microsoft.com/office/drawing/2014/main" id="{3702ACE4-CFD3-8505-C59E-F00A181ED080}"/>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89" name="Google Shape;5808;p60">
              <a:extLst>
                <a:ext uri="{FF2B5EF4-FFF2-40B4-BE49-F238E27FC236}">
                  <a16:creationId xmlns:a16="http://schemas.microsoft.com/office/drawing/2014/main" id="{81E59C92-8736-6565-81B0-088CF09A62B3}"/>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0" name="Google Shape;5809;p60">
              <a:extLst>
                <a:ext uri="{FF2B5EF4-FFF2-40B4-BE49-F238E27FC236}">
                  <a16:creationId xmlns:a16="http://schemas.microsoft.com/office/drawing/2014/main" id="{83FC6329-4E08-2A7C-41B6-6481E788AEB7}"/>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1" name="Google Shape;5810;p60">
              <a:extLst>
                <a:ext uri="{FF2B5EF4-FFF2-40B4-BE49-F238E27FC236}">
                  <a16:creationId xmlns:a16="http://schemas.microsoft.com/office/drawing/2014/main" id="{11AC5E8E-B0F2-95E2-312D-24C5ECF29688}"/>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2" name="Google Shape;5811;p60">
              <a:extLst>
                <a:ext uri="{FF2B5EF4-FFF2-40B4-BE49-F238E27FC236}">
                  <a16:creationId xmlns:a16="http://schemas.microsoft.com/office/drawing/2014/main" id="{3EB12C58-829D-A1AC-95AB-55CC0323E735}"/>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3" name="Google Shape;5812;p60">
              <a:extLst>
                <a:ext uri="{FF2B5EF4-FFF2-40B4-BE49-F238E27FC236}">
                  <a16:creationId xmlns:a16="http://schemas.microsoft.com/office/drawing/2014/main" id="{71C00ADD-21E8-9EF7-BECE-2F2E4753CAB7}"/>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4" name="Google Shape;5813;p60">
              <a:extLst>
                <a:ext uri="{FF2B5EF4-FFF2-40B4-BE49-F238E27FC236}">
                  <a16:creationId xmlns:a16="http://schemas.microsoft.com/office/drawing/2014/main" id="{AF938038-0A17-0B41-B3CA-2DD8569A344E}"/>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5" name="Google Shape;5814;p60">
              <a:extLst>
                <a:ext uri="{FF2B5EF4-FFF2-40B4-BE49-F238E27FC236}">
                  <a16:creationId xmlns:a16="http://schemas.microsoft.com/office/drawing/2014/main" id="{70B72E37-69FE-AB39-A7C2-08BE133192D0}"/>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6" name="Google Shape;5815;p60">
              <a:extLst>
                <a:ext uri="{FF2B5EF4-FFF2-40B4-BE49-F238E27FC236}">
                  <a16:creationId xmlns:a16="http://schemas.microsoft.com/office/drawing/2014/main" id="{162088F6-F2E1-F22B-F156-44FEF110D6F1}"/>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7" name="Google Shape;5816;p60">
              <a:extLst>
                <a:ext uri="{FF2B5EF4-FFF2-40B4-BE49-F238E27FC236}">
                  <a16:creationId xmlns:a16="http://schemas.microsoft.com/office/drawing/2014/main" id="{9D0B106D-0E1B-34D2-CC58-9DC0D1A5CDA0}"/>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8" name="Google Shape;5817;p60">
              <a:extLst>
                <a:ext uri="{FF2B5EF4-FFF2-40B4-BE49-F238E27FC236}">
                  <a16:creationId xmlns:a16="http://schemas.microsoft.com/office/drawing/2014/main" id="{BA066F4A-D850-CEA0-83C9-ABD40ABA9B2C}"/>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99" name="Google Shape;5818;p60">
              <a:extLst>
                <a:ext uri="{FF2B5EF4-FFF2-40B4-BE49-F238E27FC236}">
                  <a16:creationId xmlns:a16="http://schemas.microsoft.com/office/drawing/2014/main" id="{9E0E6042-EB9E-84C9-5DDB-D71F4F2B7D00}"/>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0" name="Google Shape;5819;p60">
              <a:extLst>
                <a:ext uri="{FF2B5EF4-FFF2-40B4-BE49-F238E27FC236}">
                  <a16:creationId xmlns:a16="http://schemas.microsoft.com/office/drawing/2014/main" id="{A7EF25CC-60F8-6546-4F19-E35CB9D5A1EC}"/>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1" name="Google Shape;5820;p60">
              <a:extLst>
                <a:ext uri="{FF2B5EF4-FFF2-40B4-BE49-F238E27FC236}">
                  <a16:creationId xmlns:a16="http://schemas.microsoft.com/office/drawing/2014/main" id="{91894B23-5BC1-3951-1245-B2078108ABE0}"/>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2" name="Google Shape;5821;p60">
              <a:extLst>
                <a:ext uri="{FF2B5EF4-FFF2-40B4-BE49-F238E27FC236}">
                  <a16:creationId xmlns:a16="http://schemas.microsoft.com/office/drawing/2014/main" id="{A715A8EE-5A74-D697-1179-FF1710915104}"/>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3" name="Google Shape;5822;p60">
              <a:extLst>
                <a:ext uri="{FF2B5EF4-FFF2-40B4-BE49-F238E27FC236}">
                  <a16:creationId xmlns:a16="http://schemas.microsoft.com/office/drawing/2014/main" id="{727571DF-D495-B18F-A5B9-E7C98A1784E4}"/>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4" name="Google Shape;5823;p60">
              <a:extLst>
                <a:ext uri="{FF2B5EF4-FFF2-40B4-BE49-F238E27FC236}">
                  <a16:creationId xmlns:a16="http://schemas.microsoft.com/office/drawing/2014/main" id="{140B4658-A4C6-4182-AAF7-022EE429B462}"/>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5" name="Google Shape;5824;p60">
              <a:extLst>
                <a:ext uri="{FF2B5EF4-FFF2-40B4-BE49-F238E27FC236}">
                  <a16:creationId xmlns:a16="http://schemas.microsoft.com/office/drawing/2014/main" id="{8E6929E5-3B3B-42AD-FD05-727102E121B4}"/>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06" name="Google Shape;5825;p60">
              <a:extLst>
                <a:ext uri="{FF2B5EF4-FFF2-40B4-BE49-F238E27FC236}">
                  <a16:creationId xmlns:a16="http://schemas.microsoft.com/office/drawing/2014/main" id="{39569B1E-BD1E-B6DD-2787-5A6D0E1E13E4}"/>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grpSp>
      <p:pic>
        <p:nvPicPr>
          <p:cNvPr id="5" name="Kuva 4">
            <a:extLst>
              <a:ext uri="{FF2B5EF4-FFF2-40B4-BE49-F238E27FC236}">
                <a16:creationId xmlns:a16="http://schemas.microsoft.com/office/drawing/2014/main" id="{5C583D1D-D0B3-CB3F-BEE1-62206EA607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3899" y="5971639"/>
            <a:ext cx="1853797" cy="576000"/>
          </a:xfrm>
          <a:prstGeom prst="rect">
            <a:avLst/>
          </a:prstGeom>
        </p:spPr>
      </p:pic>
      <p:pic>
        <p:nvPicPr>
          <p:cNvPr id="7" name="Kuva 6" descr="Kuva, joka sisältää kohteen teksti, Fontti, Grafiikka, logo&#10;&#10;Tekoälyllä luotu sisältö voi olla virheellistä.">
            <a:extLst>
              <a:ext uri="{FF2B5EF4-FFF2-40B4-BE49-F238E27FC236}">
                <a16:creationId xmlns:a16="http://schemas.microsoft.com/office/drawing/2014/main" id="{F62B621A-04A7-A0AE-3842-3A5A0541A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086" y="5893702"/>
            <a:ext cx="1590213" cy="900000"/>
          </a:xfrm>
          <a:prstGeom prst="rect">
            <a:avLst/>
          </a:prstGeom>
        </p:spPr>
      </p:pic>
      <p:pic>
        <p:nvPicPr>
          <p:cNvPr id="2049" name="Kuva 2048">
            <a:extLst>
              <a:ext uri="{FF2B5EF4-FFF2-40B4-BE49-F238E27FC236}">
                <a16:creationId xmlns:a16="http://schemas.microsoft.com/office/drawing/2014/main" id="{B123C81D-CBBB-723E-6778-56EF7A431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668" y="1378131"/>
            <a:ext cx="7034281" cy="3517141"/>
          </a:xfrm>
          <a:prstGeom prst="rect">
            <a:avLst/>
          </a:prstGeom>
        </p:spPr>
      </p:pic>
    </p:spTree>
    <p:extLst>
      <p:ext uri="{BB962C8B-B14F-4D97-AF65-F5344CB8AC3E}">
        <p14:creationId xmlns:p14="http://schemas.microsoft.com/office/powerpoint/2010/main" val="148794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7" name="Ellipsi 16">
            <a:extLst>
              <a:ext uri="{FF2B5EF4-FFF2-40B4-BE49-F238E27FC236}">
                <a16:creationId xmlns:a16="http://schemas.microsoft.com/office/drawing/2014/main" id="{C4197FC0-C834-CBBE-950E-D3C5E1CA48FE}"/>
              </a:ext>
            </a:extLst>
          </p:cNvPr>
          <p:cNvSpPr/>
          <p:nvPr/>
        </p:nvSpPr>
        <p:spPr>
          <a:xfrm>
            <a:off x="8171495" y="841213"/>
            <a:ext cx="2391579" cy="472309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8" name="Ellipsi 17">
            <a:extLst>
              <a:ext uri="{FF2B5EF4-FFF2-40B4-BE49-F238E27FC236}">
                <a16:creationId xmlns:a16="http://schemas.microsoft.com/office/drawing/2014/main" id="{D44B1CC1-1C2B-609A-C8B0-B64B379E02B1}"/>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9" name="Kuva 18">
            <a:extLst>
              <a:ext uri="{FF2B5EF4-FFF2-40B4-BE49-F238E27FC236}">
                <a16:creationId xmlns:a16="http://schemas.microsoft.com/office/drawing/2014/main" id="{5B28E867-71E0-F0B3-14D0-C9778A58EA31}"/>
              </a:ext>
            </a:extLst>
          </p:cNvPr>
          <p:cNvPicPr>
            <a:picLocks noChangeAspect="1"/>
          </p:cNvPicPr>
          <p:nvPr/>
        </p:nvPicPr>
        <p:blipFill>
          <a:blip r:embed="rId3"/>
          <a:stretch>
            <a:fillRect/>
          </a:stretch>
        </p:blipFill>
        <p:spPr>
          <a:xfrm>
            <a:off x="8570176" y="1022397"/>
            <a:ext cx="1889080" cy="4018923"/>
          </a:xfrm>
          <a:prstGeom prst="rect">
            <a:avLst/>
          </a:prstGeom>
        </p:spPr>
      </p:pic>
      <p:pic>
        <p:nvPicPr>
          <p:cNvPr id="20" name="Kuva 19">
            <a:extLst>
              <a:ext uri="{FF2B5EF4-FFF2-40B4-BE49-F238E27FC236}">
                <a16:creationId xmlns:a16="http://schemas.microsoft.com/office/drawing/2014/main" id="{F50D3B88-076C-300F-DFBD-314C494DD442}"/>
              </a:ext>
            </a:extLst>
          </p:cNvPr>
          <p:cNvPicPr>
            <a:picLocks noChangeAspect="1"/>
          </p:cNvPicPr>
          <p:nvPr/>
        </p:nvPicPr>
        <p:blipFill>
          <a:blip r:embed="rId4"/>
          <a:srcRect t="509" b="509"/>
          <a:stretch>
            <a:fillRect/>
          </a:stretch>
        </p:blipFill>
        <p:spPr>
          <a:xfrm>
            <a:off x="10219296" y="518009"/>
            <a:ext cx="1972705" cy="3628956"/>
          </a:xfrm>
          <a:prstGeom prst="rect">
            <a:avLst/>
          </a:prstGeom>
        </p:spPr>
      </p:pic>
      <p:pic>
        <p:nvPicPr>
          <p:cNvPr id="21" name="Kuva 20" descr="Kuva, joka sisältää kohteen savu, lämpö, tuli, räjähdys&#10;&#10;Tekoälyn generoima sisältö voi olla virheellistä.">
            <a:extLst>
              <a:ext uri="{FF2B5EF4-FFF2-40B4-BE49-F238E27FC236}">
                <a16:creationId xmlns:a16="http://schemas.microsoft.com/office/drawing/2014/main" id="{2B9519FE-0EAE-9E14-BCBE-9DCEB6A6361D}"/>
              </a:ext>
            </a:extLst>
          </p:cNvPr>
          <p:cNvPicPr>
            <a:picLocks noChangeAspect="1"/>
          </p:cNvPicPr>
          <p:nvPr/>
        </p:nvPicPr>
        <p:blipFill>
          <a:blip r:embed="rId5"/>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Vad ska du göra om...</a:t>
            </a:r>
            <a:endParaRPr lang="fi-FI" sz="4800">
              <a:solidFill>
                <a:srgbClr val="D92331"/>
              </a:solidFill>
              <a:sym typeface="Arial"/>
            </a:endParaRPr>
          </a:p>
        </p:txBody>
      </p:sp>
      <p:sp>
        <p:nvSpPr>
          <p:cNvPr id="2" name="Suorakulmio 1">
            <a:extLst>
              <a:ext uri="{FF2B5EF4-FFF2-40B4-BE49-F238E27FC236}">
                <a16:creationId xmlns:a16="http://schemas.microsoft.com/office/drawing/2014/main" id="{48DB4F07-35F0-DACA-4F2E-DA4E69B9AF4A}"/>
              </a:ext>
            </a:extLst>
          </p:cNvPr>
          <p:cNvSpPr/>
          <p:nvPr/>
        </p:nvSpPr>
        <p:spPr>
          <a:xfrm>
            <a:off x="790577" y="1552578"/>
            <a:ext cx="8436695" cy="4011727"/>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200" y="1731772"/>
            <a:ext cx="8201393" cy="3554197"/>
          </a:xfrm>
          <a:prstGeom prst="rect">
            <a:avLst/>
          </a:prstGeom>
          <a:noFill/>
          <a:ln>
            <a:noFill/>
          </a:ln>
          <a:effectLst>
            <a:softEdge rad="317500"/>
          </a:effectLst>
        </p:spPr>
        <p:txBody>
          <a:bodyPr spcFirstLastPara="1" wrap="square" lIns="121900" tIns="121900" rIns="121900" bIns="121900" anchor="ctr" anchorCtr="0">
            <a:norm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sv-FI" sz="3200" b="0" i="0" u="none" strike="noStrike" cap="none" spc="0" baseline="0">
                <a:solidFill>
                  <a:srgbClr val="FFFFFF"/>
                </a:solidFill>
                <a:effectLst/>
                <a:uFill>
                  <a:solidFill>
                    <a:prstClr val="black">
                      <a:alpha val="0"/>
                    </a:prstClr>
                  </a:solidFill>
                </a:uFill>
                <a:latin typeface="Tenorite"/>
                <a:ea typeface="Tenorite"/>
                <a:cs typeface="Tenorite"/>
              </a:rPr>
              <a:t>en elapparat börjar brinna?</a:t>
            </a:r>
          </a:p>
          <a:p>
            <a:pPr marL="0" indent="0" algn="l" defTabSz="1219170">
              <a:buClr>
                <a:srgbClr val="FFFFFF"/>
              </a:buClr>
            </a:pPr>
            <a:endParaRPr lang="fi-FI" sz="2400" kern="0">
              <a:solidFill>
                <a:srgbClr val="FFFFFF"/>
              </a:solidFill>
              <a:latin typeface="Oswald"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Dra ur apparatens kontakt om du kan göra det på ett säkert sätt.</a:t>
            </a:r>
            <a:endParaRPr lang="fi-FI" sz="2400" kern="0">
              <a:solidFill>
                <a:srgbClr val="000000"/>
              </a:solidFill>
              <a:latin typeface="Tenorite" panose="00000500000000000000" pitchFamily="2" charset="0"/>
              <a:cs typeface="Arial"/>
              <a:sym typeface="Arial"/>
            </a:endParaRPr>
          </a:p>
          <a:p>
            <a:pPr marL="990575" lvl="1" indent="-380990" algn="l" defTabSz="1219170">
              <a:spcAft>
                <a:spcPts val="1600"/>
              </a:spcAft>
              <a:buClr>
                <a:prstClr val="white"/>
              </a:buClr>
              <a:buSzTx/>
              <a:buFont typeface="Arial" panose="020B0604020202020204" pitchFamily="34" charset="0"/>
              <a:buChar cha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Släck därefter med en brandfilt och/eller en handbrandsläckare.</a:t>
            </a:r>
            <a:r>
              <a:rPr lang="sv-FI" sz="2400" b="0" i="0" u="none" strike="noStrike" cap="none" spc="0" baseline="0">
                <a:solidFill>
                  <a:srgbClr val="FFFFFF"/>
                </a:solidFill>
                <a:effectLst/>
                <a:uFill>
                  <a:solidFill>
                    <a:prstClr val="black">
                      <a:alpha val="0"/>
                    </a:prstClr>
                  </a:solidFill>
                </a:uFill>
                <a:latin typeface="Tenorite"/>
                <a:ea typeface="Tenorite"/>
                <a:cs typeface="Tenorite"/>
              </a:rPr>
              <a:t> </a:t>
            </a:r>
          </a:p>
          <a:p>
            <a:pPr marL="990575" lvl="1" indent="-380990" algn="l" defTabSz="1219170">
              <a:spcAft>
                <a:spcPts val="1600"/>
              </a:spcAft>
              <a:buClr>
                <a:prstClr val="white"/>
              </a:buClr>
              <a:buSzTx/>
              <a:buFont typeface="Arial" panose="020B0604020202020204" pitchFamily="34" charset="0"/>
              <a:buChar cha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Obs! Det är riskabelt att släcka med vatten!</a:t>
            </a:r>
            <a:endParaRPr lang="fi-FI" sz="2400" kern="0">
              <a:solidFill>
                <a:prstClr val="white"/>
              </a:solidFill>
              <a:latin typeface="Tenorite"/>
              <a:cs typeface="Arial"/>
              <a:sym typeface="Arial"/>
            </a:endParaRPr>
          </a:p>
        </p:txBody>
      </p:sp>
    </p:spTree>
    <p:extLst>
      <p:ext uri="{BB962C8B-B14F-4D97-AF65-F5344CB8AC3E}">
        <p14:creationId xmlns:p14="http://schemas.microsoft.com/office/powerpoint/2010/main" val="311264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500"/>
                                        <p:tgtEl>
                                          <p:spTgt spid="11">
                                            <p:txEl>
                                              <p:pRg st="3" end="3"/>
                                            </p:txEl>
                                          </p:spTgt>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4" name="Ellipsi 13">
            <a:extLst>
              <a:ext uri="{FF2B5EF4-FFF2-40B4-BE49-F238E27FC236}">
                <a16:creationId xmlns:a16="http://schemas.microsoft.com/office/drawing/2014/main" id="{6BB61B26-FACB-6D46-2806-5B449C933158}"/>
              </a:ext>
            </a:extLst>
          </p:cNvPr>
          <p:cNvSpPr/>
          <p:nvPr/>
        </p:nvSpPr>
        <p:spPr>
          <a:xfrm>
            <a:off x="8171495" y="841213"/>
            <a:ext cx="2391579" cy="472309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Ellipsi 14">
            <a:extLst>
              <a:ext uri="{FF2B5EF4-FFF2-40B4-BE49-F238E27FC236}">
                <a16:creationId xmlns:a16="http://schemas.microsoft.com/office/drawing/2014/main" id="{DE39D706-D6F2-5D40-90A9-7C0F5840CE26}"/>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6" name="Kuva 15">
            <a:extLst>
              <a:ext uri="{FF2B5EF4-FFF2-40B4-BE49-F238E27FC236}">
                <a16:creationId xmlns:a16="http://schemas.microsoft.com/office/drawing/2014/main" id="{A3CCEA44-F890-0DAD-7E1D-AFE9C5C2A514}"/>
              </a:ext>
            </a:extLst>
          </p:cNvPr>
          <p:cNvPicPr>
            <a:picLocks noChangeAspect="1"/>
          </p:cNvPicPr>
          <p:nvPr/>
        </p:nvPicPr>
        <p:blipFill>
          <a:blip r:embed="rId3"/>
          <a:stretch>
            <a:fillRect/>
          </a:stretch>
        </p:blipFill>
        <p:spPr>
          <a:xfrm>
            <a:off x="8570176" y="1022397"/>
            <a:ext cx="1889080" cy="4018923"/>
          </a:xfrm>
          <a:prstGeom prst="rect">
            <a:avLst/>
          </a:prstGeom>
        </p:spPr>
      </p:pic>
      <p:pic>
        <p:nvPicPr>
          <p:cNvPr id="17" name="Kuva 16">
            <a:extLst>
              <a:ext uri="{FF2B5EF4-FFF2-40B4-BE49-F238E27FC236}">
                <a16:creationId xmlns:a16="http://schemas.microsoft.com/office/drawing/2014/main" id="{09BE28D8-E591-A6D7-FD46-FC45AA473964}"/>
              </a:ext>
            </a:extLst>
          </p:cNvPr>
          <p:cNvPicPr>
            <a:picLocks noChangeAspect="1"/>
          </p:cNvPicPr>
          <p:nvPr/>
        </p:nvPicPr>
        <p:blipFill>
          <a:blip r:embed="rId4"/>
          <a:srcRect t="509" b="509"/>
          <a:stretch>
            <a:fillRect/>
          </a:stretch>
        </p:blipFill>
        <p:spPr>
          <a:xfrm>
            <a:off x="10219296" y="518009"/>
            <a:ext cx="1972705" cy="3628956"/>
          </a:xfrm>
          <a:prstGeom prst="rect">
            <a:avLst/>
          </a:prstGeom>
        </p:spPr>
      </p:pic>
      <p:pic>
        <p:nvPicPr>
          <p:cNvPr id="18" name="Kuva 17" descr="Kuva, joka sisältää kohteen savu, lämpö, tuli, räjähdys&#10;&#10;Tekoälyn generoima sisältö voi olla virheellistä.">
            <a:extLst>
              <a:ext uri="{FF2B5EF4-FFF2-40B4-BE49-F238E27FC236}">
                <a16:creationId xmlns:a16="http://schemas.microsoft.com/office/drawing/2014/main" id="{A47B3C3E-1F2C-A4FC-6B59-92B2BB09A1AC}"/>
              </a:ext>
            </a:extLst>
          </p:cNvPr>
          <p:cNvPicPr>
            <a:picLocks noChangeAspect="1"/>
          </p:cNvPicPr>
          <p:nvPr/>
        </p:nvPicPr>
        <p:blipFill>
          <a:blip r:embed="rId5"/>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Vad ska du göra om...</a:t>
            </a:r>
            <a:endParaRPr lang="fi-FI" sz="4800">
              <a:solidFill>
                <a:srgbClr val="D92331"/>
              </a:solidFill>
              <a:sym typeface="Arial"/>
            </a:endParaRPr>
          </a:p>
        </p:txBody>
      </p:sp>
      <p:sp>
        <p:nvSpPr>
          <p:cNvPr id="2" name="Suorakulmio 1">
            <a:extLst>
              <a:ext uri="{FF2B5EF4-FFF2-40B4-BE49-F238E27FC236}">
                <a16:creationId xmlns:a16="http://schemas.microsoft.com/office/drawing/2014/main" id="{09D1BCD3-E1DF-E148-92FD-E2CC3A7477D8}"/>
              </a:ext>
            </a:extLst>
          </p:cNvPr>
          <p:cNvSpPr/>
          <p:nvPr/>
        </p:nvSpPr>
        <p:spPr>
          <a:xfrm>
            <a:off x="790577" y="1552578"/>
            <a:ext cx="8436695" cy="3916649"/>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199" y="1436392"/>
            <a:ext cx="7452907" cy="3508181"/>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sv-FI" sz="3200" b="0" i="0" u="none" strike="noStrike" cap="none" spc="0" baseline="0">
                <a:solidFill>
                  <a:srgbClr val="FFFFFF"/>
                </a:solidFill>
                <a:effectLst/>
                <a:uFill>
                  <a:solidFill>
                    <a:prstClr val="black">
                      <a:alpha val="0"/>
                    </a:prstClr>
                  </a:solidFill>
                </a:uFill>
                <a:latin typeface="Tenorite"/>
                <a:ea typeface="Tenorite"/>
                <a:cs typeface="Tenorite"/>
              </a:rPr>
              <a:t>ett fast material börjar brinna?</a:t>
            </a:r>
          </a:p>
          <a:p>
            <a:pPr marL="0" indent="0" algn="l" defTabSz="1219170">
              <a:buClr>
                <a:srgbClr val="FFFFFF"/>
              </a:buClr>
            </a:pPr>
            <a:endParaRPr lang="fi-FI" sz="2400" b="1" kern="0">
              <a:solidFill>
                <a:srgbClr val="FFFFFF"/>
              </a:solidFill>
              <a:latin typeface="Oswald"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pPr>
            <a:r>
              <a:rPr lang="sv-FI" sz="2300" b="0" i="0" u="none" strike="noStrike" cap="none" spc="0" baseline="0">
                <a:solidFill>
                  <a:srgbClr val="FFFFFF"/>
                </a:solidFill>
                <a:effectLst/>
                <a:uFill>
                  <a:solidFill>
                    <a:prstClr val="black">
                      <a:alpha val="0"/>
                    </a:prstClr>
                  </a:solidFill>
                </a:uFill>
                <a:latin typeface="Tenorite"/>
                <a:ea typeface="Tenorite"/>
                <a:cs typeface="Tenorite"/>
              </a:rPr>
              <a:t>Trä, papper, plast och tyg släcks bäst med vatten eller </a:t>
            </a:r>
            <a:r>
              <a:rPr lang="sv-FI" sz="2300" b="1" i="0" u="none" strike="noStrike" cap="none" spc="0" baseline="0">
                <a:solidFill>
                  <a:srgbClr val="FFFFFF"/>
                </a:solidFill>
                <a:effectLst/>
                <a:uFill>
                  <a:solidFill>
                    <a:prstClr val="black">
                      <a:alpha val="0"/>
                    </a:prstClr>
                  </a:solidFill>
                </a:uFill>
                <a:latin typeface="Tenorite"/>
                <a:ea typeface="Tenorite"/>
                <a:cs typeface="Tenorite"/>
              </a:rPr>
              <a:t>närmaste handbrandsläckare.</a:t>
            </a:r>
          </a:p>
          <a:p>
            <a:pPr marL="990575" lvl="1" indent="-380990" algn="l" defTabSz="1219170">
              <a:spcAft>
                <a:spcPts val="1600"/>
              </a:spcAft>
              <a:buClr>
                <a:prstClr val="white"/>
              </a:buClr>
              <a:buSzTx/>
              <a:buFont typeface="Arial" panose="020B0604020202020204" pitchFamily="34" charset="0"/>
              <a:buChar char="•"/>
            </a:pPr>
            <a:r>
              <a:rPr lang="sv-FI" sz="2300" b="0" i="0" u="none" strike="noStrike" cap="none" spc="0" baseline="0">
                <a:solidFill>
                  <a:srgbClr val="FFFFFF"/>
                </a:solidFill>
                <a:effectLst/>
                <a:uFill>
                  <a:solidFill>
                    <a:prstClr val="black">
                      <a:alpha val="0"/>
                    </a:prstClr>
                  </a:solidFill>
                </a:uFill>
                <a:latin typeface="Tenorite"/>
                <a:ea typeface="Tenorite"/>
                <a:cs typeface="Tenorite"/>
              </a:rPr>
              <a:t>Du kan också kväva en brand i möbler/fast material med en </a:t>
            </a:r>
            <a:r>
              <a:rPr lang="sv-FI" sz="2300" b="1" i="0" u="none" strike="noStrike" cap="none" spc="0" baseline="0">
                <a:solidFill>
                  <a:srgbClr val="FFFFFF"/>
                </a:solidFill>
                <a:effectLst/>
                <a:uFill>
                  <a:solidFill>
                    <a:prstClr val="black">
                      <a:alpha val="0"/>
                    </a:prstClr>
                  </a:solidFill>
                </a:uFill>
                <a:latin typeface="Tenorite"/>
                <a:ea typeface="Tenorite"/>
                <a:cs typeface="Tenorite"/>
              </a:rPr>
              <a:t>brandfilt.</a:t>
            </a:r>
          </a:p>
        </p:txBody>
      </p:sp>
    </p:spTree>
    <p:extLst>
      <p:ext uri="{BB962C8B-B14F-4D97-AF65-F5344CB8AC3E}">
        <p14:creationId xmlns:p14="http://schemas.microsoft.com/office/powerpoint/2010/main" val="30744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14" name="Kuva 13" descr="Kuva, joka sisältää kohteen savu, lämpö, tuli, räjähdys&#10;&#10;Tekoälyn generoima sisältö voi olla virheellistä.">
            <a:extLst>
              <a:ext uri="{FF2B5EF4-FFF2-40B4-BE49-F238E27FC236}">
                <a16:creationId xmlns:a16="http://schemas.microsoft.com/office/drawing/2014/main" id="{08F2F36C-2958-A1F5-291A-7CFF884C7337}"/>
              </a:ext>
            </a:extLst>
          </p:cNvPr>
          <p:cNvPicPr>
            <a:picLocks noChangeAspect="1"/>
          </p:cNvPicPr>
          <p:nvPr/>
        </p:nvPicPr>
        <p:blipFill>
          <a:blip r:embed="rId3"/>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Vad ska du göra om...</a:t>
            </a:r>
            <a:endParaRPr lang="fi-FI" sz="4800">
              <a:solidFill>
                <a:srgbClr val="D92331"/>
              </a:solidFill>
              <a:sym typeface="Arial"/>
            </a:endParaRPr>
          </a:p>
        </p:txBody>
      </p:sp>
      <p:sp>
        <p:nvSpPr>
          <p:cNvPr id="7" name="Ellipsi 6">
            <a:extLst>
              <a:ext uri="{FF2B5EF4-FFF2-40B4-BE49-F238E27FC236}">
                <a16:creationId xmlns:a16="http://schemas.microsoft.com/office/drawing/2014/main" id="{79CF7E4E-E283-ABF2-72E7-50AA5EB75621}"/>
              </a:ext>
            </a:extLst>
          </p:cNvPr>
          <p:cNvSpPr/>
          <p:nvPr/>
        </p:nvSpPr>
        <p:spPr>
          <a:xfrm>
            <a:off x="9156792" y="26785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2" name="Kuva 11">
            <a:extLst>
              <a:ext uri="{FF2B5EF4-FFF2-40B4-BE49-F238E27FC236}">
                <a16:creationId xmlns:a16="http://schemas.microsoft.com/office/drawing/2014/main" id="{AB9D814D-CEE8-2DBA-10BF-563E1C1E51E9}"/>
              </a:ext>
            </a:extLst>
          </p:cNvPr>
          <p:cNvPicPr>
            <a:picLocks noChangeAspect="1"/>
          </p:cNvPicPr>
          <p:nvPr/>
        </p:nvPicPr>
        <p:blipFill>
          <a:blip r:embed="rId4"/>
          <a:srcRect t="509" b="509"/>
          <a:stretch>
            <a:fillRect/>
          </a:stretch>
        </p:blipFill>
        <p:spPr>
          <a:xfrm>
            <a:off x="9615570" y="1010594"/>
            <a:ext cx="1972705" cy="3628956"/>
          </a:xfrm>
          <a:prstGeom prst="rect">
            <a:avLst/>
          </a:prstGeom>
        </p:spPr>
      </p:pic>
      <p:sp>
        <p:nvSpPr>
          <p:cNvPr id="4" name="Tekstiruutu 3">
            <a:extLst>
              <a:ext uri="{FF2B5EF4-FFF2-40B4-BE49-F238E27FC236}">
                <a16:creationId xmlns:a16="http://schemas.microsoft.com/office/drawing/2014/main" id="{123F48FA-C7DD-6B46-4361-AFCDBDDCD7DC}"/>
              </a:ext>
            </a:extLst>
          </p:cNvPr>
          <p:cNvSpPr txBox="1"/>
          <p:nvPr/>
        </p:nvSpPr>
        <p:spPr>
          <a:xfrm>
            <a:off x="838197" y="1736434"/>
            <a:ext cx="8947320" cy="2407920"/>
          </a:xfrm>
          <a:prstGeom prst="rect">
            <a:avLst/>
          </a:prstGeom>
          <a:noFill/>
        </p:spPr>
        <p:txBody>
          <a:bodyPr wrap="square">
            <a:spAutoFit/>
          </a:bodyPr>
          <a:lstStyle/>
          <a:p>
            <a:pPr defTabSz="1219170">
              <a:buClr>
                <a:srgbClr val="FFFFFF"/>
              </a:buClr>
              <a:defRPr/>
            </a:pPr>
            <a:r>
              <a:rPr lang="sv-FI" sz="3200" b="0" i="0" u="none" strike="noStrike" cap="none" spc="0" baseline="0">
                <a:solidFill>
                  <a:srgbClr val="FFFFFF"/>
                </a:solidFill>
                <a:effectLst/>
                <a:uFill>
                  <a:solidFill>
                    <a:prstClr val="black">
                      <a:alpha val="0"/>
                    </a:prstClr>
                  </a:solidFill>
                </a:uFill>
                <a:latin typeface="Tenorite"/>
                <a:ea typeface="Tenorite"/>
                <a:cs typeface="Tenorite"/>
              </a:rPr>
              <a:t>dina kläder börjar brinna?</a:t>
            </a:r>
          </a:p>
          <a:p>
            <a:pPr defTabSz="1219170">
              <a:buClr>
                <a:srgbClr val="FFFFFF"/>
              </a:buClr>
              <a:defRPr/>
            </a:pPr>
            <a:endParaRPr lang="fi-FI" sz="2400" kern="0">
              <a:solidFill>
                <a:srgbClr val="FFFFFF"/>
              </a:solidFill>
              <a:latin typeface="Oswald" panose="00000500000000000000" pitchFamily="2" charset="0"/>
              <a:cs typeface="Arial"/>
              <a:sym typeface="Arial"/>
            </a:endParaRPr>
          </a:p>
          <a:p>
            <a:pPr marL="990575" lvl="1" indent="-380990" defTabSz="1219170">
              <a:spcAft>
                <a:spcPts val="1600"/>
              </a:spcAft>
              <a:buClr>
                <a:prstClr val="white"/>
              </a:buClr>
              <a:buFont typeface="Arial" panose="020B0604020202020204" pitchFamily="34" charset="0"/>
              <a:buChar char="•"/>
              <a:defRPr/>
            </a:pPr>
            <a:r>
              <a:rPr lang="sv-FI" sz="2400" b="1" i="0" u="none" strike="noStrike" cap="none" spc="0" baseline="0">
                <a:solidFill>
                  <a:srgbClr val="FFFFFF"/>
                </a:solidFill>
                <a:effectLst/>
                <a:uFill>
                  <a:solidFill>
                    <a:prstClr val="black">
                      <a:alpha val="0"/>
                    </a:prstClr>
                  </a:solidFill>
                </a:uFill>
                <a:latin typeface="Tenorite"/>
                <a:ea typeface="Tenorite"/>
                <a:cs typeface="Tenorite"/>
              </a:rPr>
              <a:t>Skydda ditt ansikte, kasta dig på marken och rulla dig.</a:t>
            </a:r>
            <a:br>
              <a:rPr sz="2400"/>
            </a:br>
            <a:r>
              <a:rPr lang="sv-FI" sz="2400" b="1" i="0" u="none" strike="noStrike" cap="none" spc="0" baseline="0">
                <a:solidFill>
                  <a:srgbClr val="FFFFFF"/>
                </a:solidFill>
                <a:effectLst/>
                <a:uFill>
                  <a:solidFill>
                    <a:prstClr val="black">
                      <a:alpha val="0"/>
                    </a:prstClr>
                  </a:solidFill>
                </a:uFill>
                <a:latin typeface="Tenorite"/>
                <a:ea typeface="Tenorite"/>
                <a:cs typeface="Tenorite"/>
              </a:rPr>
              <a:t>Om möjligt, svep in dig i en brandfilt, matta eller dylikt, eller släck med vatten.</a:t>
            </a:r>
            <a:endParaRPr lang="fi-FI" sz="2400" kern="0">
              <a:solidFill>
                <a:prstClr val="white"/>
              </a:solidFill>
              <a:latin typeface="Tenorite"/>
              <a:cs typeface="Arial"/>
              <a:sym typeface="Arial"/>
            </a:endParaRPr>
          </a:p>
        </p:txBody>
      </p:sp>
      <p:sp>
        <p:nvSpPr>
          <p:cNvPr id="5" name="Tekstiruutu 4">
            <a:extLst>
              <a:ext uri="{FF2B5EF4-FFF2-40B4-BE49-F238E27FC236}">
                <a16:creationId xmlns:a16="http://schemas.microsoft.com/office/drawing/2014/main" id="{C73C2AF0-8654-D77C-48CB-2B1A9ADF6767}"/>
              </a:ext>
            </a:extLst>
          </p:cNvPr>
          <p:cNvSpPr txBox="1"/>
          <p:nvPr/>
        </p:nvSpPr>
        <p:spPr>
          <a:xfrm>
            <a:off x="838198" y="3957200"/>
            <a:ext cx="9700543" cy="2611120"/>
          </a:xfrm>
          <a:prstGeom prst="rect">
            <a:avLst/>
          </a:prstGeom>
          <a:solidFill>
            <a:srgbClr val="111111">
              <a:alpha val="80000"/>
            </a:srgbClr>
          </a:solidFill>
          <a:effectLst>
            <a:softEdge rad="317500"/>
          </a:effectLst>
        </p:spPr>
        <p:txBody>
          <a:bodyPr wrap="square">
            <a:spAutoFit/>
          </a:bodyPr>
          <a:lstStyle/>
          <a:p>
            <a:pPr defTabSz="1219170">
              <a:buClr>
                <a:srgbClr val="FFFFFF"/>
              </a:buClr>
              <a:defRPr/>
            </a:pPr>
            <a:r>
              <a:rPr lang="sv-FI" sz="3200" b="0" i="0" u="none" strike="noStrike" cap="none" spc="0" baseline="0">
                <a:solidFill>
                  <a:srgbClr val="FFFFFF"/>
                </a:solidFill>
                <a:effectLst/>
                <a:uFill>
                  <a:solidFill>
                    <a:prstClr val="black">
                      <a:alpha val="0"/>
                    </a:prstClr>
                  </a:solidFill>
                </a:uFill>
                <a:latin typeface="Tenorite"/>
                <a:ea typeface="Tenorite"/>
                <a:cs typeface="Tenorite"/>
              </a:rPr>
              <a:t>… någon annans kläder börjar brinna?</a:t>
            </a:r>
          </a:p>
          <a:p>
            <a:pPr defTabSz="1219170">
              <a:buClr>
                <a:srgbClr val="FFFFFF"/>
              </a:buClr>
              <a:defRPr/>
            </a:pPr>
            <a:endParaRPr lang="fi-FI" sz="2400" kern="0">
              <a:solidFill>
                <a:srgbClr val="FFFFFF"/>
              </a:solidFill>
              <a:latin typeface="Oswald" panose="00000500000000000000" pitchFamily="2" charset="0"/>
              <a:cs typeface="Arial"/>
              <a:sym typeface="Arial"/>
            </a:endParaRPr>
          </a:p>
          <a:p>
            <a:pPr marL="990575" lvl="1" indent="-380990" defTabSz="1219170">
              <a:spcAft>
                <a:spcPts val="1600"/>
              </a:spcAft>
              <a:buClr>
                <a:prstClr val="white"/>
              </a:buClr>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Be personen att skydda ansiktet och kasta sig på marken.</a:t>
            </a:r>
          </a:p>
          <a:p>
            <a:pPr marL="990575" lvl="1" indent="-380990" defTabSz="1219170">
              <a:spcAft>
                <a:spcPts val="1600"/>
              </a:spcAft>
              <a:buClr>
                <a:prstClr val="white"/>
              </a:buClr>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Kväv elden med en brandfilt (eller motsvarande) uppifrån ner, från huvud till fötter. Kläder som brinner kan också släckas med vatten.</a:t>
            </a:r>
          </a:p>
        </p:txBody>
      </p:sp>
    </p:spTree>
    <p:extLst>
      <p:ext uri="{BB962C8B-B14F-4D97-AF65-F5344CB8AC3E}">
        <p14:creationId xmlns:p14="http://schemas.microsoft.com/office/powerpoint/2010/main" val="186099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Kuva 2" descr="Kuva, joka sisältää kohteen savu, lämpö, tuli, räjähdys&#10;&#10;Tekoälyn generoima sisältö voi olla virheellistä.">
            <a:extLst>
              <a:ext uri="{FF2B5EF4-FFF2-40B4-BE49-F238E27FC236}">
                <a16:creationId xmlns:a16="http://schemas.microsoft.com/office/drawing/2014/main" id="{A1C4D7BC-D24B-76BB-58B9-58B79C5AF6DE}"/>
              </a:ext>
            </a:extLst>
          </p:cNvPr>
          <p:cNvPicPr>
            <a:picLocks noChangeAspect="1"/>
          </p:cNvPicPr>
          <p:nvPr/>
        </p:nvPicPr>
        <p:blipFill>
          <a:blip r:embed="rId3"/>
          <a:srcRect b="48663"/>
          <a:stretch>
            <a:fillRect/>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Vad ska du göra om...</a:t>
            </a:r>
            <a:endParaRPr lang="fi-FI" sz="4800">
              <a:solidFill>
                <a:srgbClr val="D92331"/>
              </a:solidFill>
              <a:sym typeface="Arial"/>
            </a:endParaRPr>
          </a:p>
        </p:txBody>
      </p:sp>
      <p:sp>
        <p:nvSpPr>
          <p:cNvPr id="7" name="Suorakulmio 6">
            <a:extLst>
              <a:ext uri="{FF2B5EF4-FFF2-40B4-BE49-F238E27FC236}">
                <a16:creationId xmlns:a16="http://schemas.microsoft.com/office/drawing/2014/main" id="{A4CAE4C7-3079-5FAF-5D68-BB05C2C344A6}"/>
              </a:ext>
            </a:extLst>
          </p:cNvPr>
          <p:cNvSpPr/>
          <p:nvPr/>
        </p:nvSpPr>
        <p:spPr>
          <a:xfrm>
            <a:off x="612357" y="1629824"/>
            <a:ext cx="7107872" cy="4851017"/>
          </a:xfrm>
          <a:prstGeom prst="rect">
            <a:avLst/>
          </a:prstGeom>
          <a:solidFill>
            <a:srgbClr val="0D0D0D">
              <a:alpha val="50980"/>
            </a:srgb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199" y="2194048"/>
            <a:ext cx="7415999" cy="15070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sv-FI" sz="3200" b="0" i="0" u="none" strike="noStrike" cap="none" spc="0" baseline="0">
                <a:solidFill>
                  <a:srgbClr val="FFFFFF"/>
                </a:solidFill>
                <a:effectLst/>
                <a:uFill>
                  <a:solidFill>
                    <a:prstClr val="black">
                      <a:alpha val="0"/>
                    </a:prstClr>
                  </a:solidFill>
                </a:uFill>
                <a:latin typeface="Tenorite"/>
                <a:ea typeface="Tenorite"/>
                <a:cs typeface="Tenorite"/>
              </a:rPr>
              <a:t>batteriet pyr eller ryker?</a:t>
            </a:r>
          </a:p>
          <a:p>
            <a:pPr marL="0" indent="0" algn="l" defTabSz="1219170">
              <a:buClr>
                <a:srgbClr val="FFFFFF"/>
              </a:buClr>
            </a:pPr>
            <a:r>
              <a:rPr lang="fi-FI" kern="0">
                <a:solidFill>
                  <a:srgbClr val="FFFFFF"/>
                </a:solidFill>
                <a:latin typeface="Tenorite" panose="00000500000000000000" pitchFamily="2" charset="0"/>
              </a:rPr>
              <a:t> </a:t>
            </a:r>
          </a:p>
          <a:p>
            <a:pPr marL="990575" lvl="1" indent="-380990" algn="l" defTabSz="1219170">
              <a:spcAft>
                <a:spcPts val="1600"/>
              </a:spcAft>
              <a:buClr>
                <a:prstClr val="white"/>
              </a:buClr>
              <a:buSzTx/>
              <a:buFont typeface="Arial" panose="020B0604020202020204" pitchFamily="34" charset="0"/>
              <a:buChar char="•"/>
              <a:defRPr/>
            </a:pPr>
            <a:r>
              <a:rPr lang="sv-FI" sz="2133" b="0" i="0" u="none" strike="noStrike" cap="none" spc="0" baseline="0">
                <a:solidFill>
                  <a:srgbClr val="FFFFFF"/>
                </a:solidFill>
                <a:effectLst/>
                <a:uFill>
                  <a:solidFill>
                    <a:prstClr val="black">
                      <a:alpha val="0"/>
                    </a:prstClr>
                  </a:solidFill>
                </a:uFill>
                <a:latin typeface="Tenorite"/>
                <a:ea typeface="Tenorite"/>
                <a:cs typeface="Tenorite"/>
              </a:rPr>
              <a:t>Dra ur kontakten.</a:t>
            </a:r>
          </a:p>
          <a:p>
            <a:pPr marL="990575" lvl="1" indent="-380990" algn="l" defTabSz="1219170">
              <a:spcAft>
                <a:spcPts val="1600"/>
              </a:spcAft>
              <a:buClr>
                <a:prstClr val="white"/>
              </a:buClr>
              <a:buSzTx/>
              <a:buFont typeface="Arial" panose="020B0604020202020204" pitchFamily="34" charset="0"/>
              <a:buChar char="•"/>
              <a:defRPr/>
            </a:pPr>
            <a:r>
              <a:rPr lang="sv-FI" sz="2133" b="0" i="0" u="none" strike="noStrike" cap="none" spc="0" baseline="0">
                <a:solidFill>
                  <a:srgbClr val="FFFFFF"/>
                </a:solidFill>
                <a:effectLst/>
                <a:uFill>
                  <a:solidFill>
                    <a:prstClr val="black">
                      <a:alpha val="0"/>
                    </a:prstClr>
                  </a:solidFill>
                </a:uFill>
                <a:latin typeface="Tenorite"/>
                <a:ea typeface="Tenorite"/>
                <a:cs typeface="Tenorite"/>
              </a:rPr>
              <a:t>Sänk sedan ner apparaten i vatten om du kan göra det på ett säkert sätt.</a:t>
            </a:r>
            <a:endParaRPr lang="fi-FI" sz="2667" kern="0">
              <a:solidFill>
                <a:prstClr val="white"/>
              </a:solidFill>
              <a:latin typeface="Tenorite" panose="00000500000000000000" pitchFamily="2" charset="0"/>
              <a:cs typeface="Arial"/>
              <a:sym typeface="Arial"/>
            </a:endParaRPr>
          </a:p>
        </p:txBody>
      </p:sp>
      <p:sp>
        <p:nvSpPr>
          <p:cNvPr id="2" name="Vapaamuotoinen: Muoto 1">
            <a:extLst>
              <a:ext uri="{FF2B5EF4-FFF2-40B4-BE49-F238E27FC236}">
                <a16:creationId xmlns:a16="http://schemas.microsoft.com/office/drawing/2014/main" id="{64398496-F7F8-389D-1096-81D37C71AD87}"/>
              </a:ext>
            </a:extLst>
          </p:cNvPr>
          <p:cNvSpPr/>
          <p:nvPr/>
        </p:nvSpPr>
        <p:spPr>
          <a:xfrm>
            <a:off x="5766979" y="492486"/>
            <a:ext cx="3716992" cy="263496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0" name="Ryhmä 29">
            <a:extLst>
              <a:ext uri="{FF2B5EF4-FFF2-40B4-BE49-F238E27FC236}">
                <a16:creationId xmlns:a16="http://schemas.microsoft.com/office/drawing/2014/main" id="{151163FC-A3C3-1DE1-86F6-BEF944A4D656}"/>
              </a:ext>
            </a:extLst>
          </p:cNvPr>
          <p:cNvGrpSpPr/>
          <p:nvPr/>
        </p:nvGrpSpPr>
        <p:grpSpPr>
          <a:xfrm>
            <a:off x="9380480" y="2133676"/>
            <a:ext cx="2685215" cy="1989361"/>
            <a:chOff x="1764665" y="1493007"/>
            <a:chExt cx="2832106" cy="2422038"/>
          </a:xfrm>
        </p:grpSpPr>
        <p:grpSp>
          <p:nvGrpSpPr>
            <p:cNvPr id="31" name="Ryhmä 30">
              <a:extLst>
                <a:ext uri="{FF2B5EF4-FFF2-40B4-BE49-F238E27FC236}">
                  <a16:creationId xmlns:a16="http://schemas.microsoft.com/office/drawing/2014/main" id="{1A60631E-CF50-1A98-6553-CF62D6443F8B}"/>
                </a:ext>
              </a:extLst>
            </p:cNvPr>
            <p:cNvGrpSpPr/>
            <p:nvPr/>
          </p:nvGrpSpPr>
          <p:grpSpPr>
            <a:xfrm rot="11014933">
              <a:off x="1764665" y="1493007"/>
              <a:ext cx="2832106" cy="2422038"/>
              <a:chOff x="1544331" y="2014715"/>
              <a:chExt cx="2545245" cy="2247094"/>
            </a:xfrm>
          </p:grpSpPr>
          <p:sp>
            <p:nvSpPr>
              <p:cNvPr id="33" name="Ellipsi 32">
                <a:extLst>
                  <a:ext uri="{FF2B5EF4-FFF2-40B4-BE49-F238E27FC236}">
                    <a16:creationId xmlns:a16="http://schemas.microsoft.com/office/drawing/2014/main" id="{402D7C65-3ADC-8E78-6DED-B6292422B247}"/>
                  </a:ext>
                </a:extLst>
              </p:cNvPr>
              <p:cNvSpPr/>
              <p:nvPr/>
            </p:nvSpPr>
            <p:spPr>
              <a:xfrm>
                <a:off x="1569719" y="2055519"/>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4" name="Google Shape;20789;p106">
                <a:extLst>
                  <a:ext uri="{FF2B5EF4-FFF2-40B4-BE49-F238E27FC236}">
                    <a16:creationId xmlns:a16="http://schemas.microsoft.com/office/drawing/2014/main" id="{E3E7CC2F-4D42-93C8-F0D1-303708C68F91}"/>
                  </a:ext>
                </a:extLst>
              </p:cNvPr>
              <p:cNvGrpSpPr/>
              <p:nvPr/>
            </p:nvGrpSpPr>
            <p:grpSpPr>
              <a:xfrm flipH="1" flipV="1">
                <a:off x="1544331" y="2014715"/>
                <a:ext cx="2545245" cy="2247094"/>
                <a:chOff x="4934423" y="4164172"/>
                <a:chExt cx="300650" cy="226686"/>
              </a:xfrm>
            </p:grpSpPr>
            <p:sp>
              <p:nvSpPr>
                <p:cNvPr id="35" name="Google Shape;20795;p106">
                  <a:extLst>
                    <a:ext uri="{FF2B5EF4-FFF2-40B4-BE49-F238E27FC236}">
                      <a16:creationId xmlns:a16="http://schemas.microsoft.com/office/drawing/2014/main" id="{50C31819-1BBC-FC35-5B95-6D86B86E246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800;p106">
                  <a:extLst>
                    <a:ext uri="{FF2B5EF4-FFF2-40B4-BE49-F238E27FC236}">
                      <a16:creationId xmlns:a16="http://schemas.microsoft.com/office/drawing/2014/main" id="{03B03CC6-9D54-1703-68FA-DF0D1FD4ECF3}"/>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801;p106">
                  <a:extLst>
                    <a:ext uri="{FF2B5EF4-FFF2-40B4-BE49-F238E27FC236}">
                      <a16:creationId xmlns:a16="http://schemas.microsoft.com/office/drawing/2014/main" id="{C00C8E95-1543-D9A2-C5A6-09B3A1545BC2}"/>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802;p106">
                  <a:extLst>
                    <a:ext uri="{FF2B5EF4-FFF2-40B4-BE49-F238E27FC236}">
                      <a16:creationId xmlns:a16="http://schemas.microsoft.com/office/drawing/2014/main" id="{D29D8E99-A588-AC58-FED9-7D0092BBE710}"/>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803;p106">
                  <a:extLst>
                    <a:ext uri="{FF2B5EF4-FFF2-40B4-BE49-F238E27FC236}">
                      <a16:creationId xmlns:a16="http://schemas.microsoft.com/office/drawing/2014/main" id="{19AC045D-12BD-84C8-0A37-123ED4F15E0F}"/>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20804;p106">
                  <a:extLst>
                    <a:ext uri="{FF2B5EF4-FFF2-40B4-BE49-F238E27FC236}">
                      <a16:creationId xmlns:a16="http://schemas.microsoft.com/office/drawing/2014/main" id="{FE90FB8E-302C-27BA-162A-64C7A40C2E3A}"/>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20805;p106">
                  <a:extLst>
                    <a:ext uri="{FF2B5EF4-FFF2-40B4-BE49-F238E27FC236}">
                      <a16:creationId xmlns:a16="http://schemas.microsoft.com/office/drawing/2014/main" id="{C8FD4D55-1D8C-A66B-55FA-35EA0E8350F6}"/>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20806;p106">
                  <a:extLst>
                    <a:ext uri="{FF2B5EF4-FFF2-40B4-BE49-F238E27FC236}">
                      <a16:creationId xmlns:a16="http://schemas.microsoft.com/office/drawing/2014/main" id="{8FB12C53-542D-2ADF-E802-E04718F5A54E}"/>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32" name="Tekstiruutu 31">
              <a:extLst>
                <a:ext uri="{FF2B5EF4-FFF2-40B4-BE49-F238E27FC236}">
                  <a16:creationId xmlns:a16="http://schemas.microsoft.com/office/drawing/2014/main" id="{FC26297E-0A5F-E38D-BD9D-E139DCCA7AA3}"/>
                </a:ext>
              </a:extLst>
            </p:cNvPr>
            <p:cNvSpPr txBox="1"/>
            <p:nvPr/>
          </p:nvSpPr>
          <p:spPr>
            <a:xfrm>
              <a:off x="1962297" y="2075944"/>
              <a:ext cx="2492715" cy="1015430"/>
            </a:xfrm>
            <a:prstGeom prst="rect">
              <a:avLst/>
            </a:prstGeom>
            <a:noFill/>
          </p:spPr>
          <p:txBody>
            <a:bodyPr wrap="square" rtlCol="0">
              <a:spAutoFit/>
            </a:bodyPr>
            <a:lstStyle/>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Batterier brinner explosivt och är svåra att släcka!</a:t>
              </a:r>
            </a:p>
          </p:txBody>
        </p:sp>
      </p:grpSp>
      <p:sp>
        <p:nvSpPr>
          <p:cNvPr id="5" name="Sisällön paikkamerkki 4">
            <a:extLst>
              <a:ext uri="{FF2B5EF4-FFF2-40B4-BE49-F238E27FC236}">
                <a16:creationId xmlns:a16="http://schemas.microsoft.com/office/drawing/2014/main" id="{FB0A8C0A-0CE1-143B-2B19-963F9815A3FD}"/>
              </a:ext>
            </a:extLst>
          </p:cNvPr>
          <p:cNvSpPr txBox="1"/>
          <p:nvPr/>
        </p:nvSpPr>
        <p:spPr>
          <a:xfrm>
            <a:off x="838200" y="4196419"/>
            <a:ext cx="7883585" cy="1676031"/>
          </a:xfrm>
          <a:prstGeom prst="rect">
            <a:avLst/>
          </a:prstGeom>
          <a:solidFill>
            <a:srgbClr val="0D0D0D">
              <a:alpha val="20000"/>
            </a:srgbClr>
          </a:solidFill>
          <a:ln>
            <a:noFill/>
          </a:ln>
          <a:effectLst>
            <a:softEdge rad="31750"/>
          </a:effectLst>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sv-FI" sz="3200" b="0" i="0" u="none" strike="noStrike" cap="none" spc="0" baseline="0">
                <a:solidFill>
                  <a:srgbClr val="FFFFFF"/>
                </a:solidFill>
                <a:effectLst/>
                <a:uFill>
                  <a:solidFill>
                    <a:prstClr val="black">
                      <a:alpha val="0"/>
                    </a:prstClr>
                  </a:solidFill>
                </a:uFill>
                <a:latin typeface="Tenorite"/>
                <a:ea typeface="Tenorite"/>
                <a:cs typeface="Tenorite"/>
              </a:rPr>
              <a:t>…batteriet brinner med en synlig</a:t>
            </a:r>
            <a:r>
              <a:rPr lang="sv-FI" sz="3200" b="0" i="0" u="none" strike="noStrike" cap="none" spc="0">
                <a:solidFill>
                  <a:srgbClr val="FFFFFF"/>
                </a:solidFill>
                <a:effectLst/>
                <a:uFill>
                  <a:solidFill>
                    <a:prstClr val="black">
                      <a:alpha val="0"/>
                    </a:prstClr>
                  </a:solidFill>
                </a:uFill>
                <a:latin typeface="Tenorite"/>
                <a:ea typeface="Tenorite"/>
                <a:cs typeface="Tenorite"/>
              </a:rPr>
              <a:t> </a:t>
            </a:r>
            <a:r>
              <a:rPr lang="sv-FI" sz="3200" b="0" i="0" u="none" strike="noStrike" cap="none" spc="0" baseline="0">
                <a:solidFill>
                  <a:srgbClr val="FFFFFF"/>
                </a:solidFill>
                <a:effectLst/>
                <a:uFill>
                  <a:solidFill>
                    <a:prstClr val="black">
                      <a:alpha val="0"/>
                    </a:prstClr>
                  </a:solidFill>
                </a:uFill>
                <a:latin typeface="Tenorite"/>
                <a:ea typeface="Tenorite"/>
                <a:cs typeface="Tenorite"/>
              </a:rPr>
              <a:t>låga?</a:t>
            </a:r>
          </a:p>
          <a:p>
            <a:pPr marL="0" indent="0" algn="l" defTabSz="1219170">
              <a:buClr>
                <a:srgbClr val="FFFFFF"/>
              </a:buClr>
            </a:pPr>
            <a:r>
              <a:rPr lang="fi-FI" kern="0">
                <a:solidFill>
                  <a:srgbClr val="FFFFFF"/>
                </a:solidFill>
                <a:latin typeface="Tenorite" panose="00000500000000000000" pitchFamily="2" charset="0"/>
              </a:rPr>
              <a:t> </a:t>
            </a:r>
            <a:endParaRPr lang="fi-FI" sz="2133" kern="0">
              <a:solidFill>
                <a:srgbClr val="FFFFFF"/>
              </a:solidFill>
              <a:latin typeface="Tenorite"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defRPr/>
            </a:pPr>
            <a:r>
              <a:rPr lang="sv-FI" sz="2133" b="0" i="0" u="none" strike="noStrike" cap="none" spc="0" baseline="0">
                <a:solidFill>
                  <a:srgbClr val="FFFFFF"/>
                </a:solidFill>
                <a:effectLst/>
                <a:uFill>
                  <a:solidFill>
                    <a:prstClr val="black">
                      <a:alpha val="0"/>
                    </a:prstClr>
                  </a:solidFill>
                </a:uFill>
                <a:latin typeface="Tenorite"/>
                <a:ea typeface="Tenorite"/>
                <a:cs typeface="Tenorite"/>
              </a:rPr>
              <a:t>Dra ur kontakten.</a:t>
            </a:r>
          </a:p>
          <a:p>
            <a:pPr marL="990575" lvl="1" indent="-380990" algn="l" defTabSz="1219170">
              <a:spcAft>
                <a:spcPts val="1600"/>
              </a:spcAft>
              <a:buClr>
                <a:prstClr val="white"/>
              </a:buClr>
              <a:buSzTx/>
              <a:buFont typeface="Arial" panose="020B0604020202020204" pitchFamily="34" charset="0"/>
              <a:buChar char="•"/>
              <a:defRPr/>
            </a:pPr>
            <a:r>
              <a:rPr lang="sv-FI" sz="2133" b="0" i="0" u="none" strike="noStrike" cap="none" spc="0" baseline="0">
                <a:solidFill>
                  <a:srgbClr val="FFFFFF"/>
                </a:solidFill>
                <a:effectLst/>
                <a:uFill>
                  <a:solidFill>
                    <a:prstClr val="black">
                      <a:alpha val="0"/>
                    </a:prstClr>
                  </a:solidFill>
                </a:uFill>
                <a:latin typeface="Tenorite"/>
                <a:ea typeface="Tenorite"/>
                <a:cs typeface="Tenorite"/>
              </a:rPr>
              <a:t>Lämna rummet, stäng dörren och ring </a:t>
            </a:r>
            <a:r>
              <a:rPr lang="sv-FI" sz="2133" b="1" i="0" u="none" strike="noStrike" cap="none" spc="0" baseline="0">
                <a:solidFill>
                  <a:srgbClr val="FF0000"/>
                </a:solidFill>
                <a:effectLst/>
                <a:uFill>
                  <a:solidFill>
                    <a:prstClr val="black">
                      <a:alpha val="0"/>
                    </a:prstClr>
                  </a:solidFill>
                </a:uFill>
                <a:latin typeface="Tenorite"/>
                <a:ea typeface="Tenorite"/>
                <a:cs typeface="Tenorite"/>
              </a:rPr>
              <a:t>112</a:t>
            </a:r>
            <a:r>
              <a:rPr lang="sv-FI" sz="2133" b="0" i="0" u="none" strike="noStrike" cap="none" spc="0" baseline="0">
                <a:solidFill>
                  <a:srgbClr val="FFFFFF"/>
                </a:solidFill>
                <a:effectLst/>
                <a:uFill>
                  <a:solidFill>
                    <a:prstClr val="black">
                      <a:alpha val="0"/>
                    </a:prstClr>
                  </a:solidFill>
                </a:uFill>
                <a:latin typeface="Tenorite"/>
                <a:ea typeface="Tenorite"/>
                <a:cs typeface="Tenorite"/>
              </a:rPr>
              <a:t>.</a:t>
            </a:r>
            <a:endParaRPr lang="fi-FI" sz="2667" kern="0">
              <a:solidFill>
                <a:prstClr val="white"/>
              </a:solidFill>
              <a:latin typeface="Tenorite" panose="00000500000000000000" pitchFamily="2" charset="0"/>
              <a:cs typeface="Arial"/>
              <a:sym typeface="Arial"/>
            </a:endParaRPr>
          </a:p>
        </p:txBody>
      </p:sp>
      <p:grpSp>
        <p:nvGrpSpPr>
          <p:cNvPr id="28" name="Ryhmä 27">
            <a:extLst>
              <a:ext uri="{FF2B5EF4-FFF2-40B4-BE49-F238E27FC236}">
                <a16:creationId xmlns:a16="http://schemas.microsoft.com/office/drawing/2014/main" id="{44013473-AD99-314A-D0BC-135DD8EF95F7}"/>
              </a:ext>
            </a:extLst>
          </p:cNvPr>
          <p:cNvGrpSpPr/>
          <p:nvPr/>
        </p:nvGrpSpPr>
        <p:grpSpPr>
          <a:xfrm>
            <a:off x="7716901" y="4086382"/>
            <a:ext cx="2896935" cy="2676792"/>
            <a:chOff x="1764665" y="1493007"/>
            <a:chExt cx="2832106" cy="2422038"/>
          </a:xfrm>
        </p:grpSpPr>
        <p:grpSp>
          <p:nvGrpSpPr>
            <p:cNvPr id="4" name="Ryhmä 3">
              <a:extLst>
                <a:ext uri="{FF2B5EF4-FFF2-40B4-BE49-F238E27FC236}">
                  <a16:creationId xmlns:a16="http://schemas.microsoft.com/office/drawing/2014/main" id="{D75DE4E2-B640-B54A-B559-EE59A7295019}"/>
                </a:ext>
              </a:extLst>
            </p:cNvPr>
            <p:cNvGrpSpPr/>
            <p:nvPr/>
          </p:nvGrpSpPr>
          <p:grpSpPr>
            <a:xfrm rot="11014933">
              <a:off x="1764665" y="1493007"/>
              <a:ext cx="2832106" cy="2422038"/>
              <a:chOff x="1544331" y="2014715"/>
              <a:chExt cx="2545245" cy="2247094"/>
            </a:xfrm>
          </p:grpSpPr>
          <p:sp>
            <p:nvSpPr>
              <p:cNvPr id="6" name="Ellipsi 5">
                <a:extLst>
                  <a:ext uri="{FF2B5EF4-FFF2-40B4-BE49-F238E27FC236}">
                    <a16:creationId xmlns:a16="http://schemas.microsoft.com/office/drawing/2014/main" id="{6F487D34-16C2-78F1-DE8A-DA7E2ECA3E08}"/>
                  </a:ext>
                </a:extLst>
              </p:cNvPr>
              <p:cNvSpPr/>
              <p:nvPr/>
            </p:nvSpPr>
            <p:spPr>
              <a:xfrm>
                <a:off x="1569719" y="2055519"/>
                <a:ext cx="2468882" cy="2157319"/>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6BD2A0F0-D2B2-7B60-616E-B82F77D61594}"/>
                  </a:ext>
                </a:extLst>
              </p:cNvPr>
              <p:cNvGrpSpPr/>
              <p:nvPr/>
            </p:nvGrpSpPr>
            <p:grpSpPr>
              <a:xfrm flipH="1" flipV="1">
                <a:off x="1544331" y="2014715"/>
                <a:ext cx="2545245" cy="2247094"/>
                <a:chOff x="4934423" y="4164172"/>
                <a:chExt cx="300650" cy="226686"/>
              </a:xfrm>
            </p:grpSpPr>
            <p:sp>
              <p:nvSpPr>
                <p:cNvPr id="19" name="Google Shape;20795;p106">
                  <a:extLst>
                    <a:ext uri="{FF2B5EF4-FFF2-40B4-BE49-F238E27FC236}">
                      <a16:creationId xmlns:a16="http://schemas.microsoft.com/office/drawing/2014/main" id="{987A0862-8978-3E3E-4871-6FCBF8B616F4}"/>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7FB0E943-3676-22AE-4DB5-AFBD2F3371EE}"/>
                    </a:ext>
                  </a:extLst>
                </p:cNvPr>
                <p:cNvSpPr/>
                <p:nvPr/>
              </p:nvSpPr>
              <p:spPr>
                <a:xfrm>
                  <a:off x="4934423" y="4164172"/>
                  <a:ext cx="300650" cy="226686"/>
                </a:xfrm>
                <a:custGeom>
                  <a:avLst/>
                  <a:gdLst>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F6DA004A-FFA5-BC9A-9109-C48EF466566E}"/>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81FA79AE-5DF4-AA02-6C26-F84DCBFCA765}"/>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B7DC2A1B-3399-477D-5B5D-D58759455113}"/>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AE9BCB49-CE16-20B6-F41F-7D9523D95B29}"/>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2DE79DFE-9708-2406-3EC4-C5E7803E96EE}"/>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92130D48-5897-AD3E-8CAF-E392E09C048D}"/>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7" name="Tekstiruutu 26">
              <a:extLst>
                <a:ext uri="{FF2B5EF4-FFF2-40B4-BE49-F238E27FC236}">
                  <a16:creationId xmlns:a16="http://schemas.microsoft.com/office/drawing/2014/main" id="{3C543647-B83D-375D-ACBB-30DB6DCB8FE6}"/>
                </a:ext>
              </a:extLst>
            </p:cNvPr>
            <p:cNvSpPr txBox="1"/>
            <p:nvPr/>
          </p:nvSpPr>
          <p:spPr>
            <a:xfrm>
              <a:off x="1964830" y="2046369"/>
              <a:ext cx="2492715" cy="1259265"/>
            </a:xfrm>
            <a:prstGeom prst="rect">
              <a:avLst/>
            </a:prstGeom>
            <a:noFill/>
          </p:spPr>
          <p:txBody>
            <a:bodyPr wrap="square" rtlCol="0">
              <a:spAutoFit/>
            </a:bodyPr>
            <a:lstStyle/>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Mycket giftiga brandgaser bildas vid batteribränder. </a:t>
              </a:r>
            </a:p>
            <a:p>
              <a:pPr algn="ctr" defTabSz="1219170">
                <a:buClr>
                  <a:srgbClr val="000000"/>
                </a:buClr>
              </a:pPr>
              <a:r>
                <a:rPr lang="sv-FI" sz="2133" b="0" i="0" u="none" strike="noStrike" cap="none" spc="0" baseline="0">
                  <a:solidFill>
                    <a:srgbClr val="000000"/>
                  </a:solidFill>
                  <a:effectLst/>
                  <a:uFill>
                    <a:solidFill>
                      <a:prstClr val="black">
                        <a:alpha val="0"/>
                      </a:prstClr>
                    </a:solidFill>
                  </a:uFill>
                  <a:latin typeface="Tenorite"/>
                  <a:ea typeface="Tenorite"/>
                  <a:cs typeface="Tenorite"/>
                </a:rPr>
                <a:t>Andas inte in dem!</a:t>
              </a:r>
            </a:p>
          </p:txBody>
        </p:sp>
      </p:grpSp>
    </p:spTree>
    <p:extLst>
      <p:ext uri="{BB962C8B-B14F-4D97-AF65-F5344CB8AC3E}">
        <p14:creationId xmlns:p14="http://schemas.microsoft.com/office/powerpoint/2010/main" val="8259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500"/>
                                        <p:tgtEl>
                                          <p:spTgt spid="5">
                                            <p:txEl>
                                              <p:pRg st="3" end="3"/>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2" name="Ryhmä 31">
            <a:extLst>
              <a:ext uri="{FF2B5EF4-FFF2-40B4-BE49-F238E27FC236}">
                <a16:creationId xmlns:a16="http://schemas.microsoft.com/office/drawing/2014/main" id="{B3E22A1C-733A-E77E-829F-D00D156266D0}"/>
              </a:ext>
            </a:extLst>
          </p:cNvPr>
          <p:cNvGrpSpPr/>
          <p:nvPr/>
        </p:nvGrpSpPr>
        <p:grpSpPr>
          <a:xfrm rot="11014933">
            <a:off x="2086538" y="1783287"/>
            <a:ext cx="4274445" cy="4455365"/>
            <a:chOff x="1541584" y="1518993"/>
            <a:chExt cx="2549265" cy="2743083"/>
          </a:xfrm>
        </p:grpSpPr>
        <p:sp>
          <p:nvSpPr>
            <p:cNvPr id="11" name="Tasakylkinen kolmio 25">
              <a:extLst>
                <a:ext uri="{FF2B5EF4-FFF2-40B4-BE49-F238E27FC236}">
                  <a16:creationId xmlns:a16="http://schemas.microsoft.com/office/drawing/2014/main" id="{9C2B6D69-A0D6-AE88-B02E-ED40E67FEE9E}"/>
                </a:ext>
              </a:extLst>
            </p:cNvPr>
            <p:cNvSpPr/>
            <p:nvPr/>
          </p:nvSpPr>
          <p:spPr>
            <a:xfrm rot="2026916">
              <a:off x="3244861" y="1518993"/>
              <a:ext cx="480344" cy="756748"/>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2" name="Ellipsi 11">
              <a:extLst>
                <a:ext uri="{FF2B5EF4-FFF2-40B4-BE49-F238E27FC236}">
                  <a16:creationId xmlns:a16="http://schemas.microsoft.com/office/drawing/2014/main" id="{38716C38-295E-CF8C-F6E1-0202ED4D5751}"/>
                </a:ext>
              </a:extLst>
            </p:cNvPr>
            <p:cNvSpPr/>
            <p:nvPr/>
          </p:nvSpPr>
          <p:spPr>
            <a:xfrm>
              <a:off x="1569719" y="2055519"/>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4" name="Google Shape;20789;p106">
              <a:extLst>
                <a:ext uri="{FF2B5EF4-FFF2-40B4-BE49-F238E27FC236}">
                  <a16:creationId xmlns:a16="http://schemas.microsoft.com/office/drawing/2014/main" id="{903F735C-28DD-0B03-93BC-B66651F2FF7F}"/>
                </a:ext>
              </a:extLst>
            </p:cNvPr>
            <p:cNvGrpSpPr/>
            <p:nvPr/>
          </p:nvGrpSpPr>
          <p:grpSpPr>
            <a:xfrm flipH="1" flipV="1">
              <a:off x="1541584" y="1577444"/>
              <a:ext cx="2549265" cy="2684632"/>
              <a:chOff x="4934275" y="4164150"/>
              <a:chExt cx="301125" cy="270825"/>
            </a:xfrm>
          </p:grpSpPr>
          <p:sp>
            <p:nvSpPr>
              <p:cNvPr id="15" name="Google Shape;20795;p106">
                <a:extLst>
                  <a:ext uri="{FF2B5EF4-FFF2-40B4-BE49-F238E27FC236}">
                    <a16:creationId xmlns:a16="http://schemas.microsoft.com/office/drawing/2014/main" id="{89527771-5801-FA91-70F2-F9F12260F63A}"/>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0;p106">
                <a:extLst>
                  <a:ext uri="{FF2B5EF4-FFF2-40B4-BE49-F238E27FC236}">
                    <a16:creationId xmlns:a16="http://schemas.microsoft.com/office/drawing/2014/main" id="{26CE7B60-D436-D060-1B7C-3B6AF6DEBE13}"/>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1;p106">
                <a:extLst>
                  <a:ext uri="{FF2B5EF4-FFF2-40B4-BE49-F238E27FC236}">
                    <a16:creationId xmlns:a16="http://schemas.microsoft.com/office/drawing/2014/main" id="{EB763B43-40B9-E0A6-F853-7194EA5A2F10}"/>
                  </a:ext>
                </a:extLst>
              </p:cNvPr>
              <p:cNvSpPr/>
              <p:nvPr/>
            </p:nvSpPr>
            <p:spPr>
              <a:xfrm>
                <a:off x="4956765" y="4306631"/>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2;p106">
                <a:extLst>
                  <a:ext uri="{FF2B5EF4-FFF2-40B4-BE49-F238E27FC236}">
                    <a16:creationId xmlns:a16="http://schemas.microsoft.com/office/drawing/2014/main" id="{46C0D57F-F75F-0667-E427-7FB7894AA05F}"/>
                  </a:ext>
                </a:extLst>
              </p:cNvPr>
              <p:cNvSpPr/>
              <p:nvPr/>
            </p:nvSpPr>
            <p:spPr>
              <a:xfrm>
                <a:off x="4963971" y="4307267"/>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3;p106">
                <a:extLst>
                  <a:ext uri="{FF2B5EF4-FFF2-40B4-BE49-F238E27FC236}">
                    <a16:creationId xmlns:a16="http://schemas.microsoft.com/office/drawing/2014/main" id="{CDF749F4-2232-D5DE-7C0F-3FD6D1B115A1}"/>
                  </a:ext>
                </a:extLst>
              </p:cNvPr>
              <p:cNvSpPr/>
              <p:nvPr/>
            </p:nvSpPr>
            <p:spPr>
              <a:xfrm>
                <a:off x="5161484" y="4196892"/>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4;p106">
                <a:extLst>
                  <a:ext uri="{FF2B5EF4-FFF2-40B4-BE49-F238E27FC236}">
                    <a16:creationId xmlns:a16="http://schemas.microsoft.com/office/drawing/2014/main" id="{45780AD4-CBA3-3F9E-FEC5-82B85B98B285}"/>
                  </a:ext>
                </a:extLst>
              </p:cNvPr>
              <p:cNvSpPr/>
              <p:nvPr/>
            </p:nvSpPr>
            <p:spPr>
              <a:xfrm>
                <a:off x="5175102" y="4200556"/>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Brandsläckare i skolan</a:t>
            </a:r>
            <a:endParaRPr lang="fi-FI" sz="4800">
              <a:solidFill>
                <a:srgbClr val="D92331"/>
              </a:solidFill>
              <a:sym typeface="Arial"/>
            </a:endParaRPr>
          </a:p>
        </p:txBody>
      </p:sp>
      <p:sp>
        <p:nvSpPr>
          <p:cNvPr id="2" name="Vapaamuotoinen: Muoto 1">
            <a:extLst>
              <a:ext uri="{FF2B5EF4-FFF2-40B4-BE49-F238E27FC236}">
                <a16:creationId xmlns:a16="http://schemas.microsoft.com/office/drawing/2014/main" id="{93DB00A0-D2AA-BC53-F2D2-C435DA60CAFD}"/>
              </a:ext>
            </a:extLst>
          </p:cNvPr>
          <p:cNvSpPr/>
          <p:nvPr/>
        </p:nvSpPr>
        <p:spPr>
          <a:xfrm>
            <a:off x="7307545" y="501651"/>
            <a:ext cx="4026064" cy="518255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a:blip r:embed="rId3"/>
            <a:stretch>
              <a:fillRect/>
            </a:stretch>
          </a:blipFill>
          <a:ln>
            <a:noFill/>
          </a:ln>
          <a:effectLst>
            <a:innerShdw blurRad="63500" dist="50800" dir="13500000">
              <a:prstClr val="black">
                <a:alpha val="50000"/>
              </a:prstClr>
            </a:inn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3" name="Tekstiruutu 12">
            <a:extLst>
              <a:ext uri="{FF2B5EF4-FFF2-40B4-BE49-F238E27FC236}">
                <a16:creationId xmlns:a16="http://schemas.microsoft.com/office/drawing/2014/main" id="{510EE221-B680-B625-AA2F-2719F02BED21}"/>
              </a:ext>
            </a:extLst>
          </p:cNvPr>
          <p:cNvSpPr txBox="1"/>
          <p:nvPr/>
        </p:nvSpPr>
        <p:spPr>
          <a:xfrm>
            <a:off x="2390527" y="2926529"/>
            <a:ext cx="3756276" cy="1432408"/>
          </a:xfrm>
          <a:prstGeom prst="rect">
            <a:avLst/>
          </a:prstGeom>
          <a:noFill/>
        </p:spPr>
        <p:txBody>
          <a:bodyPr wrap="square" rtlCol="0">
            <a:spAutoFit/>
          </a:bodyPr>
          <a:lstStyle/>
          <a:p>
            <a:pPr algn="ctr" defTabSz="1219170">
              <a:buClr>
                <a:srgbClr val="000000"/>
              </a:buClr>
            </a:pPr>
            <a:r>
              <a:rPr lang="sv-FI" sz="2933" b="0" i="0" u="none" strike="noStrike" cap="none" spc="0" baseline="0">
                <a:solidFill>
                  <a:srgbClr val="000000"/>
                </a:solidFill>
                <a:effectLst/>
                <a:uFill>
                  <a:solidFill>
                    <a:prstClr val="black">
                      <a:alpha val="0"/>
                    </a:prstClr>
                  </a:solidFill>
                </a:uFill>
                <a:latin typeface="Tenorite"/>
                <a:ea typeface="Tenorite"/>
                <a:cs typeface="Tenorite"/>
              </a:rPr>
              <a:t>Ta reda på </a:t>
            </a:r>
            <a:br>
              <a:rPr sz="2933"/>
            </a:br>
            <a:r>
              <a:rPr lang="sv-FI" sz="2933" b="0" i="0" u="none" strike="noStrike" cap="none" spc="0" baseline="0">
                <a:solidFill>
                  <a:srgbClr val="000000"/>
                </a:solidFill>
                <a:effectLst/>
                <a:uFill>
                  <a:solidFill>
                    <a:prstClr val="black">
                      <a:alpha val="0"/>
                    </a:prstClr>
                  </a:solidFill>
                </a:uFill>
                <a:latin typeface="Tenorite"/>
                <a:ea typeface="Tenorite"/>
                <a:cs typeface="Tenorite"/>
              </a:rPr>
              <a:t>var brandsläckarna i er skola finns.</a:t>
            </a:r>
          </a:p>
        </p:txBody>
      </p:sp>
    </p:spTree>
    <p:extLst>
      <p:ext uri="{BB962C8B-B14F-4D97-AF65-F5344CB8AC3E}">
        <p14:creationId xmlns:p14="http://schemas.microsoft.com/office/powerpoint/2010/main" val="32797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Utrymningsvägar</a:t>
            </a:r>
            <a:endParaRPr lang="fi-FI" sz="4800">
              <a:solidFill>
                <a:srgbClr val="D92331"/>
              </a:solidFill>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200" y="2177270"/>
            <a:ext cx="6558281" cy="132503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sv-FI" sz="2400" b="1" i="0" u="none" strike="noStrike" cap="none" spc="0" baseline="0">
                <a:solidFill>
                  <a:srgbClr val="FFFFFF"/>
                </a:solidFill>
                <a:effectLst/>
                <a:uFill>
                  <a:solidFill>
                    <a:prstClr val="black">
                      <a:alpha val="0"/>
                    </a:prstClr>
                  </a:solidFill>
                </a:uFill>
                <a:latin typeface="Oswald"/>
                <a:ea typeface="Oswald"/>
                <a:cs typeface="Oswald"/>
              </a:rPr>
              <a:t>Varje byggnad måste ha två separata utrymningsvägar – även i ditt eget hem.</a:t>
            </a:r>
          </a:p>
        </p:txBody>
      </p:sp>
      <p:sp>
        <p:nvSpPr>
          <p:cNvPr id="15" name="Tekstiruutu 14">
            <a:extLst>
              <a:ext uri="{FF2B5EF4-FFF2-40B4-BE49-F238E27FC236}">
                <a16:creationId xmlns:a16="http://schemas.microsoft.com/office/drawing/2014/main" id="{CFB8D196-CA52-6B70-D012-895217F77F21}"/>
              </a:ext>
            </a:extLst>
          </p:cNvPr>
          <p:cNvSpPr txBox="1"/>
          <p:nvPr/>
        </p:nvSpPr>
        <p:spPr>
          <a:xfrm>
            <a:off x="838199" y="3752740"/>
            <a:ext cx="9474200" cy="1979727"/>
          </a:xfrm>
          <a:prstGeom prst="rect">
            <a:avLst/>
          </a:prstGeom>
          <a:noFill/>
        </p:spPr>
        <p:txBody>
          <a:bodyPr wrap="square">
            <a:spAutoFit/>
          </a:bodyPr>
          <a:lstStyle/>
          <a:p>
            <a:pPr marL="304792" indent="-304792" defTabSz="1219170">
              <a:lnSpc>
                <a:spcPct val="90000"/>
              </a:lnSpc>
              <a:spcBef>
                <a:spcPts val="1333"/>
              </a:spcBef>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I ett hem kan den andra utrymningsvägen vara t.ex. ett fönster eller en balkong som är åtkomlig för brandkåren.</a:t>
            </a:r>
          </a:p>
          <a:p>
            <a:pPr marL="304792" indent="-304792" defTabSz="1219170">
              <a:lnSpc>
                <a:spcPct val="90000"/>
              </a:lnSpc>
              <a:spcBef>
                <a:spcPts val="1333"/>
              </a:spcBef>
              <a:buFont typeface="Arial" panose="020B0604020202020204" pitchFamily="34" charset="0"/>
              <a:buChar char="•"/>
              <a:defRP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Förbered dig på bränder genom att i förväg planera utrymningsvägarna och öva regelbundet.</a:t>
            </a:r>
          </a:p>
          <a:p>
            <a:pPr marL="380990" indent="-380990" defTabSz="1219170">
              <a:spcAft>
                <a:spcPts val="1600"/>
              </a:spcAft>
              <a:buClr>
                <a:prstClr val="white"/>
              </a:buClr>
              <a:buFont typeface="Arial" panose="020B0604020202020204" pitchFamily="34" charset="0"/>
              <a:buChar char="•"/>
              <a:defRPr/>
            </a:pPr>
            <a:endParaRPr lang="fi-FI" sz="2667" b="1" kern="0">
              <a:solidFill>
                <a:prstClr val="white"/>
              </a:solidFill>
              <a:latin typeface="Tenorite" panose="00000500000000000000" pitchFamily="2" charset="0"/>
              <a:cs typeface="Arial"/>
              <a:sym typeface="Arial"/>
            </a:endParaRPr>
          </a:p>
        </p:txBody>
      </p:sp>
      <p:pic>
        <p:nvPicPr>
          <p:cNvPr id="4" name="Kuva 3" descr="Kuva, joka sisältää kohteen teksti, symboli, Suorakaide, merkistö&#10;&#10;Tekoälyn generoima sisältö voi olla virheellistä.">
            <a:extLst>
              <a:ext uri="{FF2B5EF4-FFF2-40B4-BE49-F238E27FC236}">
                <a16:creationId xmlns:a16="http://schemas.microsoft.com/office/drawing/2014/main" id="{B0B41625-BF84-2F7A-EDF9-B4B9A4FFADCB}"/>
              </a:ext>
            </a:extLst>
          </p:cNvPr>
          <p:cNvPicPr>
            <a:picLocks noChangeAspect="1"/>
          </p:cNvPicPr>
          <p:nvPr/>
        </p:nvPicPr>
        <p:blipFill>
          <a:blip r:embed="rId3"/>
          <a:srcRect l="15852" t="17411" r="14703" b="16301"/>
          <a:stretch>
            <a:fillRect/>
          </a:stretch>
        </p:blipFill>
        <p:spPr>
          <a:xfrm>
            <a:off x="7508241" y="286190"/>
            <a:ext cx="4509585" cy="2872909"/>
          </a:xfrm>
          <a:prstGeom prst="rect">
            <a:avLst/>
          </a:prstGeom>
          <a:effectLst>
            <a:softEdge rad="241300"/>
          </a:effectLst>
        </p:spPr>
      </p:pic>
    </p:spTree>
    <p:extLst>
      <p:ext uri="{BB962C8B-B14F-4D97-AF65-F5344CB8AC3E}">
        <p14:creationId xmlns:p14="http://schemas.microsoft.com/office/powerpoint/2010/main" val="30831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1">
            <a:extLst>
              <a:ext uri="{FF2B5EF4-FFF2-40B4-BE49-F238E27FC236}">
                <a16:creationId xmlns:a16="http://schemas.microsoft.com/office/drawing/2014/main" id="{024FDFA4-B64D-5152-76C4-AF2EECD31DB0}"/>
              </a:ext>
            </a:extLst>
          </p:cNvPr>
          <p:cNvSpPr>
            <a:spLocks noGrp="1"/>
          </p:cNvSpPr>
          <p:nvPr>
            <p:ph type="title"/>
          </p:nvPr>
        </p:nvSpPr>
        <p:spPr>
          <a:xfrm>
            <a:off x="838200" y="501652"/>
            <a:ext cx="10515600" cy="1325033"/>
          </a:xfrm>
        </p:spPr>
        <p:txBody>
          <a:bodyPr/>
          <a:lstStyle/>
          <a:p>
            <a:r>
              <a:rPr lang="sv-FI"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Olika sätt att rädda sig själv i olika situationer</a:t>
            </a:r>
          </a:p>
        </p:txBody>
      </p:sp>
      <p:sp>
        <p:nvSpPr>
          <p:cNvPr id="4" name="Tekstiruutu 3">
            <a:extLst>
              <a:ext uri="{FF2B5EF4-FFF2-40B4-BE49-F238E27FC236}">
                <a16:creationId xmlns:a16="http://schemas.microsoft.com/office/drawing/2014/main" id="{BEFB5925-E4DA-38EF-833B-F33ABAFBD356}"/>
              </a:ext>
            </a:extLst>
          </p:cNvPr>
          <p:cNvSpPr txBox="1"/>
          <p:nvPr/>
        </p:nvSpPr>
        <p:spPr>
          <a:xfrm>
            <a:off x="3436834" y="4591384"/>
            <a:ext cx="2691359" cy="1310792"/>
          </a:xfrm>
          <a:prstGeom prst="rect">
            <a:avLst/>
          </a:prstGeom>
          <a:noFill/>
        </p:spPr>
        <p:txBody>
          <a:bodyPr wrap="square" rtlCol="0">
            <a:spAutoFit/>
          </a:bodyPr>
          <a:lstStyle/>
          <a:p>
            <a:pPr algn="ctr" defTabSz="1219170">
              <a:buClr>
                <a:srgbClr val="000000"/>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annanstans i</a:t>
            </a:r>
          </a:p>
          <a:p>
            <a:pPr algn="ctr" defTabSz="1219170">
              <a:buClr>
                <a:srgbClr val="000000"/>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höghuset</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22366135-627F-EEBB-CF3C-6E6D19D69E8F}"/>
              </a:ext>
            </a:extLst>
          </p:cNvPr>
          <p:cNvSpPr txBox="1"/>
          <p:nvPr/>
        </p:nvSpPr>
        <p:spPr>
          <a:xfrm>
            <a:off x="538338" y="4599479"/>
            <a:ext cx="2691359" cy="497891"/>
          </a:xfrm>
          <a:prstGeom prst="rect">
            <a:avLst/>
          </a:prstGeom>
          <a:noFill/>
        </p:spPr>
        <p:txBody>
          <a:bodyPr wrap="square" rtlCol="0">
            <a:spAutoFit/>
          </a:bodyPr>
          <a:lstStyle/>
          <a:p>
            <a:pPr algn="ctr" defTabSz="1219170">
              <a:buClr>
                <a:srgbClr val="000000"/>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Ditt hem brinner</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0F8A8CBF-0E64-6E94-1CF0-638344579F6D}"/>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i närheten</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EFE2356C-119A-C0FA-0372-EEDA12CC2D44}"/>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på en offentlig plats</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DD027A0C-AEE0-9110-9072-E05634F500F9}"/>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8914060D-3C52-3B43-789D-818795BFAF44}"/>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4E7C6AF4-2CFB-8536-4D5B-FBCB8CDDC96A}"/>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B88C2AC4-A6DA-0DEB-A80B-E70871BDCC9A}"/>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215026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nodeType="afterGroup">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nodeType="afterGroup">
                            <p:stCondLst>
                              <p:cond delay="3500"/>
                            </p:stCondLst>
                            <p:childTnLst>
                              <p:par>
                                <p:cTn id="29" presetID="10" presetClass="entr" presetSubtype="0"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9CD41576-3493-425E-C939-175C1DD76B44}"/>
            </a:ext>
          </a:extLst>
        </p:cNvPr>
        <p:cNvGrpSpPr/>
        <p:nvPr/>
      </p:nvGrpSpPr>
      <p:grpSpPr>
        <a:xfrm>
          <a:off x="0" y="0"/>
          <a:ext cx="0" cy="0"/>
          <a:chOff x="0" y="0"/>
          <a:chExt cx="0" cy="0"/>
        </a:xfrm>
      </p:grpSpPr>
      <p:sp>
        <p:nvSpPr>
          <p:cNvPr id="4" name="Tekstiruutu 3">
            <a:extLst>
              <a:ext uri="{FF2B5EF4-FFF2-40B4-BE49-F238E27FC236}">
                <a16:creationId xmlns:a16="http://schemas.microsoft.com/office/drawing/2014/main" id="{1E410921-A0E5-23E7-9722-06F70E8B8C58}"/>
              </a:ext>
            </a:extLst>
          </p:cNvPr>
          <p:cNvSpPr txBox="1"/>
          <p:nvPr/>
        </p:nvSpPr>
        <p:spPr>
          <a:xfrm>
            <a:off x="703662" y="606406"/>
            <a:ext cx="4116695" cy="741731"/>
          </a:xfrm>
          <a:prstGeom prst="rect">
            <a:avLst/>
          </a:prstGeom>
          <a:noFill/>
        </p:spPr>
        <p:txBody>
          <a:bodyPr wrap="square" rtlCol="0">
            <a:spAutoFit/>
          </a:bodyPr>
          <a:lstStyle/>
          <a:p>
            <a:pPr algn="ctr" defTabSz="1219170">
              <a:buClr>
                <a:srgbClr val="000000"/>
              </a:buClr>
            </a:pPr>
            <a:r>
              <a:rPr lang="sv-FI" sz="42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Ditt hem brinner</a:t>
            </a:r>
            <a:endParaRPr lang="fi-FI" sz="10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13" name="Otsikko 3">
            <a:extLst>
              <a:ext uri="{FF2B5EF4-FFF2-40B4-BE49-F238E27FC236}">
                <a16:creationId xmlns:a16="http://schemas.microsoft.com/office/drawing/2014/main" id="{704187EE-7BC0-1D80-DC32-D7BA4CAE91F8}"/>
              </a:ext>
            </a:extLst>
          </p:cNvPr>
          <p:cNvSpPr>
            <a:spLocks noGrp="1"/>
          </p:cNvSpPr>
          <p:nvPr>
            <p:ph type="title"/>
          </p:nvPr>
        </p:nvSpPr>
        <p:spPr>
          <a:xfrm>
            <a:off x="1188156" y="1539321"/>
            <a:ext cx="10515600" cy="421216"/>
          </a:xfrm>
        </p:spPr>
        <p:txBody>
          <a:bodyPr>
            <a:noAutofit/>
          </a:bodyPr>
          <a:lstStyle/>
          <a:p>
            <a:r>
              <a:rPr lang="sv-FI" sz="26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Om det börjar brinna i ditt hem,</a:t>
            </a:r>
            <a:r>
              <a:rPr lang="sv-FI" sz="2667"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ta dig ut</a:t>
            </a:r>
          </a:p>
        </p:txBody>
      </p:sp>
      <p:sp>
        <p:nvSpPr>
          <p:cNvPr id="15" name="Suorakulmio 14">
            <a:extLst>
              <a:ext uri="{FF2B5EF4-FFF2-40B4-BE49-F238E27FC236}">
                <a16:creationId xmlns:a16="http://schemas.microsoft.com/office/drawing/2014/main" id="{B3694808-0966-D9D6-B663-6322A505003B}"/>
              </a:ext>
            </a:extLst>
          </p:cNvPr>
          <p:cNvSpPr/>
          <p:nvPr/>
        </p:nvSpPr>
        <p:spPr>
          <a:xfrm>
            <a:off x="4583290" y="2099734"/>
            <a:ext cx="7405511" cy="4628444"/>
          </a:xfrm>
          <a:prstGeom prst="rect">
            <a:avLst/>
          </a:prstGeom>
          <a:solidFill>
            <a:schemeClr val="tx1">
              <a:lumMod val="95000"/>
              <a:lumOff val="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Sisällön paikkamerkki 4">
            <a:extLst>
              <a:ext uri="{FF2B5EF4-FFF2-40B4-BE49-F238E27FC236}">
                <a16:creationId xmlns:a16="http://schemas.microsoft.com/office/drawing/2014/main" id="{9F35A266-4D63-B4AF-406A-10824B2C8C0F}"/>
              </a:ext>
            </a:extLst>
          </p:cNvPr>
          <p:cNvSpPr>
            <a:spLocks noGrp="1"/>
          </p:cNvSpPr>
          <p:nvPr>
            <p:ph idx="1"/>
          </p:nvPr>
        </p:nvSpPr>
        <p:spPr>
          <a:xfrm>
            <a:off x="4820356" y="2263422"/>
            <a:ext cx="7824611" cy="4349749"/>
          </a:xfrm>
        </p:spPr>
        <p:txBody>
          <a:bodyPr>
            <a:normAutofit/>
          </a:bodyPr>
          <a:lstStyle/>
          <a:p>
            <a:pPr marL="0" indent="0">
              <a:lnSpc>
                <a:spcPct val="100000"/>
              </a:lnSpc>
              <a:spcBef>
                <a:spcPct val="0"/>
              </a:spcBef>
              <a:spcAft>
                <a:spcPts val="1600"/>
              </a:spcAft>
              <a:buNone/>
            </a:pPr>
            <a:r>
              <a:rPr lang="sv-FI"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FÖRSTAHANDSSLÄCK</a:t>
            </a:r>
            <a:r>
              <a:rPr lang="sv-FI"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om det är säkert.</a:t>
            </a:r>
          </a:p>
          <a:p>
            <a:pPr marL="457189" indent="-457189">
              <a:lnSpc>
                <a:spcPct val="100000"/>
              </a:lnSpc>
              <a:spcBef>
                <a:spcPct val="0"/>
              </a:spcBef>
              <a:spcAft>
                <a:spcPts val="1600"/>
              </a:spcAft>
              <a:buFont typeface="+mj-lt"/>
              <a:buAutoNum type="arabicPeriod"/>
            </a:pPr>
            <a:r>
              <a:rPr lang="sv-FI"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VARNA</a:t>
            </a:r>
            <a:r>
              <a:rPr lang="sv-FI"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de andra i bostaden.</a:t>
            </a:r>
          </a:p>
          <a:p>
            <a:pPr marL="457189" indent="-457189">
              <a:lnSpc>
                <a:spcPct val="100000"/>
              </a:lnSpc>
              <a:spcBef>
                <a:spcPct val="0"/>
              </a:spcBef>
              <a:spcAft>
                <a:spcPts val="1600"/>
              </a:spcAft>
              <a:buFont typeface="+mj-lt"/>
              <a:buAutoNum type="arabicPeriod"/>
            </a:pPr>
            <a:r>
              <a:rPr lang="sv-FI"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LÄMNA </a:t>
            </a:r>
            <a:r>
              <a:rPr lang="sv-FI"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den brinnande bostaden. Använd inte hissen!</a:t>
            </a:r>
          </a:p>
          <a:p>
            <a:pPr lvl="1">
              <a:lnSpc>
                <a:spcPct val="100000"/>
              </a:lnSpc>
              <a:spcBef>
                <a:spcPct val="0"/>
              </a:spcBef>
              <a:spcAft>
                <a:spcPts val="1600"/>
              </a:spcAft>
            </a:pPr>
            <a:r>
              <a:rPr lang="sv-FI" sz="20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Stäng dörrar och fönster efter dig om det är möjligt.</a:t>
            </a:r>
          </a:p>
          <a:p>
            <a:pPr lvl="1">
              <a:lnSpc>
                <a:spcPct val="100000"/>
              </a:lnSpc>
              <a:spcBef>
                <a:spcPct val="0"/>
              </a:spcBef>
              <a:spcAft>
                <a:spcPts val="1600"/>
              </a:spcAft>
            </a:pPr>
            <a:r>
              <a:rPr lang="sv-FI" sz="20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Varna andra som är i fara och hjälp dem lämna platsen.</a:t>
            </a:r>
          </a:p>
          <a:p>
            <a:pPr lvl="1">
              <a:lnSpc>
                <a:spcPct val="100000"/>
              </a:lnSpc>
              <a:spcBef>
                <a:spcPct val="0"/>
              </a:spcBef>
              <a:spcAft>
                <a:spcPts val="1600"/>
              </a:spcAft>
            </a:pPr>
            <a:r>
              <a:rPr lang="sv-FI" sz="20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Gå till samlingsplatsen.</a:t>
            </a:r>
          </a:p>
          <a:p>
            <a:pPr marL="457189" indent="-457189">
              <a:lnSpc>
                <a:spcPct val="100000"/>
              </a:lnSpc>
              <a:spcBef>
                <a:spcPct val="0"/>
              </a:spcBef>
              <a:spcAft>
                <a:spcPts val="1600"/>
              </a:spcAft>
              <a:buFont typeface="+mj-lt"/>
              <a:buAutoNum type="arabicPeriod"/>
            </a:pPr>
            <a:r>
              <a:rPr lang="sv-FI"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Ring 112</a:t>
            </a:r>
            <a:r>
              <a:rPr lang="sv-FI"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från ett säkert ställe.</a:t>
            </a:r>
          </a:p>
          <a:p>
            <a:pPr marL="457189" indent="-457189">
              <a:lnSpc>
                <a:spcPct val="100000"/>
              </a:lnSpc>
              <a:spcBef>
                <a:spcPct val="0"/>
              </a:spcBef>
              <a:spcAft>
                <a:spcPts val="1600"/>
              </a:spcAft>
              <a:buFont typeface="+mj-lt"/>
              <a:buAutoNum type="arabicPeriod"/>
            </a:pPr>
            <a:r>
              <a:rPr lang="sv-FI" sz="22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VÄGLED</a:t>
            </a:r>
            <a:r>
              <a:rPr lang="sv-FI" sz="22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räddningsverket till platsen.</a:t>
            </a:r>
          </a:p>
        </p:txBody>
      </p:sp>
      <p:sp>
        <p:nvSpPr>
          <p:cNvPr id="9" name="Vapaamuotoinen: Muoto 8">
            <a:extLst>
              <a:ext uri="{FF2B5EF4-FFF2-40B4-BE49-F238E27FC236}">
                <a16:creationId xmlns:a16="http://schemas.microsoft.com/office/drawing/2014/main" id="{D9CCE41E-97B1-6FBF-FF56-55623512835F}"/>
              </a:ext>
            </a:extLst>
          </p:cNvPr>
          <p:cNvSpPr/>
          <p:nvPr/>
        </p:nvSpPr>
        <p:spPr>
          <a:xfrm>
            <a:off x="703662" y="2848352"/>
            <a:ext cx="4116693" cy="313120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3857684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nodeType="afterGroup">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fade">
                                      <p:cBhvr>
                                        <p:cTn id="18" dur="500"/>
                                        <p:tgtEl>
                                          <p:spTgt spid="14">
                                            <p:txEl>
                                              <p:pRg st="3" end="3"/>
                                            </p:txEl>
                                          </p:spTgt>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500"/>
                                        <p:tgtEl>
                                          <p:spTgt spid="14">
                                            <p:txEl>
                                              <p:pRg st="4" end="4"/>
                                            </p:txEl>
                                          </p:spTgt>
                                        </p:tgtEl>
                                      </p:cBhvr>
                                    </p:animEffect>
                                  </p:childTnLst>
                                </p:cTn>
                              </p:par>
                              <p:par>
                                <p:cTn id="22" presetID="10" presetClass="entr" presetSubtype="0" fill="hold" grpId="0" nodeType="withEffect">
                                  <p:stCondLst>
                                    <p:cond delay="350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fade">
                                      <p:cBhvr>
                                        <p:cTn id="24" dur="500"/>
                                        <p:tgtEl>
                                          <p:spTgt spid="14">
                                            <p:txEl>
                                              <p:pRg st="5" end="5"/>
                                            </p:txEl>
                                          </p:spTgt>
                                        </p:tgtEl>
                                      </p:cBhvr>
                                    </p:animEffect>
                                  </p:childTnLst>
                                </p:cTn>
                              </p:par>
                            </p:childTnLst>
                          </p:cTn>
                        </p:par>
                        <p:par>
                          <p:cTn id="25" fill="hold">
                            <p:stCondLst>
                              <p:cond delay="5500"/>
                            </p:stCondLst>
                            <p:childTnLst>
                              <p:par>
                                <p:cTn id="26" presetID="10" presetClass="entr" presetSubtype="0" fill="hold" grpId="0" nodeType="afterEffect">
                                  <p:stCondLst>
                                    <p:cond delay="500"/>
                                  </p:stCondLst>
                                  <p:childTnLst>
                                    <p:set>
                                      <p:cBhvr>
                                        <p:cTn id="27" dur="1" fill="hold">
                                          <p:stCondLst>
                                            <p:cond delay="0"/>
                                          </p:stCondLst>
                                        </p:cTn>
                                        <p:tgtEl>
                                          <p:spTgt spid="14">
                                            <p:txEl>
                                              <p:pRg st="6" end="6"/>
                                            </p:txEl>
                                          </p:spTgt>
                                        </p:tgtEl>
                                        <p:attrNameLst>
                                          <p:attrName>style.visibility</p:attrName>
                                        </p:attrNameLst>
                                      </p:cBhvr>
                                      <p:to>
                                        <p:strVal val="visible"/>
                                      </p:to>
                                    </p:set>
                                    <p:animEffect transition="in" filter="fade">
                                      <p:cBhvr>
                                        <p:cTn id="28" dur="500"/>
                                        <p:tgtEl>
                                          <p:spTgt spid="14">
                                            <p:txEl>
                                              <p:pRg st="6" end="6"/>
                                            </p:txEl>
                                          </p:spTgt>
                                        </p:tgtEl>
                                      </p:cBhvr>
                                    </p:animEffect>
                                  </p:childTnLst>
                                </p:cTn>
                              </p:par>
                            </p:childTnLst>
                          </p:cTn>
                        </p:par>
                        <p:par>
                          <p:cTn id="29" fill="hold" nodeType="afterGroup">
                            <p:stCondLst>
                              <p:cond delay="6500"/>
                            </p:stCondLst>
                            <p:childTnLst>
                              <p:par>
                                <p:cTn id="30" presetID="10" presetClass="entr" presetSubtype="0" fill="hold" grpId="0" nodeType="afterEffect">
                                  <p:stCondLst>
                                    <p:cond delay="50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fade">
                                      <p:cBhvr>
                                        <p:cTn id="3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Vapaamuotoinen: Muoto 1">
            <a:extLst>
              <a:ext uri="{FF2B5EF4-FFF2-40B4-BE49-F238E27FC236}">
                <a16:creationId xmlns:a16="http://schemas.microsoft.com/office/drawing/2014/main" id="{B2A647C5-47F1-7713-B875-0D58DD1A9A87}"/>
              </a:ext>
            </a:extLst>
          </p:cNvPr>
          <p:cNvSpPr/>
          <p:nvPr/>
        </p:nvSpPr>
        <p:spPr>
          <a:xfrm>
            <a:off x="814728" y="392632"/>
            <a:ext cx="4366825" cy="6072736"/>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a:stretch>
          </a:blipFill>
          <a:ln>
            <a:noFill/>
          </a:ln>
          <a:effectLst>
            <a:innerShdw blurRad="63500" dist="50800" dir="13500000">
              <a:prstClr val="black">
                <a:alpha val="50000"/>
              </a:prstClr>
            </a:innerShdw>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 name="Ryhmä 2">
            <a:extLst>
              <a:ext uri="{FF2B5EF4-FFF2-40B4-BE49-F238E27FC236}">
                <a16:creationId xmlns:a16="http://schemas.microsoft.com/office/drawing/2014/main" id="{0659856C-D376-5DF0-6F39-659E8DD9ABF4}"/>
              </a:ext>
            </a:extLst>
          </p:cNvPr>
          <p:cNvGrpSpPr/>
          <p:nvPr/>
        </p:nvGrpSpPr>
        <p:grpSpPr>
          <a:xfrm>
            <a:off x="6040393" y="914705"/>
            <a:ext cx="4130419" cy="4442356"/>
            <a:chOff x="4530295" y="686028"/>
            <a:chExt cx="3097814" cy="3331767"/>
          </a:xfrm>
        </p:grpSpPr>
        <p:sp>
          <p:nvSpPr>
            <p:cNvPr id="7" name="Tasakylkinen kolmio 25">
              <a:extLst>
                <a:ext uri="{FF2B5EF4-FFF2-40B4-BE49-F238E27FC236}">
                  <a16:creationId xmlns:a16="http://schemas.microsoft.com/office/drawing/2014/main" id="{57C03613-291D-6A75-900E-63E912D2EA46}"/>
                </a:ext>
              </a:extLst>
            </p:cNvPr>
            <p:cNvSpPr/>
            <p:nvPr/>
          </p:nvSpPr>
          <p:spPr>
            <a:xfrm rot="2026916">
              <a:off x="6595832" y="686028"/>
              <a:ext cx="582727" cy="918045"/>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Ellipsi 7">
              <a:extLst>
                <a:ext uri="{FF2B5EF4-FFF2-40B4-BE49-F238E27FC236}">
                  <a16:creationId xmlns:a16="http://schemas.microsoft.com/office/drawing/2014/main" id="{369D6B50-8CD9-FF37-2E4C-1970456F92B2}"/>
                </a:ext>
              </a:extLst>
            </p:cNvPr>
            <p:cNvSpPr/>
            <p:nvPr/>
          </p:nvSpPr>
          <p:spPr>
            <a:xfrm>
              <a:off x="4563642" y="1336912"/>
              <a:ext cx="2995112" cy="261714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Tekstiruutu 8">
              <a:extLst>
                <a:ext uri="{FF2B5EF4-FFF2-40B4-BE49-F238E27FC236}">
                  <a16:creationId xmlns:a16="http://schemas.microsoft.com/office/drawing/2014/main" id="{D539CA9E-E2EC-D6AD-8D02-2902DBED22F7}"/>
                </a:ext>
              </a:extLst>
            </p:cNvPr>
            <p:cNvSpPr txBox="1"/>
            <p:nvPr/>
          </p:nvSpPr>
          <p:spPr>
            <a:xfrm>
              <a:off x="4716962" y="2325528"/>
              <a:ext cx="2717725" cy="1165860"/>
            </a:xfrm>
            <a:prstGeom prst="rect">
              <a:avLst/>
            </a:prstGeom>
            <a:noFill/>
          </p:spPr>
          <p:txBody>
            <a:bodyPr wrap="square" rtlCol="0">
              <a:spAutoFit/>
            </a:bodyPr>
            <a:lstStyle/>
            <a:p>
              <a:pPr algn="ctr" defTabSz="1219170">
                <a:buClr>
                  <a:srgbClr val="000000"/>
                </a:buClr>
              </a:pPr>
              <a:r>
                <a:rPr lang="sv-FI" sz="2400" b="1" i="0" u="none" strike="noStrike" cap="none" spc="0" baseline="0">
                  <a:solidFill>
                    <a:srgbClr val="000000"/>
                  </a:solidFill>
                  <a:effectLst/>
                  <a:uFill>
                    <a:solidFill>
                      <a:prstClr val="black">
                        <a:alpha val="0"/>
                      </a:prstClr>
                    </a:solidFill>
                  </a:uFill>
                  <a:latin typeface="Tenorite"/>
                  <a:ea typeface="Tenorite"/>
                  <a:cs typeface="Tenorite"/>
                </a:rPr>
                <a:t>Hur räddar du dig själv vid en brand om du inte kan använda ytterdörren?</a:t>
              </a:r>
            </a:p>
          </p:txBody>
        </p:sp>
        <p:grpSp>
          <p:nvGrpSpPr>
            <p:cNvPr id="10" name="Google Shape;20789;p106">
              <a:extLst>
                <a:ext uri="{FF2B5EF4-FFF2-40B4-BE49-F238E27FC236}">
                  <a16:creationId xmlns:a16="http://schemas.microsoft.com/office/drawing/2014/main" id="{9992B2AD-D59E-2F36-4861-272A9AF058E0}"/>
                </a:ext>
              </a:extLst>
            </p:cNvPr>
            <p:cNvGrpSpPr/>
            <p:nvPr/>
          </p:nvGrpSpPr>
          <p:grpSpPr>
            <a:xfrm flipH="1" flipV="1">
              <a:off x="4530295" y="761209"/>
              <a:ext cx="3097814" cy="3256586"/>
              <a:chOff x="4934275" y="4164150"/>
              <a:chExt cx="301125" cy="270825"/>
            </a:xfrm>
          </p:grpSpPr>
          <p:sp>
            <p:nvSpPr>
              <p:cNvPr id="11" name="Google Shape;20795;p106">
                <a:extLst>
                  <a:ext uri="{FF2B5EF4-FFF2-40B4-BE49-F238E27FC236}">
                    <a16:creationId xmlns:a16="http://schemas.microsoft.com/office/drawing/2014/main" id="{E539167C-3BA9-B727-A8A8-66BF699626B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20800;p106">
                <a:extLst>
                  <a:ext uri="{FF2B5EF4-FFF2-40B4-BE49-F238E27FC236}">
                    <a16:creationId xmlns:a16="http://schemas.microsoft.com/office/drawing/2014/main" id="{44294D97-D337-943D-4D40-549170904356}"/>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1;p106">
                <a:extLst>
                  <a:ext uri="{FF2B5EF4-FFF2-40B4-BE49-F238E27FC236}">
                    <a16:creationId xmlns:a16="http://schemas.microsoft.com/office/drawing/2014/main" id="{6EE35709-396C-25AD-7469-8312F6A24444}"/>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2;p106">
                <a:extLst>
                  <a:ext uri="{FF2B5EF4-FFF2-40B4-BE49-F238E27FC236}">
                    <a16:creationId xmlns:a16="http://schemas.microsoft.com/office/drawing/2014/main" id="{0FC1642D-7D17-88C2-C666-A70ED730671E}"/>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3;p106">
                <a:extLst>
                  <a:ext uri="{FF2B5EF4-FFF2-40B4-BE49-F238E27FC236}">
                    <a16:creationId xmlns:a16="http://schemas.microsoft.com/office/drawing/2014/main" id="{B8B05AA6-E2C6-EC81-906A-DCF904D0D0CD}"/>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4;p106">
                <a:extLst>
                  <a:ext uri="{FF2B5EF4-FFF2-40B4-BE49-F238E27FC236}">
                    <a16:creationId xmlns:a16="http://schemas.microsoft.com/office/drawing/2014/main" id="{2BF1AF5B-2EB7-65B1-0C54-91B01E063B62}"/>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5;p106">
                <a:extLst>
                  <a:ext uri="{FF2B5EF4-FFF2-40B4-BE49-F238E27FC236}">
                    <a16:creationId xmlns:a16="http://schemas.microsoft.com/office/drawing/2014/main" id="{0404C791-6409-26EE-26B7-BB2A4571A28E}"/>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6;p106">
                <a:extLst>
                  <a:ext uri="{FF2B5EF4-FFF2-40B4-BE49-F238E27FC236}">
                    <a16:creationId xmlns:a16="http://schemas.microsoft.com/office/drawing/2014/main" id="{BF879374-0421-C3B2-AF5F-82CD9A2DF85D}"/>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4" name="Kuva 3">
            <a:extLst>
              <a:ext uri="{FF2B5EF4-FFF2-40B4-BE49-F238E27FC236}">
                <a16:creationId xmlns:a16="http://schemas.microsoft.com/office/drawing/2014/main" id="{E562002F-E4DF-5F5A-4FEB-CD6EB6D199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012997" y="2248995"/>
            <a:ext cx="393209" cy="621365"/>
          </a:xfrm>
          <a:prstGeom prst="rect">
            <a:avLst/>
          </a:prstGeom>
          <a:effectLst>
            <a:outerShdw blurRad="50800" dist="38100" dir="2700000" algn="tl" rotWithShape="0">
              <a:prstClr val="black">
                <a:alpha val="40000"/>
              </a:prstClr>
            </a:outerShdw>
          </a:effectLst>
        </p:spPr>
      </p:pic>
      <p:pic>
        <p:nvPicPr>
          <p:cNvPr id="5" name="Kuva 4">
            <a:extLst>
              <a:ext uri="{FF2B5EF4-FFF2-40B4-BE49-F238E27FC236}">
                <a16:creationId xmlns:a16="http://schemas.microsoft.com/office/drawing/2014/main" id="{BF04EF51-B921-1851-12F6-AF51C9C84B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8435251" y="1915407"/>
            <a:ext cx="599224" cy="946917"/>
          </a:xfrm>
          <a:prstGeom prst="rect">
            <a:avLst/>
          </a:prstGeom>
          <a:effectLst>
            <a:outerShdw blurRad="50800" dist="38100" dir="2700000" algn="tl" rotWithShape="0">
              <a:prstClr val="black">
                <a:alpha val="40000"/>
              </a:prstClr>
            </a:outerShdw>
          </a:effectLst>
        </p:spPr>
      </p:pic>
      <p:pic>
        <p:nvPicPr>
          <p:cNvPr id="6" name="Kuva 5">
            <a:extLst>
              <a:ext uri="{FF2B5EF4-FFF2-40B4-BE49-F238E27FC236}">
                <a16:creationId xmlns:a16="http://schemas.microsoft.com/office/drawing/2014/main" id="{94834E59-8B79-7655-DBC9-A17B555E5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9017556" y="2373890"/>
            <a:ext cx="406323" cy="642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773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F2EFFE9B-B2B6-98F8-B2AD-3177168F1702}"/>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C7F38117-D258-82C7-90A4-F7D00F8F5876}"/>
              </a:ext>
            </a:extLst>
          </p:cNvPr>
          <p:cNvSpPr>
            <a:spLocks noGrp="1"/>
          </p:cNvSpPr>
          <p:nvPr>
            <p:ph type="title"/>
          </p:nvPr>
        </p:nvSpPr>
        <p:spPr>
          <a:xfrm>
            <a:off x="838200" y="501652"/>
            <a:ext cx="10515600" cy="1325033"/>
          </a:xfrm>
        </p:spPr>
        <p:txBody>
          <a:bodyPr/>
          <a:lstStyle/>
          <a:p>
            <a:r>
              <a:rPr lang="sv-FI"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Olika sätt att rädda sig själv i olika situationer</a:t>
            </a:r>
          </a:p>
        </p:txBody>
      </p:sp>
      <p:sp>
        <p:nvSpPr>
          <p:cNvPr id="4" name="Tekstiruutu 3">
            <a:extLst>
              <a:ext uri="{FF2B5EF4-FFF2-40B4-BE49-F238E27FC236}">
                <a16:creationId xmlns:a16="http://schemas.microsoft.com/office/drawing/2014/main" id="{CFB1B457-3415-1559-81FB-0C3764650539}"/>
              </a:ext>
            </a:extLst>
          </p:cNvPr>
          <p:cNvSpPr txBox="1"/>
          <p:nvPr/>
        </p:nvSpPr>
        <p:spPr>
          <a:xfrm>
            <a:off x="3436834" y="4591384"/>
            <a:ext cx="2691359" cy="131079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annanstans i</a:t>
            </a:r>
          </a:p>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höghuset</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C1D2F373-1620-CFA4-869F-C5DE8565F81F}"/>
              </a:ext>
            </a:extLst>
          </p:cNvPr>
          <p:cNvSpPr txBox="1"/>
          <p:nvPr/>
        </p:nvSpPr>
        <p:spPr>
          <a:xfrm>
            <a:off x="538338" y="4599479"/>
            <a:ext cx="2691359" cy="497891"/>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Ditt hem brinner</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067AA11C-CF67-E773-BAC3-A7294A5B1D03}"/>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i närheten</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2A9EAEAD-8278-AB28-FA3D-F8D5DA0D5412}"/>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på en offentlig plats</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7C381B48-DFCC-EF3D-812B-FB094F04C54B}"/>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628E653B-CA70-84E6-09E9-32B0D76D3270}"/>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AA85063C-A14D-BFDF-45D1-558227C5FED2}"/>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E8421825-9CDC-4D33-1E4D-B301CCBFE297}"/>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130438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mph" presetSubtype="2" fill="hold" grpId="0" nodeType="afterEffect">
                                  <p:stCondLst>
                                    <p:cond delay="0"/>
                                  </p:stCondLst>
                                  <p:childTnLst>
                                    <p:animClr clrSpc="rgb" dir="cw">
                                      <p:cBhvr>
                                        <p:cTn id="6" dur="2000" fill="hold"/>
                                        <p:tgtEl>
                                          <p:spTgt spid="4"/>
                                        </p:tgtEl>
                                        <p:attrNameLst>
                                          <p:attrName>stroke.color</p:attrName>
                                        </p:attrNameLst>
                                      </p:cBhvr>
                                      <p:to>
                                        <a:srgbClr val="00B050"/>
                                      </p:to>
                                    </p:animClr>
                                    <p:set>
                                      <p:cBhvr>
                                        <p:cTn id="7"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Google Shape;93;p1">
            <a:extLst>
              <a:ext uri="{FF2B5EF4-FFF2-40B4-BE49-F238E27FC236}">
                <a16:creationId xmlns:a16="http://schemas.microsoft.com/office/drawing/2014/main" id="{D92DD423-703F-6483-8C5E-8908D388212C}"/>
              </a:ext>
            </a:extLst>
          </p:cNvPr>
          <p:cNvPicPr preferRelativeResize="0"/>
          <p:nvPr/>
        </p:nvPicPr>
        <p:blipFill>
          <a:blip r:embed="rId3">
            <a:alphaModFix/>
          </a:blip>
          <a:srcRect b="22804"/>
          <a:stretch>
            <a:fillRect/>
          </a:stretch>
        </p:blipFill>
        <p:spPr>
          <a:xfrm>
            <a:off x="4521213" y="1110212"/>
            <a:ext cx="3149575" cy="1156578"/>
          </a:xfrm>
          <a:prstGeom prst="rect">
            <a:avLst/>
          </a:prstGeom>
          <a:noFill/>
          <a:ln>
            <a:noFill/>
          </a:ln>
        </p:spPr>
      </p:pic>
      <p:grpSp>
        <p:nvGrpSpPr>
          <p:cNvPr id="4" name="Ryhmä 3">
            <a:extLst>
              <a:ext uri="{FF2B5EF4-FFF2-40B4-BE49-F238E27FC236}">
                <a16:creationId xmlns:a16="http://schemas.microsoft.com/office/drawing/2014/main" id="{1D388267-744C-B5A2-1B30-7424F39388DF}"/>
              </a:ext>
            </a:extLst>
          </p:cNvPr>
          <p:cNvGrpSpPr/>
          <p:nvPr/>
        </p:nvGrpSpPr>
        <p:grpSpPr>
          <a:xfrm>
            <a:off x="2981052" y="2722683"/>
            <a:ext cx="6229893" cy="1700252"/>
            <a:chOff x="2395989" y="5320171"/>
            <a:chExt cx="4672420" cy="1275189"/>
          </a:xfrm>
        </p:grpSpPr>
        <p:sp>
          <p:nvSpPr>
            <p:cNvPr id="5" name="Suorakulmio 4">
              <a:extLst>
                <a:ext uri="{FF2B5EF4-FFF2-40B4-BE49-F238E27FC236}">
                  <a16:creationId xmlns:a16="http://schemas.microsoft.com/office/drawing/2014/main" id="{023D0910-40B5-AE70-911E-171466434897}"/>
                </a:ext>
              </a:extLst>
            </p:cNvPr>
            <p:cNvSpPr/>
            <p:nvPr/>
          </p:nvSpPr>
          <p:spPr>
            <a:xfrm>
              <a:off x="2395989" y="5504330"/>
              <a:ext cx="4672420" cy="1091030"/>
            </a:xfrm>
            <a:custGeom>
              <a:avLst/>
              <a:gdLst>
                <a:gd name="connsiteX0" fmla="*/ 0 w 4672420"/>
                <a:gd name="connsiteY0" fmla="*/ 0 h 1091030"/>
                <a:gd name="connsiteX1" fmla="*/ 630777 w 4672420"/>
                <a:gd name="connsiteY1" fmla="*/ 0 h 1091030"/>
                <a:gd name="connsiteX2" fmla="*/ 1121381 w 4672420"/>
                <a:gd name="connsiteY2" fmla="*/ 0 h 1091030"/>
                <a:gd name="connsiteX3" fmla="*/ 1565261 w 4672420"/>
                <a:gd name="connsiteY3" fmla="*/ 0 h 1091030"/>
                <a:gd name="connsiteX4" fmla="*/ 2149313 w 4672420"/>
                <a:gd name="connsiteY4" fmla="*/ 0 h 1091030"/>
                <a:gd name="connsiteX5" fmla="*/ 2826814 w 4672420"/>
                <a:gd name="connsiteY5" fmla="*/ 0 h 1091030"/>
                <a:gd name="connsiteX6" fmla="*/ 3364142 w 4672420"/>
                <a:gd name="connsiteY6" fmla="*/ 0 h 1091030"/>
                <a:gd name="connsiteX7" fmla="*/ 4041643 w 4672420"/>
                <a:gd name="connsiteY7" fmla="*/ 0 h 1091030"/>
                <a:gd name="connsiteX8" fmla="*/ 4672420 w 4672420"/>
                <a:gd name="connsiteY8" fmla="*/ 0 h 1091030"/>
                <a:gd name="connsiteX9" fmla="*/ 4672420 w 4672420"/>
                <a:gd name="connsiteY9" fmla="*/ 534605 h 1091030"/>
                <a:gd name="connsiteX10" fmla="*/ 4672420 w 4672420"/>
                <a:gd name="connsiteY10" fmla="*/ 1091030 h 1091030"/>
                <a:gd name="connsiteX11" fmla="*/ 4228540 w 4672420"/>
                <a:gd name="connsiteY11" fmla="*/ 1091030 h 1091030"/>
                <a:gd name="connsiteX12" fmla="*/ 3644488 w 4672420"/>
                <a:gd name="connsiteY12" fmla="*/ 1091030 h 1091030"/>
                <a:gd name="connsiteX13" fmla="*/ 3200608 w 4672420"/>
                <a:gd name="connsiteY13" fmla="*/ 1091030 h 1091030"/>
                <a:gd name="connsiteX14" fmla="*/ 2756728 w 4672420"/>
                <a:gd name="connsiteY14" fmla="*/ 1091030 h 1091030"/>
                <a:gd name="connsiteX15" fmla="*/ 2219400 w 4672420"/>
                <a:gd name="connsiteY15" fmla="*/ 1091030 h 1091030"/>
                <a:gd name="connsiteX16" fmla="*/ 1728795 w 4672420"/>
                <a:gd name="connsiteY16" fmla="*/ 1091030 h 1091030"/>
                <a:gd name="connsiteX17" fmla="*/ 1284916 w 4672420"/>
                <a:gd name="connsiteY17" fmla="*/ 1091030 h 1091030"/>
                <a:gd name="connsiteX18" fmla="*/ 607415 w 4672420"/>
                <a:gd name="connsiteY18" fmla="*/ 1091030 h 1091030"/>
                <a:gd name="connsiteX19" fmla="*/ 0 w 4672420"/>
                <a:gd name="connsiteY19" fmla="*/ 1091030 h 1091030"/>
                <a:gd name="connsiteX20" fmla="*/ 0 w 4672420"/>
                <a:gd name="connsiteY20" fmla="*/ 534605 h 1091030"/>
                <a:gd name="connsiteX21" fmla="*/ 0 w 4672420"/>
                <a:gd name="connsiteY21" fmla="*/ 0 h 109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2420" h="1091030" fill="none" extrusionOk="0">
                  <a:moveTo>
                    <a:pt x="0" y="0"/>
                  </a:moveTo>
                  <a:cubicBezTo>
                    <a:pt x="238575" y="-69696"/>
                    <a:pt x="446422" y="32495"/>
                    <a:pt x="630777" y="0"/>
                  </a:cubicBezTo>
                  <a:cubicBezTo>
                    <a:pt x="815132" y="-32495"/>
                    <a:pt x="961724" y="50916"/>
                    <a:pt x="1121381" y="0"/>
                  </a:cubicBezTo>
                  <a:cubicBezTo>
                    <a:pt x="1281038" y="-50916"/>
                    <a:pt x="1431606" y="35006"/>
                    <a:pt x="1565261" y="0"/>
                  </a:cubicBezTo>
                  <a:cubicBezTo>
                    <a:pt x="1698916" y="-35006"/>
                    <a:pt x="2028550" y="13571"/>
                    <a:pt x="2149313" y="0"/>
                  </a:cubicBezTo>
                  <a:cubicBezTo>
                    <a:pt x="2270076" y="-13571"/>
                    <a:pt x="2543547" y="3022"/>
                    <a:pt x="2826814" y="0"/>
                  </a:cubicBezTo>
                  <a:cubicBezTo>
                    <a:pt x="3110081" y="-3022"/>
                    <a:pt x="3225930" y="57547"/>
                    <a:pt x="3364142" y="0"/>
                  </a:cubicBezTo>
                  <a:cubicBezTo>
                    <a:pt x="3502354" y="-57547"/>
                    <a:pt x="3741408" y="68596"/>
                    <a:pt x="4041643" y="0"/>
                  </a:cubicBezTo>
                  <a:cubicBezTo>
                    <a:pt x="4341878" y="-68596"/>
                    <a:pt x="4401471" y="46575"/>
                    <a:pt x="4672420" y="0"/>
                  </a:cubicBezTo>
                  <a:cubicBezTo>
                    <a:pt x="4684752" y="202335"/>
                    <a:pt x="4612224" y="407164"/>
                    <a:pt x="4672420" y="534605"/>
                  </a:cubicBezTo>
                  <a:cubicBezTo>
                    <a:pt x="4732616" y="662046"/>
                    <a:pt x="4612551" y="978383"/>
                    <a:pt x="4672420" y="1091030"/>
                  </a:cubicBezTo>
                  <a:cubicBezTo>
                    <a:pt x="4487091" y="1138027"/>
                    <a:pt x="4345781" y="1049838"/>
                    <a:pt x="4228540" y="1091030"/>
                  </a:cubicBezTo>
                  <a:cubicBezTo>
                    <a:pt x="4111299" y="1132222"/>
                    <a:pt x="3857809" y="1080834"/>
                    <a:pt x="3644488" y="1091030"/>
                  </a:cubicBezTo>
                  <a:cubicBezTo>
                    <a:pt x="3431167" y="1101226"/>
                    <a:pt x="3307459" y="1074671"/>
                    <a:pt x="3200608" y="1091030"/>
                  </a:cubicBezTo>
                  <a:cubicBezTo>
                    <a:pt x="3093757" y="1107389"/>
                    <a:pt x="2946260" y="1044633"/>
                    <a:pt x="2756728" y="1091030"/>
                  </a:cubicBezTo>
                  <a:cubicBezTo>
                    <a:pt x="2567196" y="1137427"/>
                    <a:pt x="2372428" y="1046562"/>
                    <a:pt x="2219400" y="1091030"/>
                  </a:cubicBezTo>
                  <a:cubicBezTo>
                    <a:pt x="2066372" y="1135498"/>
                    <a:pt x="1963261" y="1045673"/>
                    <a:pt x="1728795" y="1091030"/>
                  </a:cubicBezTo>
                  <a:cubicBezTo>
                    <a:pt x="1494330" y="1136387"/>
                    <a:pt x="1395461" y="1066633"/>
                    <a:pt x="1284916" y="1091030"/>
                  </a:cubicBezTo>
                  <a:cubicBezTo>
                    <a:pt x="1174371" y="1115427"/>
                    <a:pt x="744716" y="1080575"/>
                    <a:pt x="607415" y="1091030"/>
                  </a:cubicBezTo>
                  <a:cubicBezTo>
                    <a:pt x="470114" y="1101485"/>
                    <a:pt x="193490" y="1074661"/>
                    <a:pt x="0" y="1091030"/>
                  </a:cubicBezTo>
                  <a:cubicBezTo>
                    <a:pt x="-48871" y="902877"/>
                    <a:pt x="17052" y="704259"/>
                    <a:pt x="0" y="534605"/>
                  </a:cubicBezTo>
                  <a:cubicBezTo>
                    <a:pt x="-17052" y="364951"/>
                    <a:pt x="61489" y="135331"/>
                    <a:pt x="0" y="0"/>
                  </a:cubicBezTo>
                  <a:close/>
                </a:path>
                <a:path w="4672420" h="1091030" stroke="0" extrusionOk="0">
                  <a:moveTo>
                    <a:pt x="0" y="0"/>
                  </a:moveTo>
                  <a:cubicBezTo>
                    <a:pt x="281912" y="-72069"/>
                    <a:pt x="381718" y="52054"/>
                    <a:pt x="677501" y="0"/>
                  </a:cubicBezTo>
                  <a:cubicBezTo>
                    <a:pt x="973284" y="-52054"/>
                    <a:pt x="1174387" y="64623"/>
                    <a:pt x="1308278" y="0"/>
                  </a:cubicBezTo>
                  <a:cubicBezTo>
                    <a:pt x="1442169" y="-64623"/>
                    <a:pt x="1585280" y="9485"/>
                    <a:pt x="1798882" y="0"/>
                  </a:cubicBezTo>
                  <a:cubicBezTo>
                    <a:pt x="2012484" y="-9485"/>
                    <a:pt x="2122386" y="48530"/>
                    <a:pt x="2336210" y="0"/>
                  </a:cubicBezTo>
                  <a:cubicBezTo>
                    <a:pt x="2550034" y="-48530"/>
                    <a:pt x="2674795" y="18614"/>
                    <a:pt x="2873538" y="0"/>
                  </a:cubicBezTo>
                  <a:cubicBezTo>
                    <a:pt x="3072281" y="-18614"/>
                    <a:pt x="3288796" y="20949"/>
                    <a:pt x="3457591" y="0"/>
                  </a:cubicBezTo>
                  <a:cubicBezTo>
                    <a:pt x="3626386" y="-20949"/>
                    <a:pt x="3761350" y="16975"/>
                    <a:pt x="3948195" y="0"/>
                  </a:cubicBezTo>
                  <a:cubicBezTo>
                    <a:pt x="4135040" y="-16975"/>
                    <a:pt x="4317972" y="13570"/>
                    <a:pt x="4672420" y="0"/>
                  </a:cubicBezTo>
                  <a:cubicBezTo>
                    <a:pt x="4688007" y="213116"/>
                    <a:pt x="4672392" y="377997"/>
                    <a:pt x="4672420" y="545515"/>
                  </a:cubicBezTo>
                  <a:cubicBezTo>
                    <a:pt x="4672448" y="713033"/>
                    <a:pt x="4650681" y="935785"/>
                    <a:pt x="4672420" y="1091030"/>
                  </a:cubicBezTo>
                  <a:cubicBezTo>
                    <a:pt x="4492816" y="1096689"/>
                    <a:pt x="4336418" y="1082419"/>
                    <a:pt x="4228540" y="1091030"/>
                  </a:cubicBezTo>
                  <a:cubicBezTo>
                    <a:pt x="4120662" y="1099641"/>
                    <a:pt x="3771713" y="1080513"/>
                    <a:pt x="3644488" y="1091030"/>
                  </a:cubicBezTo>
                  <a:cubicBezTo>
                    <a:pt x="3517263" y="1101547"/>
                    <a:pt x="3275041" y="1049632"/>
                    <a:pt x="3013711" y="1091030"/>
                  </a:cubicBezTo>
                  <a:cubicBezTo>
                    <a:pt x="2752381" y="1132428"/>
                    <a:pt x="2688643" y="1060746"/>
                    <a:pt x="2429658" y="1091030"/>
                  </a:cubicBezTo>
                  <a:cubicBezTo>
                    <a:pt x="2170673" y="1121314"/>
                    <a:pt x="2007349" y="1063079"/>
                    <a:pt x="1798882" y="1091030"/>
                  </a:cubicBezTo>
                  <a:cubicBezTo>
                    <a:pt x="1590415" y="1118981"/>
                    <a:pt x="1564778" y="1055442"/>
                    <a:pt x="1355002" y="1091030"/>
                  </a:cubicBezTo>
                  <a:cubicBezTo>
                    <a:pt x="1145226" y="1126618"/>
                    <a:pt x="1128047" y="1038176"/>
                    <a:pt x="911122" y="1091030"/>
                  </a:cubicBezTo>
                  <a:cubicBezTo>
                    <a:pt x="694197" y="1143884"/>
                    <a:pt x="449782" y="1036262"/>
                    <a:pt x="0" y="1091030"/>
                  </a:cubicBezTo>
                  <a:cubicBezTo>
                    <a:pt x="-46255" y="935740"/>
                    <a:pt x="27412" y="713132"/>
                    <a:pt x="0" y="578246"/>
                  </a:cubicBezTo>
                  <a:cubicBezTo>
                    <a:pt x="-27412" y="443360"/>
                    <a:pt x="10523" y="159714"/>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6" name="Suorakulmio 5">
              <a:extLst>
                <a:ext uri="{FF2B5EF4-FFF2-40B4-BE49-F238E27FC236}">
                  <a16:creationId xmlns:a16="http://schemas.microsoft.com/office/drawing/2014/main" id="{6AC6C9B3-D994-7979-4140-DD0AD161ED41}"/>
                </a:ext>
              </a:extLst>
            </p:cNvPr>
            <p:cNvSpPr/>
            <p:nvPr/>
          </p:nvSpPr>
          <p:spPr>
            <a:xfrm rot="21341044">
              <a:off x="2703806" y="5320171"/>
              <a:ext cx="2052415" cy="391885"/>
            </a:xfrm>
            <a:prstGeom prst="rect">
              <a:avLst/>
            </a:prstGeom>
            <a:solidFill>
              <a:srgbClr val="000000"/>
            </a:solidFill>
            <a:ln w="25400" cap="flat" cmpd="sng" algn="ctr">
              <a:noFill/>
              <a:prstDash val="solid"/>
            </a:ln>
            <a:effectLst/>
          </p:spPr>
          <p:txBody>
            <a:bodyPr rtlCol="0" anchor="ctr"/>
            <a:lstStyle/>
            <a:p>
              <a:pPr algn="ctr" defTabSz="1219170">
                <a:defRPr/>
              </a:pPr>
              <a:r>
                <a:rPr lang="sv-FI" sz="2667" b="1" i="0" u="none" strike="noStrike" cap="none" spc="0" baseline="0">
                  <a:solidFill>
                    <a:srgbClr val="FFFFFF"/>
                  </a:solidFill>
                  <a:effectLst/>
                  <a:uFill>
                    <a:solidFill>
                      <a:prstClr val="black">
                        <a:alpha val="0"/>
                      </a:prstClr>
                    </a:solidFill>
                  </a:uFill>
                  <a:latin typeface="Oswald"/>
                  <a:ea typeface="Oswald"/>
                  <a:cs typeface="Oswald"/>
                </a:rPr>
                <a:t>LEKTION 2:</a:t>
              </a:r>
            </a:p>
          </p:txBody>
        </p:sp>
        <p:sp>
          <p:nvSpPr>
            <p:cNvPr id="7" name="Tekstiruutu 6">
              <a:extLst>
                <a:ext uri="{FF2B5EF4-FFF2-40B4-BE49-F238E27FC236}">
                  <a16:creationId xmlns:a16="http://schemas.microsoft.com/office/drawing/2014/main" id="{907780DC-09B4-3487-49AB-FCD5A34C3A57}"/>
                </a:ext>
              </a:extLst>
            </p:cNvPr>
            <p:cNvSpPr txBox="1"/>
            <p:nvPr/>
          </p:nvSpPr>
          <p:spPr>
            <a:xfrm>
              <a:off x="2395989" y="5791674"/>
              <a:ext cx="4672420" cy="495262"/>
            </a:xfrm>
            <a:prstGeom prst="rect">
              <a:avLst/>
            </a:prstGeom>
            <a:noFill/>
          </p:spPr>
          <p:txBody>
            <a:bodyPr wrap="square" rtlCol="0">
              <a:spAutoFit/>
            </a:bodyPr>
            <a:lstStyle/>
            <a:p>
              <a:pPr algn="ctr" defTabSz="1219170">
                <a:buClr>
                  <a:srgbClr val="000000"/>
                </a:buClr>
              </a:pPr>
              <a:r>
                <a:rPr lang="sv-FI" sz="37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AGERANDE VID BRAND</a:t>
              </a:r>
            </a:p>
          </p:txBody>
        </p:sp>
      </p:grpSp>
    </p:spTree>
    <p:extLst>
      <p:ext uri="{BB962C8B-B14F-4D97-AF65-F5344CB8AC3E}">
        <p14:creationId xmlns:p14="http://schemas.microsoft.com/office/powerpoint/2010/main" val="4022295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3">
            <a:extLst>
              <a:ext uri="{FF2B5EF4-FFF2-40B4-BE49-F238E27FC236}">
                <a16:creationId xmlns:a16="http://schemas.microsoft.com/office/drawing/2014/main" id="{CC652C06-DA23-2E7C-6777-ADE41BD13E84}"/>
              </a:ext>
            </a:extLst>
          </p:cNvPr>
          <p:cNvSpPr>
            <a:spLocks noGrp="1"/>
          </p:cNvSpPr>
          <p:nvPr>
            <p:ph type="title"/>
          </p:nvPr>
        </p:nvSpPr>
        <p:spPr>
          <a:xfrm>
            <a:off x="838200" y="833273"/>
            <a:ext cx="10515600" cy="1325033"/>
          </a:xfrm>
        </p:spPr>
        <p:txBody>
          <a:bodyPr>
            <a:normAutofit/>
          </a:bodyPr>
          <a:lstStyle/>
          <a:p>
            <a:r>
              <a:rPr lang="sv-FI" sz="43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Det brinner någon annanstans i höghuset och det är rök i trappuppgången. Vad gör du?</a:t>
            </a:r>
            <a:endParaRPr lang="fi-FI" b="1"/>
          </a:p>
        </p:txBody>
      </p:sp>
      <p:sp>
        <p:nvSpPr>
          <p:cNvPr id="3" name="Sisällön paikkamerkki 4">
            <a:extLst>
              <a:ext uri="{FF2B5EF4-FFF2-40B4-BE49-F238E27FC236}">
                <a16:creationId xmlns:a16="http://schemas.microsoft.com/office/drawing/2014/main" id="{92B0309B-0A2E-A5DC-4F22-00D565B55A07}"/>
              </a:ext>
            </a:extLst>
          </p:cNvPr>
          <p:cNvSpPr>
            <a:spLocks noGrp="1"/>
          </p:cNvSpPr>
          <p:nvPr>
            <p:ph idx="1"/>
          </p:nvPr>
        </p:nvSpPr>
        <p:spPr>
          <a:xfrm>
            <a:off x="952500" y="2927409"/>
            <a:ext cx="6070600" cy="3403540"/>
          </a:xfrm>
        </p:spPr>
        <p:txBody>
          <a:bodyPr>
            <a:normAutofit/>
          </a:bodyPr>
          <a:lstStyle/>
          <a:p>
            <a:pPr marL="0" indent="0">
              <a:lnSpc>
                <a:spcPct val="100000"/>
              </a:lnSpc>
              <a:spcBef>
                <a:spcPct val="0"/>
              </a:spcBef>
              <a:spcAft>
                <a:spcPts val="1600"/>
              </a:spcAft>
              <a:buNone/>
            </a:pPr>
            <a:r>
              <a:rPr lang="sv-FI" sz="24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Spela spelet på: </a:t>
            </a:r>
          </a:p>
          <a:p>
            <a:pPr marL="0" indent="0">
              <a:lnSpc>
                <a:spcPct val="100000"/>
              </a:lnSpc>
              <a:spcBef>
                <a:spcPct val="0"/>
              </a:spcBef>
              <a:spcAft>
                <a:spcPts val="1600"/>
              </a:spcAft>
              <a:buNone/>
            </a:pPr>
            <a:r>
              <a:rPr lang="sv-FI" sz="240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hlinkClick r:id="rId3"/>
              </a:rPr>
              <a:t>bit.ly/brand-trapphuset</a:t>
            </a:r>
            <a:endParaRPr lang="sv-FI" sz="240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endParaRPr>
          </a:p>
          <a:p>
            <a:pPr marL="0" indent="0">
              <a:lnSpc>
                <a:spcPct val="100000"/>
              </a:lnSpc>
              <a:spcBef>
                <a:spcPct val="0"/>
              </a:spcBef>
              <a:spcAft>
                <a:spcPts val="1600"/>
              </a:spcAft>
              <a:buNone/>
            </a:pPr>
            <a:r>
              <a:rPr lang="sv-FI" sz="2400" b="0" i="0" u="none" strike="noStrike" cap="none" spc="0" baseline="0" dirty="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eller gå till spelet genom att läsa QR-koden. </a:t>
            </a:r>
          </a:p>
        </p:txBody>
      </p:sp>
      <p:pic>
        <p:nvPicPr>
          <p:cNvPr id="1026" name="Picture 2">
            <a:extLst>
              <a:ext uri="{FF2B5EF4-FFF2-40B4-BE49-F238E27FC236}">
                <a16:creationId xmlns:a16="http://schemas.microsoft.com/office/drawing/2014/main" id="{8FFBA1B8-C32A-130A-0C5A-CAEEAFB21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802" y="289855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64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630731" y="395280"/>
            <a:ext cx="11179628" cy="1325033"/>
          </a:xfrm>
          <a:prstGeom prst="rect">
            <a:avLst/>
          </a:prstGeom>
        </p:spPr>
        <p:txBody>
          <a:bodyPr vert="horz" lIns="121920" tIns="60960" rIns="121920" bIns="60960" rtlCol="0" anchor="ctr">
            <a:normAutofit fontScale="75000" lnSpcReduction="2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br>
              <a:rPr sz="4700"/>
            </a:br>
            <a:r>
              <a:rPr lang="sv-FI" sz="47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Stanna i din lägenhet</a:t>
            </a:r>
            <a:r>
              <a:rPr lang="sv-FI" sz="47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om det brinner någon annanstans i höghuset</a:t>
            </a:r>
            <a:endParaRPr lang="fi-FI" sz="4800">
              <a:solidFill>
                <a:srgbClr val="D92331"/>
              </a:solidFill>
              <a:sym typeface="Arial"/>
            </a:endParaRPr>
          </a:p>
        </p:txBody>
      </p:sp>
      <p:sp>
        <p:nvSpPr>
          <p:cNvPr id="6" name="Sisällön paikkamerkki 4">
            <a:extLst>
              <a:ext uri="{FF2B5EF4-FFF2-40B4-BE49-F238E27FC236}">
                <a16:creationId xmlns:a16="http://schemas.microsoft.com/office/drawing/2014/main" id="{39238D82-C514-1577-F379-3865D64F47E6}"/>
              </a:ext>
            </a:extLst>
          </p:cNvPr>
          <p:cNvSpPr>
            <a:spLocks noGrp="1"/>
          </p:cNvSpPr>
          <p:nvPr>
            <p:ph idx="1"/>
          </p:nvPr>
        </p:nvSpPr>
        <p:spPr>
          <a:xfrm>
            <a:off x="745032" y="1845574"/>
            <a:ext cx="9152003" cy="4349749"/>
          </a:xfrm>
        </p:spPr>
        <p:txBody>
          <a:bodyPr>
            <a:normAutofit/>
          </a:bodyPr>
          <a:lstStyle/>
          <a:p>
            <a:pPr marL="457189" indent="-457189">
              <a:lnSpc>
                <a:spcPct val="100000"/>
              </a:lnSpc>
              <a:spcBef>
                <a:spcPct val="0"/>
              </a:spcBef>
              <a:spcAft>
                <a:spcPts val="1600"/>
              </a:spcAft>
              <a:buFont typeface="+mj-lt"/>
              <a:buAutoNum type="arabicPeriod"/>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STANNA</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i din egen lägenhet. </a:t>
            </a:r>
            <a:br>
              <a:rPr sz="2400"/>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Gå inte ut i korridoren eller i rökfyllda rum.</a:t>
            </a:r>
          </a:p>
          <a:p>
            <a:pPr marL="457189" indent="-457189">
              <a:lnSpc>
                <a:spcPct val="100000"/>
              </a:lnSpc>
              <a:spcBef>
                <a:spcPct val="0"/>
              </a:spcBef>
              <a:spcAft>
                <a:spcPts val="1600"/>
              </a:spcAft>
              <a:buFont typeface="+mj-lt"/>
              <a:buAutoNum type="arabicPeriod"/>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STÄNG</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mellandörrarna till tamburen.</a:t>
            </a:r>
          </a:p>
          <a:p>
            <a:pPr marL="457189" indent="-457189">
              <a:lnSpc>
                <a:spcPct val="100000"/>
              </a:lnSpc>
              <a:spcBef>
                <a:spcPct val="0"/>
              </a:spcBef>
              <a:spcAft>
                <a:spcPts val="1600"/>
              </a:spcAft>
              <a:buFont typeface="+mj-lt"/>
              <a:buAutoNum type="arabicPeriod"/>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RING</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sv-FI" sz="2400" b="0" i="0" u="none" strike="noStrike" cap="none" spc="0" baseline="0">
                <a:solidFill>
                  <a:srgbClr val="FF0000"/>
                </a:solidFill>
                <a:effectLst>
                  <a:outerShdw blurRad="38100" dist="38100" dir="2700000" algn="tl">
                    <a:srgbClr val="000000"/>
                  </a:outerShdw>
                </a:effectLst>
                <a:uFill>
                  <a:solidFill>
                    <a:prstClr val="black">
                      <a:alpha val="0"/>
                    </a:prstClr>
                  </a:solidFill>
                </a:uFill>
                <a:latin typeface="Tenorite"/>
                <a:ea typeface="Tenorite"/>
                <a:cs typeface="Tenorite"/>
              </a:rPr>
              <a:t>112</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a:t>
            </a:r>
          </a:p>
          <a:p>
            <a:pPr marL="457189" indent="-457189">
              <a:lnSpc>
                <a:spcPct val="100000"/>
              </a:lnSpc>
              <a:spcBef>
                <a:spcPct val="0"/>
              </a:spcBef>
              <a:spcAft>
                <a:spcPts val="1600"/>
              </a:spcAft>
              <a:buFont typeface="+mj-lt"/>
              <a:buAutoNum type="arabicPeriod"/>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TÄTA</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dörrspringan med en våt handduk och tejpa </a:t>
            </a:r>
            <a:b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för brevluckans springor om det kommer in rök </a:t>
            </a:r>
            <a:b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i lägenheten.</a:t>
            </a:r>
          </a:p>
          <a:p>
            <a:pPr marL="457189" indent="-457189">
              <a:lnSpc>
                <a:spcPct val="100000"/>
              </a:lnSpc>
              <a:spcBef>
                <a:spcPct val="0"/>
              </a:spcBef>
              <a:spcAft>
                <a:spcPts val="1600"/>
              </a:spcAft>
              <a:buFont typeface="+mj-lt"/>
              <a:buAutoNum type="arabicPeriod"/>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STÄLL DIG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vid</a:t>
            </a: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ett öppet fönster eller på balkongen, </a:t>
            </a:r>
            <a:br>
              <a:rPr sz="2400"/>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om det fortfarande kommer rök in i lägenheten.</a:t>
            </a:r>
          </a:p>
        </p:txBody>
      </p:sp>
      <p:pic>
        <p:nvPicPr>
          <p:cNvPr id="14" name="Kuva 13" descr="Kuva, joka sisältää kohteen rakennus, Ovenkahva, seinä, Kodin ovi&#10;&#10;Tekoälyn generoima sisältö voi olla virheellistä.">
            <a:extLst>
              <a:ext uri="{FF2B5EF4-FFF2-40B4-BE49-F238E27FC236}">
                <a16:creationId xmlns:a16="http://schemas.microsoft.com/office/drawing/2014/main" id="{13E3E4A7-9023-6FFC-9A6C-543F98BFBEB4}"/>
              </a:ext>
            </a:extLst>
          </p:cNvPr>
          <p:cNvPicPr>
            <a:picLocks noChangeAspect="1"/>
          </p:cNvPicPr>
          <p:nvPr/>
        </p:nvPicPr>
        <p:blipFill>
          <a:blip r:embed="rId3"/>
          <a:srcRect l="7754" t="31643" r="2785" b="8716"/>
          <a:stretch>
            <a:fillRect/>
          </a:stretch>
        </p:blipFill>
        <p:spPr>
          <a:xfrm>
            <a:off x="8011260" y="1511153"/>
            <a:ext cx="4090133" cy="4090133"/>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63500"/>
          </a:effectLst>
        </p:spPr>
      </p:pic>
    </p:spTree>
    <p:extLst>
      <p:ext uri="{BB962C8B-B14F-4D97-AF65-F5344CB8AC3E}">
        <p14:creationId xmlns:p14="http://schemas.microsoft.com/office/powerpoint/2010/main" val="44539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2415C2A1-8AC9-31E1-2B37-E470CEA8A90B}"/>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FB8C7579-F2C1-3B8A-1869-6FA590CFB584}"/>
              </a:ext>
            </a:extLst>
          </p:cNvPr>
          <p:cNvSpPr>
            <a:spLocks noGrp="1"/>
          </p:cNvSpPr>
          <p:nvPr>
            <p:ph type="title"/>
          </p:nvPr>
        </p:nvSpPr>
        <p:spPr>
          <a:xfrm>
            <a:off x="838200" y="501652"/>
            <a:ext cx="10515600" cy="1325033"/>
          </a:xfrm>
        </p:spPr>
        <p:txBody>
          <a:bodyPr/>
          <a:lstStyle/>
          <a:p>
            <a:r>
              <a:rPr lang="sv-FI"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Olika sätt att rädda sig själv i olika situationer</a:t>
            </a:r>
          </a:p>
        </p:txBody>
      </p:sp>
      <p:sp>
        <p:nvSpPr>
          <p:cNvPr id="4" name="Tekstiruutu 3">
            <a:extLst>
              <a:ext uri="{FF2B5EF4-FFF2-40B4-BE49-F238E27FC236}">
                <a16:creationId xmlns:a16="http://schemas.microsoft.com/office/drawing/2014/main" id="{8E72154B-B0FB-3669-5DBC-25DC4B3E7EBB}"/>
              </a:ext>
            </a:extLst>
          </p:cNvPr>
          <p:cNvSpPr txBox="1"/>
          <p:nvPr/>
        </p:nvSpPr>
        <p:spPr>
          <a:xfrm>
            <a:off x="3436834" y="4591384"/>
            <a:ext cx="2691359" cy="131079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annanstans</a:t>
            </a:r>
          </a:p>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höghuset</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E51372D3-326A-0B60-F90D-A2A7BF1E0305}"/>
              </a:ext>
            </a:extLst>
          </p:cNvPr>
          <p:cNvSpPr txBox="1"/>
          <p:nvPr/>
        </p:nvSpPr>
        <p:spPr>
          <a:xfrm>
            <a:off x="538338" y="4599479"/>
            <a:ext cx="2691359" cy="497891"/>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Ditt hem brinner</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BEF81C86-B25F-B412-E83F-D3F4692A4AA3}"/>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i närheten</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B33B4217-90EA-5228-9C82-56F096B3FEC0}"/>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på en offentlig plats</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ACAB858C-93C1-EBA3-11CD-27F403F92D5C}"/>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139ED7A4-B108-4B89-A179-092CD1A2C330}"/>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60B9D50B-BCB2-B46C-9716-918150635262}"/>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01A7C051-1E91-DC98-92A1-2491AF721A36}"/>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33299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mph" presetSubtype="2" fill="hold" nodeType="afterEffect">
                                  <p:stCondLst>
                                    <p:cond delay="0"/>
                                  </p:stCondLst>
                                  <p:childTnLst>
                                    <p:animClr clrSpc="rgb" dir="cw">
                                      <p:cBhvr>
                                        <p:cTn id="6" dur="2000" fill="hold"/>
                                        <p:tgtEl>
                                          <p:spTgt spid="6"/>
                                        </p:tgtEl>
                                        <p:attrNameLst>
                                          <p:attrName>stroke.color</p:attrName>
                                        </p:attrNameLst>
                                      </p:cBhvr>
                                      <p:to>
                                        <a:srgbClr val="92D050"/>
                                      </p:to>
                                    </p:animClr>
                                    <p:set>
                                      <p:cBhvr>
                                        <p:cTn id="7" dur="2000" fill="hold"/>
                                        <p:tgtEl>
                                          <p:spTgt spid="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360"/>
        <p:cNvGrpSpPr/>
        <p:nvPr/>
      </p:nvGrpSpPr>
      <p:grpSpPr>
        <a:xfrm>
          <a:off x="0" y="0"/>
          <a:ext cx="0" cy="0"/>
          <a:chOff x="0" y="0"/>
          <a:chExt cx="0" cy="0"/>
        </a:xfrm>
      </p:grpSpPr>
      <p:sp>
        <p:nvSpPr>
          <p:cNvPr id="2" name="Otsikko 3">
            <a:extLst>
              <a:ext uri="{FF2B5EF4-FFF2-40B4-BE49-F238E27FC236}">
                <a16:creationId xmlns:a16="http://schemas.microsoft.com/office/drawing/2014/main" id="{208EA492-9457-AE00-BEF2-37E027821771}"/>
              </a:ext>
            </a:extLst>
          </p:cNvPr>
          <p:cNvSpPr>
            <a:spLocks noGrp="1"/>
          </p:cNvSpPr>
          <p:nvPr>
            <p:ph type="title"/>
          </p:nvPr>
        </p:nvSpPr>
        <p:spPr>
          <a:xfrm>
            <a:off x="838200" y="833272"/>
            <a:ext cx="10515600" cy="1325033"/>
          </a:xfrm>
        </p:spPr>
        <p:txBody>
          <a:bodyPr>
            <a:normAutofit/>
          </a:bodyPr>
          <a:lstStyle/>
          <a:p>
            <a:r>
              <a:rPr lang="sv-FI" sz="43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Hur agerar du om det brinner annanstans nära dig?</a:t>
            </a:r>
            <a:endParaRPr lang="fi-FI" b="1">
              <a:latin typeface="Oswald"/>
            </a:endParaRPr>
          </a:p>
        </p:txBody>
      </p:sp>
      <p:sp>
        <p:nvSpPr>
          <p:cNvPr id="3" name="Sisällön paikkamerkki 4">
            <a:extLst>
              <a:ext uri="{FF2B5EF4-FFF2-40B4-BE49-F238E27FC236}">
                <a16:creationId xmlns:a16="http://schemas.microsoft.com/office/drawing/2014/main" id="{B821A4D9-9740-2BCC-10BA-7A508BEFC630}"/>
              </a:ext>
            </a:extLst>
          </p:cNvPr>
          <p:cNvSpPr>
            <a:spLocks noGrp="1"/>
          </p:cNvSpPr>
          <p:nvPr>
            <p:ph idx="1"/>
          </p:nvPr>
        </p:nvSpPr>
        <p:spPr>
          <a:xfrm>
            <a:off x="952500" y="3208934"/>
            <a:ext cx="6070600" cy="3147415"/>
          </a:xfrm>
        </p:spPr>
        <p:txBody>
          <a:bodyPr>
            <a:normAutofit/>
          </a:bodyPr>
          <a:lstStyle/>
          <a:p>
            <a:pPr marL="0" indent="0">
              <a:lnSpc>
                <a:spcPct val="100000"/>
              </a:lnSpc>
              <a:spcBef>
                <a:spcPct val="0"/>
              </a:spcBef>
              <a:spcAft>
                <a:spcPts val="1600"/>
              </a:spcAft>
              <a:buNone/>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Spela spelet på: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hlinkClick r:id="rId3" history="0"/>
              </a:rPr>
              <a:t>bit.ly/tulipalo2</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br>
              <a:rPr sz="2400"/>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eller gå till spelet genom att läsa QR-koden. </a:t>
            </a:r>
          </a:p>
        </p:txBody>
      </p:sp>
      <p:pic>
        <p:nvPicPr>
          <p:cNvPr id="4" name="Picture 2">
            <a:extLst>
              <a:ext uri="{FF2B5EF4-FFF2-40B4-BE49-F238E27FC236}">
                <a16:creationId xmlns:a16="http://schemas.microsoft.com/office/drawing/2014/main" id="{6F756FA7-F342-B2B6-1AE9-5191750598C6}"/>
              </a:ext>
            </a:extLst>
          </p:cNvPr>
          <p:cNvPicPr>
            <a:picLocks noChangeAspect="1" noChangeArrowheads="1"/>
          </p:cNvPicPr>
          <p:nvPr/>
        </p:nvPicPr>
        <p:blipFill>
          <a:blip r:embed="rId4"/>
          <a:stretch>
            <a:fillRect/>
          </a:stretch>
        </p:blipFill>
        <p:spPr bwMode="auto">
          <a:xfrm>
            <a:off x="7264396" y="2006600"/>
            <a:ext cx="3546715" cy="354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23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838200" y="287725"/>
            <a:ext cx="11179628" cy="1050458"/>
          </a:xfrm>
          <a:prstGeom prst="rect">
            <a:avLst/>
          </a:prstGeom>
        </p:spPr>
        <p:txBody>
          <a:bodyPr vert="horz" lIns="121920" tIns="60960" rIns="121920" bIns="60960" rtlCol="0" anchor="ctr">
            <a:normAutofit fontScale="85000" lnSpcReduction="2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br>
              <a:rPr sz="4700"/>
            </a:br>
            <a:r>
              <a:rPr lang="sv-FI" sz="47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Stanna inne i lägenheten </a:t>
            </a:r>
            <a:r>
              <a:rPr lang="sv-FI" sz="47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om det brinner i närheten.</a:t>
            </a:r>
            <a:endParaRPr lang="fi-FI" sz="4800">
              <a:solidFill>
                <a:srgbClr val="D92331"/>
              </a:solidFill>
              <a:sym typeface="Arial"/>
            </a:endParaRPr>
          </a:p>
        </p:txBody>
      </p:sp>
      <p:sp>
        <p:nvSpPr>
          <p:cNvPr id="5" name="Sisällön paikkamerkki 4">
            <a:extLst>
              <a:ext uri="{FF2B5EF4-FFF2-40B4-BE49-F238E27FC236}">
                <a16:creationId xmlns:a16="http://schemas.microsoft.com/office/drawing/2014/main" id="{0D073F23-2679-8FD6-2FDB-EF7F4E89C645}"/>
              </a:ext>
            </a:extLst>
          </p:cNvPr>
          <p:cNvSpPr>
            <a:spLocks noGrp="1"/>
          </p:cNvSpPr>
          <p:nvPr>
            <p:ph idx="1"/>
          </p:nvPr>
        </p:nvSpPr>
        <p:spPr>
          <a:xfrm>
            <a:off x="838200" y="1740561"/>
            <a:ext cx="7000000" cy="3999839"/>
          </a:xfrm>
        </p:spPr>
        <p:txBody>
          <a:bodyPr>
            <a:normAutofit/>
          </a:bodyPr>
          <a:lstStyle/>
          <a:p>
            <a:pPr marL="457189" indent="-457189">
              <a:lnSpc>
                <a:spcPct val="100000"/>
              </a:lnSpc>
              <a:spcBef>
                <a:spcPct val="0"/>
              </a:spcBef>
              <a:spcAft>
                <a:spcPts val="1600"/>
              </a:spcAft>
              <a:buFont typeface="+mj-lt"/>
              <a:buAutoNum type="arabicPeriod"/>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Gå inte till brandplatsen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om du får veta att </a:t>
            </a:r>
            <a:b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det brinner i närheten.</a:t>
            </a:r>
          </a:p>
          <a:p>
            <a:pPr marL="457189" indent="-457189">
              <a:lnSpc>
                <a:spcPct val="100000"/>
              </a:lnSpc>
              <a:spcBef>
                <a:spcPct val="0"/>
              </a:spcBef>
              <a:spcAft>
                <a:spcPts val="1600"/>
              </a:spcAft>
              <a:buFont typeface="+mj-lt"/>
              <a:buAutoNum type="arabicPeriod"/>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Stäng fönstren och vid behov ventilationen </a:t>
            </a:r>
            <a:b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om det kommer in brandrök.</a:t>
            </a:r>
          </a:p>
          <a:p>
            <a:pPr marL="457189" indent="-457189">
              <a:lnSpc>
                <a:spcPct val="100000"/>
              </a:lnSpc>
              <a:spcBef>
                <a:spcPct val="0"/>
              </a:spcBef>
              <a:spcAft>
                <a:spcPts val="1600"/>
              </a:spcAft>
              <a:buFont typeface="+mj-lt"/>
              <a:buAutoNum type="arabicPeriod"/>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Följ myndigheternas anvisningar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t.ex. i </a:t>
            </a:r>
            <a:b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112-appen.</a:t>
            </a:r>
          </a:p>
          <a:p>
            <a:pPr marL="457189" indent="-457189">
              <a:lnSpc>
                <a:spcPct val="100000"/>
              </a:lnSpc>
              <a:spcBef>
                <a:spcPct val="0"/>
              </a:spcBef>
              <a:spcAft>
                <a:spcPts val="1600"/>
              </a:spcAft>
              <a:buFont typeface="+mj-lt"/>
              <a:buAutoNum type="arabicPeriod"/>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Ta skydd inomhus vid behov.</a:t>
            </a:r>
          </a:p>
        </p:txBody>
      </p:sp>
      <p:sp>
        <p:nvSpPr>
          <p:cNvPr id="7" name="Vapaamuotoinen: Muoto 6">
            <a:extLst>
              <a:ext uri="{FF2B5EF4-FFF2-40B4-BE49-F238E27FC236}">
                <a16:creationId xmlns:a16="http://schemas.microsoft.com/office/drawing/2014/main" id="{E3182286-2CF5-B30B-AE31-0E04E0DF8021}"/>
              </a:ext>
            </a:extLst>
          </p:cNvPr>
          <p:cNvSpPr/>
          <p:nvPr/>
        </p:nvSpPr>
        <p:spPr>
          <a:xfrm>
            <a:off x="7445908" y="1491344"/>
            <a:ext cx="4571920" cy="449827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26037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A60110BA-8537-A955-3D95-4512ABD0F430}"/>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769E6A79-858A-D37B-45E5-96BAEDBE5D6E}"/>
              </a:ext>
            </a:extLst>
          </p:cNvPr>
          <p:cNvSpPr>
            <a:spLocks noGrp="1"/>
          </p:cNvSpPr>
          <p:nvPr>
            <p:ph type="title"/>
          </p:nvPr>
        </p:nvSpPr>
        <p:spPr>
          <a:xfrm>
            <a:off x="838200" y="501652"/>
            <a:ext cx="10515600" cy="1325033"/>
          </a:xfrm>
        </p:spPr>
        <p:txBody>
          <a:bodyPr/>
          <a:lstStyle/>
          <a:p>
            <a:r>
              <a:rPr lang="sv-FI"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Olika sätt att rädda sig själv i olika situationer</a:t>
            </a:r>
          </a:p>
        </p:txBody>
      </p:sp>
      <p:sp>
        <p:nvSpPr>
          <p:cNvPr id="4" name="Tekstiruutu 3">
            <a:extLst>
              <a:ext uri="{FF2B5EF4-FFF2-40B4-BE49-F238E27FC236}">
                <a16:creationId xmlns:a16="http://schemas.microsoft.com/office/drawing/2014/main" id="{80F2624F-FD2C-5980-2C64-310B5D8A5468}"/>
              </a:ext>
            </a:extLst>
          </p:cNvPr>
          <p:cNvSpPr txBox="1"/>
          <p:nvPr/>
        </p:nvSpPr>
        <p:spPr>
          <a:xfrm>
            <a:off x="3436834" y="4591384"/>
            <a:ext cx="2691359" cy="131079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annanstans</a:t>
            </a:r>
          </a:p>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höghuset</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308E035C-A0D7-F798-F5D0-64FA68767ED8}"/>
              </a:ext>
            </a:extLst>
          </p:cNvPr>
          <p:cNvSpPr txBox="1"/>
          <p:nvPr/>
        </p:nvSpPr>
        <p:spPr>
          <a:xfrm>
            <a:off x="538338" y="4599479"/>
            <a:ext cx="2691359" cy="497891"/>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Ditt hem brinner</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7256C67F-65E0-5E08-1DDB-72B154E46CD9}"/>
              </a:ext>
            </a:extLst>
          </p:cNvPr>
          <p:cNvSpPr txBox="1"/>
          <p:nvPr/>
        </p:nvSpPr>
        <p:spPr>
          <a:xfrm>
            <a:off x="6201937" y="4591384"/>
            <a:ext cx="2691359" cy="90434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i närheten</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F0831947-903B-9EF0-223F-8B11F67E52C0}"/>
              </a:ext>
            </a:extLst>
          </p:cNvPr>
          <p:cNvSpPr txBox="1"/>
          <p:nvPr/>
        </p:nvSpPr>
        <p:spPr>
          <a:xfrm>
            <a:off x="9121011" y="4591385"/>
            <a:ext cx="2691359" cy="904342"/>
          </a:xfrm>
          <a:prstGeom prst="rect">
            <a:avLst/>
          </a:prstGeom>
          <a:noFill/>
        </p:spPr>
        <p:txBody>
          <a:bodyPr wrap="square" rtlCol="0">
            <a:spAutoFit/>
          </a:bodyPr>
          <a:lstStyle/>
          <a:p>
            <a:pPr algn="ctr" defTabSz="1219170">
              <a:buClr>
                <a:srgbClr val="000000"/>
              </a:buClr>
              <a:defRPr/>
            </a:pPr>
            <a:r>
              <a:rPr lang="sv-FI" sz="2667"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Det brinner på en offentlig plats</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389630B7-6C18-D89D-C5E6-1EDEA5517744}"/>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28A0092B-C50C-407E-A947-70E740481C1C}">
                  <a14:useLocalDpi xmlns:a14="http://schemas.microsoft.com/office/drawing/2010/main"/>
                </a:ext>
              </a:extLst>
            </a:blip>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0824430C-21DE-BF71-9E60-854A1387714D}"/>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9E114A89-6611-EFA2-7394-B4F350687C9B}"/>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13122DB6-7946-A4C5-6956-12DB129FA067}"/>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409107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mph" presetSubtype="2" fill="hold" nodeType="afterEffect">
                                  <p:stCondLst>
                                    <p:cond delay="0"/>
                                  </p:stCondLst>
                                  <p:childTnLst>
                                    <p:animClr clrSpc="rgb" dir="cw">
                                      <p:cBhvr>
                                        <p:cTn id="6" dur="2000" fill="hold"/>
                                        <p:tgtEl>
                                          <p:spTgt spid="7"/>
                                        </p:tgtEl>
                                        <p:attrNameLst>
                                          <p:attrName>stroke.color</p:attrName>
                                        </p:attrNameLst>
                                      </p:cBhvr>
                                      <p:to>
                                        <a:srgbClr val="92D050"/>
                                      </p:to>
                                    </p:animClr>
                                    <p:set>
                                      <p:cBhvr>
                                        <p:cTn id="7" dur="2000" fill="hold"/>
                                        <p:tgtEl>
                                          <p:spTgt spid="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p:nvPr/>
        </p:nvSpPr>
        <p:spPr>
          <a:xfrm>
            <a:off x="838199" y="852778"/>
            <a:ext cx="11179628"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Om det brinner på en offentlig plats,</a:t>
            </a:r>
            <a:br>
              <a:rPr sz="4700"/>
            </a:br>
            <a:r>
              <a:rPr lang="sv-FI" sz="47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följ instruktionerna</a:t>
            </a:r>
            <a:endParaRPr lang="fi-FI" sz="4800">
              <a:solidFill>
                <a:srgbClr val="D92331"/>
              </a:solidFill>
              <a:sym typeface="Arial"/>
            </a:endParaRPr>
          </a:p>
        </p:txBody>
      </p:sp>
      <p:sp>
        <p:nvSpPr>
          <p:cNvPr id="5" name="Sisällön paikkamerkki 4">
            <a:extLst>
              <a:ext uri="{FF2B5EF4-FFF2-40B4-BE49-F238E27FC236}">
                <a16:creationId xmlns:a16="http://schemas.microsoft.com/office/drawing/2014/main" id="{C459C70B-84F6-9FF0-E7A0-5DF8EAF8B16F}"/>
              </a:ext>
            </a:extLst>
          </p:cNvPr>
          <p:cNvSpPr>
            <a:spLocks noGrp="1"/>
          </p:cNvSpPr>
          <p:nvPr>
            <p:ph idx="1"/>
          </p:nvPr>
        </p:nvSpPr>
        <p:spPr>
          <a:xfrm>
            <a:off x="952501" y="2389632"/>
            <a:ext cx="7152403" cy="3941317"/>
          </a:xfrm>
        </p:spPr>
        <p:txBody>
          <a:bodyPr>
            <a:normAutofit/>
          </a:bodyPr>
          <a:lstStyle/>
          <a:p>
            <a:pPr>
              <a:lnSpc>
                <a:spcPct val="100000"/>
              </a:lnSpc>
              <a:spcBef>
                <a:spcPct val="0"/>
              </a:spcBef>
              <a:spcAft>
                <a:spcPts val="1600"/>
              </a:spcAft>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Sök dig inte mot röken.</a:t>
            </a:r>
          </a:p>
          <a:p>
            <a:pPr>
              <a:lnSpc>
                <a:spcPct val="100000"/>
              </a:lnSpc>
              <a:spcBef>
                <a:spcPct val="0"/>
              </a:spcBef>
              <a:spcAft>
                <a:spcPts val="1600"/>
              </a:spcAft>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Håll dig lugn och rör dig snabbt, </a:t>
            </a:r>
            <a:br>
              <a:rPr sz="2400"/>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men spring inte.</a:t>
            </a:r>
          </a:p>
          <a:p>
            <a:pPr>
              <a:lnSpc>
                <a:spcPct val="100000"/>
              </a:lnSpc>
              <a:spcBef>
                <a:spcPct val="0"/>
              </a:spcBef>
              <a:spcAft>
                <a:spcPts val="1600"/>
              </a:spcAft>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Använd markerade utrymningsvägar.</a:t>
            </a:r>
          </a:p>
          <a:p>
            <a:pPr>
              <a:lnSpc>
                <a:spcPct val="100000"/>
              </a:lnSpc>
              <a:spcBef>
                <a:spcPct val="0"/>
              </a:spcBef>
              <a:spcAft>
                <a:spcPts val="1600"/>
              </a:spcAft>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Gå till samlingsplatsen.</a:t>
            </a:r>
          </a:p>
        </p:txBody>
      </p:sp>
      <p:sp>
        <p:nvSpPr>
          <p:cNvPr id="2" name="Vapaamuotoinen: Muoto 1">
            <a:extLst>
              <a:ext uri="{FF2B5EF4-FFF2-40B4-BE49-F238E27FC236}">
                <a16:creationId xmlns:a16="http://schemas.microsoft.com/office/drawing/2014/main" id="{F8109223-5E97-B33D-AEBA-310476A622BA}"/>
              </a:ext>
            </a:extLst>
          </p:cNvPr>
          <p:cNvSpPr/>
          <p:nvPr/>
        </p:nvSpPr>
        <p:spPr>
          <a:xfrm>
            <a:off x="7227635" y="1501413"/>
            <a:ext cx="4551055" cy="421585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96DAC541-7B7A-43D3-8B79-37D633B846F1}">
                  <asvg:svgBlip xmlns:asvg="http://schemas.microsoft.com/office/drawing/2016/SVG/main" r:embed="rId4"/>
                </a:ext>
              </a:extLst>
            </a:blip>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379373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 name="Ryhmä 1">
            <a:extLst>
              <a:ext uri="{FF2B5EF4-FFF2-40B4-BE49-F238E27FC236}">
                <a16:creationId xmlns:a16="http://schemas.microsoft.com/office/drawing/2014/main" id="{ABACFB24-0F71-172A-F5BA-946BF85E4BD8}"/>
              </a:ext>
            </a:extLst>
          </p:cNvPr>
          <p:cNvGrpSpPr/>
          <p:nvPr/>
        </p:nvGrpSpPr>
        <p:grpSpPr>
          <a:xfrm>
            <a:off x="3333310" y="950604"/>
            <a:ext cx="5965417" cy="4933635"/>
            <a:chOff x="2499982" y="712954"/>
            <a:chExt cx="4474063" cy="3427621"/>
          </a:xfrm>
        </p:grpSpPr>
        <p:sp>
          <p:nvSpPr>
            <p:cNvPr id="6" name="Tasakylkinen kolmio 25">
              <a:extLst>
                <a:ext uri="{FF2B5EF4-FFF2-40B4-BE49-F238E27FC236}">
                  <a16:creationId xmlns:a16="http://schemas.microsoft.com/office/drawing/2014/main" id="{033F5E4A-DFD2-9050-CE52-21D802B83E38}"/>
                </a:ext>
              </a:extLst>
            </p:cNvPr>
            <p:cNvSpPr/>
            <p:nvPr/>
          </p:nvSpPr>
          <p:spPr>
            <a:xfrm rot="2671558">
              <a:off x="5505691" y="712954"/>
              <a:ext cx="763414" cy="1253134"/>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 name="Ellipsi 6">
              <a:extLst>
                <a:ext uri="{FF2B5EF4-FFF2-40B4-BE49-F238E27FC236}">
                  <a16:creationId xmlns:a16="http://schemas.microsoft.com/office/drawing/2014/main" id="{F0D3BDA6-AACF-B070-9202-831BBD087244}"/>
                </a:ext>
              </a:extLst>
            </p:cNvPr>
            <p:cNvSpPr/>
            <p:nvPr/>
          </p:nvSpPr>
          <p:spPr>
            <a:xfrm>
              <a:off x="2499982" y="1460335"/>
              <a:ext cx="4351091" cy="265080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Tekstiruutu 7">
              <a:extLst>
                <a:ext uri="{FF2B5EF4-FFF2-40B4-BE49-F238E27FC236}">
                  <a16:creationId xmlns:a16="http://schemas.microsoft.com/office/drawing/2014/main" id="{66FACED7-09CE-8FEF-DD38-AB6ED8721614}"/>
                </a:ext>
              </a:extLst>
            </p:cNvPr>
            <p:cNvSpPr txBox="1"/>
            <p:nvPr/>
          </p:nvSpPr>
          <p:spPr>
            <a:xfrm>
              <a:off x="2727174" y="1805384"/>
              <a:ext cx="3923053" cy="2124467"/>
            </a:xfrm>
            <a:prstGeom prst="rect">
              <a:avLst/>
            </a:prstGeom>
            <a:noFill/>
          </p:spPr>
          <p:txBody>
            <a:bodyPr wrap="square" rtlCol="0">
              <a:spAutoFit/>
            </a:bodyPr>
            <a:lstStyle/>
            <a:p>
              <a:pPr algn="ctr" defTabSz="1219170">
                <a:buClr>
                  <a:srgbClr val="000000"/>
                </a:buClr>
              </a:pPr>
              <a:r>
                <a:rPr lang="sv-FI" sz="2933" b="0" i="0" u="none" strike="noStrike" cap="none" spc="0" baseline="0">
                  <a:solidFill>
                    <a:srgbClr val="000000"/>
                  </a:solidFill>
                  <a:effectLst/>
                  <a:uFill>
                    <a:solidFill>
                      <a:prstClr val="black">
                        <a:alpha val="0"/>
                      </a:prstClr>
                    </a:solidFill>
                  </a:uFill>
                  <a:latin typeface="Tenorite"/>
                  <a:ea typeface="Tenorite"/>
                  <a:cs typeface="Tenorite"/>
                </a:rPr>
                <a:t>Kan du hitta </a:t>
              </a:r>
              <a:br>
                <a:rPr lang="sv-FI" sz="2933" b="0" i="0" u="none" strike="noStrike" cap="none" spc="0" baseline="0">
                  <a:solidFill>
                    <a:srgbClr val="000000"/>
                  </a:solidFill>
                  <a:effectLst/>
                  <a:uFill>
                    <a:solidFill>
                      <a:prstClr val="black">
                        <a:alpha val="0"/>
                      </a:prstClr>
                    </a:solidFill>
                  </a:uFill>
                  <a:latin typeface="Tenorite"/>
                  <a:ea typeface="Tenorite"/>
                  <a:cs typeface="Tenorite"/>
                </a:rPr>
              </a:br>
              <a:r>
                <a:rPr lang="sv-FI" sz="2933" b="0" i="0" u="none" strike="noStrike" cap="none" spc="0" baseline="0">
                  <a:solidFill>
                    <a:srgbClr val="000000"/>
                  </a:solidFill>
                  <a:effectLst/>
                  <a:uFill>
                    <a:solidFill>
                      <a:prstClr val="black">
                        <a:alpha val="0"/>
                      </a:prstClr>
                    </a:solidFill>
                  </a:uFill>
                  <a:latin typeface="Tenorite"/>
                  <a:ea typeface="Tenorite"/>
                  <a:cs typeface="Tenorite"/>
                </a:rPr>
                <a:t>utrymningsskylten i ditt klassrum?</a:t>
              </a:r>
            </a:p>
            <a:p>
              <a:pPr algn="ctr" defTabSz="1219170">
                <a:buClr>
                  <a:srgbClr val="000000"/>
                </a:buClr>
              </a:pPr>
              <a:r>
                <a:rPr lang="fi-FI" sz="1867" kern="0">
                  <a:solidFill>
                    <a:prstClr val="black"/>
                  </a:solidFill>
                  <a:latin typeface="Tenorite" panose="00000500000000000000" pitchFamily="2" charset="0"/>
                  <a:ea typeface="Roboto" panose="02000000000000000000" pitchFamily="2" charset="0"/>
                  <a:cs typeface="Arial"/>
                  <a:sym typeface="Arial"/>
                </a:rPr>
                <a:t> </a:t>
              </a:r>
              <a:endParaRPr lang="fi-FI" sz="29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sv-FI" sz="2933" b="0" i="0" u="none" strike="noStrike" cap="none" spc="0" baseline="0">
                  <a:solidFill>
                    <a:srgbClr val="000000"/>
                  </a:solidFill>
                  <a:effectLst/>
                  <a:uFill>
                    <a:solidFill>
                      <a:prstClr val="black">
                        <a:alpha val="0"/>
                      </a:prstClr>
                    </a:solidFill>
                  </a:uFill>
                  <a:latin typeface="Tenorite"/>
                  <a:ea typeface="Tenorite"/>
                  <a:cs typeface="Tenorite"/>
                </a:rPr>
                <a:t>Känner du till minst två utrymningsvägar </a:t>
              </a:r>
            </a:p>
            <a:p>
              <a:pPr algn="ctr" defTabSz="1219170">
                <a:buClr>
                  <a:srgbClr val="000000"/>
                </a:buClr>
              </a:pPr>
              <a:r>
                <a:rPr lang="sv-FI" sz="2933" b="0" i="0" u="none" strike="noStrike" cap="none" spc="0" baseline="0">
                  <a:solidFill>
                    <a:srgbClr val="000000"/>
                  </a:solidFill>
                  <a:effectLst/>
                  <a:uFill>
                    <a:solidFill>
                      <a:prstClr val="black">
                        <a:alpha val="0"/>
                      </a:prstClr>
                    </a:solidFill>
                  </a:uFill>
                  <a:latin typeface="Tenorite"/>
                  <a:ea typeface="Tenorite"/>
                  <a:cs typeface="Tenorite"/>
                </a:rPr>
                <a:t>i skolan?</a:t>
              </a:r>
            </a:p>
          </p:txBody>
        </p:sp>
        <p:grpSp>
          <p:nvGrpSpPr>
            <p:cNvPr id="9" name="Google Shape;20789;p106">
              <a:extLst>
                <a:ext uri="{FF2B5EF4-FFF2-40B4-BE49-F238E27FC236}">
                  <a16:creationId xmlns:a16="http://schemas.microsoft.com/office/drawing/2014/main" id="{CEB3B3E2-E972-E42F-4844-B0CFC843A018}"/>
                </a:ext>
              </a:extLst>
            </p:cNvPr>
            <p:cNvGrpSpPr/>
            <p:nvPr/>
          </p:nvGrpSpPr>
          <p:grpSpPr>
            <a:xfrm flipH="1" flipV="1">
              <a:off x="2505350" y="884175"/>
              <a:ext cx="4468695" cy="3256400"/>
              <a:chOff x="4934275" y="4164150"/>
              <a:chExt cx="301125" cy="270825"/>
            </a:xfrm>
          </p:grpSpPr>
          <p:sp>
            <p:nvSpPr>
              <p:cNvPr id="19" name="Google Shape;20795;p106">
                <a:extLst>
                  <a:ext uri="{FF2B5EF4-FFF2-40B4-BE49-F238E27FC236}">
                    <a16:creationId xmlns:a16="http://schemas.microsoft.com/office/drawing/2014/main" id="{1BC7C332-7875-3416-1E11-57BE7E7B0032}"/>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D8AA83EA-2AAB-FFBF-6EF8-A1FDCA501DA3}"/>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6C7996B7-3C04-A0C5-16AE-8E65F77329CC}"/>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C593B91D-891A-EB72-CD2E-627A4D4F1313}"/>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9DD6F7EF-D13F-AEEB-BC91-10598E7503C0}"/>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62B8B859-DA81-7DB2-10ED-1ED653F818B5}"/>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C1F1B0CE-42B4-A3D3-BACA-7F671B705EE2}"/>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E7E34B7D-CE9B-9268-0C3A-BA8259BB2CBC}"/>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3" name="Kuva 2">
            <a:extLst>
              <a:ext uri="{FF2B5EF4-FFF2-40B4-BE49-F238E27FC236}">
                <a16:creationId xmlns:a16="http://schemas.microsoft.com/office/drawing/2014/main" id="{CC82F63C-3877-085C-F147-2938DA862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8647197" y="3439008"/>
            <a:ext cx="523688" cy="827552"/>
          </a:xfrm>
          <a:prstGeom prst="rect">
            <a:avLst/>
          </a:prstGeom>
          <a:effectLst>
            <a:outerShdw blurRad="50800" dist="38100" dir="2700000" algn="tl" rotWithShape="0">
              <a:prstClr val="black">
                <a:alpha val="40000"/>
              </a:prstClr>
            </a:outerShdw>
          </a:effectLst>
        </p:spPr>
      </p:pic>
      <p:pic>
        <p:nvPicPr>
          <p:cNvPr id="4" name="Kuva 3">
            <a:extLst>
              <a:ext uri="{FF2B5EF4-FFF2-40B4-BE49-F238E27FC236}">
                <a16:creationId xmlns:a16="http://schemas.microsoft.com/office/drawing/2014/main" id="{ACC86DA4-1E08-DF67-CCB9-B328D108D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8352585" y="2223991"/>
            <a:ext cx="599224" cy="946917"/>
          </a:xfrm>
          <a:prstGeom prst="rect">
            <a:avLst/>
          </a:prstGeom>
          <a:effectLst>
            <a:outerShdw blurRad="50800" dist="38100" dir="2700000" algn="tl" rotWithShape="0">
              <a:prstClr val="black">
                <a:alpha val="40000"/>
              </a:prstClr>
            </a:outerShdw>
          </a:effectLst>
        </p:spPr>
      </p:pic>
      <p:pic>
        <p:nvPicPr>
          <p:cNvPr id="5" name="Kuva 4">
            <a:extLst>
              <a:ext uri="{FF2B5EF4-FFF2-40B4-BE49-F238E27FC236}">
                <a16:creationId xmlns:a16="http://schemas.microsoft.com/office/drawing/2014/main" id="{29055868-FE4B-6A56-AE9A-9CD6443BC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9076393" y="2813855"/>
            <a:ext cx="444968" cy="7031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03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Ryhmä 2">
            <a:extLst>
              <a:ext uri="{FF2B5EF4-FFF2-40B4-BE49-F238E27FC236}">
                <a16:creationId xmlns:a16="http://schemas.microsoft.com/office/drawing/2014/main" id="{3B42EAEF-1154-4AF3-B4B3-8C815A40569B}"/>
              </a:ext>
            </a:extLst>
          </p:cNvPr>
          <p:cNvGrpSpPr/>
          <p:nvPr/>
        </p:nvGrpSpPr>
        <p:grpSpPr>
          <a:xfrm>
            <a:off x="4012271" y="2829769"/>
            <a:ext cx="4556197" cy="1198460"/>
            <a:chOff x="2339029" y="2065811"/>
            <a:chExt cx="4465941" cy="1174719"/>
          </a:xfrm>
        </p:grpSpPr>
        <p:sp>
          <p:nvSpPr>
            <p:cNvPr id="2" name="Suorakulmio 1">
              <a:extLst>
                <a:ext uri="{FF2B5EF4-FFF2-40B4-BE49-F238E27FC236}">
                  <a16:creationId xmlns:a16="http://schemas.microsoft.com/office/drawing/2014/main" id="{CDE8F70F-8B83-AFE2-0C40-EED3C0FB924D}"/>
                </a:ext>
              </a:extLst>
            </p:cNvPr>
            <p:cNvSpPr/>
            <p:nvPr/>
          </p:nvSpPr>
          <p:spPr>
            <a:xfrm>
              <a:off x="2339029" y="2457280"/>
              <a:ext cx="4465941" cy="783250"/>
            </a:xfrm>
            <a:custGeom>
              <a:avLst/>
              <a:gdLst>
                <a:gd name="connsiteX0" fmla="*/ 0 w 4465941"/>
                <a:gd name="connsiteY0" fmla="*/ 0 h 783250"/>
                <a:gd name="connsiteX1" fmla="*/ 602902 w 4465941"/>
                <a:gd name="connsiteY1" fmla="*/ 0 h 783250"/>
                <a:gd name="connsiteX2" fmla="*/ 1071826 w 4465941"/>
                <a:gd name="connsiteY2" fmla="*/ 0 h 783250"/>
                <a:gd name="connsiteX3" fmla="*/ 1496090 w 4465941"/>
                <a:gd name="connsiteY3" fmla="*/ 0 h 783250"/>
                <a:gd name="connsiteX4" fmla="*/ 2054333 w 4465941"/>
                <a:gd name="connsiteY4" fmla="*/ 0 h 783250"/>
                <a:gd name="connsiteX5" fmla="*/ 2701894 w 4465941"/>
                <a:gd name="connsiteY5" fmla="*/ 0 h 783250"/>
                <a:gd name="connsiteX6" fmla="*/ 3215478 w 4465941"/>
                <a:gd name="connsiteY6" fmla="*/ 0 h 783250"/>
                <a:gd name="connsiteX7" fmla="*/ 3863039 w 4465941"/>
                <a:gd name="connsiteY7" fmla="*/ 0 h 783250"/>
                <a:gd name="connsiteX8" fmla="*/ 4465941 w 4465941"/>
                <a:gd name="connsiteY8" fmla="*/ 0 h 783250"/>
                <a:gd name="connsiteX9" fmla="*/ 4465941 w 4465941"/>
                <a:gd name="connsiteY9" fmla="*/ 383793 h 783250"/>
                <a:gd name="connsiteX10" fmla="*/ 4465941 w 4465941"/>
                <a:gd name="connsiteY10" fmla="*/ 783250 h 783250"/>
                <a:gd name="connsiteX11" fmla="*/ 4041677 w 4465941"/>
                <a:gd name="connsiteY11" fmla="*/ 783250 h 783250"/>
                <a:gd name="connsiteX12" fmla="*/ 3483434 w 4465941"/>
                <a:gd name="connsiteY12" fmla="*/ 783250 h 783250"/>
                <a:gd name="connsiteX13" fmla="*/ 3059170 w 4465941"/>
                <a:gd name="connsiteY13" fmla="*/ 783250 h 783250"/>
                <a:gd name="connsiteX14" fmla="*/ 2634905 w 4465941"/>
                <a:gd name="connsiteY14" fmla="*/ 783250 h 783250"/>
                <a:gd name="connsiteX15" fmla="*/ 2121322 w 4465941"/>
                <a:gd name="connsiteY15" fmla="*/ 783250 h 783250"/>
                <a:gd name="connsiteX16" fmla="*/ 1652398 w 4465941"/>
                <a:gd name="connsiteY16" fmla="*/ 783250 h 783250"/>
                <a:gd name="connsiteX17" fmla="*/ 1228134 w 4465941"/>
                <a:gd name="connsiteY17" fmla="*/ 783250 h 783250"/>
                <a:gd name="connsiteX18" fmla="*/ 580572 w 4465941"/>
                <a:gd name="connsiteY18" fmla="*/ 783250 h 783250"/>
                <a:gd name="connsiteX19" fmla="*/ 0 w 4465941"/>
                <a:gd name="connsiteY19" fmla="*/ 783250 h 783250"/>
                <a:gd name="connsiteX20" fmla="*/ 0 w 4465941"/>
                <a:gd name="connsiteY20" fmla="*/ 383793 h 783250"/>
                <a:gd name="connsiteX21" fmla="*/ 0 w 4465941"/>
                <a:gd name="connsiteY21" fmla="*/ 0 h 7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65941" h="783250" fill="none" extrusionOk="0">
                  <a:moveTo>
                    <a:pt x="0" y="0"/>
                  </a:moveTo>
                  <a:cubicBezTo>
                    <a:pt x="245813" y="-16085"/>
                    <a:pt x="367993" y="43674"/>
                    <a:pt x="602902" y="0"/>
                  </a:cubicBezTo>
                  <a:cubicBezTo>
                    <a:pt x="837811" y="-43674"/>
                    <a:pt x="960693" y="20645"/>
                    <a:pt x="1071826" y="0"/>
                  </a:cubicBezTo>
                  <a:cubicBezTo>
                    <a:pt x="1182959" y="-20645"/>
                    <a:pt x="1341165" y="22557"/>
                    <a:pt x="1496090" y="0"/>
                  </a:cubicBezTo>
                  <a:cubicBezTo>
                    <a:pt x="1651015" y="-22557"/>
                    <a:pt x="1912580" y="30770"/>
                    <a:pt x="2054333" y="0"/>
                  </a:cubicBezTo>
                  <a:cubicBezTo>
                    <a:pt x="2196086" y="-30770"/>
                    <a:pt x="2458851" y="55074"/>
                    <a:pt x="2701894" y="0"/>
                  </a:cubicBezTo>
                  <a:cubicBezTo>
                    <a:pt x="2944937" y="-55074"/>
                    <a:pt x="2998281" y="14190"/>
                    <a:pt x="3215478" y="0"/>
                  </a:cubicBezTo>
                  <a:cubicBezTo>
                    <a:pt x="3432675" y="-14190"/>
                    <a:pt x="3690341" y="17125"/>
                    <a:pt x="3863039" y="0"/>
                  </a:cubicBezTo>
                  <a:cubicBezTo>
                    <a:pt x="4035737" y="-17125"/>
                    <a:pt x="4316540" y="32478"/>
                    <a:pt x="4465941" y="0"/>
                  </a:cubicBezTo>
                  <a:cubicBezTo>
                    <a:pt x="4475169" y="133358"/>
                    <a:pt x="4464041" y="252346"/>
                    <a:pt x="4465941" y="383793"/>
                  </a:cubicBezTo>
                  <a:cubicBezTo>
                    <a:pt x="4467841" y="515240"/>
                    <a:pt x="4449185" y="616491"/>
                    <a:pt x="4465941" y="783250"/>
                  </a:cubicBezTo>
                  <a:cubicBezTo>
                    <a:pt x="4358023" y="805596"/>
                    <a:pt x="4158459" y="768251"/>
                    <a:pt x="4041677" y="783250"/>
                  </a:cubicBezTo>
                  <a:cubicBezTo>
                    <a:pt x="3924895" y="798249"/>
                    <a:pt x="3629372" y="741357"/>
                    <a:pt x="3483434" y="783250"/>
                  </a:cubicBezTo>
                  <a:cubicBezTo>
                    <a:pt x="3337496" y="825143"/>
                    <a:pt x="3155494" y="748779"/>
                    <a:pt x="3059170" y="783250"/>
                  </a:cubicBezTo>
                  <a:cubicBezTo>
                    <a:pt x="2962846" y="817721"/>
                    <a:pt x="2766093" y="755437"/>
                    <a:pt x="2634905" y="783250"/>
                  </a:cubicBezTo>
                  <a:cubicBezTo>
                    <a:pt x="2503717" y="811063"/>
                    <a:pt x="2367929" y="758247"/>
                    <a:pt x="2121322" y="783250"/>
                  </a:cubicBezTo>
                  <a:cubicBezTo>
                    <a:pt x="1874715" y="808253"/>
                    <a:pt x="1793922" y="740525"/>
                    <a:pt x="1652398" y="783250"/>
                  </a:cubicBezTo>
                  <a:cubicBezTo>
                    <a:pt x="1510874" y="825975"/>
                    <a:pt x="1352367" y="751554"/>
                    <a:pt x="1228134" y="783250"/>
                  </a:cubicBezTo>
                  <a:cubicBezTo>
                    <a:pt x="1103901" y="814946"/>
                    <a:pt x="780640" y="709277"/>
                    <a:pt x="580572" y="783250"/>
                  </a:cubicBezTo>
                  <a:cubicBezTo>
                    <a:pt x="380504" y="857223"/>
                    <a:pt x="153706" y="760783"/>
                    <a:pt x="0" y="783250"/>
                  </a:cubicBezTo>
                  <a:cubicBezTo>
                    <a:pt x="-27798" y="667846"/>
                    <a:pt x="9920" y="534689"/>
                    <a:pt x="0" y="383793"/>
                  </a:cubicBezTo>
                  <a:cubicBezTo>
                    <a:pt x="-9920" y="232897"/>
                    <a:pt x="424" y="163941"/>
                    <a:pt x="0" y="0"/>
                  </a:cubicBezTo>
                  <a:close/>
                </a:path>
                <a:path w="4465941" h="783250" stroke="0" extrusionOk="0">
                  <a:moveTo>
                    <a:pt x="0" y="0"/>
                  </a:moveTo>
                  <a:cubicBezTo>
                    <a:pt x="260335" y="-31129"/>
                    <a:pt x="414632" y="73653"/>
                    <a:pt x="647561" y="0"/>
                  </a:cubicBezTo>
                  <a:cubicBezTo>
                    <a:pt x="880490" y="-73653"/>
                    <a:pt x="958387" y="39169"/>
                    <a:pt x="1250463" y="0"/>
                  </a:cubicBezTo>
                  <a:cubicBezTo>
                    <a:pt x="1542539" y="-39169"/>
                    <a:pt x="1509003" y="1921"/>
                    <a:pt x="1719387" y="0"/>
                  </a:cubicBezTo>
                  <a:cubicBezTo>
                    <a:pt x="1929771" y="-1921"/>
                    <a:pt x="1990773" y="11919"/>
                    <a:pt x="2232971" y="0"/>
                  </a:cubicBezTo>
                  <a:cubicBezTo>
                    <a:pt x="2475169" y="-11919"/>
                    <a:pt x="2635840" y="60009"/>
                    <a:pt x="2746554" y="0"/>
                  </a:cubicBezTo>
                  <a:cubicBezTo>
                    <a:pt x="2857268" y="-60009"/>
                    <a:pt x="3182642" y="39304"/>
                    <a:pt x="3304796" y="0"/>
                  </a:cubicBezTo>
                  <a:cubicBezTo>
                    <a:pt x="3426950" y="-39304"/>
                    <a:pt x="3557438" y="38010"/>
                    <a:pt x="3773720" y="0"/>
                  </a:cubicBezTo>
                  <a:cubicBezTo>
                    <a:pt x="3990002" y="-38010"/>
                    <a:pt x="4202921" y="34297"/>
                    <a:pt x="4465941" y="0"/>
                  </a:cubicBezTo>
                  <a:cubicBezTo>
                    <a:pt x="4471590" y="150505"/>
                    <a:pt x="4464757" y="241175"/>
                    <a:pt x="4465941" y="391625"/>
                  </a:cubicBezTo>
                  <a:cubicBezTo>
                    <a:pt x="4467125" y="542076"/>
                    <a:pt x="4425655" y="624386"/>
                    <a:pt x="4465941" y="783250"/>
                  </a:cubicBezTo>
                  <a:cubicBezTo>
                    <a:pt x="4328633" y="783604"/>
                    <a:pt x="4128860" y="780139"/>
                    <a:pt x="4041677" y="783250"/>
                  </a:cubicBezTo>
                  <a:cubicBezTo>
                    <a:pt x="3954494" y="786361"/>
                    <a:pt x="3641603" y="778529"/>
                    <a:pt x="3483434" y="783250"/>
                  </a:cubicBezTo>
                  <a:cubicBezTo>
                    <a:pt x="3325265" y="787971"/>
                    <a:pt x="3047016" y="748974"/>
                    <a:pt x="2880532" y="783250"/>
                  </a:cubicBezTo>
                  <a:cubicBezTo>
                    <a:pt x="2714048" y="817526"/>
                    <a:pt x="2552958" y="735662"/>
                    <a:pt x="2322289" y="783250"/>
                  </a:cubicBezTo>
                  <a:cubicBezTo>
                    <a:pt x="2091620" y="830838"/>
                    <a:pt x="2015318" y="728081"/>
                    <a:pt x="1719387" y="783250"/>
                  </a:cubicBezTo>
                  <a:cubicBezTo>
                    <a:pt x="1423456" y="838419"/>
                    <a:pt x="1436198" y="754121"/>
                    <a:pt x="1295123" y="783250"/>
                  </a:cubicBezTo>
                  <a:cubicBezTo>
                    <a:pt x="1154048" y="812379"/>
                    <a:pt x="1015696" y="741124"/>
                    <a:pt x="870858" y="783250"/>
                  </a:cubicBezTo>
                  <a:cubicBezTo>
                    <a:pt x="726021" y="825376"/>
                    <a:pt x="403270" y="752593"/>
                    <a:pt x="0" y="783250"/>
                  </a:cubicBezTo>
                  <a:cubicBezTo>
                    <a:pt x="-40080" y="688962"/>
                    <a:pt x="28195" y="549228"/>
                    <a:pt x="0" y="415123"/>
                  </a:cubicBezTo>
                  <a:cubicBezTo>
                    <a:pt x="-28195" y="281018"/>
                    <a:pt x="34289" y="88933"/>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Tekstiruutu 3">
              <a:extLst>
                <a:ext uri="{FF2B5EF4-FFF2-40B4-BE49-F238E27FC236}">
                  <a16:creationId xmlns:a16="http://schemas.microsoft.com/office/drawing/2014/main" id="{8848D71B-3A43-1997-941E-B8449EFC0D52}"/>
                </a:ext>
              </a:extLst>
            </p:cNvPr>
            <p:cNvSpPr txBox="1"/>
            <p:nvPr/>
          </p:nvSpPr>
          <p:spPr>
            <a:xfrm>
              <a:off x="2439542" y="2627673"/>
              <a:ext cx="4264912" cy="408258"/>
            </a:xfrm>
            <a:prstGeom prst="rect">
              <a:avLst/>
            </a:prstGeom>
            <a:noFill/>
          </p:spPr>
          <p:txBody>
            <a:bodyPr wrap="square" rtlCol="0">
              <a:spAutoFit/>
            </a:bodyPr>
            <a:lstStyle/>
            <a:p>
              <a:pPr algn="ctr" defTabSz="1219170">
                <a:buClr>
                  <a:srgbClr val="000000"/>
                </a:buClr>
              </a:pPr>
              <a:r>
                <a:rPr lang="sv-FI" sz="2133"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AGERANDE VID BRAND</a:t>
              </a:r>
            </a:p>
          </p:txBody>
        </p:sp>
        <p:sp>
          <p:nvSpPr>
            <p:cNvPr id="5" name="Suorakulmio 4">
              <a:extLst>
                <a:ext uri="{FF2B5EF4-FFF2-40B4-BE49-F238E27FC236}">
                  <a16:creationId xmlns:a16="http://schemas.microsoft.com/office/drawing/2014/main" id="{957B891F-479E-285D-A551-C6B72A8AD384}"/>
                </a:ext>
              </a:extLst>
            </p:cNvPr>
            <p:cNvSpPr/>
            <p:nvPr/>
          </p:nvSpPr>
          <p:spPr>
            <a:xfrm rot="21341044">
              <a:off x="2579400" y="2065811"/>
              <a:ext cx="2409619" cy="460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sv-FI" sz="2133" b="1" i="0" u="none" strike="noStrike" cap="none" spc="0" baseline="0">
                  <a:solidFill>
                    <a:srgbClr val="FFFFFF"/>
                  </a:solidFill>
                  <a:effectLst/>
                  <a:uFill>
                    <a:solidFill>
                      <a:prstClr val="black">
                        <a:alpha val="0"/>
                      </a:prstClr>
                    </a:solidFill>
                  </a:uFill>
                  <a:latin typeface="Oswald"/>
                  <a:ea typeface="Oswald"/>
                  <a:cs typeface="Oswald"/>
                </a:rPr>
                <a:t>LEKTION 2:</a:t>
              </a:r>
            </a:p>
          </p:txBody>
        </p:sp>
      </p:grpSp>
      <p:sp>
        <p:nvSpPr>
          <p:cNvPr id="6" name="Suorakulmio 5">
            <a:extLst>
              <a:ext uri="{FF2B5EF4-FFF2-40B4-BE49-F238E27FC236}">
                <a16:creationId xmlns:a16="http://schemas.microsoft.com/office/drawing/2014/main" id="{1CF1A1EE-611B-70DC-BEEA-269D16FC1229}"/>
              </a:ext>
            </a:extLst>
          </p:cNvPr>
          <p:cNvSpPr/>
          <p:nvPr/>
        </p:nvSpPr>
        <p:spPr>
          <a:xfrm>
            <a:off x="3904609" y="1256159"/>
            <a:ext cx="4382779" cy="1044333"/>
          </a:xfrm>
          <a:custGeom>
            <a:avLst/>
            <a:gdLst>
              <a:gd name="connsiteX0" fmla="*/ 0 w 4382779"/>
              <a:gd name="connsiteY0" fmla="*/ 0 h 1044333"/>
              <a:gd name="connsiteX1" fmla="*/ 582283 w 4382779"/>
              <a:gd name="connsiteY1" fmla="*/ 0 h 1044333"/>
              <a:gd name="connsiteX2" fmla="*/ 1296050 w 4382779"/>
              <a:gd name="connsiteY2" fmla="*/ 0 h 1044333"/>
              <a:gd name="connsiteX3" fmla="*/ 1922162 w 4382779"/>
              <a:gd name="connsiteY3" fmla="*/ 0 h 1044333"/>
              <a:gd name="connsiteX4" fmla="*/ 2460617 w 4382779"/>
              <a:gd name="connsiteY4" fmla="*/ 0 h 1044333"/>
              <a:gd name="connsiteX5" fmla="*/ 2955245 w 4382779"/>
              <a:gd name="connsiteY5" fmla="*/ 0 h 1044333"/>
              <a:gd name="connsiteX6" fmla="*/ 3493701 w 4382779"/>
              <a:gd name="connsiteY6" fmla="*/ 0 h 1044333"/>
              <a:gd name="connsiteX7" fmla="*/ 4382779 w 4382779"/>
              <a:gd name="connsiteY7" fmla="*/ 0 h 1044333"/>
              <a:gd name="connsiteX8" fmla="*/ 4382779 w 4382779"/>
              <a:gd name="connsiteY8" fmla="*/ 490837 h 1044333"/>
              <a:gd name="connsiteX9" fmla="*/ 4382779 w 4382779"/>
              <a:gd name="connsiteY9" fmla="*/ 1044333 h 1044333"/>
              <a:gd name="connsiteX10" fmla="*/ 3756668 w 4382779"/>
              <a:gd name="connsiteY10" fmla="*/ 1044333 h 1044333"/>
              <a:gd name="connsiteX11" fmla="*/ 3042901 w 4382779"/>
              <a:gd name="connsiteY11" fmla="*/ 1044333 h 1044333"/>
              <a:gd name="connsiteX12" fmla="*/ 2372962 w 4382779"/>
              <a:gd name="connsiteY12" fmla="*/ 1044333 h 1044333"/>
              <a:gd name="connsiteX13" fmla="*/ 1746850 w 4382779"/>
              <a:gd name="connsiteY13" fmla="*/ 1044333 h 1044333"/>
              <a:gd name="connsiteX14" fmla="*/ 1208395 w 4382779"/>
              <a:gd name="connsiteY14" fmla="*/ 1044333 h 1044333"/>
              <a:gd name="connsiteX15" fmla="*/ 538456 w 4382779"/>
              <a:gd name="connsiteY15" fmla="*/ 1044333 h 1044333"/>
              <a:gd name="connsiteX16" fmla="*/ 0 w 4382779"/>
              <a:gd name="connsiteY16" fmla="*/ 1044333 h 1044333"/>
              <a:gd name="connsiteX17" fmla="*/ 0 w 4382779"/>
              <a:gd name="connsiteY17" fmla="*/ 543053 h 1044333"/>
              <a:gd name="connsiteX18" fmla="*/ 0 w 4382779"/>
              <a:gd name="connsiteY18" fmla="*/ 0 h 104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2779" h="1044333" fill="none" extrusionOk="0">
                <a:moveTo>
                  <a:pt x="0" y="0"/>
                </a:moveTo>
                <a:cubicBezTo>
                  <a:pt x="222026" y="-4535"/>
                  <a:pt x="383814" y="-18964"/>
                  <a:pt x="582283" y="0"/>
                </a:cubicBezTo>
                <a:cubicBezTo>
                  <a:pt x="780752" y="18964"/>
                  <a:pt x="966846" y="-4144"/>
                  <a:pt x="1296050" y="0"/>
                </a:cubicBezTo>
                <a:cubicBezTo>
                  <a:pt x="1625254" y="4144"/>
                  <a:pt x="1732273" y="-2140"/>
                  <a:pt x="1922162" y="0"/>
                </a:cubicBezTo>
                <a:cubicBezTo>
                  <a:pt x="2112051" y="2140"/>
                  <a:pt x="2224306" y="21450"/>
                  <a:pt x="2460617" y="0"/>
                </a:cubicBezTo>
                <a:cubicBezTo>
                  <a:pt x="2696928" y="-21450"/>
                  <a:pt x="2763582" y="7323"/>
                  <a:pt x="2955245" y="0"/>
                </a:cubicBezTo>
                <a:cubicBezTo>
                  <a:pt x="3146908" y="-7323"/>
                  <a:pt x="3326907" y="2987"/>
                  <a:pt x="3493701" y="0"/>
                </a:cubicBezTo>
                <a:cubicBezTo>
                  <a:pt x="3660495" y="-2987"/>
                  <a:pt x="3988462" y="-9929"/>
                  <a:pt x="4382779" y="0"/>
                </a:cubicBezTo>
                <a:cubicBezTo>
                  <a:pt x="4376766" y="236307"/>
                  <a:pt x="4358293" y="289576"/>
                  <a:pt x="4382779" y="490837"/>
                </a:cubicBezTo>
                <a:cubicBezTo>
                  <a:pt x="4407265" y="692098"/>
                  <a:pt x="4386963" y="930036"/>
                  <a:pt x="4382779" y="1044333"/>
                </a:cubicBezTo>
                <a:cubicBezTo>
                  <a:pt x="4093998" y="1052234"/>
                  <a:pt x="4027979" y="1068304"/>
                  <a:pt x="3756668" y="1044333"/>
                </a:cubicBezTo>
                <a:cubicBezTo>
                  <a:pt x="3485357" y="1020362"/>
                  <a:pt x="3296061" y="1071622"/>
                  <a:pt x="3042901" y="1044333"/>
                </a:cubicBezTo>
                <a:cubicBezTo>
                  <a:pt x="2789741" y="1017044"/>
                  <a:pt x="2630187" y="1076207"/>
                  <a:pt x="2372962" y="1044333"/>
                </a:cubicBezTo>
                <a:cubicBezTo>
                  <a:pt x="2115737" y="1012459"/>
                  <a:pt x="1882558" y="1038991"/>
                  <a:pt x="1746850" y="1044333"/>
                </a:cubicBezTo>
                <a:cubicBezTo>
                  <a:pt x="1611142" y="1049675"/>
                  <a:pt x="1391909" y="1033051"/>
                  <a:pt x="1208395" y="1044333"/>
                </a:cubicBezTo>
                <a:cubicBezTo>
                  <a:pt x="1024881" y="1055615"/>
                  <a:pt x="805407" y="1054453"/>
                  <a:pt x="538456" y="1044333"/>
                </a:cubicBezTo>
                <a:cubicBezTo>
                  <a:pt x="271505" y="1034213"/>
                  <a:pt x="114432" y="1037782"/>
                  <a:pt x="0" y="1044333"/>
                </a:cubicBezTo>
                <a:cubicBezTo>
                  <a:pt x="12948" y="898671"/>
                  <a:pt x="14712" y="713954"/>
                  <a:pt x="0" y="543053"/>
                </a:cubicBezTo>
                <a:cubicBezTo>
                  <a:pt x="-14712" y="372152"/>
                  <a:pt x="-19000" y="126394"/>
                  <a:pt x="0" y="0"/>
                </a:cubicBezTo>
                <a:close/>
              </a:path>
              <a:path w="4382779" h="1044333" stroke="0" extrusionOk="0">
                <a:moveTo>
                  <a:pt x="0" y="0"/>
                </a:moveTo>
                <a:cubicBezTo>
                  <a:pt x="198092" y="14852"/>
                  <a:pt x="411662" y="-19414"/>
                  <a:pt x="713767" y="0"/>
                </a:cubicBezTo>
                <a:cubicBezTo>
                  <a:pt x="1015872" y="19414"/>
                  <a:pt x="1130100" y="-22162"/>
                  <a:pt x="1296050" y="0"/>
                </a:cubicBezTo>
                <a:cubicBezTo>
                  <a:pt x="1462000" y="22162"/>
                  <a:pt x="1724425" y="-11470"/>
                  <a:pt x="1922162" y="0"/>
                </a:cubicBezTo>
                <a:cubicBezTo>
                  <a:pt x="2119899" y="11470"/>
                  <a:pt x="2322263" y="-1678"/>
                  <a:pt x="2460617" y="0"/>
                </a:cubicBezTo>
                <a:cubicBezTo>
                  <a:pt x="2598972" y="1678"/>
                  <a:pt x="2874933" y="7025"/>
                  <a:pt x="2999073" y="0"/>
                </a:cubicBezTo>
                <a:cubicBezTo>
                  <a:pt x="3123213" y="-7025"/>
                  <a:pt x="3420204" y="-11632"/>
                  <a:pt x="3669012" y="0"/>
                </a:cubicBezTo>
                <a:cubicBezTo>
                  <a:pt x="3917820" y="11632"/>
                  <a:pt x="4205321" y="-31024"/>
                  <a:pt x="4382779" y="0"/>
                </a:cubicBezTo>
                <a:cubicBezTo>
                  <a:pt x="4376048" y="152507"/>
                  <a:pt x="4406175" y="353250"/>
                  <a:pt x="4382779" y="532610"/>
                </a:cubicBezTo>
                <a:cubicBezTo>
                  <a:pt x="4359384" y="711970"/>
                  <a:pt x="4394895" y="930219"/>
                  <a:pt x="4382779" y="1044333"/>
                </a:cubicBezTo>
                <a:cubicBezTo>
                  <a:pt x="4214197" y="1047411"/>
                  <a:pt x="4002884" y="1025885"/>
                  <a:pt x="3712840" y="1044333"/>
                </a:cubicBezTo>
                <a:cubicBezTo>
                  <a:pt x="3422796" y="1062781"/>
                  <a:pt x="3317935" y="1063943"/>
                  <a:pt x="2999073" y="1044333"/>
                </a:cubicBezTo>
                <a:cubicBezTo>
                  <a:pt x="2680211" y="1024723"/>
                  <a:pt x="2535570" y="1064639"/>
                  <a:pt x="2372962" y="1044333"/>
                </a:cubicBezTo>
                <a:cubicBezTo>
                  <a:pt x="2210354" y="1024027"/>
                  <a:pt x="1995201" y="1035161"/>
                  <a:pt x="1878334" y="1044333"/>
                </a:cubicBezTo>
                <a:cubicBezTo>
                  <a:pt x="1761467" y="1053505"/>
                  <a:pt x="1432496" y="1078136"/>
                  <a:pt x="1164567" y="1044333"/>
                </a:cubicBezTo>
                <a:cubicBezTo>
                  <a:pt x="896638" y="1010530"/>
                  <a:pt x="391259" y="1075917"/>
                  <a:pt x="0" y="1044333"/>
                </a:cubicBezTo>
                <a:cubicBezTo>
                  <a:pt x="11394" y="934652"/>
                  <a:pt x="24286" y="738552"/>
                  <a:pt x="0" y="501280"/>
                </a:cubicBezTo>
                <a:cubicBezTo>
                  <a:pt x="-24286" y="264008"/>
                  <a:pt x="-529" y="209331"/>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sv-FI" sz="5333" b="1" i="0" u="none" strike="noStrike" cap="none" spc="0" baseline="0">
                <a:solidFill>
                  <a:srgbClr val="FFFFFF"/>
                </a:solidFill>
                <a:effectLst/>
                <a:uFill>
                  <a:solidFill>
                    <a:prstClr val="black">
                      <a:alpha val="0"/>
                    </a:prstClr>
                  </a:solidFill>
                </a:uFill>
                <a:latin typeface="Oswald"/>
                <a:ea typeface="Oswald"/>
                <a:cs typeface="Oswald"/>
              </a:rPr>
              <a:t>REPETITION:</a:t>
            </a:r>
          </a:p>
        </p:txBody>
      </p:sp>
    </p:spTree>
    <p:extLst>
      <p:ext uri="{BB962C8B-B14F-4D97-AF65-F5344CB8AC3E}">
        <p14:creationId xmlns:p14="http://schemas.microsoft.com/office/powerpoint/2010/main" val="413210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Tekstiruutu 3">
            <a:extLst>
              <a:ext uri="{FF2B5EF4-FFF2-40B4-BE49-F238E27FC236}">
                <a16:creationId xmlns:a16="http://schemas.microsoft.com/office/drawing/2014/main" id="{B76082FB-8867-453E-8DA8-297E31E1CA39}"/>
              </a:ext>
            </a:extLst>
          </p:cNvPr>
          <p:cNvSpPr txBox="1"/>
          <p:nvPr/>
        </p:nvSpPr>
        <p:spPr>
          <a:xfrm>
            <a:off x="8472009" y="556977"/>
            <a:ext cx="3868193" cy="666786"/>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endParaRPr lang="fi-FI" sz="3733" kern="0">
              <a:latin typeface="Oswald" panose="00000500000000000000" pitchFamily="2" charset="0"/>
            </a:endParaRPr>
          </a:p>
        </p:txBody>
      </p:sp>
      <p:graphicFrame>
        <p:nvGraphicFramePr>
          <p:cNvPr id="5" name="Taulukko 9">
            <a:extLst>
              <a:ext uri="{FF2B5EF4-FFF2-40B4-BE49-F238E27FC236}">
                <a16:creationId xmlns:a16="http://schemas.microsoft.com/office/drawing/2014/main" id="{727D57E9-2A3A-7650-9818-F741C2352928}"/>
              </a:ext>
            </a:extLst>
          </p:cNvPr>
          <p:cNvGraphicFramePr>
            <a:graphicFrameLocks noGrp="1"/>
          </p:cNvGraphicFramePr>
          <p:nvPr>
            <p:extLst>
              <p:ext uri="{D42A27DB-BD31-4B8C-83A1-F6EECF244321}">
                <p14:modId xmlns:p14="http://schemas.microsoft.com/office/powerpoint/2010/main" val="3473159070"/>
              </p:ext>
            </p:extLst>
          </p:nvPr>
        </p:nvGraphicFramePr>
        <p:xfrm>
          <a:off x="521368" y="120493"/>
          <a:ext cx="7950640" cy="6641360"/>
        </p:xfrm>
        <a:graphic>
          <a:graphicData uri="http://schemas.openxmlformats.org/drawingml/2006/table">
            <a:tbl>
              <a:tblPr firstRow="1" bandRow="1">
                <a:tableStyleId>{5C22544A-7EE6-4342-B048-85BDC9FD1C3A}</a:tableStyleId>
              </a:tblPr>
              <a:tblGrid>
                <a:gridCol w="3384884">
                  <a:extLst>
                    <a:ext uri="{9D8B030D-6E8A-4147-A177-3AD203B41FA5}">
                      <a16:colId xmlns:a16="http://schemas.microsoft.com/office/drawing/2014/main" val="1640310472"/>
                    </a:ext>
                  </a:extLst>
                </a:gridCol>
                <a:gridCol w="1572127">
                  <a:extLst>
                    <a:ext uri="{9D8B030D-6E8A-4147-A177-3AD203B41FA5}">
                      <a16:colId xmlns:a16="http://schemas.microsoft.com/office/drawing/2014/main" val="2253131680"/>
                    </a:ext>
                  </a:extLst>
                </a:gridCol>
                <a:gridCol w="1548064">
                  <a:extLst>
                    <a:ext uri="{9D8B030D-6E8A-4147-A177-3AD203B41FA5}">
                      <a16:colId xmlns:a16="http://schemas.microsoft.com/office/drawing/2014/main" val="2159431911"/>
                    </a:ext>
                  </a:extLst>
                </a:gridCol>
                <a:gridCol w="1445565">
                  <a:extLst>
                    <a:ext uri="{9D8B030D-6E8A-4147-A177-3AD203B41FA5}">
                      <a16:colId xmlns:a16="http://schemas.microsoft.com/office/drawing/2014/main" val="4029548445"/>
                    </a:ext>
                  </a:extLst>
                </a:gridCol>
              </a:tblGrid>
              <a:tr h="772160">
                <a:tc>
                  <a:txBody>
                    <a:bodyPr/>
                    <a:lstStyle/>
                    <a:p>
                      <a:pPr algn="ctr"/>
                      <a:r>
                        <a:rPr lang="sv-FI" sz="1900" b="1" i="0" u="none" strike="noStrike" cap="none" spc="0" baseline="0">
                          <a:solidFill>
                            <a:srgbClr val="FFFFFF"/>
                          </a:solidFill>
                          <a:effectLst/>
                          <a:uFill>
                            <a:solidFill>
                              <a:prstClr val="black">
                                <a:alpha val="0"/>
                              </a:prstClr>
                            </a:solidFill>
                          </a:uFill>
                          <a:latin typeface="Calibri"/>
                          <a:ea typeface="Calibri"/>
                          <a:cs typeface="Calibri"/>
                        </a:rPr>
                        <a:t>Typ av brand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r>
                        <a:rPr sz="2100"/>
                      </a:br>
                      <a:r>
                        <a:rPr lang="sv-FI" sz="2100" b="1" i="0" u="none" strike="noStrike" cap="none" spc="0" baseline="0">
                          <a:solidFill>
                            <a:srgbClr val="FFFFFF"/>
                          </a:solidFill>
                          <a:effectLst/>
                          <a:uFill>
                            <a:solidFill>
                              <a:prstClr val="black">
                                <a:alpha val="0"/>
                              </a:prstClr>
                            </a:solidFill>
                          </a:uFill>
                          <a:latin typeface="Calibri"/>
                          <a:ea typeface="Calibri"/>
                          <a:cs typeface="Calibri"/>
                        </a:rPr>
                        <a:t>Handbrandsläckare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sv-FI" sz="2100" b="1" i="0" u="none" strike="noStrike" cap="none" spc="0" baseline="0">
                          <a:solidFill>
                            <a:srgbClr val="FFFFFF"/>
                          </a:solidFill>
                          <a:effectLst/>
                          <a:uFill>
                            <a:solidFill>
                              <a:prstClr val="black">
                                <a:alpha val="0"/>
                              </a:prstClr>
                            </a:solidFill>
                          </a:uFill>
                          <a:latin typeface="Calibri"/>
                          <a:ea typeface="Calibri"/>
                          <a:cs typeface="Calibri"/>
                        </a:rPr>
                        <a:t>Brandfilt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sv-FI" sz="2100" b="1" i="0" u="none" strike="noStrike" cap="none" spc="0" baseline="0">
                          <a:solidFill>
                            <a:srgbClr val="FFFFFF"/>
                          </a:solidFill>
                          <a:effectLst/>
                          <a:uFill>
                            <a:solidFill>
                              <a:prstClr val="black">
                                <a:alpha val="0"/>
                              </a:prstClr>
                            </a:solidFill>
                          </a:uFill>
                          <a:latin typeface="Calibri"/>
                          <a:ea typeface="Calibri"/>
                          <a:cs typeface="Calibri"/>
                        </a:rPr>
                        <a:t>Vatten</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039025"/>
                  </a:ext>
                </a:extLst>
              </a:tr>
              <a:tr h="1111864">
                <a:tc>
                  <a:txBody>
                    <a:bodyPr/>
                    <a:lstStyle/>
                    <a:p>
                      <a:pPr algn="l"/>
                      <a:r>
                        <a:rPr lang="sv-FI" sz="2100" b="0" i="0" u="none" strike="noStrike" cap="none" spc="0" baseline="0">
                          <a:solidFill>
                            <a:srgbClr val="FFFFFF"/>
                          </a:solidFill>
                          <a:effectLst/>
                          <a:uFill>
                            <a:solidFill>
                              <a:prstClr val="black">
                                <a:alpha val="0"/>
                              </a:prstClr>
                            </a:solidFill>
                          </a:uFill>
                          <a:latin typeface="Tenorite"/>
                          <a:ea typeface="Tenorite"/>
                          <a:cs typeface="Tenorite"/>
                        </a:rPr>
                        <a:t>                     </a:t>
                      </a:r>
                      <a:r>
                        <a:rPr lang="sv-FI" sz="2100" b="1" i="0" u="none" strike="noStrike" cap="none" spc="0" baseline="0">
                          <a:solidFill>
                            <a:srgbClr val="FFFFFF"/>
                          </a:solidFill>
                          <a:effectLst/>
                          <a:uFill>
                            <a:solidFill>
                              <a:prstClr val="black">
                                <a:alpha val="0"/>
                              </a:prstClr>
                            </a:solidFill>
                          </a:uFill>
                          <a:latin typeface="Tenorite"/>
                          <a:ea typeface="Tenorite"/>
                          <a:cs typeface="Tenorite"/>
                        </a:rPr>
                        <a:t>Olja, bensin</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73544"/>
                  </a:ext>
                </a:extLst>
              </a:tr>
              <a:tr h="1111864">
                <a:tc>
                  <a:txBody>
                    <a:bodyPr/>
                    <a:lstStyle/>
                    <a:p>
                      <a:pPr algn="l"/>
                      <a:r>
                        <a:rPr lang="sv-FI" sz="2100" b="0" i="0" u="none" strike="noStrike" cap="none" spc="0" baseline="0">
                          <a:solidFill>
                            <a:srgbClr val="FFFFFF"/>
                          </a:solidFill>
                          <a:effectLst/>
                          <a:uFill>
                            <a:solidFill>
                              <a:prstClr val="black">
                                <a:alpha val="0"/>
                              </a:prstClr>
                            </a:solidFill>
                          </a:uFill>
                          <a:latin typeface="Tenorite"/>
                          <a:ea typeface="Tenorite"/>
                          <a:cs typeface="Tenorite"/>
                        </a:rPr>
                        <a:t>                     </a:t>
                      </a:r>
                      <a:r>
                        <a:rPr lang="sv-FI" sz="2100" b="1" i="0" u="none" strike="noStrike" cap="none" spc="0" baseline="0">
                          <a:solidFill>
                            <a:srgbClr val="FFFFFF"/>
                          </a:solidFill>
                          <a:effectLst/>
                          <a:uFill>
                            <a:solidFill>
                              <a:prstClr val="black">
                                <a:alpha val="0"/>
                              </a:prstClr>
                            </a:solidFill>
                          </a:uFill>
                          <a:latin typeface="Tenorite"/>
                          <a:ea typeface="Tenorite"/>
                          <a:cs typeface="Tenorite"/>
                        </a:rPr>
                        <a:t>Elapparat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accent6">
                            <a:lumMod val="60000"/>
                            <a:lumOff val="40000"/>
                          </a:schemeClr>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accent6">
                            <a:lumMod val="60000"/>
                            <a:lumOff val="40000"/>
                          </a:schemeClr>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1121025"/>
                  </a:ext>
                </a:extLst>
              </a:tr>
              <a:tr h="1111864">
                <a:tc>
                  <a:txBody>
                    <a:bodyPr/>
                    <a:lstStyle/>
                    <a:p>
                      <a:pPr algn="l"/>
                      <a:r>
                        <a:rPr lang="sv-FI" sz="2100" b="0" i="0" u="none" strike="noStrike" cap="none" spc="0" baseline="0">
                          <a:solidFill>
                            <a:srgbClr val="FFFFFF"/>
                          </a:solidFill>
                          <a:effectLst/>
                          <a:uFill>
                            <a:solidFill>
                              <a:prstClr val="black">
                                <a:alpha val="0"/>
                              </a:prstClr>
                            </a:solidFill>
                          </a:uFill>
                          <a:latin typeface="Tenorite"/>
                          <a:ea typeface="Tenorite"/>
                          <a:cs typeface="Tenorite"/>
                        </a:rPr>
                        <a:t>                     </a:t>
                      </a:r>
                      <a:r>
                        <a:rPr lang="sv-FI" sz="2100" b="1" i="0" u="none" strike="noStrike" cap="none" spc="0" baseline="0">
                          <a:solidFill>
                            <a:srgbClr val="FFFFFF"/>
                          </a:solidFill>
                          <a:effectLst/>
                          <a:uFill>
                            <a:solidFill>
                              <a:prstClr val="black">
                                <a:alpha val="0"/>
                              </a:prstClr>
                            </a:solidFill>
                          </a:uFill>
                          <a:latin typeface="Tenorite"/>
                          <a:ea typeface="Tenorite"/>
                          <a:cs typeface="Tenorite"/>
                        </a:rPr>
                        <a:t>Möbel</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31014"/>
                  </a:ext>
                </a:extLst>
              </a:tr>
              <a:tr h="1111864">
                <a:tc>
                  <a:txBody>
                    <a:bodyPr/>
                    <a:lstStyle/>
                    <a:p>
                      <a:pPr algn="l"/>
                      <a:r>
                        <a:rPr lang="sv-FI" sz="2100" b="0" i="0" u="none" strike="noStrike" cap="none" spc="0" baseline="0">
                          <a:solidFill>
                            <a:srgbClr val="FFFFFF"/>
                          </a:solidFill>
                          <a:effectLst/>
                          <a:uFill>
                            <a:solidFill>
                              <a:prstClr val="black">
                                <a:alpha val="0"/>
                              </a:prstClr>
                            </a:solidFill>
                          </a:uFill>
                          <a:latin typeface="Tenorite"/>
                          <a:ea typeface="Tenorite"/>
                          <a:cs typeface="Tenorite"/>
                        </a:rPr>
                        <a:t>                     </a:t>
                      </a:r>
                      <a:r>
                        <a:rPr lang="sv-FI" sz="2100" b="1" i="0" u="none" strike="noStrike" cap="none" spc="0" baseline="0">
                          <a:solidFill>
                            <a:srgbClr val="FFFFFF"/>
                          </a:solidFill>
                          <a:effectLst/>
                          <a:uFill>
                            <a:solidFill>
                              <a:prstClr val="black">
                                <a:alpha val="0"/>
                              </a:prstClr>
                            </a:solidFill>
                          </a:uFill>
                          <a:latin typeface="Tenorite"/>
                          <a:ea typeface="Tenorite"/>
                          <a:cs typeface="Tenorite"/>
                        </a:rPr>
                        <a:t>Batteri</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86164"/>
                  </a:ext>
                </a:extLst>
              </a:tr>
              <a:tr h="1111864">
                <a:tc>
                  <a:txBody>
                    <a:bodyPr/>
                    <a:lstStyle/>
                    <a:p>
                      <a:pPr algn="l"/>
                      <a:r>
                        <a:rPr lang="sv-FI" sz="2100" b="0" i="0" u="none" strike="noStrike" cap="none" spc="0" baseline="0">
                          <a:solidFill>
                            <a:srgbClr val="FFFFFF"/>
                          </a:solidFill>
                          <a:effectLst/>
                          <a:uFill>
                            <a:solidFill>
                              <a:prstClr val="black">
                                <a:alpha val="0"/>
                              </a:prstClr>
                            </a:solidFill>
                          </a:uFill>
                          <a:latin typeface="Tenorite"/>
                          <a:ea typeface="Tenorite"/>
                          <a:cs typeface="Tenorite"/>
                        </a:rPr>
                        <a:t>                     </a:t>
                      </a:r>
                      <a:r>
                        <a:rPr lang="sv-FI" sz="2100" b="1" i="0" u="none" strike="noStrike" cap="none" spc="0" baseline="0">
                          <a:solidFill>
                            <a:srgbClr val="FFFFFF"/>
                          </a:solidFill>
                          <a:effectLst/>
                          <a:uFill>
                            <a:solidFill>
                              <a:prstClr val="black">
                                <a:alpha val="0"/>
                              </a:prstClr>
                            </a:solidFill>
                          </a:uFill>
                          <a:latin typeface="Tenorite"/>
                          <a:ea typeface="Tenorite"/>
                          <a:cs typeface="Tenorite"/>
                        </a:rPr>
                        <a:t>Kläder</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7789669"/>
                  </a:ext>
                </a:extLst>
              </a:tr>
            </a:tbl>
          </a:graphicData>
        </a:graphic>
      </p:graphicFrame>
      <p:sp>
        <p:nvSpPr>
          <p:cNvPr id="6" name="Vapaamuotoinen: Muoto 5">
            <a:extLst>
              <a:ext uri="{FF2B5EF4-FFF2-40B4-BE49-F238E27FC236}">
                <a16:creationId xmlns:a16="http://schemas.microsoft.com/office/drawing/2014/main" id="{E1BF0DE8-D684-3C04-0993-E0E593E64440}"/>
              </a:ext>
            </a:extLst>
          </p:cNvPr>
          <p:cNvSpPr/>
          <p:nvPr/>
        </p:nvSpPr>
        <p:spPr>
          <a:xfrm>
            <a:off x="633591" y="1247712"/>
            <a:ext cx="1276961" cy="100555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 name="Vapaamuotoinen: Muoto 6">
            <a:extLst>
              <a:ext uri="{FF2B5EF4-FFF2-40B4-BE49-F238E27FC236}">
                <a16:creationId xmlns:a16="http://schemas.microsoft.com/office/drawing/2014/main" id="{9DC668A2-6958-984A-E400-9DE762A70B10}"/>
              </a:ext>
            </a:extLst>
          </p:cNvPr>
          <p:cNvSpPr/>
          <p:nvPr/>
        </p:nvSpPr>
        <p:spPr>
          <a:xfrm>
            <a:off x="612074" y="2379054"/>
            <a:ext cx="1276961" cy="1036724"/>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Vapaamuotoinen: Muoto 7">
            <a:extLst>
              <a:ext uri="{FF2B5EF4-FFF2-40B4-BE49-F238E27FC236}">
                <a16:creationId xmlns:a16="http://schemas.microsoft.com/office/drawing/2014/main" id="{0178BEAA-6F3A-4650-FAF9-0E40371CD275}"/>
              </a:ext>
            </a:extLst>
          </p:cNvPr>
          <p:cNvSpPr/>
          <p:nvPr/>
        </p:nvSpPr>
        <p:spPr>
          <a:xfrm>
            <a:off x="683730" y="5694612"/>
            <a:ext cx="1276961" cy="103725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extLs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39DAD0A3-1CAE-5E7E-5C23-509ECC05C502}"/>
              </a:ext>
            </a:extLst>
          </p:cNvPr>
          <p:cNvSpPr/>
          <p:nvPr/>
        </p:nvSpPr>
        <p:spPr>
          <a:xfrm>
            <a:off x="612074" y="4615985"/>
            <a:ext cx="1348617" cy="95807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A2575C4C-138A-A351-16B4-09152D212E68}"/>
              </a:ext>
            </a:extLst>
          </p:cNvPr>
          <p:cNvSpPr/>
          <p:nvPr/>
        </p:nvSpPr>
        <p:spPr>
          <a:xfrm>
            <a:off x="612074" y="3537359"/>
            <a:ext cx="1276961" cy="95807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7">
              <a:extLst>
                <a:ext uri="{BEBA8EAE-BF5A-486C-A8C5-ECC9F3942E4B}">
                  <a14:imgProps xmlns:a14="http://schemas.microsoft.com/office/drawing/2010/main">
                    <a14:imgLayer r:embed="rId8">
                      <a14:imgEffect>
                        <a14:brightnessContrast bright="34000"/>
                      </a14:imgEffect>
                    </a14:imgLayer>
                  </a14:imgProps>
                </a:ext>
                <a:ext uri="{28A0092B-C50C-407E-A947-70E740481C1C}">
                  <a14:useLocalDpi xmlns:a14="http://schemas.microsoft.com/office/drawing/2010/main"/>
                </a:ext>
              </a:extLst>
            </a:blip>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 name="Käsinkirjoitus 10">
                <a:extLst>
                  <a:ext uri="{FF2B5EF4-FFF2-40B4-BE49-F238E27FC236}">
                    <a16:creationId xmlns:a16="http://schemas.microsoft.com/office/drawing/2014/main" id="{2ADFFB4F-41F0-AC33-728C-82015BC783FA}"/>
                  </a:ext>
                </a:extLst>
              </p14:cNvPr>
              <p14:cNvContentPartPr/>
              <p14:nvPr/>
            </p14:nvContentPartPr>
            <p14:xfrm>
              <a:off x="4660269" y="1880389"/>
              <a:ext cx="480" cy="480"/>
            </p14:xfrm>
          </p:contentPart>
        </mc:Choice>
        <mc:Fallback xmlns="">
          <p:pic>
            <p:nvPicPr>
              <p:cNvPr id="11" name="Käsinkirjoitus 10">
                <a:extLst>
                  <a:ext uri="{FF2B5EF4-FFF2-40B4-BE49-F238E27FC236}">
                    <a16:creationId xmlns:a16="http://schemas.microsoft.com/office/drawing/2014/main" id="{2ADFFB4F-41F0-AC33-728C-82015BC783FA}"/>
                  </a:ext>
                </a:extLst>
              </p:cNvPr>
              <p:cNvPicPr/>
              <p:nvPr/>
            </p:nvPicPr>
            <p:blipFill>
              <a:blip r:embed="rId10"/>
              <a:stretch>
                <a:fillRect/>
              </a:stretch>
            </p:blipFill>
            <p:spPr>
              <a:xfrm>
                <a:off x="4612269" y="1592389"/>
                <a:ext cx="96000" cy="576000"/>
              </a:xfrm>
              <a:prstGeom prst="rect">
                <a:avLst/>
              </a:prstGeom>
            </p:spPr>
          </p:pic>
        </mc:Fallback>
      </mc:AlternateContent>
      <p:grpSp>
        <p:nvGrpSpPr>
          <p:cNvPr id="12" name="Ryhmä 11">
            <a:extLst>
              <a:ext uri="{FF2B5EF4-FFF2-40B4-BE49-F238E27FC236}">
                <a16:creationId xmlns:a16="http://schemas.microsoft.com/office/drawing/2014/main" id="{56F3C9D0-CAD9-9DC1-D40C-82AEC361CEB6}"/>
              </a:ext>
            </a:extLst>
          </p:cNvPr>
          <p:cNvGrpSpPr/>
          <p:nvPr/>
        </p:nvGrpSpPr>
        <p:grpSpPr>
          <a:xfrm>
            <a:off x="4255648" y="2609775"/>
            <a:ext cx="688851" cy="578933"/>
            <a:chOff x="3191736" y="1882412"/>
            <a:chExt cx="516638" cy="434200"/>
          </a:xfrm>
        </p:grpSpPr>
        <p:sp>
          <p:nvSpPr>
            <p:cNvPr id="13" name="Vapaamuotoinen: Muoto 12">
              <a:extLst>
                <a:ext uri="{FF2B5EF4-FFF2-40B4-BE49-F238E27FC236}">
                  <a16:creationId xmlns:a16="http://schemas.microsoft.com/office/drawing/2014/main" id="{6055825D-4E1C-0676-BC4C-81B626329250}"/>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Ellipsi 13">
              <a:extLst>
                <a:ext uri="{FF2B5EF4-FFF2-40B4-BE49-F238E27FC236}">
                  <a16:creationId xmlns:a16="http://schemas.microsoft.com/office/drawing/2014/main" id="{ABB7A097-3AC1-CA4E-D68A-EDD75A91C625}"/>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Ellipsi 14">
              <a:extLst>
                <a:ext uri="{FF2B5EF4-FFF2-40B4-BE49-F238E27FC236}">
                  <a16:creationId xmlns:a16="http://schemas.microsoft.com/office/drawing/2014/main" id="{CE963C73-EE53-EE97-711C-7B4CA75B1441}"/>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16" name="Ryhmä 15">
            <a:extLst>
              <a:ext uri="{FF2B5EF4-FFF2-40B4-BE49-F238E27FC236}">
                <a16:creationId xmlns:a16="http://schemas.microsoft.com/office/drawing/2014/main" id="{3B928D56-9AE3-F5CB-CB36-0A0FB49828BA}"/>
              </a:ext>
            </a:extLst>
          </p:cNvPr>
          <p:cNvGrpSpPr/>
          <p:nvPr/>
        </p:nvGrpSpPr>
        <p:grpSpPr>
          <a:xfrm>
            <a:off x="4329399" y="1535904"/>
            <a:ext cx="688851" cy="578933"/>
            <a:chOff x="3191736" y="1882412"/>
            <a:chExt cx="516638" cy="434200"/>
          </a:xfrm>
        </p:grpSpPr>
        <p:sp>
          <p:nvSpPr>
            <p:cNvPr id="17" name="Vapaamuotoinen: Muoto 16">
              <a:extLst>
                <a:ext uri="{FF2B5EF4-FFF2-40B4-BE49-F238E27FC236}">
                  <a16:creationId xmlns:a16="http://schemas.microsoft.com/office/drawing/2014/main" id="{F696558A-0C19-6577-C840-464B5A849785}"/>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8" name="Ellipsi 17">
              <a:extLst>
                <a:ext uri="{FF2B5EF4-FFF2-40B4-BE49-F238E27FC236}">
                  <a16:creationId xmlns:a16="http://schemas.microsoft.com/office/drawing/2014/main" id="{4F169A57-8B1B-32DD-AABD-407B2D41E9AA}"/>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9" name="Ellipsi 18">
              <a:extLst>
                <a:ext uri="{FF2B5EF4-FFF2-40B4-BE49-F238E27FC236}">
                  <a16:creationId xmlns:a16="http://schemas.microsoft.com/office/drawing/2014/main" id="{632B14DD-8A75-BE6C-C428-8B501671F74D}"/>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0" name="Ryhmä 19">
            <a:extLst>
              <a:ext uri="{FF2B5EF4-FFF2-40B4-BE49-F238E27FC236}">
                <a16:creationId xmlns:a16="http://schemas.microsoft.com/office/drawing/2014/main" id="{ED562516-07E0-500F-BB8B-0B8512A19B4A}"/>
              </a:ext>
            </a:extLst>
          </p:cNvPr>
          <p:cNvGrpSpPr/>
          <p:nvPr/>
        </p:nvGrpSpPr>
        <p:grpSpPr>
          <a:xfrm>
            <a:off x="5902637" y="1535904"/>
            <a:ext cx="688851" cy="578933"/>
            <a:chOff x="3191736" y="1882412"/>
            <a:chExt cx="516638" cy="434200"/>
          </a:xfrm>
        </p:grpSpPr>
        <p:sp>
          <p:nvSpPr>
            <p:cNvPr id="21" name="Vapaamuotoinen: Muoto 20">
              <a:extLst>
                <a:ext uri="{FF2B5EF4-FFF2-40B4-BE49-F238E27FC236}">
                  <a16:creationId xmlns:a16="http://schemas.microsoft.com/office/drawing/2014/main" id="{1AB67EFD-D44A-B7B5-24DA-D31D392471E2}"/>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2" name="Ellipsi 21">
              <a:extLst>
                <a:ext uri="{FF2B5EF4-FFF2-40B4-BE49-F238E27FC236}">
                  <a16:creationId xmlns:a16="http://schemas.microsoft.com/office/drawing/2014/main" id="{8142B73F-6BA7-5AEC-5DD7-DE3AC3DC82E7}"/>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3" name="Ellipsi 22">
              <a:extLst>
                <a:ext uri="{FF2B5EF4-FFF2-40B4-BE49-F238E27FC236}">
                  <a16:creationId xmlns:a16="http://schemas.microsoft.com/office/drawing/2014/main" id="{89EF165C-24A8-DF65-B90B-B406CB4114D2}"/>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4" name="Ryhmä 23">
            <a:extLst>
              <a:ext uri="{FF2B5EF4-FFF2-40B4-BE49-F238E27FC236}">
                <a16:creationId xmlns:a16="http://schemas.microsoft.com/office/drawing/2014/main" id="{73E50373-AA91-46D0-6E29-04EF672539DE}"/>
              </a:ext>
            </a:extLst>
          </p:cNvPr>
          <p:cNvGrpSpPr/>
          <p:nvPr/>
        </p:nvGrpSpPr>
        <p:grpSpPr>
          <a:xfrm>
            <a:off x="5902637" y="2615308"/>
            <a:ext cx="688851" cy="578933"/>
            <a:chOff x="3191736" y="1882412"/>
            <a:chExt cx="516638" cy="434200"/>
          </a:xfrm>
        </p:grpSpPr>
        <p:sp>
          <p:nvSpPr>
            <p:cNvPr id="25" name="Vapaamuotoinen: Muoto 24">
              <a:extLst>
                <a:ext uri="{FF2B5EF4-FFF2-40B4-BE49-F238E27FC236}">
                  <a16:creationId xmlns:a16="http://schemas.microsoft.com/office/drawing/2014/main" id="{2F6951C7-3ECA-8EEE-3DC1-5E9DEE870879}"/>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6" name="Ellipsi 25">
              <a:extLst>
                <a:ext uri="{FF2B5EF4-FFF2-40B4-BE49-F238E27FC236}">
                  <a16:creationId xmlns:a16="http://schemas.microsoft.com/office/drawing/2014/main" id="{0DB78591-AF69-6565-8A9B-86041E530515}"/>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7" name="Ellipsi 26">
              <a:extLst>
                <a:ext uri="{FF2B5EF4-FFF2-40B4-BE49-F238E27FC236}">
                  <a16:creationId xmlns:a16="http://schemas.microsoft.com/office/drawing/2014/main" id="{21CBAA70-2696-5150-A186-9D4A2D31E43E}"/>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9" name="Ryhmä 28">
            <a:extLst>
              <a:ext uri="{FF2B5EF4-FFF2-40B4-BE49-F238E27FC236}">
                <a16:creationId xmlns:a16="http://schemas.microsoft.com/office/drawing/2014/main" id="{44D04494-AAA1-2A4B-7B60-3FDF748BE983}"/>
              </a:ext>
            </a:extLst>
          </p:cNvPr>
          <p:cNvGrpSpPr/>
          <p:nvPr/>
        </p:nvGrpSpPr>
        <p:grpSpPr>
          <a:xfrm>
            <a:off x="7395264" y="2617110"/>
            <a:ext cx="688851" cy="578933"/>
            <a:chOff x="3191736" y="1882412"/>
            <a:chExt cx="516638" cy="434200"/>
          </a:xfrm>
        </p:grpSpPr>
        <p:sp>
          <p:nvSpPr>
            <p:cNvPr id="30" name="Vapaamuotoinen: Muoto 29">
              <a:extLst>
                <a:ext uri="{FF2B5EF4-FFF2-40B4-BE49-F238E27FC236}">
                  <a16:creationId xmlns:a16="http://schemas.microsoft.com/office/drawing/2014/main" id="{B50C9184-D6C4-7584-B37E-85D643F45AC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1" name="Ellipsi 30">
              <a:extLst>
                <a:ext uri="{FF2B5EF4-FFF2-40B4-BE49-F238E27FC236}">
                  <a16:creationId xmlns:a16="http://schemas.microsoft.com/office/drawing/2014/main" id="{4DB23583-7C05-8C0B-BD40-8B2774CB5528}"/>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2" name="Ellipsi 31">
              <a:extLst>
                <a:ext uri="{FF2B5EF4-FFF2-40B4-BE49-F238E27FC236}">
                  <a16:creationId xmlns:a16="http://schemas.microsoft.com/office/drawing/2014/main" id="{58D14748-3D5C-73A3-96CF-20444CACBF8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33" name="Ryhmä 32">
            <a:extLst>
              <a:ext uri="{FF2B5EF4-FFF2-40B4-BE49-F238E27FC236}">
                <a16:creationId xmlns:a16="http://schemas.microsoft.com/office/drawing/2014/main" id="{F2130D37-516F-8A03-5EF5-694B7CF09C54}"/>
              </a:ext>
            </a:extLst>
          </p:cNvPr>
          <p:cNvGrpSpPr/>
          <p:nvPr/>
        </p:nvGrpSpPr>
        <p:grpSpPr>
          <a:xfrm>
            <a:off x="4315844" y="3726927"/>
            <a:ext cx="688851" cy="578933"/>
            <a:chOff x="3191736" y="1882412"/>
            <a:chExt cx="516638" cy="434200"/>
          </a:xfrm>
        </p:grpSpPr>
        <p:sp>
          <p:nvSpPr>
            <p:cNvPr id="34" name="Vapaamuotoinen: Muoto 33">
              <a:extLst>
                <a:ext uri="{FF2B5EF4-FFF2-40B4-BE49-F238E27FC236}">
                  <a16:creationId xmlns:a16="http://schemas.microsoft.com/office/drawing/2014/main" id="{E75B450F-82EC-FAF9-F777-AB0FC32F177E}"/>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5" name="Ellipsi 34">
              <a:extLst>
                <a:ext uri="{FF2B5EF4-FFF2-40B4-BE49-F238E27FC236}">
                  <a16:creationId xmlns:a16="http://schemas.microsoft.com/office/drawing/2014/main" id="{E6F2B4AA-26A7-CA3B-840E-6E32FACE91CB}"/>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6" name="Ellipsi 35">
              <a:extLst>
                <a:ext uri="{FF2B5EF4-FFF2-40B4-BE49-F238E27FC236}">
                  <a16:creationId xmlns:a16="http://schemas.microsoft.com/office/drawing/2014/main" id="{7868B7B9-808E-971E-90E7-E781AF38616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37" name="Ryhmä 36">
            <a:extLst>
              <a:ext uri="{FF2B5EF4-FFF2-40B4-BE49-F238E27FC236}">
                <a16:creationId xmlns:a16="http://schemas.microsoft.com/office/drawing/2014/main" id="{640CA964-D31F-6372-EA25-AD7C59AEAEF1}"/>
              </a:ext>
            </a:extLst>
          </p:cNvPr>
          <p:cNvGrpSpPr/>
          <p:nvPr/>
        </p:nvGrpSpPr>
        <p:grpSpPr>
          <a:xfrm>
            <a:off x="5902637" y="3726927"/>
            <a:ext cx="688851" cy="578933"/>
            <a:chOff x="3191736" y="1882412"/>
            <a:chExt cx="516638" cy="434200"/>
          </a:xfrm>
        </p:grpSpPr>
        <p:sp>
          <p:nvSpPr>
            <p:cNvPr id="38" name="Vapaamuotoinen: Muoto 37">
              <a:extLst>
                <a:ext uri="{FF2B5EF4-FFF2-40B4-BE49-F238E27FC236}">
                  <a16:creationId xmlns:a16="http://schemas.microsoft.com/office/drawing/2014/main" id="{B86D241B-33DA-A7C7-1E9A-979A9584B76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9" name="Ellipsi 38">
              <a:extLst>
                <a:ext uri="{FF2B5EF4-FFF2-40B4-BE49-F238E27FC236}">
                  <a16:creationId xmlns:a16="http://schemas.microsoft.com/office/drawing/2014/main" id="{A9299245-9CEF-1155-484E-412B96E383D3}"/>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0" name="Ellipsi 39">
              <a:extLst>
                <a:ext uri="{FF2B5EF4-FFF2-40B4-BE49-F238E27FC236}">
                  <a16:creationId xmlns:a16="http://schemas.microsoft.com/office/drawing/2014/main" id="{72441FA6-0072-F615-0C0E-53ECF79F946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1" name="Ryhmä 40">
            <a:extLst>
              <a:ext uri="{FF2B5EF4-FFF2-40B4-BE49-F238E27FC236}">
                <a16:creationId xmlns:a16="http://schemas.microsoft.com/office/drawing/2014/main" id="{68AE46A2-C062-5F32-B9C0-E4523C907A73}"/>
              </a:ext>
            </a:extLst>
          </p:cNvPr>
          <p:cNvGrpSpPr/>
          <p:nvPr/>
        </p:nvGrpSpPr>
        <p:grpSpPr>
          <a:xfrm>
            <a:off x="7395264" y="3726927"/>
            <a:ext cx="688851" cy="578933"/>
            <a:chOff x="3191736" y="1882412"/>
            <a:chExt cx="516638" cy="434200"/>
          </a:xfrm>
        </p:grpSpPr>
        <p:sp>
          <p:nvSpPr>
            <p:cNvPr id="42" name="Vapaamuotoinen: Muoto 41">
              <a:extLst>
                <a:ext uri="{FF2B5EF4-FFF2-40B4-BE49-F238E27FC236}">
                  <a16:creationId xmlns:a16="http://schemas.microsoft.com/office/drawing/2014/main" id="{24C93C3E-7A68-48A8-8BF1-A2DC7E3A0953}"/>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3" name="Ellipsi 42">
              <a:extLst>
                <a:ext uri="{FF2B5EF4-FFF2-40B4-BE49-F238E27FC236}">
                  <a16:creationId xmlns:a16="http://schemas.microsoft.com/office/drawing/2014/main" id="{A74186C8-2245-7F0A-FE09-C849B953C7D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4" name="Ellipsi 43">
              <a:extLst>
                <a:ext uri="{FF2B5EF4-FFF2-40B4-BE49-F238E27FC236}">
                  <a16:creationId xmlns:a16="http://schemas.microsoft.com/office/drawing/2014/main" id="{288322D8-B8E3-B532-6BF5-0B205CD0C8B1}"/>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5" name="Ryhmä 44">
            <a:extLst>
              <a:ext uri="{FF2B5EF4-FFF2-40B4-BE49-F238E27FC236}">
                <a16:creationId xmlns:a16="http://schemas.microsoft.com/office/drawing/2014/main" id="{053B6D86-DD73-94A9-774E-0F5D681E5DFD}"/>
              </a:ext>
            </a:extLst>
          </p:cNvPr>
          <p:cNvGrpSpPr/>
          <p:nvPr/>
        </p:nvGrpSpPr>
        <p:grpSpPr>
          <a:xfrm>
            <a:off x="5902637" y="4805555"/>
            <a:ext cx="688851" cy="578933"/>
            <a:chOff x="3191736" y="1882412"/>
            <a:chExt cx="516638" cy="434200"/>
          </a:xfrm>
        </p:grpSpPr>
        <p:sp>
          <p:nvSpPr>
            <p:cNvPr id="46" name="Vapaamuotoinen: Muoto 45">
              <a:extLst>
                <a:ext uri="{FF2B5EF4-FFF2-40B4-BE49-F238E27FC236}">
                  <a16:creationId xmlns:a16="http://schemas.microsoft.com/office/drawing/2014/main" id="{D25AC5AA-3D4D-2707-2B15-2253B27B11DD}"/>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7" name="Ellipsi 46">
              <a:extLst>
                <a:ext uri="{FF2B5EF4-FFF2-40B4-BE49-F238E27FC236}">
                  <a16:creationId xmlns:a16="http://schemas.microsoft.com/office/drawing/2014/main" id="{75445C44-40B7-98FA-6FB3-81FD39254911}"/>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8" name="Ellipsi 47">
              <a:extLst>
                <a:ext uri="{FF2B5EF4-FFF2-40B4-BE49-F238E27FC236}">
                  <a16:creationId xmlns:a16="http://schemas.microsoft.com/office/drawing/2014/main" id="{F993C2E8-37F1-0B19-8CEE-30C177D5CAF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9" name="Ryhmä 48">
            <a:extLst>
              <a:ext uri="{FF2B5EF4-FFF2-40B4-BE49-F238E27FC236}">
                <a16:creationId xmlns:a16="http://schemas.microsoft.com/office/drawing/2014/main" id="{A7F08216-A739-5D6D-DAA3-96606A690034}"/>
              </a:ext>
            </a:extLst>
          </p:cNvPr>
          <p:cNvGrpSpPr/>
          <p:nvPr/>
        </p:nvGrpSpPr>
        <p:grpSpPr>
          <a:xfrm>
            <a:off x="7407921" y="4800008"/>
            <a:ext cx="688851" cy="578933"/>
            <a:chOff x="3191736" y="1882412"/>
            <a:chExt cx="516638" cy="434200"/>
          </a:xfrm>
        </p:grpSpPr>
        <p:sp>
          <p:nvSpPr>
            <p:cNvPr id="50" name="Vapaamuotoinen: Muoto 49">
              <a:extLst>
                <a:ext uri="{FF2B5EF4-FFF2-40B4-BE49-F238E27FC236}">
                  <a16:creationId xmlns:a16="http://schemas.microsoft.com/office/drawing/2014/main" id="{85175517-B632-34B5-8FB5-6CC9AD517248}"/>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1" name="Ellipsi 50">
              <a:extLst>
                <a:ext uri="{FF2B5EF4-FFF2-40B4-BE49-F238E27FC236}">
                  <a16:creationId xmlns:a16="http://schemas.microsoft.com/office/drawing/2014/main" id="{A0CE09F0-D565-0F6F-1E4F-E4C749BAF8DA}"/>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2" name="Ellipsi 51">
              <a:extLst>
                <a:ext uri="{FF2B5EF4-FFF2-40B4-BE49-F238E27FC236}">
                  <a16:creationId xmlns:a16="http://schemas.microsoft.com/office/drawing/2014/main" id="{F7B819C3-45B9-4A49-304A-63DB67372065}"/>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54" name="Ryhmä 53">
            <a:extLst>
              <a:ext uri="{FF2B5EF4-FFF2-40B4-BE49-F238E27FC236}">
                <a16:creationId xmlns:a16="http://schemas.microsoft.com/office/drawing/2014/main" id="{C5A2D9B6-D161-C3FF-DF0E-153A7207589D}"/>
              </a:ext>
            </a:extLst>
          </p:cNvPr>
          <p:cNvGrpSpPr/>
          <p:nvPr/>
        </p:nvGrpSpPr>
        <p:grpSpPr>
          <a:xfrm>
            <a:off x="5855760" y="5952875"/>
            <a:ext cx="688851" cy="578933"/>
            <a:chOff x="3191736" y="1882412"/>
            <a:chExt cx="516638" cy="434200"/>
          </a:xfrm>
        </p:grpSpPr>
        <p:sp>
          <p:nvSpPr>
            <p:cNvPr id="55" name="Vapaamuotoinen: Muoto 54">
              <a:extLst>
                <a:ext uri="{FF2B5EF4-FFF2-40B4-BE49-F238E27FC236}">
                  <a16:creationId xmlns:a16="http://schemas.microsoft.com/office/drawing/2014/main" id="{5A160464-C7E8-04FD-AA1F-7C9A00E0F162}"/>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6" name="Ellipsi 55">
              <a:extLst>
                <a:ext uri="{FF2B5EF4-FFF2-40B4-BE49-F238E27FC236}">
                  <a16:creationId xmlns:a16="http://schemas.microsoft.com/office/drawing/2014/main" id="{6BC376F0-BE7A-27BE-83B8-217FC296CE38}"/>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7" name="Ellipsi 56">
              <a:extLst>
                <a:ext uri="{FF2B5EF4-FFF2-40B4-BE49-F238E27FC236}">
                  <a16:creationId xmlns:a16="http://schemas.microsoft.com/office/drawing/2014/main" id="{A3A153D7-E999-5239-C939-3E7A5CDB67CC}"/>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58" name="Ryhmä 57">
            <a:extLst>
              <a:ext uri="{FF2B5EF4-FFF2-40B4-BE49-F238E27FC236}">
                <a16:creationId xmlns:a16="http://schemas.microsoft.com/office/drawing/2014/main" id="{C09EB9E7-C4E0-1CD7-5506-7F5AA50CBB5E}"/>
              </a:ext>
            </a:extLst>
          </p:cNvPr>
          <p:cNvGrpSpPr/>
          <p:nvPr/>
        </p:nvGrpSpPr>
        <p:grpSpPr>
          <a:xfrm>
            <a:off x="7363805" y="5922706"/>
            <a:ext cx="688851" cy="578933"/>
            <a:chOff x="3191736" y="1882412"/>
            <a:chExt cx="516638" cy="434200"/>
          </a:xfrm>
        </p:grpSpPr>
        <p:sp>
          <p:nvSpPr>
            <p:cNvPr id="59" name="Vapaamuotoinen: Muoto 58">
              <a:extLst>
                <a:ext uri="{FF2B5EF4-FFF2-40B4-BE49-F238E27FC236}">
                  <a16:creationId xmlns:a16="http://schemas.microsoft.com/office/drawing/2014/main" id="{4526C367-7C9E-D41C-E42A-70F825BE0C0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0" name="Ellipsi 59">
              <a:extLst>
                <a:ext uri="{FF2B5EF4-FFF2-40B4-BE49-F238E27FC236}">
                  <a16:creationId xmlns:a16="http://schemas.microsoft.com/office/drawing/2014/main" id="{EA636E33-29A2-7D29-CD3F-46433C8D096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1" name="Ellipsi 60">
              <a:extLst>
                <a:ext uri="{FF2B5EF4-FFF2-40B4-BE49-F238E27FC236}">
                  <a16:creationId xmlns:a16="http://schemas.microsoft.com/office/drawing/2014/main" id="{DEF9AD30-E9C9-8445-F39E-FBBE4E4E7403}"/>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62" name="Ryhmä 61">
            <a:extLst>
              <a:ext uri="{FF2B5EF4-FFF2-40B4-BE49-F238E27FC236}">
                <a16:creationId xmlns:a16="http://schemas.microsoft.com/office/drawing/2014/main" id="{6663AECF-FF32-989B-FF15-D3FA45A06B3E}"/>
              </a:ext>
            </a:extLst>
          </p:cNvPr>
          <p:cNvGrpSpPr/>
          <p:nvPr/>
        </p:nvGrpSpPr>
        <p:grpSpPr>
          <a:xfrm>
            <a:off x="4285283" y="4800008"/>
            <a:ext cx="688851" cy="578933"/>
            <a:chOff x="3191736" y="1882412"/>
            <a:chExt cx="516638" cy="434200"/>
          </a:xfrm>
        </p:grpSpPr>
        <p:sp>
          <p:nvSpPr>
            <p:cNvPr id="63" name="Vapaamuotoinen: Muoto 62">
              <a:extLst>
                <a:ext uri="{FF2B5EF4-FFF2-40B4-BE49-F238E27FC236}">
                  <a16:creationId xmlns:a16="http://schemas.microsoft.com/office/drawing/2014/main" id="{894F177C-4153-A1CA-6606-8796CF95FC1A}"/>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4" name="Ellipsi 63">
              <a:extLst>
                <a:ext uri="{FF2B5EF4-FFF2-40B4-BE49-F238E27FC236}">
                  <a16:creationId xmlns:a16="http://schemas.microsoft.com/office/drawing/2014/main" id="{8010A626-7321-08D1-AA97-469E1B3BC4C4}"/>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5" name="Ellipsi 64">
              <a:extLst>
                <a:ext uri="{FF2B5EF4-FFF2-40B4-BE49-F238E27FC236}">
                  <a16:creationId xmlns:a16="http://schemas.microsoft.com/office/drawing/2014/main" id="{1978C2CC-50AD-0E47-8A30-F05A71665260}"/>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sp>
        <p:nvSpPr>
          <p:cNvPr id="67" name="Kertomerkki 66">
            <a:extLst>
              <a:ext uri="{FF2B5EF4-FFF2-40B4-BE49-F238E27FC236}">
                <a16:creationId xmlns:a16="http://schemas.microsoft.com/office/drawing/2014/main" id="{9548656A-5CA1-352D-0C7A-B245FEF98BB3}"/>
              </a:ext>
            </a:extLst>
          </p:cNvPr>
          <p:cNvSpPr/>
          <p:nvPr/>
        </p:nvSpPr>
        <p:spPr>
          <a:xfrm>
            <a:off x="4285863" y="5902455"/>
            <a:ext cx="750703" cy="679773"/>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8" name="Kertomerkki 67">
            <a:extLst>
              <a:ext uri="{FF2B5EF4-FFF2-40B4-BE49-F238E27FC236}">
                <a16:creationId xmlns:a16="http://schemas.microsoft.com/office/drawing/2014/main" id="{B9491EFD-C32D-72E2-682C-415FAA09AE44}"/>
              </a:ext>
            </a:extLst>
          </p:cNvPr>
          <p:cNvSpPr/>
          <p:nvPr/>
        </p:nvSpPr>
        <p:spPr>
          <a:xfrm>
            <a:off x="7376995" y="1468800"/>
            <a:ext cx="750703" cy="679773"/>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403" name="Google Shape;22205;p107">
            <a:extLst>
              <a:ext uri="{FF2B5EF4-FFF2-40B4-BE49-F238E27FC236}">
                <a16:creationId xmlns:a16="http://schemas.microsoft.com/office/drawing/2014/main" id="{BDBA91EB-46CE-15E8-DA8E-14D19BED9201}"/>
              </a:ext>
            </a:extLst>
          </p:cNvPr>
          <p:cNvGrpSpPr/>
          <p:nvPr/>
        </p:nvGrpSpPr>
        <p:grpSpPr>
          <a:xfrm flipH="1" flipV="1">
            <a:off x="9288442" y="3584604"/>
            <a:ext cx="1679015" cy="1107995"/>
            <a:chOff x="4991675" y="2151275"/>
            <a:chExt cx="274475" cy="250900"/>
          </a:xfrm>
        </p:grpSpPr>
        <p:sp>
          <p:nvSpPr>
            <p:cNvPr id="404" name="Google Shape;22206;p107">
              <a:extLst>
                <a:ext uri="{FF2B5EF4-FFF2-40B4-BE49-F238E27FC236}">
                  <a16:creationId xmlns:a16="http://schemas.microsoft.com/office/drawing/2014/main" id="{6359C322-EB59-99A3-21F2-AD77A6551F5E}"/>
                </a:ext>
              </a:extLst>
            </p:cNvPr>
            <p:cNvSpPr/>
            <p:nvPr/>
          </p:nvSpPr>
          <p:spPr>
            <a:xfrm>
              <a:off x="5197950" y="2262150"/>
              <a:ext cx="750" cy="475"/>
            </a:xfrm>
            <a:custGeom>
              <a:avLst/>
              <a:gdLst/>
              <a:ahLst/>
              <a:cxnLst/>
              <a:rect l="l" t="t" r="r" b="b"/>
              <a:pathLst>
                <a:path w="30" h="19" extrusionOk="0">
                  <a:moveTo>
                    <a:pt x="25" y="0"/>
                  </a:moveTo>
                  <a:lnTo>
                    <a:pt x="25" y="0"/>
                  </a:lnTo>
                  <a:cubicBezTo>
                    <a:pt x="20" y="0"/>
                    <a:pt x="8" y="12"/>
                    <a:pt x="1" y="19"/>
                  </a:cubicBezTo>
                  <a:lnTo>
                    <a:pt x="25" y="19"/>
                  </a:lnTo>
                  <a:cubicBezTo>
                    <a:pt x="29" y="5"/>
                    <a:pt x="29"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22207;p107">
              <a:extLst>
                <a:ext uri="{FF2B5EF4-FFF2-40B4-BE49-F238E27FC236}">
                  <a16:creationId xmlns:a16="http://schemas.microsoft.com/office/drawing/2014/main" id="{0E757563-1608-60EC-21B9-6ADEBE53BD1A}"/>
                </a:ext>
              </a:extLst>
            </p:cNvPr>
            <p:cNvSpPr/>
            <p:nvPr/>
          </p:nvSpPr>
          <p:spPr>
            <a:xfrm>
              <a:off x="5197375" y="2262600"/>
              <a:ext cx="600" cy="25"/>
            </a:xfrm>
            <a:custGeom>
              <a:avLst/>
              <a:gdLst/>
              <a:ahLst/>
              <a:cxnLst/>
              <a:rect l="l" t="t" r="r" b="b"/>
              <a:pathLst>
                <a:path w="24" h="1" extrusionOk="0">
                  <a:moveTo>
                    <a:pt x="0" y="1"/>
                  </a:moveTo>
                  <a:cubicBezTo>
                    <a:pt x="12"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22208;p107">
              <a:extLst>
                <a:ext uri="{FF2B5EF4-FFF2-40B4-BE49-F238E27FC236}">
                  <a16:creationId xmlns:a16="http://schemas.microsoft.com/office/drawing/2014/main" id="{89AFE6B8-4D4D-3D20-323A-AD1BD45EC24B}"/>
                </a:ext>
              </a:extLst>
            </p:cNvPr>
            <p:cNvSpPr/>
            <p:nvPr/>
          </p:nvSpPr>
          <p:spPr>
            <a:xfrm>
              <a:off x="5193800" y="2261175"/>
              <a:ext cx="2400" cy="1450"/>
            </a:xfrm>
            <a:custGeom>
              <a:avLst/>
              <a:gdLst/>
              <a:ahLst/>
              <a:cxnLst/>
              <a:rect l="l" t="t" r="r" b="b"/>
              <a:pathLst>
                <a:path w="96" h="57" extrusionOk="0">
                  <a:moveTo>
                    <a:pt x="63" y="1"/>
                  </a:moveTo>
                  <a:cubicBezTo>
                    <a:pt x="32" y="1"/>
                    <a:pt x="0" y="23"/>
                    <a:pt x="0" y="58"/>
                  </a:cubicBezTo>
                  <a:cubicBezTo>
                    <a:pt x="36" y="22"/>
                    <a:pt x="84" y="58"/>
                    <a:pt x="95" y="10"/>
                  </a:cubicBezTo>
                  <a:cubicBezTo>
                    <a:pt x="86" y="4"/>
                    <a:pt x="75"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22209;p107">
              <a:extLst>
                <a:ext uri="{FF2B5EF4-FFF2-40B4-BE49-F238E27FC236}">
                  <a16:creationId xmlns:a16="http://schemas.microsoft.com/office/drawing/2014/main" id="{AE549D63-A2B5-3141-BAAB-B8EDA62389AC}"/>
                </a:ext>
              </a:extLst>
            </p:cNvPr>
            <p:cNvSpPr/>
            <p:nvPr/>
          </p:nvSpPr>
          <p:spPr>
            <a:xfrm>
              <a:off x="5194675" y="2262600"/>
              <a:ext cx="625" cy="1225"/>
            </a:xfrm>
            <a:custGeom>
              <a:avLst/>
              <a:gdLst/>
              <a:ahLst/>
              <a:cxnLst/>
              <a:rect l="l" t="t" r="r" b="b"/>
              <a:pathLst>
                <a:path w="25" h="49" extrusionOk="0">
                  <a:moveTo>
                    <a:pt x="25" y="1"/>
                  </a:moveTo>
                  <a:lnTo>
                    <a:pt x="1" y="49"/>
                  </a:lnTo>
                  <a:lnTo>
                    <a:pt x="25" y="25"/>
                  </a:ln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22210;p107">
              <a:extLst>
                <a:ext uri="{FF2B5EF4-FFF2-40B4-BE49-F238E27FC236}">
                  <a16:creationId xmlns:a16="http://schemas.microsoft.com/office/drawing/2014/main" id="{D9FF2DB4-537A-2646-7DAB-93B59E16F25F}"/>
                </a:ext>
              </a:extLst>
            </p:cNvPr>
            <p:cNvSpPr/>
            <p:nvPr/>
          </p:nvSpPr>
          <p:spPr>
            <a:xfrm>
              <a:off x="5189925" y="2261425"/>
              <a:ext cx="3600" cy="3000"/>
            </a:xfrm>
            <a:custGeom>
              <a:avLst/>
              <a:gdLst/>
              <a:ahLst/>
              <a:cxnLst/>
              <a:rect l="l" t="t" r="r" b="b"/>
              <a:pathLst>
                <a:path w="144" h="120" extrusionOk="0">
                  <a:moveTo>
                    <a:pt x="48" y="0"/>
                  </a:moveTo>
                  <a:cubicBezTo>
                    <a:pt x="0" y="0"/>
                    <a:pt x="60" y="36"/>
                    <a:pt x="36" y="60"/>
                  </a:cubicBezTo>
                  <a:lnTo>
                    <a:pt x="72" y="48"/>
                  </a:lnTo>
                  <a:lnTo>
                    <a:pt x="72" y="48"/>
                  </a:lnTo>
                  <a:cubicBezTo>
                    <a:pt x="108" y="72"/>
                    <a:pt x="60" y="96"/>
                    <a:pt x="84" y="119"/>
                  </a:cubicBezTo>
                  <a:cubicBezTo>
                    <a:pt x="131" y="107"/>
                    <a:pt x="84" y="36"/>
                    <a:pt x="143" y="36"/>
                  </a:cubicBezTo>
                  <a:cubicBezTo>
                    <a:pt x="140" y="26"/>
                    <a:pt x="133" y="24"/>
                    <a:pt x="123" y="24"/>
                  </a:cubicBezTo>
                  <a:cubicBezTo>
                    <a:pt x="111" y="24"/>
                    <a:pt x="95" y="28"/>
                    <a:pt x="81" y="28"/>
                  </a:cubicBezTo>
                  <a:cubicBezTo>
                    <a:pt x="66" y="28"/>
                    <a:pt x="53" y="23"/>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22211;p107">
              <a:extLst>
                <a:ext uri="{FF2B5EF4-FFF2-40B4-BE49-F238E27FC236}">
                  <a16:creationId xmlns:a16="http://schemas.microsoft.com/office/drawing/2014/main" id="{126CF2F0-1DE3-F6A0-2E41-8EBB9D2A0384}"/>
                </a:ext>
              </a:extLst>
            </p:cNvPr>
            <p:cNvSpPr/>
            <p:nvPr/>
          </p:nvSpPr>
          <p:spPr>
            <a:xfrm>
              <a:off x="5141100" y="2284925"/>
              <a:ext cx="325" cy="175"/>
            </a:xfrm>
            <a:custGeom>
              <a:avLst/>
              <a:gdLst/>
              <a:ahLst/>
              <a:cxnLst/>
              <a:rect l="l" t="t" r="r" b="b"/>
              <a:pathLst>
                <a:path w="13" h="7" extrusionOk="0">
                  <a:moveTo>
                    <a:pt x="1" y="1"/>
                  </a:moveTo>
                  <a:cubicBezTo>
                    <a:pt x="9" y="1"/>
                    <a:pt x="11" y="6"/>
                    <a:pt x="12" y="6"/>
                  </a:cubicBezTo>
                  <a:cubicBezTo>
                    <a:pt x="13" y="6"/>
                    <a:pt x="13" y="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22212;p107">
              <a:extLst>
                <a:ext uri="{FF2B5EF4-FFF2-40B4-BE49-F238E27FC236}">
                  <a16:creationId xmlns:a16="http://schemas.microsoft.com/office/drawing/2014/main" id="{0FBE3E38-3482-3526-BBC0-F679A83C3E43}"/>
                </a:ext>
              </a:extLst>
            </p:cNvPr>
            <p:cNvSpPr/>
            <p:nvPr/>
          </p:nvSpPr>
          <p:spPr>
            <a:xfrm>
              <a:off x="5127700" y="2291550"/>
              <a:ext cx="625" cy="250"/>
            </a:xfrm>
            <a:custGeom>
              <a:avLst/>
              <a:gdLst/>
              <a:ahLst/>
              <a:cxnLst/>
              <a:rect l="l" t="t" r="r" b="b"/>
              <a:pathLst>
                <a:path w="25" h="10" extrusionOk="0">
                  <a:moveTo>
                    <a:pt x="13" y="1"/>
                  </a:moveTo>
                  <a:cubicBezTo>
                    <a:pt x="10" y="1"/>
                    <a:pt x="7" y="4"/>
                    <a:pt x="1" y="10"/>
                  </a:cubicBezTo>
                  <a:lnTo>
                    <a:pt x="25" y="10"/>
                  </a:lnTo>
                  <a:cubicBezTo>
                    <a:pt x="19" y="4"/>
                    <a:pt x="1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22213;p107">
              <a:extLst>
                <a:ext uri="{FF2B5EF4-FFF2-40B4-BE49-F238E27FC236}">
                  <a16:creationId xmlns:a16="http://schemas.microsoft.com/office/drawing/2014/main" id="{899BA6CC-9042-E351-A61D-F47FA7D31B38}"/>
                </a:ext>
              </a:extLst>
            </p:cNvPr>
            <p:cNvSpPr/>
            <p:nvPr/>
          </p:nvSpPr>
          <p:spPr>
            <a:xfrm>
              <a:off x="5149150" y="2279450"/>
              <a:ext cx="625" cy="150"/>
            </a:xfrm>
            <a:custGeom>
              <a:avLst/>
              <a:gdLst/>
              <a:ahLst/>
              <a:cxnLst/>
              <a:rect l="l" t="t" r="r" b="b"/>
              <a:pathLst>
                <a:path w="25" h="6" extrusionOk="0">
                  <a:moveTo>
                    <a:pt x="9" y="0"/>
                  </a:moveTo>
                  <a:cubicBezTo>
                    <a:pt x="7" y="0"/>
                    <a:pt x="4" y="2"/>
                    <a:pt x="0" y="6"/>
                  </a:cubicBezTo>
                  <a:lnTo>
                    <a:pt x="24" y="6"/>
                  </a:lnTo>
                  <a:cubicBezTo>
                    <a:pt x="16" y="6"/>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22214;p107">
              <a:extLst>
                <a:ext uri="{FF2B5EF4-FFF2-40B4-BE49-F238E27FC236}">
                  <a16:creationId xmlns:a16="http://schemas.microsoft.com/office/drawing/2014/main" id="{EBEEFBC8-F0F7-3B5A-3CBC-4B5F27054C13}"/>
                </a:ext>
              </a:extLst>
            </p:cNvPr>
            <p:cNvSpPr/>
            <p:nvPr/>
          </p:nvSpPr>
          <p:spPr>
            <a:xfrm>
              <a:off x="5064300" y="2320650"/>
              <a:ext cx="325" cy="325"/>
            </a:xfrm>
            <a:custGeom>
              <a:avLst/>
              <a:gdLst/>
              <a:ahLst/>
              <a:cxnLst/>
              <a:rect l="l" t="t" r="r" b="b"/>
              <a:pathLst>
                <a:path w="13" h="13" extrusionOk="0">
                  <a:moveTo>
                    <a:pt x="1" y="1"/>
                  </a:moveTo>
                  <a:lnTo>
                    <a:pt x="1" y="13"/>
                  </a:lnTo>
                  <a:lnTo>
                    <a:pt x="13"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22215;p107">
              <a:extLst>
                <a:ext uri="{FF2B5EF4-FFF2-40B4-BE49-F238E27FC236}">
                  <a16:creationId xmlns:a16="http://schemas.microsoft.com/office/drawing/2014/main" id="{31A13F3A-C4B9-9C9A-D30E-9E7487D0500D}"/>
                </a:ext>
              </a:extLst>
            </p:cNvPr>
            <p:cNvSpPr/>
            <p:nvPr/>
          </p:nvSpPr>
          <p:spPr>
            <a:xfrm>
              <a:off x="5114325" y="2300700"/>
              <a:ext cx="325" cy="325"/>
            </a:xfrm>
            <a:custGeom>
              <a:avLst/>
              <a:gdLst/>
              <a:ahLst/>
              <a:cxnLst/>
              <a:rect l="l" t="t" r="r" b="b"/>
              <a:pathLst>
                <a:path w="13" h="13" extrusionOk="0">
                  <a:moveTo>
                    <a:pt x="12" y="1"/>
                  </a:moveTo>
                  <a:cubicBezTo>
                    <a:pt x="12" y="1"/>
                    <a:pt x="0" y="13"/>
                    <a:pt x="0"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22216;p107">
              <a:extLst>
                <a:ext uri="{FF2B5EF4-FFF2-40B4-BE49-F238E27FC236}">
                  <a16:creationId xmlns:a16="http://schemas.microsoft.com/office/drawing/2014/main" id="{35215212-FBDE-C938-77E6-EED44ED6FC40}"/>
                </a:ext>
              </a:extLst>
            </p:cNvPr>
            <p:cNvSpPr/>
            <p:nvPr/>
          </p:nvSpPr>
          <p:spPr>
            <a:xfrm>
              <a:off x="5176225" y="2264400"/>
              <a:ext cx="925" cy="525"/>
            </a:xfrm>
            <a:custGeom>
              <a:avLst/>
              <a:gdLst/>
              <a:ahLst/>
              <a:cxnLst/>
              <a:rect l="l" t="t" r="r" b="b"/>
              <a:pathLst>
                <a:path w="37" h="21" extrusionOk="0">
                  <a:moveTo>
                    <a:pt x="36" y="0"/>
                  </a:moveTo>
                  <a:cubicBezTo>
                    <a:pt x="25" y="0"/>
                    <a:pt x="13" y="12"/>
                    <a:pt x="1" y="12"/>
                  </a:cubicBezTo>
                  <a:cubicBezTo>
                    <a:pt x="6" y="17"/>
                    <a:pt x="11" y="20"/>
                    <a:pt x="15" y="20"/>
                  </a:cubicBezTo>
                  <a:cubicBezTo>
                    <a:pt x="22" y="20"/>
                    <a:pt x="29" y="1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22217;p107">
              <a:extLst>
                <a:ext uri="{FF2B5EF4-FFF2-40B4-BE49-F238E27FC236}">
                  <a16:creationId xmlns:a16="http://schemas.microsoft.com/office/drawing/2014/main" id="{FBE969FC-F90E-7495-4599-892E85C8330E}"/>
                </a:ext>
              </a:extLst>
            </p:cNvPr>
            <p:cNvSpPr/>
            <p:nvPr/>
          </p:nvSpPr>
          <p:spPr>
            <a:xfrm>
              <a:off x="5171775" y="226587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22218;p107">
              <a:extLst>
                <a:ext uri="{FF2B5EF4-FFF2-40B4-BE49-F238E27FC236}">
                  <a16:creationId xmlns:a16="http://schemas.microsoft.com/office/drawing/2014/main" id="{FA29F19E-943B-766B-1373-6DC0865480F8}"/>
                </a:ext>
              </a:extLst>
            </p:cNvPr>
            <p:cNvSpPr/>
            <p:nvPr/>
          </p:nvSpPr>
          <p:spPr>
            <a:xfrm>
              <a:off x="5168500" y="2266475"/>
              <a:ext cx="25" cy="325"/>
            </a:xfrm>
            <a:custGeom>
              <a:avLst/>
              <a:gdLst/>
              <a:ahLst/>
              <a:cxnLst/>
              <a:rect l="l" t="t" r="r" b="b"/>
              <a:pathLst>
                <a:path w="1" h="13" extrusionOk="0">
                  <a:moveTo>
                    <a:pt x="0" y="13"/>
                  </a:moveTo>
                  <a:lnTo>
                    <a:pt x="0" y="13"/>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22219;p107">
              <a:extLst>
                <a:ext uri="{FF2B5EF4-FFF2-40B4-BE49-F238E27FC236}">
                  <a16:creationId xmlns:a16="http://schemas.microsoft.com/office/drawing/2014/main" id="{73399AEC-89EF-CBCF-6192-9B742F8A76BC}"/>
                </a:ext>
              </a:extLst>
            </p:cNvPr>
            <p:cNvSpPr/>
            <p:nvPr/>
          </p:nvSpPr>
          <p:spPr>
            <a:xfrm>
              <a:off x="5174150" y="2263825"/>
              <a:ext cx="2100" cy="2150"/>
            </a:xfrm>
            <a:custGeom>
              <a:avLst/>
              <a:gdLst/>
              <a:ahLst/>
              <a:cxnLst/>
              <a:rect l="l" t="t" r="r" b="b"/>
              <a:pathLst>
                <a:path w="84" h="86" extrusionOk="0">
                  <a:moveTo>
                    <a:pt x="53" y="1"/>
                  </a:moveTo>
                  <a:cubicBezTo>
                    <a:pt x="46" y="1"/>
                    <a:pt x="40" y="9"/>
                    <a:pt x="36" y="35"/>
                  </a:cubicBezTo>
                  <a:lnTo>
                    <a:pt x="48" y="47"/>
                  </a:lnTo>
                  <a:cubicBezTo>
                    <a:pt x="46" y="45"/>
                    <a:pt x="43" y="44"/>
                    <a:pt x="40" y="44"/>
                  </a:cubicBezTo>
                  <a:cubicBezTo>
                    <a:pt x="27" y="44"/>
                    <a:pt x="10" y="61"/>
                    <a:pt x="0" y="71"/>
                  </a:cubicBezTo>
                  <a:cubicBezTo>
                    <a:pt x="12" y="71"/>
                    <a:pt x="12" y="83"/>
                    <a:pt x="12" y="83"/>
                  </a:cubicBezTo>
                  <a:lnTo>
                    <a:pt x="48" y="83"/>
                  </a:lnTo>
                  <a:cubicBezTo>
                    <a:pt x="51" y="85"/>
                    <a:pt x="54" y="85"/>
                    <a:pt x="56" y="85"/>
                  </a:cubicBezTo>
                  <a:cubicBezTo>
                    <a:pt x="72" y="85"/>
                    <a:pt x="73" y="56"/>
                    <a:pt x="84" y="35"/>
                  </a:cubicBezTo>
                  <a:cubicBezTo>
                    <a:pt x="76" y="28"/>
                    <a:pt x="64"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22220;p107">
              <a:extLst>
                <a:ext uri="{FF2B5EF4-FFF2-40B4-BE49-F238E27FC236}">
                  <a16:creationId xmlns:a16="http://schemas.microsoft.com/office/drawing/2014/main" id="{EDEDC118-D9F5-CEEA-0941-C65726471D66}"/>
                </a:ext>
              </a:extLst>
            </p:cNvPr>
            <p:cNvSpPr/>
            <p:nvPr/>
          </p:nvSpPr>
          <p:spPr>
            <a:xfrm>
              <a:off x="5141400" y="2284625"/>
              <a:ext cx="225" cy="175"/>
            </a:xfrm>
            <a:custGeom>
              <a:avLst/>
              <a:gdLst/>
              <a:ahLst/>
              <a:cxnLst/>
              <a:rect l="l" t="t" r="r" b="b"/>
              <a:pathLst>
                <a:path w="9" h="7" extrusionOk="0">
                  <a:moveTo>
                    <a:pt x="1" y="1"/>
                  </a:moveTo>
                  <a:cubicBezTo>
                    <a:pt x="1" y="5"/>
                    <a:pt x="2" y="6"/>
                    <a:pt x="3" y="6"/>
                  </a:cubicBezTo>
                  <a:cubicBezTo>
                    <a:pt x="6" y="6"/>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22221;p107">
              <a:extLst>
                <a:ext uri="{FF2B5EF4-FFF2-40B4-BE49-F238E27FC236}">
                  <a16:creationId xmlns:a16="http://schemas.microsoft.com/office/drawing/2014/main" id="{7FC1CD83-7822-D281-76AE-73AC904A530B}"/>
                </a:ext>
              </a:extLst>
            </p:cNvPr>
            <p:cNvSpPr/>
            <p:nvPr/>
          </p:nvSpPr>
          <p:spPr>
            <a:xfrm>
              <a:off x="5161050" y="2276600"/>
              <a:ext cx="25" cy="325"/>
            </a:xfrm>
            <a:custGeom>
              <a:avLst/>
              <a:gdLst/>
              <a:ahLst/>
              <a:cxnLst/>
              <a:rect l="l" t="t" r="r" b="b"/>
              <a:pathLst>
                <a:path w="1" h="13" extrusionOk="0">
                  <a:moveTo>
                    <a:pt x="0" y="1"/>
                  </a:moveTo>
                  <a:lnTo>
                    <a:pt x="0" y="1"/>
                  </a:lnTo>
                  <a:cubicBezTo>
                    <a:pt x="0" y="12"/>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22222;p107">
              <a:extLst>
                <a:ext uri="{FF2B5EF4-FFF2-40B4-BE49-F238E27FC236}">
                  <a16:creationId xmlns:a16="http://schemas.microsoft.com/office/drawing/2014/main" id="{F609AF57-1542-5B0B-7D83-0A745948F9DB}"/>
                </a:ext>
              </a:extLst>
            </p:cNvPr>
            <p:cNvSpPr/>
            <p:nvPr/>
          </p:nvSpPr>
          <p:spPr>
            <a:xfrm>
              <a:off x="5144075" y="2281950"/>
              <a:ext cx="625" cy="25"/>
            </a:xfrm>
            <a:custGeom>
              <a:avLst/>
              <a:gdLst/>
              <a:ahLst/>
              <a:cxnLst/>
              <a:rect l="l" t="t" r="r" b="b"/>
              <a:pathLst>
                <a:path w="25" h="1" extrusionOk="0">
                  <a:moveTo>
                    <a:pt x="25" y="1"/>
                  </a:moveTo>
                  <a:cubicBezTo>
                    <a:pt x="13" y="1"/>
                    <a:pt x="13" y="1"/>
                    <a:pt x="1" y="1"/>
                  </a:cubicBezTo>
                  <a:cubicBezTo>
                    <a:pt x="13" y="1"/>
                    <a:pt x="13"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22223;p107">
              <a:extLst>
                <a:ext uri="{FF2B5EF4-FFF2-40B4-BE49-F238E27FC236}">
                  <a16:creationId xmlns:a16="http://schemas.microsoft.com/office/drawing/2014/main" id="{9168B047-8261-A37A-9538-ECE3B1BFBDB5}"/>
                </a:ext>
              </a:extLst>
            </p:cNvPr>
            <p:cNvSpPr/>
            <p:nvPr/>
          </p:nvSpPr>
          <p:spPr>
            <a:xfrm>
              <a:off x="5008650" y="2363825"/>
              <a:ext cx="1500" cy="3575"/>
            </a:xfrm>
            <a:custGeom>
              <a:avLst/>
              <a:gdLst/>
              <a:ahLst/>
              <a:cxnLst/>
              <a:rect l="l" t="t" r="r" b="b"/>
              <a:pathLst>
                <a:path w="60" h="143" extrusionOk="0">
                  <a:moveTo>
                    <a:pt x="24" y="0"/>
                  </a:moveTo>
                  <a:lnTo>
                    <a:pt x="0" y="12"/>
                  </a:lnTo>
                  <a:cubicBezTo>
                    <a:pt x="24" y="48"/>
                    <a:pt x="0" y="83"/>
                    <a:pt x="24" y="119"/>
                  </a:cubicBezTo>
                  <a:lnTo>
                    <a:pt x="36" y="119"/>
                  </a:lnTo>
                  <a:cubicBezTo>
                    <a:pt x="36" y="119"/>
                    <a:pt x="48" y="119"/>
                    <a:pt x="60" y="107"/>
                  </a:cubicBezTo>
                  <a:cubicBezTo>
                    <a:pt x="55" y="97"/>
                    <a:pt x="52" y="93"/>
                    <a:pt x="49" y="93"/>
                  </a:cubicBezTo>
                  <a:cubicBezTo>
                    <a:pt x="46" y="93"/>
                    <a:pt x="43" y="100"/>
                    <a:pt x="36" y="107"/>
                  </a:cubicBezTo>
                  <a:cubicBezTo>
                    <a:pt x="36" y="60"/>
                    <a:pt x="36" y="24"/>
                    <a:pt x="24" y="0"/>
                  </a:cubicBezTo>
                  <a:close/>
                  <a:moveTo>
                    <a:pt x="12" y="95"/>
                  </a:moveTo>
                  <a:cubicBezTo>
                    <a:pt x="0" y="107"/>
                    <a:pt x="0" y="119"/>
                    <a:pt x="0" y="131"/>
                  </a:cubicBezTo>
                  <a:lnTo>
                    <a:pt x="25" y="137"/>
                  </a:lnTo>
                  <a:lnTo>
                    <a:pt x="25" y="137"/>
                  </a:lnTo>
                  <a:cubicBezTo>
                    <a:pt x="25" y="136"/>
                    <a:pt x="24" y="134"/>
                    <a:pt x="24" y="131"/>
                  </a:cubicBezTo>
                  <a:cubicBezTo>
                    <a:pt x="24" y="119"/>
                    <a:pt x="24" y="119"/>
                    <a:pt x="24" y="119"/>
                  </a:cubicBezTo>
                  <a:cubicBezTo>
                    <a:pt x="24" y="119"/>
                    <a:pt x="12" y="119"/>
                    <a:pt x="12" y="95"/>
                  </a:cubicBezTo>
                  <a:close/>
                  <a:moveTo>
                    <a:pt x="44" y="134"/>
                  </a:moveTo>
                  <a:cubicBezTo>
                    <a:pt x="40" y="134"/>
                    <a:pt x="36" y="137"/>
                    <a:pt x="32" y="139"/>
                  </a:cubicBezTo>
                  <a:lnTo>
                    <a:pt x="32" y="139"/>
                  </a:lnTo>
                  <a:lnTo>
                    <a:pt x="25" y="137"/>
                  </a:lnTo>
                  <a:lnTo>
                    <a:pt x="25" y="137"/>
                  </a:lnTo>
                  <a:cubicBezTo>
                    <a:pt x="26" y="139"/>
                    <a:pt x="27" y="140"/>
                    <a:pt x="29" y="140"/>
                  </a:cubicBezTo>
                  <a:cubicBezTo>
                    <a:pt x="30" y="140"/>
                    <a:pt x="31" y="139"/>
                    <a:pt x="32" y="139"/>
                  </a:cubicBezTo>
                  <a:lnTo>
                    <a:pt x="32" y="139"/>
                  </a:lnTo>
                  <a:lnTo>
                    <a:pt x="48" y="143"/>
                  </a:lnTo>
                  <a:cubicBezTo>
                    <a:pt x="48" y="136"/>
                    <a:pt x="46" y="134"/>
                    <a:pt x="44" y="1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22224;p107">
              <a:extLst>
                <a:ext uri="{FF2B5EF4-FFF2-40B4-BE49-F238E27FC236}">
                  <a16:creationId xmlns:a16="http://schemas.microsoft.com/office/drawing/2014/main" id="{8581B0CA-1DFA-DEAD-7458-4B7C8995AD13}"/>
                </a:ext>
              </a:extLst>
            </p:cNvPr>
            <p:cNvSpPr/>
            <p:nvPr/>
          </p:nvSpPr>
          <p:spPr>
            <a:xfrm>
              <a:off x="5058650" y="2321250"/>
              <a:ext cx="2125" cy="2700"/>
            </a:xfrm>
            <a:custGeom>
              <a:avLst/>
              <a:gdLst/>
              <a:ahLst/>
              <a:cxnLst/>
              <a:rect l="l" t="t" r="r" b="b"/>
              <a:pathLst>
                <a:path w="85" h="108" extrusionOk="0">
                  <a:moveTo>
                    <a:pt x="1" y="0"/>
                  </a:moveTo>
                  <a:cubicBezTo>
                    <a:pt x="13" y="36"/>
                    <a:pt x="60" y="60"/>
                    <a:pt x="60" y="108"/>
                  </a:cubicBezTo>
                  <a:cubicBezTo>
                    <a:pt x="60" y="96"/>
                    <a:pt x="72" y="96"/>
                    <a:pt x="84" y="96"/>
                  </a:cubicBezTo>
                  <a:cubicBezTo>
                    <a:pt x="48" y="84"/>
                    <a:pt x="48" y="48"/>
                    <a:pt x="36" y="24"/>
                  </a:cubicBezTo>
                  <a:lnTo>
                    <a:pt x="48" y="24"/>
                  </a:lnTo>
                  <a:cubicBezTo>
                    <a:pt x="36" y="0"/>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22225;p107">
              <a:extLst>
                <a:ext uri="{FF2B5EF4-FFF2-40B4-BE49-F238E27FC236}">
                  <a16:creationId xmlns:a16="http://schemas.microsoft.com/office/drawing/2014/main" id="{8F7CCED6-EBAD-AF62-9707-AD5BE2B784A8}"/>
                </a:ext>
              </a:extLst>
            </p:cNvPr>
            <p:cNvSpPr/>
            <p:nvPr/>
          </p:nvSpPr>
          <p:spPr>
            <a:xfrm>
              <a:off x="5060750" y="2323625"/>
              <a:ext cx="600" cy="25"/>
            </a:xfrm>
            <a:custGeom>
              <a:avLst/>
              <a:gdLst/>
              <a:ahLst/>
              <a:cxnLst/>
              <a:rect l="l" t="t" r="r" b="b"/>
              <a:pathLst>
                <a:path w="24" h="1" extrusionOk="0">
                  <a:moveTo>
                    <a:pt x="0" y="1"/>
                  </a:moveTo>
                  <a:cubicBezTo>
                    <a:pt x="0" y="1"/>
                    <a:pt x="0" y="1"/>
                    <a:pt x="0" y="1"/>
                  </a:cubicBezTo>
                  <a:cubicBezTo>
                    <a:pt x="0" y="1"/>
                    <a:pt x="12" y="1"/>
                    <a:pt x="12" y="1"/>
                  </a:cubicBezTo>
                  <a:cubicBezTo>
                    <a:pt x="12" y="1"/>
                    <a:pt x="24" y="1"/>
                    <a:pt x="24" y="1"/>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22226;p107">
              <a:extLst>
                <a:ext uri="{FF2B5EF4-FFF2-40B4-BE49-F238E27FC236}">
                  <a16:creationId xmlns:a16="http://schemas.microsoft.com/office/drawing/2014/main" id="{0674C2D9-4145-C587-3272-D9A4033E386F}"/>
                </a:ext>
              </a:extLst>
            </p:cNvPr>
            <p:cNvSpPr/>
            <p:nvPr/>
          </p:nvSpPr>
          <p:spPr>
            <a:xfrm>
              <a:off x="5016975" y="2358150"/>
              <a:ext cx="325" cy="25"/>
            </a:xfrm>
            <a:custGeom>
              <a:avLst/>
              <a:gdLst/>
              <a:ahLst/>
              <a:cxnLst/>
              <a:rect l="l" t="t" r="r" b="b"/>
              <a:pathLst>
                <a:path w="13" h="1" extrusionOk="0">
                  <a:moveTo>
                    <a:pt x="1" y="1"/>
                  </a:moveTo>
                  <a:cubicBezTo>
                    <a:pt x="13" y="1"/>
                    <a:pt x="13"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22227;p107">
              <a:extLst>
                <a:ext uri="{FF2B5EF4-FFF2-40B4-BE49-F238E27FC236}">
                  <a16:creationId xmlns:a16="http://schemas.microsoft.com/office/drawing/2014/main" id="{26A8FC0E-57AD-7074-C182-E00CFA1FC016}"/>
                </a:ext>
              </a:extLst>
            </p:cNvPr>
            <p:cNvSpPr/>
            <p:nvPr/>
          </p:nvSpPr>
          <p:spPr>
            <a:xfrm>
              <a:off x="5108950" y="2286725"/>
              <a:ext cx="325" cy="625"/>
            </a:xfrm>
            <a:custGeom>
              <a:avLst/>
              <a:gdLst/>
              <a:ahLst/>
              <a:cxnLst/>
              <a:rect l="l" t="t" r="r" b="b"/>
              <a:pathLst>
                <a:path w="13" h="25" extrusionOk="0">
                  <a:moveTo>
                    <a:pt x="1" y="24"/>
                  </a:moveTo>
                  <a:cubicBezTo>
                    <a:pt x="1" y="12"/>
                    <a:pt x="1" y="12"/>
                    <a:pt x="13" y="0"/>
                  </a:cubicBezTo>
                  <a:cubicBezTo>
                    <a:pt x="1" y="12"/>
                    <a:pt x="1" y="12"/>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22228;p107">
              <a:extLst>
                <a:ext uri="{FF2B5EF4-FFF2-40B4-BE49-F238E27FC236}">
                  <a16:creationId xmlns:a16="http://schemas.microsoft.com/office/drawing/2014/main" id="{9C2F839F-4EF0-9091-0EDF-9CDB0EFE03E3}"/>
                </a:ext>
              </a:extLst>
            </p:cNvPr>
            <p:cNvSpPr/>
            <p:nvPr/>
          </p:nvSpPr>
          <p:spPr>
            <a:xfrm>
              <a:off x="5067000" y="2317075"/>
              <a:ext cx="600" cy="325"/>
            </a:xfrm>
            <a:custGeom>
              <a:avLst/>
              <a:gdLst/>
              <a:ahLst/>
              <a:cxnLst/>
              <a:rect l="l" t="t" r="r" b="b"/>
              <a:pathLst>
                <a:path w="24" h="13" extrusionOk="0">
                  <a:moveTo>
                    <a:pt x="24" y="1"/>
                  </a:moveTo>
                  <a:lnTo>
                    <a:pt x="0" y="13"/>
                  </a:lnTo>
                  <a:lnTo>
                    <a:pt x="12"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22229;p107">
              <a:extLst>
                <a:ext uri="{FF2B5EF4-FFF2-40B4-BE49-F238E27FC236}">
                  <a16:creationId xmlns:a16="http://schemas.microsoft.com/office/drawing/2014/main" id="{C6EF17DD-E314-A4FD-75D3-58D1060342F0}"/>
                </a:ext>
              </a:extLst>
            </p:cNvPr>
            <p:cNvSpPr/>
            <p:nvPr/>
          </p:nvSpPr>
          <p:spPr>
            <a:xfrm>
              <a:off x="5052100" y="2342800"/>
              <a:ext cx="925" cy="1400"/>
            </a:xfrm>
            <a:custGeom>
              <a:avLst/>
              <a:gdLst/>
              <a:ahLst/>
              <a:cxnLst/>
              <a:rect l="l" t="t" r="r" b="b"/>
              <a:pathLst>
                <a:path w="37" h="56" extrusionOk="0">
                  <a:moveTo>
                    <a:pt x="25" y="1"/>
                  </a:moveTo>
                  <a:cubicBezTo>
                    <a:pt x="22" y="1"/>
                    <a:pt x="25" y="21"/>
                    <a:pt x="9" y="21"/>
                  </a:cubicBezTo>
                  <a:cubicBezTo>
                    <a:pt x="7" y="21"/>
                    <a:pt x="4" y="21"/>
                    <a:pt x="1" y="20"/>
                  </a:cubicBezTo>
                  <a:lnTo>
                    <a:pt x="1" y="55"/>
                  </a:lnTo>
                  <a:cubicBezTo>
                    <a:pt x="25" y="55"/>
                    <a:pt x="25" y="31"/>
                    <a:pt x="37" y="20"/>
                  </a:cubicBezTo>
                  <a:cubicBezTo>
                    <a:pt x="29" y="5"/>
                    <a:pt x="27"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22230;p107">
              <a:extLst>
                <a:ext uri="{FF2B5EF4-FFF2-40B4-BE49-F238E27FC236}">
                  <a16:creationId xmlns:a16="http://schemas.microsoft.com/office/drawing/2014/main" id="{840CC3B6-7F6B-AA8A-63E0-4EF9F091BF6C}"/>
                </a:ext>
              </a:extLst>
            </p:cNvPr>
            <p:cNvSpPr/>
            <p:nvPr/>
          </p:nvSpPr>
          <p:spPr>
            <a:xfrm>
              <a:off x="5008650" y="236707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22231;p107">
              <a:extLst>
                <a:ext uri="{FF2B5EF4-FFF2-40B4-BE49-F238E27FC236}">
                  <a16:creationId xmlns:a16="http://schemas.microsoft.com/office/drawing/2014/main" id="{981BF11E-3B4A-A3CD-7D53-BAC42C7FCDD1}"/>
                </a:ext>
              </a:extLst>
            </p:cNvPr>
            <p:cNvSpPr/>
            <p:nvPr/>
          </p:nvSpPr>
          <p:spPr>
            <a:xfrm>
              <a:off x="5063425" y="2320650"/>
              <a:ext cx="1800" cy="1525"/>
            </a:xfrm>
            <a:custGeom>
              <a:avLst/>
              <a:gdLst/>
              <a:ahLst/>
              <a:cxnLst/>
              <a:rect l="l" t="t" r="r" b="b"/>
              <a:pathLst>
                <a:path w="72" h="61" extrusionOk="0">
                  <a:moveTo>
                    <a:pt x="72" y="1"/>
                  </a:moveTo>
                  <a:lnTo>
                    <a:pt x="48" y="13"/>
                  </a:lnTo>
                  <a:cubicBezTo>
                    <a:pt x="48" y="36"/>
                    <a:pt x="0" y="24"/>
                    <a:pt x="0" y="60"/>
                  </a:cubicBezTo>
                  <a:lnTo>
                    <a:pt x="7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22232;p107">
              <a:extLst>
                <a:ext uri="{FF2B5EF4-FFF2-40B4-BE49-F238E27FC236}">
                  <a16:creationId xmlns:a16="http://schemas.microsoft.com/office/drawing/2014/main" id="{18D70654-F843-D696-B64E-197FA740E33D}"/>
                </a:ext>
              </a:extLst>
            </p:cNvPr>
            <p:cNvSpPr/>
            <p:nvPr/>
          </p:nvSpPr>
          <p:spPr>
            <a:xfrm>
              <a:off x="4991675" y="2159025"/>
              <a:ext cx="205725" cy="241425"/>
            </a:xfrm>
            <a:custGeom>
              <a:avLst/>
              <a:gdLst/>
              <a:ahLst/>
              <a:cxnLst/>
              <a:rect l="l" t="t" r="r" b="b"/>
              <a:pathLst>
                <a:path w="8229" h="9657" extrusionOk="0">
                  <a:moveTo>
                    <a:pt x="7549" y="1"/>
                  </a:moveTo>
                  <a:cubicBezTo>
                    <a:pt x="7537" y="12"/>
                    <a:pt x="7514" y="12"/>
                    <a:pt x="7490" y="12"/>
                  </a:cubicBezTo>
                  <a:cubicBezTo>
                    <a:pt x="7490" y="21"/>
                    <a:pt x="7484" y="29"/>
                    <a:pt x="7489" y="29"/>
                  </a:cubicBezTo>
                  <a:cubicBezTo>
                    <a:pt x="7491" y="29"/>
                    <a:pt x="7495" y="28"/>
                    <a:pt x="7502" y="24"/>
                  </a:cubicBezTo>
                  <a:lnTo>
                    <a:pt x="7549" y="24"/>
                  </a:lnTo>
                  <a:cubicBezTo>
                    <a:pt x="7549" y="24"/>
                    <a:pt x="7514" y="36"/>
                    <a:pt x="7502" y="36"/>
                  </a:cubicBezTo>
                  <a:cubicBezTo>
                    <a:pt x="7499" y="39"/>
                    <a:pt x="7501" y="40"/>
                    <a:pt x="7505" y="40"/>
                  </a:cubicBezTo>
                  <a:cubicBezTo>
                    <a:pt x="7517" y="40"/>
                    <a:pt x="7548" y="33"/>
                    <a:pt x="7564" y="33"/>
                  </a:cubicBezTo>
                  <a:cubicBezTo>
                    <a:pt x="7569" y="33"/>
                    <a:pt x="7573" y="34"/>
                    <a:pt x="7573" y="36"/>
                  </a:cubicBezTo>
                  <a:lnTo>
                    <a:pt x="7561" y="36"/>
                  </a:lnTo>
                  <a:cubicBezTo>
                    <a:pt x="7577" y="36"/>
                    <a:pt x="7582" y="42"/>
                    <a:pt x="7598" y="42"/>
                  </a:cubicBezTo>
                  <a:cubicBezTo>
                    <a:pt x="7606" y="42"/>
                    <a:pt x="7617" y="40"/>
                    <a:pt x="7633" y="36"/>
                  </a:cubicBezTo>
                  <a:lnTo>
                    <a:pt x="7633" y="36"/>
                  </a:lnTo>
                  <a:cubicBezTo>
                    <a:pt x="7585" y="48"/>
                    <a:pt x="7657" y="48"/>
                    <a:pt x="7621" y="60"/>
                  </a:cubicBezTo>
                  <a:lnTo>
                    <a:pt x="7668" y="48"/>
                  </a:lnTo>
                  <a:cubicBezTo>
                    <a:pt x="7653" y="48"/>
                    <a:pt x="7658" y="43"/>
                    <a:pt x="7656" y="43"/>
                  </a:cubicBezTo>
                  <a:lnTo>
                    <a:pt x="7656" y="43"/>
                  </a:lnTo>
                  <a:cubicBezTo>
                    <a:pt x="7655" y="43"/>
                    <a:pt x="7653" y="44"/>
                    <a:pt x="7645" y="48"/>
                  </a:cubicBezTo>
                  <a:cubicBezTo>
                    <a:pt x="7649" y="39"/>
                    <a:pt x="7655" y="37"/>
                    <a:pt x="7662" y="37"/>
                  </a:cubicBezTo>
                  <a:cubicBezTo>
                    <a:pt x="7670" y="37"/>
                    <a:pt x="7679" y="40"/>
                    <a:pt x="7688" y="40"/>
                  </a:cubicBezTo>
                  <a:cubicBezTo>
                    <a:pt x="7693" y="40"/>
                    <a:pt x="7699" y="39"/>
                    <a:pt x="7704" y="36"/>
                  </a:cubicBezTo>
                  <a:cubicBezTo>
                    <a:pt x="7716" y="30"/>
                    <a:pt x="7701" y="30"/>
                    <a:pt x="7691" y="30"/>
                  </a:cubicBezTo>
                  <a:cubicBezTo>
                    <a:pt x="7680" y="30"/>
                    <a:pt x="7674" y="30"/>
                    <a:pt x="7704" y="24"/>
                  </a:cubicBezTo>
                  <a:lnTo>
                    <a:pt x="7740" y="12"/>
                  </a:lnTo>
                  <a:lnTo>
                    <a:pt x="7728" y="12"/>
                  </a:lnTo>
                  <a:cubicBezTo>
                    <a:pt x="7712" y="15"/>
                    <a:pt x="7700" y="16"/>
                    <a:pt x="7690" y="16"/>
                  </a:cubicBezTo>
                  <a:cubicBezTo>
                    <a:pt x="7673" y="16"/>
                    <a:pt x="7664" y="13"/>
                    <a:pt x="7650" y="13"/>
                  </a:cubicBezTo>
                  <a:cubicBezTo>
                    <a:pt x="7638" y="13"/>
                    <a:pt x="7623" y="16"/>
                    <a:pt x="7597" y="24"/>
                  </a:cubicBezTo>
                  <a:cubicBezTo>
                    <a:pt x="7585" y="24"/>
                    <a:pt x="7526" y="24"/>
                    <a:pt x="7561" y="12"/>
                  </a:cubicBezTo>
                  <a:cubicBezTo>
                    <a:pt x="7565" y="8"/>
                    <a:pt x="7572" y="7"/>
                    <a:pt x="7579" y="7"/>
                  </a:cubicBezTo>
                  <a:cubicBezTo>
                    <a:pt x="7594" y="7"/>
                    <a:pt x="7613" y="12"/>
                    <a:pt x="7621" y="12"/>
                  </a:cubicBezTo>
                  <a:cubicBezTo>
                    <a:pt x="7627" y="7"/>
                    <a:pt x="7609" y="7"/>
                    <a:pt x="7590" y="7"/>
                  </a:cubicBezTo>
                  <a:cubicBezTo>
                    <a:pt x="7570" y="7"/>
                    <a:pt x="7549" y="7"/>
                    <a:pt x="7549" y="1"/>
                  </a:cubicBezTo>
                  <a:close/>
                  <a:moveTo>
                    <a:pt x="7716" y="72"/>
                  </a:moveTo>
                  <a:cubicBezTo>
                    <a:pt x="7716" y="72"/>
                    <a:pt x="7700" y="77"/>
                    <a:pt x="7700" y="81"/>
                  </a:cubicBezTo>
                  <a:lnTo>
                    <a:pt x="7700" y="81"/>
                  </a:lnTo>
                  <a:cubicBezTo>
                    <a:pt x="7707" y="79"/>
                    <a:pt x="7712" y="76"/>
                    <a:pt x="7716" y="72"/>
                  </a:cubicBezTo>
                  <a:close/>
                  <a:moveTo>
                    <a:pt x="7700" y="81"/>
                  </a:moveTo>
                  <a:cubicBezTo>
                    <a:pt x="7688" y="85"/>
                    <a:pt x="7672" y="88"/>
                    <a:pt x="7657" y="96"/>
                  </a:cubicBezTo>
                  <a:lnTo>
                    <a:pt x="7680" y="96"/>
                  </a:lnTo>
                  <a:cubicBezTo>
                    <a:pt x="7716" y="96"/>
                    <a:pt x="7716" y="96"/>
                    <a:pt x="7740" y="84"/>
                  </a:cubicBezTo>
                  <a:lnTo>
                    <a:pt x="7740" y="84"/>
                  </a:lnTo>
                  <a:cubicBezTo>
                    <a:pt x="7728" y="90"/>
                    <a:pt x="7716" y="93"/>
                    <a:pt x="7710" y="93"/>
                  </a:cubicBezTo>
                  <a:cubicBezTo>
                    <a:pt x="7704" y="93"/>
                    <a:pt x="7704" y="90"/>
                    <a:pt x="7716" y="84"/>
                  </a:cubicBezTo>
                  <a:cubicBezTo>
                    <a:pt x="7705" y="84"/>
                    <a:pt x="7700" y="83"/>
                    <a:pt x="7700" y="81"/>
                  </a:cubicBezTo>
                  <a:close/>
                  <a:moveTo>
                    <a:pt x="7590" y="46"/>
                  </a:moveTo>
                  <a:cubicBezTo>
                    <a:pt x="7587" y="46"/>
                    <a:pt x="7582" y="46"/>
                    <a:pt x="7573" y="48"/>
                  </a:cubicBezTo>
                  <a:lnTo>
                    <a:pt x="7502" y="48"/>
                  </a:lnTo>
                  <a:lnTo>
                    <a:pt x="7549" y="60"/>
                  </a:lnTo>
                  <a:cubicBezTo>
                    <a:pt x="7526" y="60"/>
                    <a:pt x="7478" y="72"/>
                    <a:pt x="7514" y="72"/>
                  </a:cubicBezTo>
                  <a:lnTo>
                    <a:pt x="7561" y="72"/>
                  </a:lnTo>
                  <a:cubicBezTo>
                    <a:pt x="7549" y="72"/>
                    <a:pt x="7537" y="84"/>
                    <a:pt x="7526" y="84"/>
                  </a:cubicBezTo>
                  <a:lnTo>
                    <a:pt x="7561" y="84"/>
                  </a:lnTo>
                  <a:cubicBezTo>
                    <a:pt x="7549" y="84"/>
                    <a:pt x="7526" y="84"/>
                    <a:pt x="7514" y="96"/>
                  </a:cubicBezTo>
                  <a:cubicBezTo>
                    <a:pt x="7549" y="96"/>
                    <a:pt x="7502" y="108"/>
                    <a:pt x="7502" y="108"/>
                  </a:cubicBezTo>
                  <a:cubicBezTo>
                    <a:pt x="7515" y="105"/>
                    <a:pt x="7527" y="104"/>
                    <a:pt x="7538" y="104"/>
                  </a:cubicBezTo>
                  <a:cubicBezTo>
                    <a:pt x="7557" y="104"/>
                    <a:pt x="7572" y="107"/>
                    <a:pt x="7590" y="107"/>
                  </a:cubicBezTo>
                  <a:cubicBezTo>
                    <a:pt x="7606" y="107"/>
                    <a:pt x="7623" y="105"/>
                    <a:pt x="7645" y="96"/>
                  </a:cubicBezTo>
                  <a:lnTo>
                    <a:pt x="7657" y="96"/>
                  </a:lnTo>
                  <a:cubicBezTo>
                    <a:pt x="7633" y="96"/>
                    <a:pt x="7633" y="84"/>
                    <a:pt x="7633" y="84"/>
                  </a:cubicBezTo>
                  <a:lnTo>
                    <a:pt x="7621" y="84"/>
                  </a:lnTo>
                  <a:cubicBezTo>
                    <a:pt x="7609" y="86"/>
                    <a:pt x="7603" y="87"/>
                    <a:pt x="7601" y="87"/>
                  </a:cubicBezTo>
                  <a:cubicBezTo>
                    <a:pt x="7595" y="87"/>
                    <a:pt x="7652" y="72"/>
                    <a:pt x="7633" y="72"/>
                  </a:cubicBezTo>
                  <a:lnTo>
                    <a:pt x="7680" y="72"/>
                  </a:lnTo>
                  <a:cubicBezTo>
                    <a:pt x="7668" y="72"/>
                    <a:pt x="7645" y="60"/>
                    <a:pt x="7621" y="60"/>
                  </a:cubicBezTo>
                  <a:cubicBezTo>
                    <a:pt x="7607" y="62"/>
                    <a:pt x="7597" y="63"/>
                    <a:pt x="7591" y="63"/>
                  </a:cubicBezTo>
                  <a:cubicBezTo>
                    <a:pt x="7560" y="63"/>
                    <a:pt x="7603" y="46"/>
                    <a:pt x="7590" y="46"/>
                  </a:cubicBezTo>
                  <a:close/>
                  <a:moveTo>
                    <a:pt x="7775" y="294"/>
                  </a:moveTo>
                  <a:lnTo>
                    <a:pt x="7775" y="294"/>
                  </a:lnTo>
                  <a:cubicBezTo>
                    <a:pt x="7775" y="295"/>
                    <a:pt x="7776" y="296"/>
                    <a:pt x="7776" y="298"/>
                  </a:cubicBezTo>
                  <a:lnTo>
                    <a:pt x="7776" y="298"/>
                  </a:lnTo>
                  <a:cubicBezTo>
                    <a:pt x="7775" y="298"/>
                    <a:pt x="7775" y="298"/>
                    <a:pt x="7775" y="298"/>
                  </a:cubicBezTo>
                  <a:lnTo>
                    <a:pt x="7775" y="298"/>
                  </a:lnTo>
                  <a:cubicBezTo>
                    <a:pt x="7760" y="298"/>
                    <a:pt x="7766" y="298"/>
                    <a:pt x="7775" y="294"/>
                  </a:cubicBezTo>
                  <a:close/>
                  <a:moveTo>
                    <a:pt x="7477" y="348"/>
                  </a:moveTo>
                  <a:cubicBezTo>
                    <a:pt x="7471" y="349"/>
                    <a:pt x="7465" y="352"/>
                    <a:pt x="7454" y="358"/>
                  </a:cubicBezTo>
                  <a:cubicBezTo>
                    <a:pt x="7464" y="354"/>
                    <a:pt x="7471" y="351"/>
                    <a:pt x="7477" y="348"/>
                  </a:cubicBezTo>
                  <a:close/>
                  <a:moveTo>
                    <a:pt x="7826" y="422"/>
                  </a:moveTo>
                  <a:lnTo>
                    <a:pt x="7826" y="422"/>
                  </a:lnTo>
                  <a:cubicBezTo>
                    <a:pt x="7820" y="423"/>
                    <a:pt x="7815" y="426"/>
                    <a:pt x="7811" y="429"/>
                  </a:cubicBezTo>
                  <a:cubicBezTo>
                    <a:pt x="7816" y="427"/>
                    <a:pt x="7821" y="424"/>
                    <a:pt x="7826" y="422"/>
                  </a:cubicBezTo>
                  <a:close/>
                  <a:moveTo>
                    <a:pt x="7823" y="441"/>
                  </a:moveTo>
                  <a:cubicBezTo>
                    <a:pt x="7829" y="447"/>
                    <a:pt x="7820" y="447"/>
                    <a:pt x="7808" y="447"/>
                  </a:cubicBezTo>
                  <a:cubicBezTo>
                    <a:pt x="7796" y="447"/>
                    <a:pt x="7782" y="447"/>
                    <a:pt x="7776" y="453"/>
                  </a:cubicBezTo>
                  <a:cubicBezTo>
                    <a:pt x="7776" y="447"/>
                    <a:pt x="7782" y="447"/>
                    <a:pt x="7790" y="447"/>
                  </a:cubicBezTo>
                  <a:cubicBezTo>
                    <a:pt x="7799" y="447"/>
                    <a:pt x="7811" y="447"/>
                    <a:pt x="7823" y="441"/>
                  </a:cubicBezTo>
                  <a:close/>
                  <a:moveTo>
                    <a:pt x="7563" y="876"/>
                  </a:moveTo>
                  <a:cubicBezTo>
                    <a:pt x="7568" y="876"/>
                    <a:pt x="7565" y="882"/>
                    <a:pt x="7573" y="882"/>
                  </a:cubicBezTo>
                  <a:cubicBezTo>
                    <a:pt x="7537" y="894"/>
                    <a:pt x="7514" y="905"/>
                    <a:pt x="7514" y="905"/>
                  </a:cubicBezTo>
                  <a:cubicBezTo>
                    <a:pt x="7479" y="905"/>
                    <a:pt x="7478" y="905"/>
                    <a:pt x="7478" y="895"/>
                  </a:cubicBezTo>
                  <a:lnTo>
                    <a:pt x="7478" y="895"/>
                  </a:lnTo>
                  <a:lnTo>
                    <a:pt x="7549" y="882"/>
                  </a:lnTo>
                  <a:cubicBezTo>
                    <a:pt x="7557" y="878"/>
                    <a:pt x="7561" y="876"/>
                    <a:pt x="7563" y="876"/>
                  </a:cubicBezTo>
                  <a:close/>
                  <a:moveTo>
                    <a:pt x="7442" y="953"/>
                  </a:moveTo>
                  <a:lnTo>
                    <a:pt x="7430" y="965"/>
                  </a:lnTo>
                  <a:cubicBezTo>
                    <a:pt x="7441" y="965"/>
                    <a:pt x="7451" y="965"/>
                    <a:pt x="7461" y="964"/>
                  </a:cubicBezTo>
                  <a:lnTo>
                    <a:pt x="7461" y="964"/>
                  </a:lnTo>
                  <a:cubicBezTo>
                    <a:pt x="7464" y="965"/>
                    <a:pt x="7469" y="965"/>
                    <a:pt x="7478" y="965"/>
                  </a:cubicBezTo>
                  <a:cubicBezTo>
                    <a:pt x="7484" y="959"/>
                    <a:pt x="7490" y="956"/>
                    <a:pt x="7493" y="953"/>
                  </a:cubicBezTo>
                  <a:lnTo>
                    <a:pt x="7493" y="953"/>
                  </a:lnTo>
                  <a:cubicBezTo>
                    <a:pt x="7492" y="953"/>
                    <a:pt x="7491" y="953"/>
                    <a:pt x="7490" y="953"/>
                  </a:cubicBezTo>
                  <a:cubicBezTo>
                    <a:pt x="7483" y="960"/>
                    <a:pt x="7473" y="963"/>
                    <a:pt x="7461" y="964"/>
                  </a:cubicBezTo>
                  <a:lnTo>
                    <a:pt x="7461" y="964"/>
                  </a:lnTo>
                  <a:cubicBezTo>
                    <a:pt x="7445" y="961"/>
                    <a:pt x="7472" y="953"/>
                    <a:pt x="7442" y="953"/>
                  </a:cubicBezTo>
                  <a:close/>
                  <a:moveTo>
                    <a:pt x="7548" y="1032"/>
                  </a:moveTo>
                  <a:cubicBezTo>
                    <a:pt x="7542" y="1033"/>
                    <a:pt x="7535" y="1034"/>
                    <a:pt x="7526" y="1036"/>
                  </a:cubicBezTo>
                  <a:cubicBezTo>
                    <a:pt x="7535" y="1036"/>
                    <a:pt x="7543" y="1034"/>
                    <a:pt x="7548" y="1032"/>
                  </a:cubicBezTo>
                  <a:close/>
                  <a:moveTo>
                    <a:pt x="7716" y="1060"/>
                  </a:moveTo>
                  <a:cubicBezTo>
                    <a:pt x="7712" y="1064"/>
                    <a:pt x="7711" y="1067"/>
                    <a:pt x="7711" y="1069"/>
                  </a:cubicBezTo>
                  <a:lnTo>
                    <a:pt x="7711" y="1069"/>
                  </a:lnTo>
                  <a:cubicBezTo>
                    <a:pt x="7722" y="1067"/>
                    <a:pt x="7732" y="1064"/>
                    <a:pt x="7740" y="1060"/>
                  </a:cubicBezTo>
                  <a:close/>
                  <a:moveTo>
                    <a:pt x="7711" y="1069"/>
                  </a:moveTo>
                  <a:cubicBezTo>
                    <a:pt x="7703" y="1070"/>
                    <a:pt x="7695" y="1071"/>
                    <a:pt x="7687" y="1073"/>
                  </a:cubicBezTo>
                  <a:lnTo>
                    <a:pt x="7687" y="1073"/>
                  </a:lnTo>
                  <a:cubicBezTo>
                    <a:pt x="7698" y="1072"/>
                    <a:pt x="7708" y="1072"/>
                    <a:pt x="7716" y="1072"/>
                  </a:cubicBezTo>
                  <a:cubicBezTo>
                    <a:pt x="7716" y="1072"/>
                    <a:pt x="7711" y="1072"/>
                    <a:pt x="7711" y="1069"/>
                  </a:cubicBezTo>
                  <a:close/>
                  <a:moveTo>
                    <a:pt x="7549" y="1048"/>
                  </a:moveTo>
                  <a:lnTo>
                    <a:pt x="7549" y="1048"/>
                  </a:lnTo>
                  <a:cubicBezTo>
                    <a:pt x="7508" y="1054"/>
                    <a:pt x="7511" y="1054"/>
                    <a:pt x="7521" y="1054"/>
                  </a:cubicBezTo>
                  <a:cubicBezTo>
                    <a:pt x="7532" y="1054"/>
                    <a:pt x="7549" y="1054"/>
                    <a:pt x="7537" y="1060"/>
                  </a:cubicBezTo>
                  <a:lnTo>
                    <a:pt x="7454" y="1060"/>
                  </a:lnTo>
                  <a:cubicBezTo>
                    <a:pt x="7457" y="1063"/>
                    <a:pt x="7463" y="1064"/>
                    <a:pt x="7471" y="1064"/>
                  </a:cubicBezTo>
                  <a:cubicBezTo>
                    <a:pt x="7485" y="1064"/>
                    <a:pt x="7504" y="1061"/>
                    <a:pt x="7514" y="1061"/>
                  </a:cubicBezTo>
                  <a:cubicBezTo>
                    <a:pt x="7524" y="1061"/>
                    <a:pt x="7527" y="1063"/>
                    <a:pt x="7514" y="1072"/>
                  </a:cubicBezTo>
                  <a:cubicBezTo>
                    <a:pt x="7537" y="1072"/>
                    <a:pt x="7466" y="1096"/>
                    <a:pt x="7466" y="1096"/>
                  </a:cubicBezTo>
                  <a:cubicBezTo>
                    <a:pt x="7482" y="1096"/>
                    <a:pt x="7519" y="1091"/>
                    <a:pt x="7538" y="1091"/>
                  </a:cubicBezTo>
                  <a:cubicBezTo>
                    <a:pt x="7548" y="1091"/>
                    <a:pt x="7553" y="1092"/>
                    <a:pt x="7549" y="1096"/>
                  </a:cubicBezTo>
                  <a:lnTo>
                    <a:pt x="7502" y="1096"/>
                  </a:lnTo>
                  <a:cubicBezTo>
                    <a:pt x="7502" y="1102"/>
                    <a:pt x="7520" y="1102"/>
                    <a:pt x="7537" y="1102"/>
                  </a:cubicBezTo>
                  <a:cubicBezTo>
                    <a:pt x="7555" y="1102"/>
                    <a:pt x="7573" y="1102"/>
                    <a:pt x="7573" y="1108"/>
                  </a:cubicBezTo>
                  <a:cubicBezTo>
                    <a:pt x="7585" y="1096"/>
                    <a:pt x="7621" y="1096"/>
                    <a:pt x="7621" y="1096"/>
                  </a:cubicBezTo>
                  <a:cubicBezTo>
                    <a:pt x="7657" y="1096"/>
                    <a:pt x="7657" y="1096"/>
                    <a:pt x="7645" y="1108"/>
                  </a:cubicBezTo>
                  <a:lnTo>
                    <a:pt x="7680" y="1108"/>
                  </a:lnTo>
                  <a:cubicBezTo>
                    <a:pt x="7716" y="1096"/>
                    <a:pt x="7645" y="1096"/>
                    <a:pt x="7692" y="1084"/>
                  </a:cubicBezTo>
                  <a:lnTo>
                    <a:pt x="7633" y="1084"/>
                  </a:lnTo>
                  <a:cubicBezTo>
                    <a:pt x="7650" y="1078"/>
                    <a:pt x="7669" y="1075"/>
                    <a:pt x="7687" y="1073"/>
                  </a:cubicBezTo>
                  <a:lnTo>
                    <a:pt x="7687" y="1073"/>
                  </a:lnTo>
                  <a:cubicBezTo>
                    <a:pt x="7668" y="1074"/>
                    <a:pt x="7648" y="1076"/>
                    <a:pt x="7633" y="1084"/>
                  </a:cubicBezTo>
                  <a:cubicBezTo>
                    <a:pt x="7657" y="1072"/>
                    <a:pt x="7645" y="1072"/>
                    <a:pt x="7657" y="1060"/>
                  </a:cubicBezTo>
                  <a:cubicBezTo>
                    <a:pt x="7621" y="1060"/>
                    <a:pt x="7537" y="1060"/>
                    <a:pt x="7549" y="1048"/>
                  </a:cubicBezTo>
                  <a:close/>
                  <a:moveTo>
                    <a:pt x="7541" y="1176"/>
                  </a:moveTo>
                  <a:cubicBezTo>
                    <a:pt x="7527" y="1176"/>
                    <a:pt x="7498" y="1183"/>
                    <a:pt x="7480" y="1183"/>
                  </a:cubicBezTo>
                  <a:cubicBezTo>
                    <a:pt x="7474" y="1183"/>
                    <a:pt x="7469" y="1182"/>
                    <a:pt x="7466" y="1179"/>
                  </a:cubicBezTo>
                  <a:lnTo>
                    <a:pt x="7466" y="1179"/>
                  </a:lnTo>
                  <a:cubicBezTo>
                    <a:pt x="7454" y="1185"/>
                    <a:pt x="7466" y="1185"/>
                    <a:pt x="7476" y="1185"/>
                  </a:cubicBezTo>
                  <a:cubicBezTo>
                    <a:pt x="7487" y="1185"/>
                    <a:pt x="7496" y="1185"/>
                    <a:pt x="7478" y="1191"/>
                  </a:cubicBezTo>
                  <a:cubicBezTo>
                    <a:pt x="7495" y="1191"/>
                    <a:pt x="7523" y="1179"/>
                    <a:pt x="7547" y="1177"/>
                  </a:cubicBezTo>
                  <a:lnTo>
                    <a:pt x="7547" y="1177"/>
                  </a:lnTo>
                  <a:cubicBezTo>
                    <a:pt x="7549" y="1177"/>
                    <a:pt x="7549" y="1178"/>
                    <a:pt x="7549" y="1179"/>
                  </a:cubicBezTo>
                  <a:lnTo>
                    <a:pt x="7556" y="1176"/>
                  </a:lnTo>
                  <a:lnTo>
                    <a:pt x="7556" y="1176"/>
                  </a:lnTo>
                  <a:cubicBezTo>
                    <a:pt x="7553" y="1176"/>
                    <a:pt x="7550" y="1176"/>
                    <a:pt x="7547" y="1177"/>
                  </a:cubicBezTo>
                  <a:lnTo>
                    <a:pt x="7547" y="1177"/>
                  </a:lnTo>
                  <a:cubicBezTo>
                    <a:pt x="7546" y="1176"/>
                    <a:pt x="7544" y="1176"/>
                    <a:pt x="7541" y="1176"/>
                  </a:cubicBezTo>
                  <a:close/>
                  <a:moveTo>
                    <a:pt x="7537" y="1191"/>
                  </a:moveTo>
                  <a:cubicBezTo>
                    <a:pt x="7535" y="1191"/>
                    <a:pt x="7533" y="1191"/>
                    <a:pt x="7532" y="1191"/>
                  </a:cubicBezTo>
                  <a:lnTo>
                    <a:pt x="7532" y="1191"/>
                  </a:lnTo>
                  <a:cubicBezTo>
                    <a:pt x="7534" y="1191"/>
                    <a:pt x="7535" y="1191"/>
                    <a:pt x="7537" y="1191"/>
                  </a:cubicBezTo>
                  <a:lnTo>
                    <a:pt x="7537" y="1191"/>
                  </a:lnTo>
                  <a:cubicBezTo>
                    <a:pt x="7537" y="1191"/>
                    <a:pt x="7537" y="1191"/>
                    <a:pt x="7537" y="1191"/>
                  </a:cubicBezTo>
                  <a:close/>
                  <a:moveTo>
                    <a:pt x="7532" y="1191"/>
                  </a:moveTo>
                  <a:lnTo>
                    <a:pt x="7532" y="1191"/>
                  </a:lnTo>
                  <a:cubicBezTo>
                    <a:pt x="7507" y="1192"/>
                    <a:pt x="7487" y="1195"/>
                    <a:pt x="7478" y="1203"/>
                  </a:cubicBezTo>
                  <a:lnTo>
                    <a:pt x="7490" y="1203"/>
                  </a:lnTo>
                  <a:cubicBezTo>
                    <a:pt x="7512" y="1203"/>
                    <a:pt x="7513" y="1193"/>
                    <a:pt x="7532" y="1191"/>
                  </a:cubicBezTo>
                  <a:close/>
                  <a:moveTo>
                    <a:pt x="7609" y="1239"/>
                  </a:moveTo>
                  <a:cubicBezTo>
                    <a:pt x="7609" y="1239"/>
                    <a:pt x="7609" y="1239"/>
                    <a:pt x="7608" y="1239"/>
                  </a:cubicBezTo>
                  <a:lnTo>
                    <a:pt x="7608" y="1239"/>
                  </a:lnTo>
                  <a:cubicBezTo>
                    <a:pt x="7608" y="1239"/>
                    <a:pt x="7608" y="1239"/>
                    <a:pt x="7608" y="1239"/>
                  </a:cubicBezTo>
                  <a:lnTo>
                    <a:pt x="7608" y="1239"/>
                  </a:lnTo>
                  <a:cubicBezTo>
                    <a:pt x="7609" y="1239"/>
                    <a:pt x="7609" y="1239"/>
                    <a:pt x="7609" y="1239"/>
                  </a:cubicBezTo>
                  <a:close/>
                  <a:moveTo>
                    <a:pt x="7608" y="1239"/>
                  </a:moveTo>
                  <a:cubicBezTo>
                    <a:pt x="7588" y="1240"/>
                    <a:pt x="7560" y="1243"/>
                    <a:pt x="7537" y="1251"/>
                  </a:cubicBezTo>
                  <a:cubicBezTo>
                    <a:pt x="7537" y="1251"/>
                    <a:pt x="7595" y="1251"/>
                    <a:pt x="7608" y="1239"/>
                  </a:cubicBezTo>
                  <a:close/>
                  <a:moveTo>
                    <a:pt x="7610" y="1737"/>
                  </a:moveTo>
                  <a:cubicBezTo>
                    <a:pt x="7622" y="1739"/>
                    <a:pt x="7638" y="1739"/>
                    <a:pt x="7645" y="1739"/>
                  </a:cubicBezTo>
                  <a:lnTo>
                    <a:pt x="7621" y="1739"/>
                  </a:lnTo>
                  <a:cubicBezTo>
                    <a:pt x="7633" y="1751"/>
                    <a:pt x="7645" y="1751"/>
                    <a:pt x="7657" y="1751"/>
                  </a:cubicBezTo>
                  <a:lnTo>
                    <a:pt x="7657" y="1763"/>
                  </a:lnTo>
                  <a:cubicBezTo>
                    <a:pt x="7641" y="1753"/>
                    <a:pt x="7626" y="1744"/>
                    <a:pt x="7610" y="1737"/>
                  </a:cubicBezTo>
                  <a:close/>
                  <a:moveTo>
                    <a:pt x="7668" y="1751"/>
                  </a:moveTo>
                  <a:lnTo>
                    <a:pt x="7668" y="1751"/>
                  </a:lnTo>
                  <a:cubicBezTo>
                    <a:pt x="7679" y="1762"/>
                    <a:pt x="7691" y="1763"/>
                    <a:pt x="7673" y="1772"/>
                  </a:cubicBezTo>
                  <a:lnTo>
                    <a:pt x="7673" y="1772"/>
                  </a:lnTo>
                  <a:cubicBezTo>
                    <a:pt x="7668" y="1768"/>
                    <a:pt x="7668" y="1759"/>
                    <a:pt x="7668" y="1751"/>
                  </a:cubicBezTo>
                  <a:close/>
                  <a:moveTo>
                    <a:pt x="6752" y="1775"/>
                  </a:moveTo>
                  <a:cubicBezTo>
                    <a:pt x="6748" y="1775"/>
                    <a:pt x="6746" y="1776"/>
                    <a:pt x="6744" y="1777"/>
                  </a:cubicBezTo>
                  <a:lnTo>
                    <a:pt x="6744" y="1777"/>
                  </a:lnTo>
                  <a:cubicBezTo>
                    <a:pt x="6747" y="1776"/>
                    <a:pt x="6749" y="1775"/>
                    <a:pt x="6752" y="1775"/>
                  </a:cubicBezTo>
                  <a:close/>
                  <a:moveTo>
                    <a:pt x="7835" y="1834"/>
                  </a:moveTo>
                  <a:cubicBezTo>
                    <a:pt x="7835" y="1834"/>
                    <a:pt x="7847" y="1834"/>
                    <a:pt x="7847" y="1846"/>
                  </a:cubicBezTo>
                  <a:lnTo>
                    <a:pt x="7835" y="1846"/>
                  </a:lnTo>
                  <a:cubicBezTo>
                    <a:pt x="7835" y="1846"/>
                    <a:pt x="7835" y="1846"/>
                    <a:pt x="7835" y="1834"/>
                  </a:cubicBezTo>
                  <a:close/>
                  <a:moveTo>
                    <a:pt x="7728" y="1763"/>
                  </a:moveTo>
                  <a:cubicBezTo>
                    <a:pt x="7704" y="1763"/>
                    <a:pt x="7692" y="1775"/>
                    <a:pt x="7680" y="1775"/>
                  </a:cubicBezTo>
                  <a:cubicBezTo>
                    <a:pt x="7728" y="1775"/>
                    <a:pt x="7722" y="1790"/>
                    <a:pt x="7755" y="1790"/>
                  </a:cubicBezTo>
                  <a:cubicBezTo>
                    <a:pt x="7763" y="1790"/>
                    <a:pt x="7773" y="1789"/>
                    <a:pt x="7788" y="1786"/>
                  </a:cubicBezTo>
                  <a:lnTo>
                    <a:pt x="7788" y="1786"/>
                  </a:lnTo>
                  <a:cubicBezTo>
                    <a:pt x="7776" y="1798"/>
                    <a:pt x="7740" y="1798"/>
                    <a:pt x="7716" y="1810"/>
                  </a:cubicBezTo>
                  <a:lnTo>
                    <a:pt x="7799" y="1810"/>
                  </a:lnTo>
                  <a:cubicBezTo>
                    <a:pt x="7776" y="1822"/>
                    <a:pt x="7764" y="1822"/>
                    <a:pt x="7728" y="1834"/>
                  </a:cubicBezTo>
                  <a:cubicBezTo>
                    <a:pt x="7755" y="1834"/>
                    <a:pt x="7808" y="1814"/>
                    <a:pt x="7833" y="1814"/>
                  </a:cubicBezTo>
                  <a:cubicBezTo>
                    <a:pt x="7842" y="1814"/>
                    <a:pt x="7847" y="1816"/>
                    <a:pt x="7847" y="1822"/>
                  </a:cubicBezTo>
                  <a:cubicBezTo>
                    <a:pt x="7823" y="1834"/>
                    <a:pt x="7799" y="1834"/>
                    <a:pt x="7788" y="1834"/>
                  </a:cubicBezTo>
                  <a:cubicBezTo>
                    <a:pt x="7764" y="1834"/>
                    <a:pt x="7740" y="1834"/>
                    <a:pt x="7728" y="1858"/>
                  </a:cubicBezTo>
                  <a:cubicBezTo>
                    <a:pt x="7728" y="1846"/>
                    <a:pt x="7728" y="1846"/>
                    <a:pt x="7728" y="1834"/>
                  </a:cubicBezTo>
                  <a:cubicBezTo>
                    <a:pt x="7728" y="1822"/>
                    <a:pt x="7716" y="1822"/>
                    <a:pt x="7716" y="1810"/>
                  </a:cubicBezTo>
                  <a:cubicBezTo>
                    <a:pt x="7728" y="1798"/>
                    <a:pt x="7740" y="1786"/>
                    <a:pt x="7704" y="1786"/>
                  </a:cubicBezTo>
                  <a:cubicBezTo>
                    <a:pt x="7704" y="1798"/>
                    <a:pt x="7704" y="1798"/>
                    <a:pt x="7704" y="1798"/>
                  </a:cubicBezTo>
                  <a:cubicBezTo>
                    <a:pt x="7692" y="1798"/>
                    <a:pt x="7692" y="1786"/>
                    <a:pt x="7680" y="1775"/>
                  </a:cubicBezTo>
                  <a:cubicBezTo>
                    <a:pt x="7677" y="1775"/>
                    <a:pt x="7675" y="1774"/>
                    <a:pt x="7673" y="1772"/>
                  </a:cubicBezTo>
                  <a:lnTo>
                    <a:pt x="7673" y="1772"/>
                  </a:lnTo>
                  <a:lnTo>
                    <a:pt x="7692" y="1763"/>
                  </a:lnTo>
                  <a:close/>
                  <a:moveTo>
                    <a:pt x="7847" y="1858"/>
                  </a:moveTo>
                  <a:cubicBezTo>
                    <a:pt x="7847" y="1858"/>
                    <a:pt x="7859" y="1858"/>
                    <a:pt x="7847" y="1870"/>
                  </a:cubicBezTo>
                  <a:lnTo>
                    <a:pt x="7847" y="1858"/>
                  </a:lnTo>
                  <a:close/>
                  <a:moveTo>
                    <a:pt x="6991" y="2181"/>
                  </a:moveTo>
                  <a:cubicBezTo>
                    <a:pt x="6990" y="2184"/>
                    <a:pt x="6990" y="2188"/>
                    <a:pt x="6990" y="2191"/>
                  </a:cubicBezTo>
                  <a:cubicBezTo>
                    <a:pt x="6992" y="2187"/>
                    <a:pt x="6992" y="2184"/>
                    <a:pt x="6991" y="2181"/>
                  </a:cubicBezTo>
                  <a:close/>
                  <a:moveTo>
                    <a:pt x="5347" y="2310"/>
                  </a:moveTo>
                  <a:lnTo>
                    <a:pt x="5347" y="2310"/>
                  </a:lnTo>
                  <a:cubicBezTo>
                    <a:pt x="5323" y="2334"/>
                    <a:pt x="5311" y="2334"/>
                    <a:pt x="5287" y="2346"/>
                  </a:cubicBezTo>
                  <a:cubicBezTo>
                    <a:pt x="5303" y="2346"/>
                    <a:pt x="5309" y="2344"/>
                    <a:pt x="5312" y="2342"/>
                  </a:cubicBezTo>
                  <a:lnTo>
                    <a:pt x="5312" y="2342"/>
                  </a:lnTo>
                  <a:cubicBezTo>
                    <a:pt x="5311" y="2343"/>
                    <a:pt x="5311" y="2344"/>
                    <a:pt x="5311" y="2346"/>
                  </a:cubicBezTo>
                  <a:lnTo>
                    <a:pt x="5347" y="2310"/>
                  </a:lnTo>
                  <a:close/>
                  <a:moveTo>
                    <a:pt x="5013" y="2394"/>
                  </a:moveTo>
                  <a:cubicBezTo>
                    <a:pt x="5007" y="2394"/>
                    <a:pt x="5007" y="2397"/>
                    <a:pt x="5009" y="2400"/>
                  </a:cubicBezTo>
                  <a:lnTo>
                    <a:pt x="5009" y="2400"/>
                  </a:lnTo>
                  <a:lnTo>
                    <a:pt x="5013" y="2394"/>
                  </a:lnTo>
                  <a:close/>
                  <a:moveTo>
                    <a:pt x="5369" y="2820"/>
                  </a:moveTo>
                  <a:lnTo>
                    <a:pt x="5369" y="2820"/>
                  </a:lnTo>
                  <a:cubicBezTo>
                    <a:pt x="5365" y="2821"/>
                    <a:pt x="5362" y="2822"/>
                    <a:pt x="5359" y="2822"/>
                  </a:cubicBezTo>
                  <a:cubicBezTo>
                    <a:pt x="5363" y="2822"/>
                    <a:pt x="5366" y="2822"/>
                    <a:pt x="5369" y="2820"/>
                  </a:cubicBezTo>
                  <a:close/>
                  <a:moveTo>
                    <a:pt x="3292" y="4228"/>
                  </a:moveTo>
                  <a:lnTo>
                    <a:pt x="3292" y="4228"/>
                  </a:lnTo>
                  <a:cubicBezTo>
                    <a:pt x="3289" y="4231"/>
                    <a:pt x="3287" y="4235"/>
                    <a:pt x="3286" y="4240"/>
                  </a:cubicBezTo>
                  <a:lnTo>
                    <a:pt x="3286" y="4240"/>
                  </a:lnTo>
                  <a:cubicBezTo>
                    <a:pt x="3288" y="4236"/>
                    <a:pt x="3290" y="4232"/>
                    <a:pt x="3292" y="4228"/>
                  </a:cubicBezTo>
                  <a:close/>
                  <a:moveTo>
                    <a:pt x="3286" y="4240"/>
                  </a:moveTo>
                  <a:lnTo>
                    <a:pt x="3286" y="4240"/>
                  </a:lnTo>
                  <a:cubicBezTo>
                    <a:pt x="3277" y="4261"/>
                    <a:pt x="3270" y="4286"/>
                    <a:pt x="3287" y="4311"/>
                  </a:cubicBezTo>
                  <a:cubicBezTo>
                    <a:pt x="3302" y="4288"/>
                    <a:pt x="3283" y="4260"/>
                    <a:pt x="3286" y="4240"/>
                  </a:cubicBezTo>
                  <a:close/>
                  <a:moveTo>
                    <a:pt x="3159" y="4312"/>
                  </a:moveTo>
                  <a:cubicBezTo>
                    <a:pt x="3161" y="4316"/>
                    <a:pt x="3163" y="4320"/>
                    <a:pt x="3168" y="4323"/>
                  </a:cubicBezTo>
                  <a:cubicBezTo>
                    <a:pt x="3165" y="4318"/>
                    <a:pt x="3163" y="4314"/>
                    <a:pt x="3159" y="4312"/>
                  </a:cubicBezTo>
                  <a:close/>
                  <a:moveTo>
                    <a:pt x="6728" y="4370"/>
                  </a:moveTo>
                  <a:lnTo>
                    <a:pt x="6720" y="4378"/>
                  </a:lnTo>
                  <a:lnTo>
                    <a:pt x="6720" y="4378"/>
                  </a:lnTo>
                  <a:cubicBezTo>
                    <a:pt x="6727" y="4376"/>
                    <a:pt x="6733" y="4375"/>
                    <a:pt x="6728" y="4370"/>
                  </a:cubicBezTo>
                  <a:close/>
                  <a:moveTo>
                    <a:pt x="7839" y="4387"/>
                  </a:moveTo>
                  <a:cubicBezTo>
                    <a:pt x="7841" y="4388"/>
                    <a:pt x="7844" y="4391"/>
                    <a:pt x="7847" y="4394"/>
                  </a:cubicBezTo>
                  <a:cubicBezTo>
                    <a:pt x="7845" y="4390"/>
                    <a:pt x="7842" y="4388"/>
                    <a:pt x="7839" y="4387"/>
                  </a:cubicBezTo>
                  <a:close/>
                  <a:moveTo>
                    <a:pt x="6264" y="4549"/>
                  </a:moveTo>
                  <a:cubicBezTo>
                    <a:pt x="6271" y="4551"/>
                    <a:pt x="6276" y="4553"/>
                    <a:pt x="6279" y="4555"/>
                  </a:cubicBezTo>
                  <a:lnTo>
                    <a:pt x="6279" y="4555"/>
                  </a:lnTo>
                  <a:cubicBezTo>
                    <a:pt x="6277" y="4551"/>
                    <a:pt x="6271" y="4549"/>
                    <a:pt x="6264" y="4549"/>
                  </a:cubicBezTo>
                  <a:close/>
                  <a:moveTo>
                    <a:pt x="6047" y="4571"/>
                  </a:moveTo>
                  <a:lnTo>
                    <a:pt x="6047" y="4571"/>
                  </a:lnTo>
                  <a:cubicBezTo>
                    <a:pt x="6046" y="4571"/>
                    <a:pt x="6046" y="4571"/>
                    <a:pt x="6046" y="4573"/>
                  </a:cubicBezTo>
                  <a:lnTo>
                    <a:pt x="6046" y="4573"/>
                  </a:lnTo>
                  <a:cubicBezTo>
                    <a:pt x="6047" y="4573"/>
                    <a:pt x="6048" y="4573"/>
                    <a:pt x="6049" y="4573"/>
                  </a:cubicBezTo>
                  <a:cubicBezTo>
                    <a:pt x="6048" y="4571"/>
                    <a:pt x="6047" y="4571"/>
                    <a:pt x="6047" y="4571"/>
                  </a:cubicBezTo>
                  <a:close/>
                  <a:moveTo>
                    <a:pt x="5968" y="4662"/>
                  </a:moveTo>
                  <a:cubicBezTo>
                    <a:pt x="5961" y="4671"/>
                    <a:pt x="5952" y="4677"/>
                    <a:pt x="5942" y="4680"/>
                  </a:cubicBezTo>
                  <a:cubicBezTo>
                    <a:pt x="5942" y="4670"/>
                    <a:pt x="5956" y="4668"/>
                    <a:pt x="5968" y="4662"/>
                  </a:cubicBezTo>
                  <a:close/>
                  <a:moveTo>
                    <a:pt x="6490" y="4739"/>
                  </a:moveTo>
                  <a:cubicBezTo>
                    <a:pt x="6490" y="4739"/>
                    <a:pt x="6490" y="4751"/>
                    <a:pt x="6502" y="4751"/>
                  </a:cubicBezTo>
                  <a:lnTo>
                    <a:pt x="6490" y="4739"/>
                  </a:lnTo>
                  <a:close/>
                  <a:moveTo>
                    <a:pt x="6416" y="4771"/>
                  </a:moveTo>
                  <a:cubicBezTo>
                    <a:pt x="6425" y="4771"/>
                    <a:pt x="6422" y="4791"/>
                    <a:pt x="6430" y="4799"/>
                  </a:cubicBezTo>
                  <a:cubicBezTo>
                    <a:pt x="6383" y="4799"/>
                    <a:pt x="6359" y="4823"/>
                    <a:pt x="6323" y="4823"/>
                  </a:cubicBezTo>
                  <a:cubicBezTo>
                    <a:pt x="6335" y="4834"/>
                    <a:pt x="6335" y="4846"/>
                    <a:pt x="6347" y="4846"/>
                  </a:cubicBezTo>
                  <a:cubicBezTo>
                    <a:pt x="6340" y="4850"/>
                    <a:pt x="6335" y="4851"/>
                    <a:pt x="6330" y="4851"/>
                  </a:cubicBezTo>
                  <a:cubicBezTo>
                    <a:pt x="6316" y="4851"/>
                    <a:pt x="6305" y="4840"/>
                    <a:pt x="6287" y="4823"/>
                  </a:cubicBezTo>
                  <a:cubicBezTo>
                    <a:pt x="6287" y="4797"/>
                    <a:pt x="6312" y="4791"/>
                    <a:pt x="6338" y="4791"/>
                  </a:cubicBezTo>
                  <a:cubicBezTo>
                    <a:pt x="6358" y="4791"/>
                    <a:pt x="6378" y="4794"/>
                    <a:pt x="6389" y="4794"/>
                  </a:cubicBezTo>
                  <a:cubicBezTo>
                    <a:pt x="6397" y="4794"/>
                    <a:pt x="6400" y="4792"/>
                    <a:pt x="6394" y="4787"/>
                  </a:cubicBezTo>
                  <a:cubicBezTo>
                    <a:pt x="6406" y="4776"/>
                    <a:pt x="6412" y="4771"/>
                    <a:pt x="6416" y="4771"/>
                  </a:cubicBezTo>
                  <a:close/>
                  <a:moveTo>
                    <a:pt x="5099" y="5604"/>
                  </a:moveTo>
                  <a:lnTo>
                    <a:pt x="5099" y="5604"/>
                  </a:lnTo>
                  <a:cubicBezTo>
                    <a:pt x="5098" y="5605"/>
                    <a:pt x="5097" y="5607"/>
                    <a:pt x="5097" y="5608"/>
                  </a:cubicBezTo>
                  <a:cubicBezTo>
                    <a:pt x="5098" y="5607"/>
                    <a:pt x="5099" y="5605"/>
                    <a:pt x="5099" y="5604"/>
                  </a:cubicBezTo>
                  <a:close/>
                  <a:moveTo>
                    <a:pt x="1263" y="5692"/>
                  </a:moveTo>
                  <a:cubicBezTo>
                    <a:pt x="1263" y="5692"/>
                    <a:pt x="1263" y="5692"/>
                    <a:pt x="1263" y="5692"/>
                  </a:cubicBezTo>
                  <a:lnTo>
                    <a:pt x="1263" y="5692"/>
                  </a:lnTo>
                  <a:cubicBezTo>
                    <a:pt x="1263" y="5692"/>
                    <a:pt x="1263" y="5692"/>
                    <a:pt x="1263" y="5692"/>
                  </a:cubicBezTo>
                  <a:close/>
                  <a:moveTo>
                    <a:pt x="3144" y="6097"/>
                  </a:moveTo>
                  <a:cubicBezTo>
                    <a:pt x="3144" y="6103"/>
                    <a:pt x="3146" y="6108"/>
                    <a:pt x="3149" y="6111"/>
                  </a:cubicBezTo>
                  <a:lnTo>
                    <a:pt x="3149" y="6111"/>
                  </a:lnTo>
                  <a:cubicBezTo>
                    <a:pt x="3149" y="6106"/>
                    <a:pt x="3147" y="6101"/>
                    <a:pt x="3144" y="6097"/>
                  </a:cubicBezTo>
                  <a:close/>
                  <a:moveTo>
                    <a:pt x="3025" y="6085"/>
                  </a:moveTo>
                  <a:cubicBezTo>
                    <a:pt x="3003" y="6107"/>
                    <a:pt x="3018" y="6139"/>
                    <a:pt x="3017" y="6159"/>
                  </a:cubicBezTo>
                  <a:lnTo>
                    <a:pt x="3017" y="6159"/>
                  </a:lnTo>
                  <a:cubicBezTo>
                    <a:pt x="3026" y="6139"/>
                    <a:pt x="3032" y="6114"/>
                    <a:pt x="3025" y="6085"/>
                  </a:cubicBezTo>
                  <a:close/>
                  <a:moveTo>
                    <a:pt x="3017" y="6159"/>
                  </a:moveTo>
                  <a:cubicBezTo>
                    <a:pt x="3015" y="6165"/>
                    <a:pt x="3012" y="6171"/>
                    <a:pt x="3010" y="6176"/>
                  </a:cubicBezTo>
                  <a:lnTo>
                    <a:pt x="3010" y="6176"/>
                  </a:lnTo>
                  <a:cubicBezTo>
                    <a:pt x="3015" y="6172"/>
                    <a:pt x="3017" y="6166"/>
                    <a:pt x="3017" y="6159"/>
                  </a:cubicBezTo>
                  <a:close/>
                  <a:moveTo>
                    <a:pt x="584" y="7466"/>
                  </a:moveTo>
                  <a:cubicBezTo>
                    <a:pt x="572" y="7466"/>
                    <a:pt x="572" y="7478"/>
                    <a:pt x="572" y="7490"/>
                  </a:cubicBezTo>
                  <a:lnTo>
                    <a:pt x="595" y="7467"/>
                  </a:lnTo>
                  <a:lnTo>
                    <a:pt x="595" y="7467"/>
                  </a:lnTo>
                  <a:cubicBezTo>
                    <a:pt x="595" y="7467"/>
                    <a:pt x="595" y="7467"/>
                    <a:pt x="595" y="7467"/>
                  </a:cubicBezTo>
                  <a:lnTo>
                    <a:pt x="595" y="7467"/>
                  </a:lnTo>
                  <a:cubicBezTo>
                    <a:pt x="596" y="7467"/>
                    <a:pt x="596" y="7466"/>
                    <a:pt x="596" y="7466"/>
                  </a:cubicBezTo>
                  <a:lnTo>
                    <a:pt x="596" y="7466"/>
                  </a:lnTo>
                  <a:lnTo>
                    <a:pt x="595" y="7467"/>
                  </a:lnTo>
                  <a:lnTo>
                    <a:pt x="595" y="7467"/>
                  </a:lnTo>
                  <a:cubicBezTo>
                    <a:pt x="592" y="7466"/>
                    <a:pt x="588" y="7466"/>
                    <a:pt x="584" y="7466"/>
                  </a:cubicBezTo>
                  <a:close/>
                  <a:moveTo>
                    <a:pt x="483" y="7728"/>
                  </a:moveTo>
                  <a:cubicBezTo>
                    <a:pt x="477" y="7728"/>
                    <a:pt x="477" y="7730"/>
                    <a:pt x="477" y="7740"/>
                  </a:cubicBezTo>
                  <a:lnTo>
                    <a:pt x="483" y="7728"/>
                  </a:lnTo>
                  <a:close/>
                  <a:moveTo>
                    <a:pt x="572" y="8323"/>
                  </a:moveTo>
                  <a:cubicBezTo>
                    <a:pt x="572" y="8326"/>
                    <a:pt x="573" y="8330"/>
                    <a:pt x="575" y="8333"/>
                  </a:cubicBezTo>
                  <a:lnTo>
                    <a:pt x="575" y="8333"/>
                  </a:lnTo>
                  <a:cubicBezTo>
                    <a:pt x="574" y="8330"/>
                    <a:pt x="573" y="8327"/>
                    <a:pt x="572" y="8323"/>
                  </a:cubicBezTo>
                  <a:close/>
                  <a:moveTo>
                    <a:pt x="513" y="8573"/>
                  </a:moveTo>
                  <a:lnTo>
                    <a:pt x="513" y="8573"/>
                  </a:lnTo>
                  <a:cubicBezTo>
                    <a:pt x="489" y="8597"/>
                    <a:pt x="489" y="8633"/>
                    <a:pt x="477" y="8656"/>
                  </a:cubicBezTo>
                  <a:cubicBezTo>
                    <a:pt x="477" y="8656"/>
                    <a:pt x="477" y="8644"/>
                    <a:pt x="477" y="8644"/>
                  </a:cubicBezTo>
                  <a:lnTo>
                    <a:pt x="453" y="8644"/>
                  </a:lnTo>
                  <a:cubicBezTo>
                    <a:pt x="465" y="8609"/>
                    <a:pt x="453" y="8621"/>
                    <a:pt x="513" y="8573"/>
                  </a:cubicBezTo>
                  <a:close/>
                  <a:moveTo>
                    <a:pt x="235" y="8764"/>
                  </a:moveTo>
                  <a:cubicBezTo>
                    <a:pt x="226" y="8771"/>
                    <a:pt x="219" y="8779"/>
                    <a:pt x="215" y="8787"/>
                  </a:cubicBezTo>
                  <a:cubicBezTo>
                    <a:pt x="220" y="8783"/>
                    <a:pt x="229" y="8774"/>
                    <a:pt x="235" y="8764"/>
                  </a:cubicBezTo>
                  <a:close/>
                  <a:moveTo>
                    <a:pt x="453" y="8644"/>
                  </a:moveTo>
                  <a:cubicBezTo>
                    <a:pt x="453" y="8656"/>
                    <a:pt x="453" y="8668"/>
                    <a:pt x="441" y="8680"/>
                  </a:cubicBezTo>
                  <a:cubicBezTo>
                    <a:pt x="429" y="8692"/>
                    <a:pt x="441" y="8704"/>
                    <a:pt x="453" y="8728"/>
                  </a:cubicBezTo>
                  <a:cubicBezTo>
                    <a:pt x="441" y="8764"/>
                    <a:pt x="429" y="8811"/>
                    <a:pt x="406" y="8847"/>
                  </a:cubicBezTo>
                  <a:cubicBezTo>
                    <a:pt x="367" y="8828"/>
                    <a:pt x="368" y="8747"/>
                    <a:pt x="332" y="8747"/>
                  </a:cubicBezTo>
                  <a:cubicBezTo>
                    <a:pt x="323" y="8747"/>
                    <a:pt x="312" y="8752"/>
                    <a:pt x="298" y="8764"/>
                  </a:cubicBezTo>
                  <a:lnTo>
                    <a:pt x="275" y="8680"/>
                  </a:lnTo>
                  <a:cubicBezTo>
                    <a:pt x="279" y="8678"/>
                    <a:pt x="283" y="8676"/>
                    <a:pt x="287" y="8676"/>
                  </a:cubicBezTo>
                  <a:cubicBezTo>
                    <a:pt x="317" y="8676"/>
                    <a:pt x="348" y="8741"/>
                    <a:pt x="395" y="8741"/>
                  </a:cubicBezTo>
                  <a:cubicBezTo>
                    <a:pt x="399" y="8741"/>
                    <a:pt x="402" y="8740"/>
                    <a:pt x="406" y="8740"/>
                  </a:cubicBezTo>
                  <a:lnTo>
                    <a:pt x="406" y="8740"/>
                  </a:lnTo>
                  <a:lnTo>
                    <a:pt x="382" y="8799"/>
                  </a:lnTo>
                  <a:cubicBezTo>
                    <a:pt x="465" y="8799"/>
                    <a:pt x="370" y="8656"/>
                    <a:pt x="453" y="8644"/>
                  </a:cubicBezTo>
                  <a:close/>
                  <a:moveTo>
                    <a:pt x="418" y="8859"/>
                  </a:moveTo>
                  <a:cubicBezTo>
                    <a:pt x="418" y="8871"/>
                    <a:pt x="394" y="8894"/>
                    <a:pt x="406" y="8918"/>
                  </a:cubicBezTo>
                  <a:lnTo>
                    <a:pt x="394" y="8918"/>
                  </a:lnTo>
                  <a:cubicBezTo>
                    <a:pt x="382" y="8883"/>
                    <a:pt x="406" y="8871"/>
                    <a:pt x="418" y="8859"/>
                  </a:cubicBezTo>
                  <a:close/>
                  <a:moveTo>
                    <a:pt x="346" y="8918"/>
                  </a:moveTo>
                  <a:cubicBezTo>
                    <a:pt x="358" y="8930"/>
                    <a:pt x="358" y="8942"/>
                    <a:pt x="358" y="8954"/>
                  </a:cubicBezTo>
                  <a:cubicBezTo>
                    <a:pt x="346" y="8942"/>
                    <a:pt x="334" y="8942"/>
                    <a:pt x="334" y="8930"/>
                  </a:cubicBezTo>
                  <a:cubicBezTo>
                    <a:pt x="346" y="8918"/>
                    <a:pt x="346" y="8918"/>
                    <a:pt x="346" y="8918"/>
                  </a:cubicBezTo>
                  <a:close/>
                  <a:moveTo>
                    <a:pt x="322" y="8966"/>
                  </a:moveTo>
                  <a:cubicBezTo>
                    <a:pt x="334" y="8966"/>
                    <a:pt x="346" y="8966"/>
                    <a:pt x="358" y="8978"/>
                  </a:cubicBezTo>
                  <a:cubicBezTo>
                    <a:pt x="346" y="8990"/>
                    <a:pt x="346" y="9002"/>
                    <a:pt x="346" y="9014"/>
                  </a:cubicBezTo>
                  <a:cubicBezTo>
                    <a:pt x="334" y="8990"/>
                    <a:pt x="310" y="8990"/>
                    <a:pt x="322" y="8966"/>
                  </a:cubicBezTo>
                  <a:close/>
                  <a:moveTo>
                    <a:pt x="334" y="9073"/>
                  </a:moveTo>
                  <a:cubicBezTo>
                    <a:pt x="334" y="9085"/>
                    <a:pt x="334" y="9097"/>
                    <a:pt x="346" y="9109"/>
                  </a:cubicBezTo>
                  <a:lnTo>
                    <a:pt x="334" y="9109"/>
                  </a:lnTo>
                  <a:lnTo>
                    <a:pt x="322" y="9073"/>
                  </a:lnTo>
                  <a:close/>
                  <a:moveTo>
                    <a:pt x="120" y="9139"/>
                  </a:moveTo>
                  <a:lnTo>
                    <a:pt x="120" y="9139"/>
                  </a:lnTo>
                  <a:cubicBezTo>
                    <a:pt x="118" y="9142"/>
                    <a:pt x="114" y="9145"/>
                    <a:pt x="108" y="9145"/>
                  </a:cubicBezTo>
                  <a:cubicBezTo>
                    <a:pt x="111" y="9148"/>
                    <a:pt x="114" y="9149"/>
                    <a:pt x="116" y="9149"/>
                  </a:cubicBezTo>
                  <a:cubicBezTo>
                    <a:pt x="119" y="9149"/>
                    <a:pt x="120" y="9145"/>
                    <a:pt x="120" y="9139"/>
                  </a:cubicBezTo>
                  <a:close/>
                  <a:moveTo>
                    <a:pt x="251" y="8990"/>
                  </a:moveTo>
                  <a:lnTo>
                    <a:pt x="251" y="8990"/>
                  </a:lnTo>
                  <a:cubicBezTo>
                    <a:pt x="287" y="9002"/>
                    <a:pt x="298" y="9014"/>
                    <a:pt x="298" y="9025"/>
                  </a:cubicBezTo>
                  <a:cubicBezTo>
                    <a:pt x="291" y="9025"/>
                    <a:pt x="277" y="9031"/>
                    <a:pt x="269" y="9031"/>
                  </a:cubicBezTo>
                  <a:cubicBezTo>
                    <a:pt x="265" y="9031"/>
                    <a:pt x="263" y="9029"/>
                    <a:pt x="263" y="9025"/>
                  </a:cubicBezTo>
                  <a:lnTo>
                    <a:pt x="263" y="9025"/>
                  </a:lnTo>
                  <a:cubicBezTo>
                    <a:pt x="263" y="9049"/>
                    <a:pt x="263" y="9073"/>
                    <a:pt x="275" y="9109"/>
                  </a:cubicBezTo>
                  <a:cubicBezTo>
                    <a:pt x="263" y="9109"/>
                    <a:pt x="263" y="9121"/>
                    <a:pt x="275" y="9121"/>
                  </a:cubicBezTo>
                  <a:cubicBezTo>
                    <a:pt x="275" y="9133"/>
                    <a:pt x="275" y="9145"/>
                    <a:pt x="275" y="9156"/>
                  </a:cubicBezTo>
                  <a:cubicBezTo>
                    <a:pt x="263" y="9133"/>
                    <a:pt x="263" y="9097"/>
                    <a:pt x="227" y="9085"/>
                  </a:cubicBezTo>
                  <a:cubicBezTo>
                    <a:pt x="275" y="9073"/>
                    <a:pt x="227" y="9014"/>
                    <a:pt x="251" y="8990"/>
                  </a:cubicBezTo>
                  <a:close/>
                  <a:moveTo>
                    <a:pt x="275" y="9168"/>
                  </a:moveTo>
                  <a:cubicBezTo>
                    <a:pt x="275" y="9180"/>
                    <a:pt x="287" y="9192"/>
                    <a:pt x="287" y="9204"/>
                  </a:cubicBezTo>
                  <a:lnTo>
                    <a:pt x="263" y="9204"/>
                  </a:lnTo>
                  <a:cubicBezTo>
                    <a:pt x="263" y="9192"/>
                    <a:pt x="263" y="9192"/>
                    <a:pt x="263" y="9180"/>
                  </a:cubicBezTo>
                  <a:lnTo>
                    <a:pt x="275" y="9180"/>
                  </a:lnTo>
                  <a:cubicBezTo>
                    <a:pt x="275" y="9180"/>
                    <a:pt x="275" y="9168"/>
                    <a:pt x="275" y="9168"/>
                  </a:cubicBezTo>
                  <a:close/>
                  <a:moveTo>
                    <a:pt x="275" y="9264"/>
                  </a:moveTo>
                  <a:cubicBezTo>
                    <a:pt x="287" y="9264"/>
                    <a:pt x="287" y="9275"/>
                    <a:pt x="275" y="9299"/>
                  </a:cubicBezTo>
                  <a:cubicBezTo>
                    <a:pt x="275" y="9287"/>
                    <a:pt x="275" y="9287"/>
                    <a:pt x="275" y="9275"/>
                  </a:cubicBezTo>
                  <a:cubicBezTo>
                    <a:pt x="275" y="9264"/>
                    <a:pt x="275" y="9264"/>
                    <a:pt x="275" y="9264"/>
                  </a:cubicBezTo>
                  <a:close/>
                  <a:moveTo>
                    <a:pt x="163" y="9288"/>
                  </a:moveTo>
                  <a:cubicBezTo>
                    <a:pt x="178" y="9314"/>
                    <a:pt x="238" y="9364"/>
                    <a:pt x="215" y="9395"/>
                  </a:cubicBezTo>
                  <a:cubicBezTo>
                    <a:pt x="168" y="9371"/>
                    <a:pt x="191" y="9347"/>
                    <a:pt x="168" y="9347"/>
                  </a:cubicBezTo>
                  <a:cubicBezTo>
                    <a:pt x="162" y="9324"/>
                    <a:pt x="162" y="9306"/>
                    <a:pt x="163" y="9288"/>
                  </a:cubicBezTo>
                  <a:close/>
                  <a:moveTo>
                    <a:pt x="7680" y="96"/>
                  </a:moveTo>
                  <a:cubicBezTo>
                    <a:pt x="7657" y="108"/>
                    <a:pt x="7597" y="108"/>
                    <a:pt x="7549" y="120"/>
                  </a:cubicBezTo>
                  <a:lnTo>
                    <a:pt x="7549" y="108"/>
                  </a:lnTo>
                  <a:lnTo>
                    <a:pt x="7549" y="108"/>
                  </a:lnTo>
                  <a:cubicBezTo>
                    <a:pt x="7478" y="120"/>
                    <a:pt x="7597" y="120"/>
                    <a:pt x="7514" y="143"/>
                  </a:cubicBezTo>
                  <a:cubicBezTo>
                    <a:pt x="7514" y="143"/>
                    <a:pt x="7526" y="143"/>
                    <a:pt x="7490" y="155"/>
                  </a:cubicBezTo>
                  <a:lnTo>
                    <a:pt x="7561" y="143"/>
                  </a:lnTo>
                  <a:lnTo>
                    <a:pt x="7561" y="143"/>
                  </a:lnTo>
                  <a:cubicBezTo>
                    <a:pt x="7537" y="155"/>
                    <a:pt x="7514" y="167"/>
                    <a:pt x="7502" y="167"/>
                  </a:cubicBezTo>
                  <a:cubicBezTo>
                    <a:pt x="7502" y="167"/>
                    <a:pt x="7502" y="167"/>
                    <a:pt x="7502" y="179"/>
                  </a:cubicBezTo>
                  <a:lnTo>
                    <a:pt x="7478" y="179"/>
                  </a:lnTo>
                  <a:cubicBezTo>
                    <a:pt x="7490" y="179"/>
                    <a:pt x="7490" y="179"/>
                    <a:pt x="7490" y="191"/>
                  </a:cubicBezTo>
                  <a:cubicBezTo>
                    <a:pt x="7502" y="191"/>
                    <a:pt x="7549" y="179"/>
                    <a:pt x="7561" y="167"/>
                  </a:cubicBezTo>
                  <a:lnTo>
                    <a:pt x="7561" y="167"/>
                  </a:lnTo>
                  <a:cubicBezTo>
                    <a:pt x="7537" y="191"/>
                    <a:pt x="7549" y="191"/>
                    <a:pt x="7502" y="215"/>
                  </a:cubicBezTo>
                  <a:lnTo>
                    <a:pt x="7454" y="215"/>
                  </a:lnTo>
                  <a:cubicBezTo>
                    <a:pt x="7442" y="227"/>
                    <a:pt x="7478" y="227"/>
                    <a:pt x="7514" y="227"/>
                  </a:cubicBezTo>
                  <a:cubicBezTo>
                    <a:pt x="7490" y="227"/>
                    <a:pt x="7478" y="227"/>
                    <a:pt x="7478" y="239"/>
                  </a:cubicBezTo>
                  <a:lnTo>
                    <a:pt x="7466" y="239"/>
                  </a:lnTo>
                  <a:cubicBezTo>
                    <a:pt x="7514" y="239"/>
                    <a:pt x="7490" y="251"/>
                    <a:pt x="7514" y="251"/>
                  </a:cubicBezTo>
                  <a:cubicBezTo>
                    <a:pt x="7526" y="239"/>
                    <a:pt x="7514" y="239"/>
                    <a:pt x="7514" y="239"/>
                  </a:cubicBezTo>
                  <a:cubicBezTo>
                    <a:pt x="7537" y="239"/>
                    <a:pt x="7567" y="233"/>
                    <a:pt x="7573" y="233"/>
                  </a:cubicBezTo>
                  <a:cubicBezTo>
                    <a:pt x="7576" y="233"/>
                    <a:pt x="7573" y="235"/>
                    <a:pt x="7561" y="239"/>
                  </a:cubicBezTo>
                  <a:cubicBezTo>
                    <a:pt x="7533" y="239"/>
                    <a:pt x="7519" y="254"/>
                    <a:pt x="7509" y="254"/>
                  </a:cubicBezTo>
                  <a:cubicBezTo>
                    <a:pt x="7507" y="254"/>
                    <a:pt x="7504" y="253"/>
                    <a:pt x="7502" y="251"/>
                  </a:cubicBezTo>
                  <a:cubicBezTo>
                    <a:pt x="7475" y="259"/>
                    <a:pt x="7475" y="262"/>
                    <a:pt x="7484" y="262"/>
                  </a:cubicBezTo>
                  <a:cubicBezTo>
                    <a:pt x="7493" y="262"/>
                    <a:pt x="7514" y="259"/>
                    <a:pt x="7524" y="259"/>
                  </a:cubicBezTo>
                  <a:cubicBezTo>
                    <a:pt x="7529" y="259"/>
                    <a:pt x="7531" y="260"/>
                    <a:pt x="7526" y="262"/>
                  </a:cubicBezTo>
                  <a:lnTo>
                    <a:pt x="7502" y="262"/>
                  </a:lnTo>
                  <a:cubicBezTo>
                    <a:pt x="7486" y="266"/>
                    <a:pt x="7478" y="268"/>
                    <a:pt x="7474" y="268"/>
                  </a:cubicBezTo>
                  <a:cubicBezTo>
                    <a:pt x="7466" y="268"/>
                    <a:pt x="7474" y="262"/>
                    <a:pt x="7466" y="262"/>
                  </a:cubicBezTo>
                  <a:lnTo>
                    <a:pt x="7466" y="274"/>
                  </a:lnTo>
                  <a:cubicBezTo>
                    <a:pt x="7442" y="274"/>
                    <a:pt x="7454" y="251"/>
                    <a:pt x="7407" y="251"/>
                  </a:cubicBezTo>
                  <a:lnTo>
                    <a:pt x="7395" y="274"/>
                  </a:lnTo>
                  <a:cubicBezTo>
                    <a:pt x="7442" y="286"/>
                    <a:pt x="7395" y="322"/>
                    <a:pt x="7478" y="334"/>
                  </a:cubicBezTo>
                  <a:cubicBezTo>
                    <a:pt x="7490" y="334"/>
                    <a:pt x="7490" y="322"/>
                    <a:pt x="7502" y="322"/>
                  </a:cubicBezTo>
                  <a:lnTo>
                    <a:pt x="7502" y="332"/>
                  </a:lnTo>
                  <a:lnTo>
                    <a:pt x="7502" y="332"/>
                  </a:lnTo>
                  <a:cubicBezTo>
                    <a:pt x="7493" y="338"/>
                    <a:pt x="7486" y="343"/>
                    <a:pt x="7477" y="348"/>
                  </a:cubicBezTo>
                  <a:lnTo>
                    <a:pt x="7477" y="348"/>
                  </a:lnTo>
                  <a:cubicBezTo>
                    <a:pt x="7485" y="346"/>
                    <a:pt x="7494" y="346"/>
                    <a:pt x="7514" y="346"/>
                  </a:cubicBezTo>
                  <a:cubicBezTo>
                    <a:pt x="7532" y="340"/>
                    <a:pt x="7543" y="337"/>
                    <a:pt x="7549" y="337"/>
                  </a:cubicBezTo>
                  <a:cubicBezTo>
                    <a:pt x="7555" y="337"/>
                    <a:pt x="7555" y="340"/>
                    <a:pt x="7549" y="346"/>
                  </a:cubicBezTo>
                  <a:cubicBezTo>
                    <a:pt x="7545" y="346"/>
                    <a:pt x="7541" y="346"/>
                    <a:pt x="7537" y="346"/>
                  </a:cubicBezTo>
                  <a:lnTo>
                    <a:pt x="7537" y="346"/>
                  </a:lnTo>
                  <a:cubicBezTo>
                    <a:pt x="7537" y="346"/>
                    <a:pt x="7537" y="346"/>
                    <a:pt x="7537" y="346"/>
                  </a:cubicBezTo>
                  <a:lnTo>
                    <a:pt x="7537" y="346"/>
                  </a:lnTo>
                  <a:cubicBezTo>
                    <a:pt x="7537" y="346"/>
                    <a:pt x="7514" y="346"/>
                    <a:pt x="7502" y="358"/>
                  </a:cubicBezTo>
                  <a:cubicBezTo>
                    <a:pt x="7521" y="348"/>
                    <a:pt x="7525" y="346"/>
                    <a:pt x="7537" y="346"/>
                  </a:cubicBezTo>
                  <a:lnTo>
                    <a:pt x="7537" y="346"/>
                  </a:lnTo>
                  <a:cubicBezTo>
                    <a:pt x="7526" y="358"/>
                    <a:pt x="7525" y="370"/>
                    <a:pt x="7490" y="370"/>
                  </a:cubicBezTo>
                  <a:lnTo>
                    <a:pt x="7502" y="370"/>
                  </a:lnTo>
                  <a:cubicBezTo>
                    <a:pt x="7494" y="370"/>
                    <a:pt x="7486" y="375"/>
                    <a:pt x="7474" y="375"/>
                  </a:cubicBezTo>
                  <a:cubicBezTo>
                    <a:pt x="7469" y="375"/>
                    <a:pt x="7462" y="374"/>
                    <a:pt x="7454" y="370"/>
                  </a:cubicBezTo>
                  <a:lnTo>
                    <a:pt x="7454" y="370"/>
                  </a:lnTo>
                  <a:lnTo>
                    <a:pt x="7466" y="382"/>
                  </a:lnTo>
                  <a:lnTo>
                    <a:pt x="7407" y="382"/>
                  </a:lnTo>
                  <a:cubicBezTo>
                    <a:pt x="7430" y="393"/>
                    <a:pt x="7490" y="393"/>
                    <a:pt x="7514" y="393"/>
                  </a:cubicBezTo>
                  <a:cubicBezTo>
                    <a:pt x="7502" y="393"/>
                    <a:pt x="7442" y="405"/>
                    <a:pt x="7454" y="405"/>
                  </a:cubicBezTo>
                  <a:cubicBezTo>
                    <a:pt x="7448" y="411"/>
                    <a:pt x="7466" y="411"/>
                    <a:pt x="7487" y="411"/>
                  </a:cubicBezTo>
                  <a:cubicBezTo>
                    <a:pt x="7508" y="411"/>
                    <a:pt x="7532" y="411"/>
                    <a:pt x="7537" y="417"/>
                  </a:cubicBezTo>
                  <a:lnTo>
                    <a:pt x="7514" y="417"/>
                  </a:lnTo>
                  <a:cubicBezTo>
                    <a:pt x="7490" y="441"/>
                    <a:pt x="7490" y="465"/>
                    <a:pt x="7442" y="501"/>
                  </a:cubicBezTo>
                  <a:lnTo>
                    <a:pt x="7502" y="501"/>
                  </a:lnTo>
                  <a:lnTo>
                    <a:pt x="7466" y="513"/>
                  </a:lnTo>
                  <a:cubicBezTo>
                    <a:pt x="7430" y="548"/>
                    <a:pt x="7478" y="560"/>
                    <a:pt x="7502" y="584"/>
                  </a:cubicBezTo>
                  <a:cubicBezTo>
                    <a:pt x="7502" y="584"/>
                    <a:pt x="7454" y="596"/>
                    <a:pt x="7442" y="596"/>
                  </a:cubicBezTo>
                  <a:cubicBezTo>
                    <a:pt x="7430" y="620"/>
                    <a:pt x="7502" y="608"/>
                    <a:pt x="7526" y="620"/>
                  </a:cubicBezTo>
                  <a:cubicBezTo>
                    <a:pt x="7502" y="620"/>
                    <a:pt x="7454" y="632"/>
                    <a:pt x="7442" y="632"/>
                  </a:cubicBezTo>
                  <a:lnTo>
                    <a:pt x="7478" y="632"/>
                  </a:lnTo>
                  <a:lnTo>
                    <a:pt x="7466" y="643"/>
                  </a:lnTo>
                  <a:cubicBezTo>
                    <a:pt x="7442" y="643"/>
                    <a:pt x="7466" y="643"/>
                    <a:pt x="7454" y="655"/>
                  </a:cubicBezTo>
                  <a:cubicBezTo>
                    <a:pt x="7454" y="667"/>
                    <a:pt x="7502" y="679"/>
                    <a:pt x="7573" y="679"/>
                  </a:cubicBezTo>
                  <a:cubicBezTo>
                    <a:pt x="7573" y="691"/>
                    <a:pt x="7502" y="691"/>
                    <a:pt x="7490" y="691"/>
                  </a:cubicBezTo>
                  <a:cubicBezTo>
                    <a:pt x="7498" y="687"/>
                    <a:pt x="7499" y="686"/>
                    <a:pt x="7497" y="686"/>
                  </a:cubicBezTo>
                  <a:cubicBezTo>
                    <a:pt x="7492" y="686"/>
                    <a:pt x="7474" y="691"/>
                    <a:pt x="7466" y="691"/>
                  </a:cubicBezTo>
                  <a:cubicBezTo>
                    <a:pt x="7478" y="691"/>
                    <a:pt x="7490" y="691"/>
                    <a:pt x="7442" y="703"/>
                  </a:cubicBezTo>
                  <a:cubicBezTo>
                    <a:pt x="7454" y="715"/>
                    <a:pt x="7454" y="715"/>
                    <a:pt x="7478" y="715"/>
                  </a:cubicBezTo>
                  <a:lnTo>
                    <a:pt x="7514" y="715"/>
                  </a:lnTo>
                  <a:cubicBezTo>
                    <a:pt x="7490" y="715"/>
                    <a:pt x="7514" y="727"/>
                    <a:pt x="7454" y="739"/>
                  </a:cubicBezTo>
                  <a:cubicBezTo>
                    <a:pt x="7478" y="763"/>
                    <a:pt x="7466" y="810"/>
                    <a:pt x="7478" y="846"/>
                  </a:cubicBezTo>
                  <a:cubicBezTo>
                    <a:pt x="7502" y="846"/>
                    <a:pt x="7490" y="834"/>
                    <a:pt x="7514" y="834"/>
                  </a:cubicBezTo>
                  <a:cubicBezTo>
                    <a:pt x="7549" y="834"/>
                    <a:pt x="7490" y="846"/>
                    <a:pt x="7526" y="846"/>
                  </a:cubicBezTo>
                  <a:lnTo>
                    <a:pt x="7490" y="846"/>
                  </a:lnTo>
                  <a:cubicBezTo>
                    <a:pt x="7490" y="858"/>
                    <a:pt x="7549" y="858"/>
                    <a:pt x="7573" y="870"/>
                  </a:cubicBezTo>
                  <a:cubicBezTo>
                    <a:pt x="7549" y="870"/>
                    <a:pt x="7547" y="875"/>
                    <a:pt x="7541" y="875"/>
                  </a:cubicBezTo>
                  <a:cubicBezTo>
                    <a:pt x="7537" y="875"/>
                    <a:pt x="7534" y="874"/>
                    <a:pt x="7526" y="870"/>
                  </a:cubicBezTo>
                  <a:lnTo>
                    <a:pt x="7526" y="870"/>
                  </a:lnTo>
                  <a:cubicBezTo>
                    <a:pt x="7537" y="882"/>
                    <a:pt x="7383" y="905"/>
                    <a:pt x="7418" y="905"/>
                  </a:cubicBezTo>
                  <a:lnTo>
                    <a:pt x="7459" y="898"/>
                  </a:lnTo>
                  <a:lnTo>
                    <a:pt x="7459" y="898"/>
                  </a:lnTo>
                  <a:cubicBezTo>
                    <a:pt x="7423" y="908"/>
                    <a:pt x="7436" y="917"/>
                    <a:pt x="7395" y="917"/>
                  </a:cubicBezTo>
                  <a:cubicBezTo>
                    <a:pt x="7399" y="921"/>
                    <a:pt x="7403" y="923"/>
                    <a:pt x="7407" y="923"/>
                  </a:cubicBezTo>
                  <a:cubicBezTo>
                    <a:pt x="7416" y="923"/>
                    <a:pt x="7426" y="917"/>
                    <a:pt x="7442" y="917"/>
                  </a:cubicBezTo>
                  <a:lnTo>
                    <a:pt x="7430" y="929"/>
                  </a:lnTo>
                  <a:lnTo>
                    <a:pt x="7430" y="929"/>
                  </a:lnTo>
                  <a:lnTo>
                    <a:pt x="7454" y="917"/>
                  </a:lnTo>
                  <a:cubicBezTo>
                    <a:pt x="7466" y="917"/>
                    <a:pt x="7514" y="917"/>
                    <a:pt x="7490" y="929"/>
                  </a:cubicBezTo>
                  <a:lnTo>
                    <a:pt x="7549" y="929"/>
                  </a:lnTo>
                  <a:cubicBezTo>
                    <a:pt x="7526" y="935"/>
                    <a:pt x="7523" y="935"/>
                    <a:pt x="7524" y="935"/>
                  </a:cubicBezTo>
                  <a:cubicBezTo>
                    <a:pt x="7526" y="935"/>
                    <a:pt x="7532" y="935"/>
                    <a:pt x="7526" y="941"/>
                  </a:cubicBezTo>
                  <a:lnTo>
                    <a:pt x="7490" y="941"/>
                  </a:lnTo>
                  <a:cubicBezTo>
                    <a:pt x="7496" y="947"/>
                    <a:pt x="7496" y="950"/>
                    <a:pt x="7493" y="953"/>
                  </a:cubicBezTo>
                  <a:lnTo>
                    <a:pt x="7493" y="953"/>
                  </a:lnTo>
                  <a:cubicBezTo>
                    <a:pt x="7551" y="953"/>
                    <a:pt x="7585" y="953"/>
                    <a:pt x="7585" y="965"/>
                  </a:cubicBezTo>
                  <a:cubicBezTo>
                    <a:pt x="7561" y="971"/>
                    <a:pt x="7552" y="971"/>
                    <a:pt x="7543" y="971"/>
                  </a:cubicBezTo>
                  <a:cubicBezTo>
                    <a:pt x="7535" y="971"/>
                    <a:pt x="7526" y="971"/>
                    <a:pt x="7502" y="977"/>
                  </a:cubicBezTo>
                  <a:cubicBezTo>
                    <a:pt x="7494" y="981"/>
                    <a:pt x="7504" y="982"/>
                    <a:pt x="7522" y="982"/>
                  </a:cubicBezTo>
                  <a:cubicBezTo>
                    <a:pt x="7557" y="982"/>
                    <a:pt x="7621" y="977"/>
                    <a:pt x="7621" y="977"/>
                  </a:cubicBezTo>
                  <a:lnTo>
                    <a:pt x="7621" y="977"/>
                  </a:lnTo>
                  <a:cubicBezTo>
                    <a:pt x="7597" y="1001"/>
                    <a:pt x="7645" y="989"/>
                    <a:pt x="7645" y="1001"/>
                  </a:cubicBezTo>
                  <a:cubicBezTo>
                    <a:pt x="7621" y="1001"/>
                    <a:pt x="7621" y="1013"/>
                    <a:pt x="7585" y="1024"/>
                  </a:cubicBezTo>
                  <a:lnTo>
                    <a:pt x="7549" y="1024"/>
                  </a:lnTo>
                  <a:cubicBezTo>
                    <a:pt x="7556" y="1024"/>
                    <a:pt x="7555" y="1029"/>
                    <a:pt x="7548" y="1032"/>
                  </a:cubicBezTo>
                  <a:lnTo>
                    <a:pt x="7548" y="1032"/>
                  </a:lnTo>
                  <a:cubicBezTo>
                    <a:pt x="7551" y="1032"/>
                    <a:pt x="7554" y="1031"/>
                    <a:pt x="7557" y="1031"/>
                  </a:cubicBezTo>
                  <a:cubicBezTo>
                    <a:pt x="7575" y="1031"/>
                    <a:pt x="7580" y="1040"/>
                    <a:pt x="7597" y="1048"/>
                  </a:cubicBezTo>
                  <a:lnTo>
                    <a:pt x="7633" y="1036"/>
                  </a:lnTo>
                  <a:cubicBezTo>
                    <a:pt x="7645" y="1048"/>
                    <a:pt x="7668" y="1048"/>
                    <a:pt x="7657" y="1060"/>
                  </a:cubicBezTo>
                  <a:lnTo>
                    <a:pt x="7716" y="1060"/>
                  </a:lnTo>
                  <a:cubicBezTo>
                    <a:pt x="7728" y="1058"/>
                    <a:pt x="7736" y="1058"/>
                    <a:pt x="7742" y="1058"/>
                  </a:cubicBezTo>
                  <a:cubicBezTo>
                    <a:pt x="7767" y="1058"/>
                    <a:pt x="7724" y="1075"/>
                    <a:pt x="7743" y="1075"/>
                  </a:cubicBezTo>
                  <a:cubicBezTo>
                    <a:pt x="7747" y="1075"/>
                    <a:pt x="7753" y="1074"/>
                    <a:pt x="7764" y="1072"/>
                  </a:cubicBezTo>
                  <a:lnTo>
                    <a:pt x="7752" y="1060"/>
                  </a:lnTo>
                  <a:cubicBezTo>
                    <a:pt x="7761" y="1058"/>
                    <a:pt x="7769" y="1057"/>
                    <a:pt x="7775" y="1057"/>
                  </a:cubicBezTo>
                  <a:cubicBezTo>
                    <a:pt x="7799" y="1057"/>
                    <a:pt x="7799" y="1072"/>
                    <a:pt x="7799" y="1072"/>
                  </a:cubicBezTo>
                  <a:cubicBezTo>
                    <a:pt x="7776" y="1084"/>
                    <a:pt x="7764" y="1096"/>
                    <a:pt x="7728" y="1096"/>
                  </a:cubicBezTo>
                  <a:lnTo>
                    <a:pt x="7716" y="1096"/>
                  </a:lnTo>
                  <a:cubicBezTo>
                    <a:pt x="7680" y="1108"/>
                    <a:pt x="7728" y="1108"/>
                    <a:pt x="7728" y="1108"/>
                  </a:cubicBezTo>
                  <a:cubicBezTo>
                    <a:pt x="7728" y="1108"/>
                    <a:pt x="7728" y="1108"/>
                    <a:pt x="7716" y="1120"/>
                  </a:cubicBezTo>
                  <a:cubicBezTo>
                    <a:pt x="7716" y="1120"/>
                    <a:pt x="7740" y="1120"/>
                    <a:pt x="7728" y="1132"/>
                  </a:cubicBezTo>
                  <a:lnTo>
                    <a:pt x="7741" y="1127"/>
                  </a:lnTo>
                  <a:lnTo>
                    <a:pt x="7741" y="1127"/>
                  </a:lnTo>
                  <a:cubicBezTo>
                    <a:pt x="7740" y="1129"/>
                    <a:pt x="7740" y="1130"/>
                    <a:pt x="7740" y="1132"/>
                  </a:cubicBezTo>
                  <a:lnTo>
                    <a:pt x="7764" y="1120"/>
                  </a:lnTo>
                  <a:lnTo>
                    <a:pt x="7741" y="1127"/>
                  </a:lnTo>
                  <a:lnTo>
                    <a:pt x="7741" y="1127"/>
                  </a:lnTo>
                  <a:cubicBezTo>
                    <a:pt x="7746" y="1117"/>
                    <a:pt x="7767" y="1108"/>
                    <a:pt x="7788" y="1108"/>
                  </a:cubicBezTo>
                  <a:cubicBezTo>
                    <a:pt x="7811" y="1120"/>
                    <a:pt x="7752" y="1132"/>
                    <a:pt x="7716" y="1144"/>
                  </a:cubicBezTo>
                  <a:cubicBezTo>
                    <a:pt x="7668" y="1144"/>
                    <a:pt x="7716" y="1132"/>
                    <a:pt x="7704" y="1132"/>
                  </a:cubicBezTo>
                  <a:cubicBezTo>
                    <a:pt x="7645" y="1144"/>
                    <a:pt x="7692" y="1132"/>
                    <a:pt x="7668" y="1155"/>
                  </a:cubicBezTo>
                  <a:cubicBezTo>
                    <a:pt x="7609" y="1155"/>
                    <a:pt x="7668" y="1144"/>
                    <a:pt x="7609" y="1144"/>
                  </a:cubicBezTo>
                  <a:cubicBezTo>
                    <a:pt x="7597" y="1155"/>
                    <a:pt x="7645" y="1155"/>
                    <a:pt x="7633" y="1167"/>
                  </a:cubicBezTo>
                  <a:cubicBezTo>
                    <a:pt x="7617" y="1167"/>
                    <a:pt x="7606" y="1162"/>
                    <a:pt x="7594" y="1162"/>
                  </a:cubicBezTo>
                  <a:cubicBezTo>
                    <a:pt x="7588" y="1162"/>
                    <a:pt x="7581" y="1163"/>
                    <a:pt x="7573" y="1167"/>
                  </a:cubicBezTo>
                  <a:lnTo>
                    <a:pt x="7556" y="1176"/>
                  </a:lnTo>
                  <a:lnTo>
                    <a:pt x="7556" y="1176"/>
                  </a:lnTo>
                  <a:cubicBezTo>
                    <a:pt x="7556" y="1176"/>
                    <a:pt x="7556" y="1176"/>
                    <a:pt x="7556" y="1176"/>
                  </a:cubicBezTo>
                  <a:cubicBezTo>
                    <a:pt x="7563" y="1176"/>
                    <a:pt x="7568" y="1177"/>
                    <a:pt x="7573" y="1179"/>
                  </a:cubicBezTo>
                  <a:lnTo>
                    <a:pt x="7561" y="1191"/>
                  </a:lnTo>
                  <a:cubicBezTo>
                    <a:pt x="7553" y="1191"/>
                    <a:pt x="7545" y="1191"/>
                    <a:pt x="7537" y="1191"/>
                  </a:cubicBezTo>
                  <a:lnTo>
                    <a:pt x="7537" y="1191"/>
                  </a:lnTo>
                  <a:cubicBezTo>
                    <a:pt x="7534" y="1195"/>
                    <a:pt x="7540" y="1196"/>
                    <a:pt x="7552" y="1196"/>
                  </a:cubicBezTo>
                  <a:cubicBezTo>
                    <a:pt x="7575" y="1196"/>
                    <a:pt x="7617" y="1191"/>
                    <a:pt x="7633" y="1191"/>
                  </a:cubicBezTo>
                  <a:cubicBezTo>
                    <a:pt x="7633" y="1191"/>
                    <a:pt x="7633" y="1203"/>
                    <a:pt x="7609" y="1203"/>
                  </a:cubicBezTo>
                  <a:cubicBezTo>
                    <a:pt x="7650" y="1203"/>
                    <a:pt x="7656" y="1212"/>
                    <a:pt x="7687" y="1222"/>
                  </a:cubicBezTo>
                  <a:lnTo>
                    <a:pt x="7687" y="1222"/>
                  </a:lnTo>
                  <a:cubicBezTo>
                    <a:pt x="7686" y="1222"/>
                    <a:pt x="7685" y="1222"/>
                    <a:pt x="7683" y="1222"/>
                  </a:cubicBezTo>
                  <a:cubicBezTo>
                    <a:pt x="7666" y="1222"/>
                    <a:pt x="7650" y="1230"/>
                    <a:pt x="7633" y="1239"/>
                  </a:cubicBezTo>
                  <a:cubicBezTo>
                    <a:pt x="7628" y="1239"/>
                    <a:pt x="7620" y="1239"/>
                    <a:pt x="7608" y="1239"/>
                  </a:cubicBezTo>
                  <a:lnTo>
                    <a:pt x="7608" y="1239"/>
                  </a:lnTo>
                  <a:cubicBezTo>
                    <a:pt x="7604" y="1245"/>
                    <a:pt x="7612" y="1245"/>
                    <a:pt x="7619" y="1245"/>
                  </a:cubicBezTo>
                  <a:cubicBezTo>
                    <a:pt x="7627" y="1245"/>
                    <a:pt x="7633" y="1245"/>
                    <a:pt x="7621" y="1251"/>
                  </a:cubicBezTo>
                  <a:cubicBezTo>
                    <a:pt x="7597" y="1263"/>
                    <a:pt x="7561" y="1263"/>
                    <a:pt x="7549" y="1263"/>
                  </a:cubicBezTo>
                  <a:cubicBezTo>
                    <a:pt x="7549" y="1265"/>
                    <a:pt x="7552" y="1266"/>
                    <a:pt x="7556" y="1266"/>
                  </a:cubicBezTo>
                  <a:cubicBezTo>
                    <a:pt x="7567" y="1266"/>
                    <a:pt x="7589" y="1259"/>
                    <a:pt x="7596" y="1259"/>
                  </a:cubicBezTo>
                  <a:cubicBezTo>
                    <a:pt x="7599" y="1259"/>
                    <a:pt x="7600" y="1260"/>
                    <a:pt x="7597" y="1263"/>
                  </a:cubicBezTo>
                  <a:cubicBezTo>
                    <a:pt x="7591" y="1269"/>
                    <a:pt x="7588" y="1269"/>
                    <a:pt x="7585" y="1269"/>
                  </a:cubicBezTo>
                  <a:cubicBezTo>
                    <a:pt x="7582" y="1269"/>
                    <a:pt x="7579" y="1269"/>
                    <a:pt x="7573" y="1275"/>
                  </a:cubicBezTo>
                  <a:lnTo>
                    <a:pt x="7621" y="1275"/>
                  </a:lnTo>
                  <a:cubicBezTo>
                    <a:pt x="7549" y="1298"/>
                    <a:pt x="7633" y="1286"/>
                    <a:pt x="7561" y="1298"/>
                  </a:cubicBezTo>
                  <a:cubicBezTo>
                    <a:pt x="7566" y="1301"/>
                    <a:pt x="7570" y="1302"/>
                    <a:pt x="7574" y="1302"/>
                  </a:cubicBezTo>
                  <a:cubicBezTo>
                    <a:pt x="7590" y="1302"/>
                    <a:pt x="7602" y="1286"/>
                    <a:pt x="7621" y="1286"/>
                  </a:cubicBezTo>
                  <a:cubicBezTo>
                    <a:pt x="7657" y="1286"/>
                    <a:pt x="7633" y="1298"/>
                    <a:pt x="7621" y="1310"/>
                  </a:cubicBezTo>
                  <a:cubicBezTo>
                    <a:pt x="7621" y="1310"/>
                    <a:pt x="7597" y="1310"/>
                    <a:pt x="7609" y="1298"/>
                  </a:cubicBezTo>
                  <a:lnTo>
                    <a:pt x="7609" y="1298"/>
                  </a:lnTo>
                  <a:lnTo>
                    <a:pt x="7561" y="1310"/>
                  </a:lnTo>
                  <a:cubicBezTo>
                    <a:pt x="7555" y="1317"/>
                    <a:pt x="7560" y="1319"/>
                    <a:pt x="7570" y="1319"/>
                  </a:cubicBezTo>
                  <a:cubicBezTo>
                    <a:pt x="7587" y="1319"/>
                    <a:pt x="7617" y="1314"/>
                    <a:pt x="7631" y="1314"/>
                  </a:cubicBezTo>
                  <a:cubicBezTo>
                    <a:pt x="7640" y="1314"/>
                    <a:pt x="7643" y="1316"/>
                    <a:pt x="7633" y="1322"/>
                  </a:cubicBezTo>
                  <a:cubicBezTo>
                    <a:pt x="7609" y="1322"/>
                    <a:pt x="7597" y="1334"/>
                    <a:pt x="7561" y="1334"/>
                  </a:cubicBezTo>
                  <a:cubicBezTo>
                    <a:pt x="7569" y="1334"/>
                    <a:pt x="7567" y="1339"/>
                    <a:pt x="7575" y="1339"/>
                  </a:cubicBezTo>
                  <a:cubicBezTo>
                    <a:pt x="7578" y="1339"/>
                    <a:pt x="7585" y="1338"/>
                    <a:pt x="7597" y="1334"/>
                  </a:cubicBezTo>
                  <a:lnTo>
                    <a:pt x="7597" y="1334"/>
                  </a:lnTo>
                  <a:cubicBezTo>
                    <a:pt x="7597" y="1334"/>
                    <a:pt x="7585" y="1346"/>
                    <a:pt x="7585" y="1346"/>
                  </a:cubicBezTo>
                  <a:cubicBezTo>
                    <a:pt x="7593" y="1346"/>
                    <a:pt x="7601" y="1351"/>
                    <a:pt x="7616" y="1351"/>
                  </a:cubicBezTo>
                  <a:cubicBezTo>
                    <a:pt x="7623" y="1351"/>
                    <a:pt x="7633" y="1350"/>
                    <a:pt x="7645" y="1346"/>
                  </a:cubicBezTo>
                  <a:lnTo>
                    <a:pt x="7645" y="1346"/>
                  </a:lnTo>
                  <a:cubicBezTo>
                    <a:pt x="7645" y="1358"/>
                    <a:pt x="7609" y="1370"/>
                    <a:pt x="7585" y="1382"/>
                  </a:cubicBezTo>
                  <a:cubicBezTo>
                    <a:pt x="7621" y="1394"/>
                    <a:pt x="7573" y="1417"/>
                    <a:pt x="7609" y="1429"/>
                  </a:cubicBezTo>
                  <a:lnTo>
                    <a:pt x="7609" y="1417"/>
                  </a:lnTo>
                  <a:cubicBezTo>
                    <a:pt x="7609" y="1424"/>
                    <a:pt x="7613" y="1426"/>
                    <a:pt x="7619" y="1426"/>
                  </a:cubicBezTo>
                  <a:cubicBezTo>
                    <a:pt x="7633" y="1426"/>
                    <a:pt x="7656" y="1415"/>
                    <a:pt x="7665" y="1415"/>
                  </a:cubicBezTo>
                  <a:cubicBezTo>
                    <a:pt x="7667" y="1415"/>
                    <a:pt x="7668" y="1416"/>
                    <a:pt x="7668" y="1417"/>
                  </a:cubicBezTo>
                  <a:cubicBezTo>
                    <a:pt x="7621" y="1429"/>
                    <a:pt x="7633" y="1429"/>
                    <a:pt x="7609" y="1441"/>
                  </a:cubicBezTo>
                  <a:cubicBezTo>
                    <a:pt x="7585" y="1465"/>
                    <a:pt x="7657" y="1465"/>
                    <a:pt x="7621" y="1489"/>
                  </a:cubicBezTo>
                  <a:lnTo>
                    <a:pt x="7597" y="1489"/>
                  </a:lnTo>
                  <a:cubicBezTo>
                    <a:pt x="7573" y="1501"/>
                    <a:pt x="7585" y="1513"/>
                    <a:pt x="7585" y="1525"/>
                  </a:cubicBezTo>
                  <a:cubicBezTo>
                    <a:pt x="7537" y="1548"/>
                    <a:pt x="7597" y="1560"/>
                    <a:pt x="7609" y="1572"/>
                  </a:cubicBezTo>
                  <a:lnTo>
                    <a:pt x="7573" y="1572"/>
                  </a:lnTo>
                  <a:cubicBezTo>
                    <a:pt x="7561" y="1584"/>
                    <a:pt x="7561" y="1596"/>
                    <a:pt x="7609" y="1596"/>
                  </a:cubicBezTo>
                  <a:cubicBezTo>
                    <a:pt x="7561" y="1620"/>
                    <a:pt x="7633" y="1608"/>
                    <a:pt x="7573" y="1632"/>
                  </a:cubicBezTo>
                  <a:cubicBezTo>
                    <a:pt x="7573" y="1632"/>
                    <a:pt x="7573" y="1632"/>
                    <a:pt x="7573" y="1620"/>
                  </a:cubicBezTo>
                  <a:cubicBezTo>
                    <a:pt x="7549" y="1632"/>
                    <a:pt x="7561" y="1644"/>
                    <a:pt x="7549" y="1644"/>
                  </a:cubicBezTo>
                  <a:cubicBezTo>
                    <a:pt x="7585" y="1656"/>
                    <a:pt x="7657" y="1644"/>
                    <a:pt x="7645" y="1667"/>
                  </a:cubicBezTo>
                  <a:cubicBezTo>
                    <a:pt x="7630" y="1670"/>
                    <a:pt x="7620" y="1671"/>
                    <a:pt x="7613" y="1671"/>
                  </a:cubicBezTo>
                  <a:cubicBezTo>
                    <a:pt x="7595" y="1671"/>
                    <a:pt x="7601" y="1664"/>
                    <a:pt x="7587" y="1664"/>
                  </a:cubicBezTo>
                  <a:cubicBezTo>
                    <a:pt x="7582" y="1664"/>
                    <a:pt x="7574" y="1665"/>
                    <a:pt x="7561" y="1667"/>
                  </a:cubicBezTo>
                  <a:cubicBezTo>
                    <a:pt x="7573" y="1667"/>
                    <a:pt x="7597" y="1667"/>
                    <a:pt x="7573" y="1679"/>
                  </a:cubicBezTo>
                  <a:cubicBezTo>
                    <a:pt x="7549" y="1679"/>
                    <a:pt x="7561" y="1679"/>
                    <a:pt x="7526" y="1691"/>
                  </a:cubicBezTo>
                  <a:lnTo>
                    <a:pt x="7597" y="1691"/>
                  </a:lnTo>
                  <a:cubicBezTo>
                    <a:pt x="7621" y="1691"/>
                    <a:pt x="7621" y="1679"/>
                    <a:pt x="7621" y="1679"/>
                  </a:cubicBezTo>
                  <a:cubicBezTo>
                    <a:pt x="7668" y="1679"/>
                    <a:pt x="7633" y="1691"/>
                    <a:pt x="7645" y="1703"/>
                  </a:cubicBezTo>
                  <a:cubicBezTo>
                    <a:pt x="7657" y="1703"/>
                    <a:pt x="7668" y="1691"/>
                    <a:pt x="7704" y="1679"/>
                  </a:cubicBezTo>
                  <a:lnTo>
                    <a:pt x="7704" y="1679"/>
                  </a:lnTo>
                  <a:cubicBezTo>
                    <a:pt x="7698" y="1691"/>
                    <a:pt x="7713" y="1694"/>
                    <a:pt x="7732" y="1694"/>
                  </a:cubicBezTo>
                  <a:cubicBezTo>
                    <a:pt x="7752" y="1694"/>
                    <a:pt x="7776" y="1691"/>
                    <a:pt x="7788" y="1691"/>
                  </a:cubicBezTo>
                  <a:cubicBezTo>
                    <a:pt x="7776" y="1697"/>
                    <a:pt x="7761" y="1697"/>
                    <a:pt x="7741" y="1697"/>
                  </a:cubicBezTo>
                  <a:cubicBezTo>
                    <a:pt x="7722" y="1697"/>
                    <a:pt x="7698" y="1697"/>
                    <a:pt x="7668" y="1703"/>
                  </a:cubicBezTo>
                  <a:cubicBezTo>
                    <a:pt x="7657" y="1715"/>
                    <a:pt x="7609" y="1727"/>
                    <a:pt x="7597" y="1727"/>
                  </a:cubicBezTo>
                  <a:cubicBezTo>
                    <a:pt x="7595" y="1729"/>
                    <a:pt x="7595" y="1730"/>
                    <a:pt x="7595" y="1731"/>
                  </a:cubicBezTo>
                  <a:lnTo>
                    <a:pt x="7595" y="1731"/>
                  </a:lnTo>
                  <a:cubicBezTo>
                    <a:pt x="7530" y="1706"/>
                    <a:pt x="7459" y="1702"/>
                    <a:pt x="7385" y="1702"/>
                  </a:cubicBezTo>
                  <a:cubicBezTo>
                    <a:pt x="7353" y="1702"/>
                    <a:pt x="7320" y="1703"/>
                    <a:pt x="7287" y="1703"/>
                  </a:cubicBezTo>
                  <a:cubicBezTo>
                    <a:pt x="7263" y="1733"/>
                    <a:pt x="7236" y="1738"/>
                    <a:pt x="7208" y="1738"/>
                  </a:cubicBezTo>
                  <a:cubicBezTo>
                    <a:pt x="7194" y="1738"/>
                    <a:pt x="7179" y="1737"/>
                    <a:pt x="7164" y="1737"/>
                  </a:cubicBezTo>
                  <a:cubicBezTo>
                    <a:pt x="7138" y="1737"/>
                    <a:pt x="7112" y="1741"/>
                    <a:pt x="7085" y="1763"/>
                  </a:cubicBezTo>
                  <a:cubicBezTo>
                    <a:pt x="7085" y="1834"/>
                    <a:pt x="7073" y="1786"/>
                    <a:pt x="7002" y="1822"/>
                  </a:cubicBezTo>
                  <a:cubicBezTo>
                    <a:pt x="7037" y="1798"/>
                    <a:pt x="6990" y="1763"/>
                    <a:pt x="6966" y="1763"/>
                  </a:cubicBezTo>
                  <a:cubicBezTo>
                    <a:pt x="6954" y="1786"/>
                    <a:pt x="6942" y="1798"/>
                    <a:pt x="6930" y="1810"/>
                  </a:cubicBezTo>
                  <a:cubicBezTo>
                    <a:pt x="6917" y="1797"/>
                    <a:pt x="6875" y="1783"/>
                    <a:pt x="6840" y="1783"/>
                  </a:cubicBezTo>
                  <a:cubicBezTo>
                    <a:pt x="6814" y="1783"/>
                    <a:pt x="6792" y="1790"/>
                    <a:pt x="6787" y="1810"/>
                  </a:cubicBezTo>
                  <a:cubicBezTo>
                    <a:pt x="6728" y="1798"/>
                    <a:pt x="6787" y="1786"/>
                    <a:pt x="6787" y="1775"/>
                  </a:cubicBezTo>
                  <a:cubicBezTo>
                    <a:pt x="6782" y="1767"/>
                    <a:pt x="6779" y="1764"/>
                    <a:pt x="6775" y="1764"/>
                  </a:cubicBezTo>
                  <a:cubicBezTo>
                    <a:pt x="6765" y="1764"/>
                    <a:pt x="6760" y="1791"/>
                    <a:pt x="6749" y="1791"/>
                  </a:cubicBezTo>
                  <a:cubicBezTo>
                    <a:pt x="6746" y="1791"/>
                    <a:pt x="6743" y="1790"/>
                    <a:pt x="6740" y="1786"/>
                  </a:cubicBezTo>
                  <a:cubicBezTo>
                    <a:pt x="6740" y="1786"/>
                    <a:pt x="6740" y="1781"/>
                    <a:pt x="6744" y="1777"/>
                  </a:cubicBezTo>
                  <a:lnTo>
                    <a:pt x="6744" y="1777"/>
                  </a:lnTo>
                  <a:cubicBezTo>
                    <a:pt x="6677" y="1798"/>
                    <a:pt x="6630" y="1787"/>
                    <a:pt x="6561" y="1810"/>
                  </a:cubicBezTo>
                  <a:cubicBezTo>
                    <a:pt x="6585" y="1870"/>
                    <a:pt x="6502" y="1846"/>
                    <a:pt x="6478" y="1882"/>
                  </a:cubicBezTo>
                  <a:cubicBezTo>
                    <a:pt x="6484" y="1870"/>
                    <a:pt x="6475" y="1867"/>
                    <a:pt x="6461" y="1867"/>
                  </a:cubicBezTo>
                  <a:cubicBezTo>
                    <a:pt x="6448" y="1867"/>
                    <a:pt x="6430" y="1870"/>
                    <a:pt x="6418" y="1870"/>
                  </a:cubicBezTo>
                  <a:lnTo>
                    <a:pt x="6394" y="1929"/>
                  </a:lnTo>
                  <a:cubicBezTo>
                    <a:pt x="6388" y="1943"/>
                    <a:pt x="6380" y="1947"/>
                    <a:pt x="6372" y="1947"/>
                  </a:cubicBezTo>
                  <a:cubicBezTo>
                    <a:pt x="6359" y="1947"/>
                    <a:pt x="6344" y="1936"/>
                    <a:pt x="6329" y="1936"/>
                  </a:cubicBezTo>
                  <a:cubicBezTo>
                    <a:pt x="6319" y="1936"/>
                    <a:pt x="6309" y="1940"/>
                    <a:pt x="6299" y="1953"/>
                  </a:cubicBezTo>
                  <a:lnTo>
                    <a:pt x="6311" y="1953"/>
                  </a:lnTo>
                  <a:cubicBezTo>
                    <a:pt x="6299" y="1971"/>
                    <a:pt x="6266" y="1977"/>
                    <a:pt x="6231" y="1977"/>
                  </a:cubicBezTo>
                  <a:cubicBezTo>
                    <a:pt x="6195" y="1977"/>
                    <a:pt x="6156" y="1971"/>
                    <a:pt x="6133" y="1965"/>
                  </a:cubicBezTo>
                  <a:cubicBezTo>
                    <a:pt x="6002" y="2072"/>
                    <a:pt x="5883" y="2108"/>
                    <a:pt x="5752" y="2132"/>
                  </a:cubicBezTo>
                  <a:cubicBezTo>
                    <a:pt x="5621" y="2144"/>
                    <a:pt x="5478" y="2167"/>
                    <a:pt x="5323" y="2251"/>
                  </a:cubicBezTo>
                  <a:cubicBezTo>
                    <a:pt x="5311" y="2275"/>
                    <a:pt x="5359" y="2275"/>
                    <a:pt x="5347" y="2310"/>
                  </a:cubicBezTo>
                  <a:cubicBezTo>
                    <a:pt x="5347" y="2322"/>
                    <a:pt x="5347" y="2322"/>
                    <a:pt x="5359" y="2334"/>
                  </a:cubicBezTo>
                  <a:cubicBezTo>
                    <a:pt x="5371" y="2322"/>
                    <a:pt x="5382" y="2298"/>
                    <a:pt x="5406" y="2287"/>
                  </a:cubicBezTo>
                  <a:lnTo>
                    <a:pt x="5406" y="2287"/>
                  </a:lnTo>
                  <a:cubicBezTo>
                    <a:pt x="5382" y="2322"/>
                    <a:pt x="5394" y="2370"/>
                    <a:pt x="5347" y="2370"/>
                  </a:cubicBezTo>
                  <a:cubicBezTo>
                    <a:pt x="5347" y="2358"/>
                    <a:pt x="5347" y="2358"/>
                    <a:pt x="5359" y="2346"/>
                  </a:cubicBezTo>
                  <a:lnTo>
                    <a:pt x="5359" y="2346"/>
                  </a:lnTo>
                  <a:cubicBezTo>
                    <a:pt x="5323" y="2358"/>
                    <a:pt x="5335" y="2382"/>
                    <a:pt x="5311" y="2382"/>
                  </a:cubicBezTo>
                  <a:cubicBezTo>
                    <a:pt x="5293" y="2382"/>
                    <a:pt x="5287" y="2385"/>
                    <a:pt x="5284" y="2385"/>
                  </a:cubicBezTo>
                  <a:cubicBezTo>
                    <a:pt x="5281" y="2385"/>
                    <a:pt x="5281" y="2382"/>
                    <a:pt x="5275" y="2370"/>
                  </a:cubicBezTo>
                  <a:lnTo>
                    <a:pt x="5180" y="2394"/>
                  </a:lnTo>
                  <a:cubicBezTo>
                    <a:pt x="5156" y="2465"/>
                    <a:pt x="5085" y="2441"/>
                    <a:pt x="5061" y="2453"/>
                  </a:cubicBezTo>
                  <a:cubicBezTo>
                    <a:pt x="5049" y="2406"/>
                    <a:pt x="5109" y="2406"/>
                    <a:pt x="5121" y="2358"/>
                  </a:cubicBezTo>
                  <a:lnTo>
                    <a:pt x="5073" y="2346"/>
                  </a:lnTo>
                  <a:lnTo>
                    <a:pt x="5085" y="2382"/>
                  </a:lnTo>
                  <a:lnTo>
                    <a:pt x="5037" y="2394"/>
                  </a:lnTo>
                  <a:lnTo>
                    <a:pt x="5037" y="2382"/>
                  </a:lnTo>
                  <a:cubicBezTo>
                    <a:pt x="5037" y="2391"/>
                    <a:pt x="5037" y="2409"/>
                    <a:pt x="5025" y="2409"/>
                  </a:cubicBezTo>
                  <a:cubicBezTo>
                    <a:pt x="5022" y="2409"/>
                    <a:pt x="5018" y="2408"/>
                    <a:pt x="5013" y="2406"/>
                  </a:cubicBezTo>
                  <a:cubicBezTo>
                    <a:pt x="5013" y="2406"/>
                    <a:pt x="5011" y="2403"/>
                    <a:pt x="5009" y="2400"/>
                  </a:cubicBezTo>
                  <a:lnTo>
                    <a:pt x="5009" y="2400"/>
                  </a:lnTo>
                  <a:lnTo>
                    <a:pt x="4990" y="2429"/>
                  </a:lnTo>
                  <a:cubicBezTo>
                    <a:pt x="4990" y="2410"/>
                    <a:pt x="4984" y="2407"/>
                    <a:pt x="4976" y="2407"/>
                  </a:cubicBezTo>
                  <a:cubicBezTo>
                    <a:pt x="4971" y="2407"/>
                    <a:pt x="4965" y="2408"/>
                    <a:pt x="4960" y="2408"/>
                  </a:cubicBezTo>
                  <a:cubicBezTo>
                    <a:pt x="4952" y="2408"/>
                    <a:pt x="4946" y="2406"/>
                    <a:pt x="4942" y="2394"/>
                  </a:cubicBezTo>
                  <a:cubicBezTo>
                    <a:pt x="4823" y="2429"/>
                    <a:pt x="4835" y="2513"/>
                    <a:pt x="4716" y="2513"/>
                  </a:cubicBezTo>
                  <a:cubicBezTo>
                    <a:pt x="4740" y="2525"/>
                    <a:pt x="4716" y="2584"/>
                    <a:pt x="4680" y="2596"/>
                  </a:cubicBezTo>
                  <a:cubicBezTo>
                    <a:pt x="4668" y="2596"/>
                    <a:pt x="4656" y="2584"/>
                    <a:pt x="4656" y="2572"/>
                  </a:cubicBezTo>
                  <a:lnTo>
                    <a:pt x="4632" y="2608"/>
                  </a:lnTo>
                  <a:cubicBezTo>
                    <a:pt x="4616" y="2601"/>
                    <a:pt x="4602" y="2598"/>
                    <a:pt x="4589" y="2598"/>
                  </a:cubicBezTo>
                  <a:cubicBezTo>
                    <a:pt x="4538" y="2598"/>
                    <a:pt x="4511" y="2646"/>
                    <a:pt x="4454" y="2656"/>
                  </a:cubicBezTo>
                  <a:lnTo>
                    <a:pt x="4442" y="2644"/>
                  </a:lnTo>
                  <a:cubicBezTo>
                    <a:pt x="4430" y="2679"/>
                    <a:pt x="4418" y="2703"/>
                    <a:pt x="4370" y="2727"/>
                  </a:cubicBezTo>
                  <a:lnTo>
                    <a:pt x="4359" y="2691"/>
                  </a:lnTo>
                  <a:cubicBezTo>
                    <a:pt x="4299" y="2691"/>
                    <a:pt x="4370" y="2775"/>
                    <a:pt x="4311" y="2787"/>
                  </a:cubicBezTo>
                  <a:cubicBezTo>
                    <a:pt x="4323" y="2822"/>
                    <a:pt x="4370" y="2822"/>
                    <a:pt x="4394" y="2846"/>
                  </a:cubicBezTo>
                  <a:cubicBezTo>
                    <a:pt x="4383" y="2839"/>
                    <a:pt x="4370" y="2836"/>
                    <a:pt x="4358" y="2836"/>
                  </a:cubicBezTo>
                  <a:cubicBezTo>
                    <a:pt x="4331" y="2836"/>
                    <a:pt x="4310" y="2850"/>
                    <a:pt x="4335" y="2858"/>
                  </a:cubicBezTo>
                  <a:cubicBezTo>
                    <a:pt x="4311" y="2882"/>
                    <a:pt x="4302" y="2888"/>
                    <a:pt x="4297" y="2888"/>
                  </a:cubicBezTo>
                  <a:cubicBezTo>
                    <a:pt x="4293" y="2888"/>
                    <a:pt x="4293" y="2882"/>
                    <a:pt x="4287" y="2882"/>
                  </a:cubicBezTo>
                  <a:lnTo>
                    <a:pt x="4275" y="2918"/>
                  </a:lnTo>
                  <a:cubicBezTo>
                    <a:pt x="4269" y="2921"/>
                    <a:pt x="4265" y="2923"/>
                    <a:pt x="4261" y="2923"/>
                  </a:cubicBezTo>
                  <a:cubicBezTo>
                    <a:pt x="4239" y="2923"/>
                    <a:pt x="4239" y="2876"/>
                    <a:pt x="4239" y="2846"/>
                  </a:cubicBezTo>
                  <a:cubicBezTo>
                    <a:pt x="4228" y="2906"/>
                    <a:pt x="4180" y="2906"/>
                    <a:pt x="4132" y="2918"/>
                  </a:cubicBezTo>
                  <a:lnTo>
                    <a:pt x="4144" y="2894"/>
                  </a:lnTo>
                  <a:lnTo>
                    <a:pt x="4085" y="2918"/>
                  </a:lnTo>
                  <a:cubicBezTo>
                    <a:pt x="4073" y="2965"/>
                    <a:pt x="4037" y="3001"/>
                    <a:pt x="3989" y="3013"/>
                  </a:cubicBezTo>
                  <a:lnTo>
                    <a:pt x="3978" y="2953"/>
                  </a:lnTo>
                  <a:cubicBezTo>
                    <a:pt x="3973" y="2952"/>
                    <a:pt x="3969" y="2951"/>
                    <a:pt x="3966" y="2951"/>
                  </a:cubicBezTo>
                  <a:cubicBezTo>
                    <a:pt x="3951" y="2951"/>
                    <a:pt x="3978" y="2979"/>
                    <a:pt x="3978" y="2989"/>
                  </a:cubicBezTo>
                  <a:cubicBezTo>
                    <a:pt x="3961" y="3011"/>
                    <a:pt x="3948" y="3018"/>
                    <a:pt x="3934" y="3018"/>
                  </a:cubicBezTo>
                  <a:cubicBezTo>
                    <a:pt x="3918" y="3018"/>
                    <a:pt x="3902" y="3007"/>
                    <a:pt x="3882" y="3001"/>
                  </a:cubicBezTo>
                  <a:cubicBezTo>
                    <a:pt x="3847" y="3096"/>
                    <a:pt x="3692" y="3037"/>
                    <a:pt x="3680" y="3144"/>
                  </a:cubicBezTo>
                  <a:lnTo>
                    <a:pt x="3656" y="3120"/>
                  </a:lnTo>
                  <a:cubicBezTo>
                    <a:pt x="3608" y="3227"/>
                    <a:pt x="3466" y="3227"/>
                    <a:pt x="3454" y="3346"/>
                  </a:cubicBezTo>
                  <a:cubicBezTo>
                    <a:pt x="3447" y="3346"/>
                    <a:pt x="3441" y="3345"/>
                    <a:pt x="3435" y="3345"/>
                  </a:cubicBezTo>
                  <a:cubicBezTo>
                    <a:pt x="3305" y="3345"/>
                    <a:pt x="3436" y="3466"/>
                    <a:pt x="3326" y="3466"/>
                  </a:cubicBezTo>
                  <a:cubicBezTo>
                    <a:pt x="3322" y="3466"/>
                    <a:pt x="3316" y="3466"/>
                    <a:pt x="3311" y="3465"/>
                  </a:cubicBezTo>
                  <a:lnTo>
                    <a:pt x="3311" y="3465"/>
                  </a:lnTo>
                  <a:lnTo>
                    <a:pt x="3323" y="3477"/>
                  </a:lnTo>
                  <a:cubicBezTo>
                    <a:pt x="3025" y="3691"/>
                    <a:pt x="2704" y="3906"/>
                    <a:pt x="2501" y="4192"/>
                  </a:cubicBezTo>
                  <a:lnTo>
                    <a:pt x="2489" y="4168"/>
                  </a:lnTo>
                  <a:cubicBezTo>
                    <a:pt x="2073" y="4537"/>
                    <a:pt x="1763" y="4989"/>
                    <a:pt x="1441" y="5418"/>
                  </a:cubicBezTo>
                  <a:cubicBezTo>
                    <a:pt x="1430" y="5477"/>
                    <a:pt x="1489" y="5477"/>
                    <a:pt x="1489" y="5525"/>
                  </a:cubicBezTo>
                  <a:cubicBezTo>
                    <a:pt x="1479" y="5535"/>
                    <a:pt x="1460" y="5563"/>
                    <a:pt x="1440" y="5563"/>
                  </a:cubicBezTo>
                  <a:cubicBezTo>
                    <a:pt x="1436" y="5563"/>
                    <a:pt x="1433" y="5562"/>
                    <a:pt x="1430" y="5561"/>
                  </a:cubicBezTo>
                  <a:cubicBezTo>
                    <a:pt x="1441" y="5525"/>
                    <a:pt x="1406" y="5525"/>
                    <a:pt x="1406" y="5513"/>
                  </a:cubicBezTo>
                  <a:cubicBezTo>
                    <a:pt x="1370" y="5561"/>
                    <a:pt x="1299" y="5608"/>
                    <a:pt x="1299" y="5680"/>
                  </a:cubicBezTo>
                  <a:lnTo>
                    <a:pt x="1358" y="5656"/>
                  </a:lnTo>
                  <a:lnTo>
                    <a:pt x="1358" y="5656"/>
                  </a:lnTo>
                  <a:cubicBezTo>
                    <a:pt x="1358" y="5680"/>
                    <a:pt x="1322" y="5704"/>
                    <a:pt x="1311" y="5716"/>
                  </a:cubicBezTo>
                  <a:cubicBezTo>
                    <a:pt x="1311" y="5704"/>
                    <a:pt x="1265" y="5704"/>
                    <a:pt x="1263" y="5692"/>
                  </a:cubicBezTo>
                  <a:lnTo>
                    <a:pt x="1263" y="5692"/>
                  </a:lnTo>
                  <a:cubicBezTo>
                    <a:pt x="1274" y="5834"/>
                    <a:pt x="1179" y="5740"/>
                    <a:pt x="1156" y="5847"/>
                  </a:cubicBezTo>
                  <a:cubicBezTo>
                    <a:pt x="1215" y="5906"/>
                    <a:pt x="1203" y="6037"/>
                    <a:pt x="1203" y="6132"/>
                  </a:cubicBezTo>
                  <a:lnTo>
                    <a:pt x="1168" y="6156"/>
                  </a:lnTo>
                  <a:cubicBezTo>
                    <a:pt x="1203" y="6108"/>
                    <a:pt x="1120" y="6132"/>
                    <a:pt x="1156" y="6073"/>
                  </a:cubicBezTo>
                  <a:lnTo>
                    <a:pt x="1156" y="6073"/>
                  </a:lnTo>
                  <a:cubicBezTo>
                    <a:pt x="1108" y="6108"/>
                    <a:pt x="1120" y="6168"/>
                    <a:pt x="1072" y="6216"/>
                  </a:cubicBezTo>
                  <a:cubicBezTo>
                    <a:pt x="1096" y="6216"/>
                    <a:pt x="1120" y="6228"/>
                    <a:pt x="1120" y="6251"/>
                  </a:cubicBezTo>
                  <a:cubicBezTo>
                    <a:pt x="1096" y="6275"/>
                    <a:pt x="1060" y="6263"/>
                    <a:pt x="1037" y="6287"/>
                  </a:cubicBezTo>
                  <a:lnTo>
                    <a:pt x="1037" y="6251"/>
                  </a:lnTo>
                  <a:cubicBezTo>
                    <a:pt x="1001" y="6251"/>
                    <a:pt x="1013" y="6287"/>
                    <a:pt x="1013" y="6311"/>
                  </a:cubicBezTo>
                  <a:cubicBezTo>
                    <a:pt x="987" y="6311"/>
                    <a:pt x="961" y="6336"/>
                    <a:pt x="939" y="6336"/>
                  </a:cubicBezTo>
                  <a:cubicBezTo>
                    <a:pt x="931" y="6336"/>
                    <a:pt x="924" y="6332"/>
                    <a:pt x="918" y="6323"/>
                  </a:cubicBezTo>
                  <a:lnTo>
                    <a:pt x="918" y="6323"/>
                  </a:lnTo>
                  <a:cubicBezTo>
                    <a:pt x="930" y="6394"/>
                    <a:pt x="906" y="6394"/>
                    <a:pt x="906" y="6454"/>
                  </a:cubicBezTo>
                  <a:cubicBezTo>
                    <a:pt x="915" y="6447"/>
                    <a:pt x="922" y="6444"/>
                    <a:pt x="926" y="6444"/>
                  </a:cubicBezTo>
                  <a:cubicBezTo>
                    <a:pt x="946" y="6444"/>
                    <a:pt x="934" y="6492"/>
                    <a:pt x="953" y="6501"/>
                  </a:cubicBezTo>
                  <a:lnTo>
                    <a:pt x="977" y="6430"/>
                  </a:lnTo>
                  <a:lnTo>
                    <a:pt x="977" y="6430"/>
                  </a:lnTo>
                  <a:cubicBezTo>
                    <a:pt x="961" y="6449"/>
                    <a:pt x="955" y="6456"/>
                    <a:pt x="953" y="6456"/>
                  </a:cubicBezTo>
                  <a:cubicBezTo>
                    <a:pt x="947" y="6456"/>
                    <a:pt x="976" y="6400"/>
                    <a:pt x="941" y="6382"/>
                  </a:cubicBezTo>
                  <a:cubicBezTo>
                    <a:pt x="945" y="6380"/>
                    <a:pt x="948" y="6379"/>
                    <a:pt x="951" y="6379"/>
                  </a:cubicBezTo>
                  <a:cubicBezTo>
                    <a:pt x="973" y="6379"/>
                    <a:pt x="985" y="6435"/>
                    <a:pt x="999" y="6435"/>
                  </a:cubicBezTo>
                  <a:cubicBezTo>
                    <a:pt x="1004" y="6435"/>
                    <a:pt x="1008" y="6430"/>
                    <a:pt x="1013" y="6418"/>
                  </a:cubicBezTo>
                  <a:lnTo>
                    <a:pt x="1013" y="6418"/>
                  </a:lnTo>
                  <a:cubicBezTo>
                    <a:pt x="989" y="6501"/>
                    <a:pt x="965" y="6501"/>
                    <a:pt x="965" y="6609"/>
                  </a:cubicBezTo>
                  <a:cubicBezTo>
                    <a:pt x="968" y="6592"/>
                    <a:pt x="972" y="6587"/>
                    <a:pt x="976" y="6587"/>
                  </a:cubicBezTo>
                  <a:cubicBezTo>
                    <a:pt x="984" y="6587"/>
                    <a:pt x="994" y="6613"/>
                    <a:pt x="1012" y="6613"/>
                  </a:cubicBezTo>
                  <a:cubicBezTo>
                    <a:pt x="1016" y="6613"/>
                    <a:pt x="1020" y="6612"/>
                    <a:pt x="1025" y="6609"/>
                  </a:cubicBezTo>
                  <a:lnTo>
                    <a:pt x="1025" y="6609"/>
                  </a:lnTo>
                  <a:cubicBezTo>
                    <a:pt x="1011" y="6631"/>
                    <a:pt x="1004" y="6638"/>
                    <a:pt x="999" y="6638"/>
                  </a:cubicBezTo>
                  <a:cubicBezTo>
                    <a:pt x="989" y="6638"/>
                    <a:pt x="983" y="6620"/>
                    <a:pt x="953" y="6620"/>
                  </a:cubicBezTo>
                  <a:cubicBezTo>
                    <a:pt x="941" y="6656"/>
                    <a:pt x="906" y="6656"/>
                    <a:pt x="930" y="6704"/>
                  </a:cubicBezTo>
                  <a:cubicBezTo>
                    <a:pt x="922" y="6711"/>
                    <a:pt x="916" y="6714"/>
                    <a:pt x="911" y="6714"/>
                  </a:cubicBezTo>
                  <a:cubicBezTo>
                    <a:pt x="896" y="6714"/>
                    <a:pt x="891" y="6687"/>
                    <a:pt x="879" y="6687"/>
                  </a:cubicBezTo>
                  <a:cubicBezTo>
                    <a:pt x="877" y="6687"/>
                    <a:pt x="874" y="6688"/>
                    <a:pt x="870" y="6692"/>
                  </a:cubicBezTo>
                  <a:cubicBezTo>
                    <a:pt x="846" y="6656"/>
                    <a:pt x="977" y="6561"/>
                    <a:pt x="870" y="6525"/>
                  </a:cubicBezTo>
                  <a:cubicBezTo>
                    <a:pt x="882" y="6501"/>
                    <a:pt x="858" y="6442"/>
                    <a:pt x="882" y="6406"/>
                  </a:cubicBezTo>
                  <a:lnTo>
                    <a:pt x="882" y="6406"/>
                  </a:lnTo>
                  <a:cubicBezTo>
                    <a:pt x="846" y="6430"/>
                    <a:pt x="787" y="6466"/>
                    <a:pt x="787" y="6513"/>
                  </a:cubicBezTo>
                  <a:lnTo>
                    <a:pt x="846" y="6549"/>
                  </a:lnTo>
                  <a:cubicBezTo>
                    <a:pt x="834" y="6585"/>
                    <a:pt x="870" y="6609"/>
                    <a:pt x="858" y="6632"/>
                  </a:cubicBezTo>
                  <a:cubicBezTo>
                    <a:pt x="854" y="6623"/>
                    <a:pt x="846" y="6619"/>
                    <a:pt x="837" y="6619"/>
                  </a:cubicBezTo>
                  <a:cubicBezTo>
                    <a:pt x="822" y="6619"/>
                    <a:pt x="806" y="6630"/>
                    <a:pt x="799" y="6644"/>
                  </a:cubicBezTo>
                  <a:cubicBezTo>
                    <a:pt x="806" y="6644"/>
                    <a:pt x="809" y="6639"/>
                    <a:pt x="814" y="6639"/>
                  </a:cubicBezTo>
                  <a:cubicBezTo>
                    <a:pt x="816" y="6639"/>
                    <a:pt x="818" y="6640"/>
                    <a:pt x="822" y="6644"/>
                  </a:cubicBezTo>
                  <a:cubicBezTo>
                    <a:pt x="799" y="6692"/>
                    <a:pt x="834" y="6716"/>
                    <a:pt x="822" y="6787"/>
                  </a:cubicBezTo>
                  <a:cubicBezTo>
                    <a:pt x="858" y="6739"/>
                    <a:pt x="882" y="6739"/>
                    <a:pt x="930" y="6716"/>
                  </a:cubicBezTo>
                  <a:lnTo>
                    <a:pt x="930" y="6716"/>
                  </a:lnTo>
                  <a:cubicBezTo>
                    <a:pt x="965" y="6739"/>
                    <a:pt x="918" y="6739"/>
                    <a:pt x="918" y="6775"/>
                  </a:cubicBezTo>
                  <a:cubicBezTo>
                    <a:pt x="906" y="6763"/>
                    <a:pt x="906" y="6763"/>
                    <a:pt x="894" y="6763"/>
                  </a:cubicBezTo>
                  <a:lnTo>
                    <a:pt x="906" y="6799"/>
                  </a:lnTo>
                  <a:cubicBezTo>
                    <a:pt x="895" y="6810"/>
                    <a:pt x="885" y="6814"/>
                    <a:pt x="877" y="6814"/>
                  </a:cubicBezTo>
                  <a:cubicBezTo>
                    <a:pt x="857" y="6814"/>
                    <a:pt x="843" y="6790"/>
                    <a:pt x="822" y="6790"/>
                  </a:cubicBezTo>
                  <a:cubicBezTo>
                    <a:pt x="815" y="6790"/>
                    <a:pt x="807" y="6792"/>
                    <a:pt x="799" y="6799"/>
                  </a:cubicBezTo>
                  <a:cubicBezTo>
                    <a:pt x="751" y="6823"/>
                    <a:pt x="799" y="6859"/>
                    <a:pt x="775" y="6882"/>
                  </a:cubicBezTo>
                  <a:lnTo>
                    <a:pt x="787" y="6882"/>
                  </a:lnTo>
                  <a:cubicBezTo>
                    <a:pt x="775" y="6882"/>
                    <a:pt x="775" y="6882"/>
                    <a:pt x="775" y="6894"/>
                  </a:cubicBezTo>
                  <a:cubicBezTo>
                    <a:pt x="775" y="6930"/>
                    <a:pt x="751" y="6954"/>
                    <a:pt x="775" y="6978"/>
                  </a:cubicBezTo>
                  <a:cubicBezTo>
                    <a:pt x="763" y="6978"/>
                    <a:pt x="775" y="7013"/>
                    <a:pt x="775" y="7025"/>
                  </a:cubicBezTo>
                  <a:cubicBezTo>
                    <a:pt x="775" y="7049"/>
                    <a:pt x="799" y="7109"/>
                    <a:pt x="739" y="7109"/>
                  </a:cubicBezTo>
                  <a:cubicBezTo>
                    <a:pt x="719" y="7138"/>
                    <a:pt x="692" y="7159"/>
                    <a:pt x="676" y="7159"/>
                  </a:cubicBezTo>
                  <a:cubicBezTo>
                    <a:pt x="673" y="7159"/>
                    <a:pt x="670" y="7158"/>
                    <a:pt x="668" y="7156"/>
                  </a:cubicBezTo>
                  <a:lnTo>
                    <a:pt x="632" y="7216"/>
                  </a:lnTo>
                  <a:lnTo>
                    <a:pt x="584" y="7192"/>
                  </a:lnTo>
                  <a:lnTo>
                    <a:pt x="584" y="7192"/>
                  </a:lnTo>
                  <a:cubicBezTo>
                    <a:pt x="572" y="7251"/>
                    <a:pt x="608" y="7263"/>
                    <a:pt x="632" y="7311"/>
                  </a:cubicBezTo>
                  <a:cubicBezTo>
                    <a:pt x="584" y="7347"/>
                    <a:pt x="572" y="7430"/>
                    <a:pt x="584" y="7466"/>
                  </a:cubicBezTo>
                  <a:cubicBezTo>
                    <a:pt x="620" y="7418"/>
                    <a:pt x="620" y="7382"/>
                    <a:pt x="656" y="7347"/>
                  </a:cubicBezTo>
                  <a:lnTo>
                    <a:pt x="620" y="7347"/>
                  </a:lnTo>
                  <a:cubicBezTo>
                    <a:pt x="632" y="7323"/>
                    <a:pt x="644" y="7311"/>
                    <a:pt x="668" y="7311"/>
                  </a:cubicBezTo>
                  <a:cubicBezTo>
                    <a:pt x="712" y="7355"/>
                    <a:pt x="601" y="7431"/>
                    <a:pt x="615" y="7431"/>
                  </a:cubicBezTo>
                  <a:cubicBezTo>
                    <a:pt x="616" y="7431"/>
                    <a:pt x="618" y="7431"/>
                    <a:pt x="620" y="7430"/>
                  </a:cubicBezTo>
                  <a:lnTo>
                    <a:pt x="620" y="7430"/>
                  </a:lnTo>
                  <a:cubicBezTo>
                    <a:pt x="620" y="7463"/>
                    <a:pt x="616" y="7470"/>
                    <a:pt x="609" y="7470"/>
                  </a:cubicBezTo>
                  <a:cubicBezTo>
                    <a:pt x="605" y="7470"/>
                    <a:pt x="601" y="7469"/>
                    <a:pt x="595" y="7467"/>
                  </a:cubicBezTo>
                  <a:lnTo>
                    <a:pt x="595" y="7467"/>
                  </a:lnTo>
                  <a:cubicBezTo>
                    <a:pt x="573" y="7513"/>
                    <a:pt x="596" y="7514"/>
                    <a:pt x="596" y="7549"/>
                  </a:cubicBezTo>
                  <a:cubicBezTo>
                    <a:pt x="596" y="7549"/>
                    <a:pt x="596" y="7549"/>
                    <a:pt x="584" y="7561"/>
                  </a:cubicBezTo>
                  <a:cubicBezTo>
                    <a:pt x="584" y="7561"/>
                    <a:pt x="584" y="7573"/>
                    <a:pt x="572" y="7573"/>
                  </a:cubicBezTo>
                  <a:cubicBezTo>
                    <a:pt x="572" y="7573"/>
                    <a:pt x="572" y="7561"/>
                    <a:pt x="584" y="7561"/>
                  </a:cubicBezTo>
                  <a:lnTo>
                    <a:pt x="560" y="7561"/>
                  </a:lnTo>
                  <a:cubicBezTo>
                    <a:pt x="501" y="7585"/>
                    <a:pt x="572" y="7632"/>
                    <a:pt x="537" y="7656"/>
                  </a:cubicBezTo>
                  <a:cubicBezTo>
                    <a:pt x="537" y="7656"/>
                    <a:pt x="537" y="7644"/>
                    <a:pt x="537" y="7644"/>
                  </a:cubicBezTo>
                  <a:cubicBezTo>
                    <a:pt x="525" y="7668"/>
                    <a:pt x="453" y="7668"/>
                    <a:pt x="477" y="7692"/>
                  </a:cubicBezTo>
                  <a:cubicBezTo>
                    <a:pt x="477" y="7704"/>
                    <a:pt x="477" y="7716"/>
                    <a:pt x="489" y="7716"/>
                  </a:cubicBezTo>
                  <a:lnTo>
                    <a:pt x="483" y="7728"/>
                  </a:lnTo>
                  <a:lnTo>
                    <a:pt x="483" y="7728"/>
                  </a:lnTo>
                  <a:cubicBezTo>
                    <a:pt x="485" y="7728"/>
                    <a:pt x="486" y="7728"/>
                    <a:pt x="489" y="7728"/>
                  </a:cubicBezTo>
                  <a:cubicBezTo>
                    <a:pt x="501" y="7740"/>
                    <a:pt x="513" y="7752"/>
                    <a:pt x="501" y="7752"/>
                  </a:cubicBezTo>
                  <a:lnTo>
                    <a:pt x="465" y="7799"/>
                  </a:lnTo>
                  <a:cubicBezTo>
                    <a:pt x="453" y="7811"/>
                    <a:pt x="453" y="7835"/>
                    <a:pt x="465" y="7847"/>
                  </a:cubicBezTo>
                  <a:cubicBezTo>
                    <a:pt x="465" y="7860"/>
                    <a:pt x="465" y="7869"/>
                    <a:pt x="463" y="7869"/>
                  </a:cubicBezTo>
                  <a:cubicBezTo>
                    <a:pt x="462" y="7869"/>
                    <a:pt x="459" y="7863"/>
                    <a:pt x="453" y="7847"/>
                  </a:cubicBezTo>
                  <a:lnTo>
                    <a:pt x="441" y="7847"/>
                  </a:lnTo>
                  <a:cubicBezTo>
                    <a:pt x="434" y="7861"/>
                    <a:pt x="431" y="7866"/>
                    <a:pt x="428" y="7866"/>
                  </a:cubicBezTo>
                  <a:cubicBezTo>
                    <a:pt x="425" y="7866"/>
                    <a:pt x="422" y="7864"/>
                    <a:pt x="418" y="7859"/>
                  </a:cubicBezTo>
                  <a:cubicBezTo>
                    <a:pt x="334" y="7918"/>
                    <a:pt x="418" y="7990"/>
                    <a:pt x="334" y="8049"/>
                  </a:cubicBezTo>
                  <a:cubicBezTo>
                    <a:pt x="342" y="8057"/>
                    <a:pt x="350" y="8060"/>
                    <a:pt x="358" y="8060"/>
                  </a:cubicBezTo>
                  <a:cubicBezTo>
                    <a:pt x="374" y="8060"/>
                    <a:pt x="390" y="8049"/>
                    <a:pt x="406" y="8049"/>
                  </a:cubicBezTo>
                  <a:cubicBezTo>
                    <a:pt x="418" y="8073"/>
                    <a:pt x="429" y="8121"/>
                    <a:pt x="429" y="8144"/>
                  </a:cubicBezTo>
                  <a:cubicBezTo>
                    <a:pt x="389" y="8165"/>
                    <a:pt x="332" y="8236"/>
                    <a:pt x="286" y="8236"/>
                  </a:cubicBezTo>
                  <a:cubicBezTo>
                    <a:pt x="278" y="8236"/>
                    <a:pt x="270" y="8233"/>
                    <a:pt x="263" y="8228"/>
                  </a:cubicBezTo>
                  <a:lnTo>
                    <a:pt x="263" y="8228"/>
                  </a:lnTo>
                  <a:cubicBezTo>
                    <a:pt x="254" y="8254"/>
                    <a:pt x="257" y="8261"/>
                    <a:pt x="264" y="8261"/>
                  </a:cubicBezTo>
                  <a:cubicBezTo>
                    <a:pt x="272" y="8261"/>
                    <a:pt x="286" y="8253"/>
                    <a:pt x="296" y="8253"/>
                  </a:cubicBezTo>
                  <a:cubicBezTo>
                    <a:pt x="303" y="8253"/>
                    <a:pt x="308" y="8255"/>
                    <a:pt x="310" y="8263"/>
                  </a:cubicBezTo>
                  <a:cubicBezTo>
                    <a:pt x="322" y="8252"/>
                    <a:pt x="346" y="8240"/>
                    <a:pt x="370" y="8228"/>
                  </a:cubicBezTo>
                  <a:cubicBezTo>
                    <a:pt x="406" y="8240"/>
                    <a:pt x="406" y="8299"/>
                    <a:pt x="382" y="8311"/>
                  </a:cubicBezTo>
                  <a:lnTo>
                    <a:pt x="346" y="8287"/>
                  </a:lnTo>
                  <a:lnTo>
                    <a:pt x="346" y="8287"/>
                  </a:lnTo>
                  <a:cubicBezTo>
                    <a:pt x="346" y="8347"/>
                    <a:pt x="418" y="8359"/>
                    <a:pt x="453" y="8406"/>
                  </a:cubicBezTo>
                  <a:cubicBezTo>
                    <a:pt x="441" y="8422"/>
                    <a:pt x="429" y="8428"/>
                    <a:pt x="418" y="8428"/>
                  </a:cubicBezTo>
                  <a:cubicBezTo>
                    <a:pt x="394" y="8428"/>
                    <a:pt x="370" y="8406"/>
                    <a:pt x="346" y="8406"/>
                  </a:cubicBezTo>
                  <a:lnTo>
                    <a:pt x="334" y="8466"/>
                  </a:lnTo>
                  <a:lnTo>
                    <a:pt x="298" y="8454"/>
                  </a:lnTo>
                  <a:lnTo>
                    <a:pt x="298" y="8454"/>
                  </a:lnTo>
                  <a:cubicBezTo>
                    <a:pt x="298" y="8490"/>
                    <a:pt x="334" y="8502"/>
                    <a:pt x="310" y="8549"/>
                  </a:cubicBezTo>
                  <a:cubicBezTo>
                    <a:pt x="306" y="8540"/>
                    <a:pt x="301" y="8537"/>
                    <a:pt x="296" y="8537"/>
                  </a:cubicBezTo>
                  <a:cubicBezTo>
                    <a:pt x="280" y="8537"/>
                    <a:pt x="261" y="8568"/>
                    <a:pt x="245" y="8568"/>
                  </a:cubicBezTo>
                  <a:cubicBezTo>
                    <a:pt x="239" y="8568"/>
                    <a:pt x="232" y="8563"/>
                    <a:pt x="227" y="8549"/>
                  </a:cubicBezTo>
                  <a:lnTo>
                    <a:pt x="227" y="8549"/>
                  </a:lnTo>
                  <a:cubicBezTo>
                    <a:pt x="203" y="8573"/>
                    <a:pt x="275" y="8597"/>
                    <a:pt x="227" y="8597"/>
                  </a:cubicBezTo>
                  <a:cubicBezTo>
                    <a:pt x="233" y="8606"/>
                    <a:pt x="238" y="8610"/>
                    <a:pt x="242" y="8610"/>
                  </a:cubicBezTo>
                  <a:cubicBezTo>
                    <a:pt x="252" y="8610"/>
                    <a:pt x="254" y="8582"/>
                    <a:pt x="263" y="8573"/>
                  </a:cubicBezTo>
                  <a:cubicBezTo>
                    <a:pt x="322" y="8573"/>
                    <a:pt x="275" y="8633"/>
                    <a:pt x="275" y="8668"/>
                  </a:cubicBezTo>
                  <a:cubicBezTo>
                    <a:pt x="259" y="8668"/>
                    <a:pt x="253" y="8658"/>
                    <a:pt x="245" y="8658"/>
                  </a:cubicBezTo>
                  <a:cubicBezTo>
                    <a:pt x="240" y="8658"/>
                    <a:pt x="235" y="8660"/>
                    <a:pt x="227" y="8668"/>
                  </a:cubicBezTo>
                  <a:cubicBezTo>
                    <a:pt x="239" y="8680"/>
                    <a:pt x="251" y="8716"/>
                    <a:pt x="227" y="8728"/>
                  </a:cubicBezTo>
                  <a:cubicBezTo>
                    <a:pt x="248" y="8735"/>
                    <a:pt x="244" y="8750"/>
                    <a:pt x="235" y="8764"/>
                  </a:cubicBezTo>
                  <a:lnTo>
                    <a:pt x="235" y="8764"/>
                  </a:lnTo>
                  <a:cubicBezTo>
                    <a:pt x="244" y="8758"/>
                    <a:pt x="254" y="8754"/>
                    <a:pt x="263" y="8754"/>
                  </a:cubicBezTo>
                  <a:cubicBezTo>
                    <a:pt x="272" y="8754"/>
                    <a:pt x="280" y="8757"/>
                    <a:pt x="287" y="8764"/>
                  </a:cubicBezTo>
                  <a:cubicBezTo>
                    <a:pt x="298" y="8787"/>
                    <a:pt x="298" y="8799"/>
                    <a:pt x="287" y="8847"/>
                  </a:cubicBezTo>
                  <a:lnTo>
                    <a:pt x="310" y="8811"/>
                  </a:lnTo>
                  <a:lnTo>
                    <a:pt x="310" y="8811"/>
                  </a:lnTo>
                  <a:cubicBezTo>
                    <a:pt x="358" y="8859"/>
                    <a:pt x="263" y="8871"/>
                    <a:pt x="263" y="8918"/>
                  </a:cubicBezTo>
                  <a:cubicBezTo>
                    <a:pt x="251" y="8894"/>
                    <a:pt x="251" y="8883"/>
                    <a:pt x="227" y="8859"/>
                  </a:cubicBezTo>
                  <a:lnTo>
                    <a:pt x="227" y="8859"/>
                  </a:lnTo>
                  <a:cubicBezTo>
                    <a:pt x="239" y="8883"/>
                    <a:pt x="251" y="8930"/>
                    <a:pt x="263" y="8978"/>
                  </a:cubicBezTo>
                  <a:lnTo>
                    <a:pt x="203" y="9002"/>
                  </a:lnTo>
                  <a:cubicBezTo>
                    <a:pt x="227" y="9014"/>
                    <a:pt x="191" y="9049"/>
                    <a:pt x="227" y="9061"/>
                  </a:cubicBezTo>
                  <a:cubicBezTo>
                    <a:pt x="221" y="9070"/>
                    <a:pt x="215" y="9073"/>
                    <a:pt x="211" y="9073"/>
                  </a:cubicBezTo>
                  <a:cubicBezTo>
                    <a:pt x="191" y="9073"/>
                    <a:pt x="187" y="9002"/>
                    <a:pt x="168" y="9002"/>
                  </a:cubicBezTo>
                  <a:lnTo>
                    <a:pt x="168" y="9002"/>
                  </a:lnTo>
                  <a:cubicBezTo>
                    <a:pt x="132" y="9061"/>
                    <a:pt x="215" y="9061"/>
                    <a:pt x="156" y="9109"/>
                  </a:cubicBezTo>
                  <a:lnTo>
                    <a:pt x="120" y="9085"/>
                  </a:lnTo>
                  <a:lnTo>
                    <a:pt x="120" y="9085"/>
                  </a:lnTo>
                  <a:cubicBezTo>
                    <a:pt x="120" y="9100"/>
                    <a:pt x="125" y="9121"/>
                    <a:pt x="122" y="9133"/>
                  </a:cubicBezTo>
                  <a:lnTo>
                    <a:pt x="122" y="9133"/>
                  </a:lnTo>
                  <a:cubicBezTo>
                    <a:pt x="121" y="9133"/>
                    <a:pt x="121" y="9133"/>
                    <a:pt x="120" y="9133"/>
                  </a:cubicBezTo>
                  <a:cubicBezTo>
                    <a:pt x="120" y="9135"/>
                    <a:pt x="120" y="9137"/>
                    <a:pt x="120" y="9139"/>
                  </a:cubicBezTo>
                  <a:lnTo>
                    <a:pt x="120" y="9139"/>
                  </a:lnTo>
                  <a:cubicBezTo>
                    <a:pt x="121" y="9137"/>
                    <a:pt x="121" y="9135"/>
                    <a:pt x="122" y="9133"/>
                  </a:cubicBezTo>
                  <a:lnTo>
                    <a:pt x="122" y="9133"/>
                  </a:lnTo>
                  <a:cubicBezTo>
                    <a:pt x="179" y="9158"/>
                    <a:pt x="156" y="9216"/>
                    <a:pt x="215" y="9240"/>
                  </a:cubicBezTo>
                  <a:cubicBezTo>
                    <a:pt x="227" y="9240"/>
                    <a:pt x="239" y="9252"/>
                    <a:pt x="251" y="9252"/>
                  </a:cubicBezTo>
                  <a:cubicBezTo>
                    <a:pt x="263" y="9275"/>
                    <a:pt x="275" y="9299"/>
                    <a:pt x="263" y="9311"/>
                  </a:cubicBezTo>
                  <a:cubicBezTo>
                    <a:pt x="227" y="9311"/>
                    <a:pt x="238" y="9271"/>
                    <a:pt x="226" y="9271"/>
                  </a:cubicBezTo>
                  <a:cubicBezTo>
                    <a:pt x="222" y="9271"/>
                    <a:pt x="215" y="9275"/>
                    <a:pt x="203" y="9287"/>
                  </a:cubicBezTo>
                  <a:lnTo>
                    <a:pt x="203" y="9275"/>
                  </a:lnTo>
                  <a:cubicBezTo>
                    <a:pt x="190" y="9273"/>
                    <a:pt x="181" y="9272"/>
                    <a:pt x="174" y="9272"/>
                  </a:cubicBezTo>
                  <a:cubicBezTo>
                    <a:pt x="170" y="9272"/>
                    <a:pt x="167" y="9272"/>
                    <a:pt x="164" y="9273"/>
                  </a:cubicBezTo>
                  <a:lnTo>
                    <a:pt x="164" y="9273"/>
                  </a:lnTo>
                  <a:cubicBezTo>
                    <a:pt x="166" y="9260"/>
                    <a:pt x="168" y="9245"/>
                    <a:pt x="168" y="9228"/>
                  </a:cubicBezTo>
                  <a:lnTo>
                    <a:pt x="168" y="9228"/>
                  </a:lnTo>
                  <a:lnTo>
                    <a:pt x="120" y="9264"/>
                  </a:lnTo>
                  <a:lnTo>
                    <a:pt x="120" y="9252"/>
                  </a:lnTo>
                  <a:lnTo>
                    <a:pt x="96" y="9275"/>
                  </a:lnTo>
                  <a:cubicBezTo>
                    <a:pt x="96" y="9323"/>
                    <a:pt x="120" y="9335"/>
                    <a:pt x="144" y="9347"/>
                  </a:cubicBezTo>
                  <a:cubicBezTo>
                    <a:pt x="132" y="9406"/>
                    <a:pt x="191" y="9466"/>
                    <a:pt x="144" y="9502"/>
                  </a:cubicBezTo>
                  <a:lnTo>
                    <a:pt x="132" y="9478"/>
                  </a:lnTo>
                  <a:cubicBezTo>
                    <a:pt x="120" y="9514"/>
                    <a:pt x="72" y="9561"/>
                    <a:pt x="60" y="9585"/>
                  </a:cubicBezTo>
                  <a:cubicBezTo>
                    <a:pt x="48" y="9585"/>
                    <a:pt x="48" y="9585"/>
                    <a:pt x="48" y="9573"/>
                  </a:cubicBezTo>
                  <a:lnTo>
                    <a:pt x="48" y="9573"/>
                  </a:lnTo>
                  <a:cubicBezTo>
                    <a:pt x="1" y="9609"/>
                    <a:pt x="60" y="9609"/>
                    <a:pt x="1" y="9633"/>
                  </a:cubicBezTo>
                  <a:lnTo>
                    <a:pt x="13" y="9656"/>
                  </a:lnTo>
                  <a:cubicBezTo>
                    <a:pt x="48" y="9645"/>
                    <a:pt x="96" y="9621"/>
                    <a:pt x="84" y="9573"/>
                  </a:cubicBezTo>
                  <a:lnTo>
                    <a:pt x="84" y="9573"/>
                  </a:lnTo>
                  <a:cubicBezTo>
                    <a:pt x="91" y="9595"/>
                    <a:pt x="107" y="9599"/>
                    <a:pt x="126" y="9599"/>
                  </a:cubicBezTo>
                  <a:cubicBezTo>
                    <a:pt x="139" y="9599"/>
                    <a:pt x="153" y="9597"/>
                    <a:pt x="168" y="9597"/>
                  </a:cubicBezTo>
                  <a:cubicBezTo>
                    <a:pt x="191" y="9597"/>
                    <a:pt x="203" y="9609"/>
                    <a:pt x="215" y="9621"/>
                  </a:cubicBezTo>
                  <a:lnTo>
                    <a:pt x="191" y="9597"/>
                  </a:lnTo>
                  <a:cubicBezTo>
                    <a:pt x="215" y="9597"/>
                    <a:pt x="227" y="9597"/>
                    <a:pt x="239" y="9585"/>
                  </a:cubicBezTo>
                  <a:cubicBezTo>
                    <a:pt x="239" y="9609"/>
                    <a:pt x="239" y="9621"/>
                    <a:pt x="251" y="9645"/>
                  </a:cubicBezTo>
                  <a:cubicBezTo>
                    <a:pt x="275" y="9621"/>
                    <a:pt x="287" y="9597"/>
                    <a:pt x="275" y="9573"/>
                  </a:cubicBezTo>
                  <a:cubicBezTo>
                    <a:pt x="346" y="9537"/>
                    <a:pt x="406" y="9478"/>
                    <a:pt x="465" y="9430"/>
                  </a:cubicBezTo>
                  <a:cubicBezTo>
                    <a:pt x="453" y="9335"/>
                    <a:pt x="549" y="9347"/>
                    <a:pt x="560" y="9264"/>
                  </a:cubicBezTo>
                  <a:cubicBezTo>
                    <a:pt x="501" y="9216"/>
                    <a:pt x="549" y="9240"/>
                    <a:pt x="572" y="9180"/>
                  </a:cubicBezTo>
                  <a:lnTo>
                    <a:pt x="572" y="9180"/>
                  </a:lnTo>
                  <a:cubicBezTo>
                    <a:pt x="565" y="9203"/>
                    <a:pt x="586" y="9211"/>
                    <a:pt x="605" y="9211"/>
                  </a:cubicBezTo>
                  <a:cubicBezTo>
                    <a:pt x="617" y="9211"/>
                    <a:pt x="627" y="9208"/>
                    <a:pt x="632" y="9204"/>
                  </a:cubicBezTo>
                  <a:cubicBezTo>
                    <a:pt x="632" y="9192"/>
                    <a:pt x="632" y="9168"/>
                    <a:pt x="632" y="9156"/>
                  </a:cubicBezTo>
                  <a:cubicBezTo>
                    <a:pt x="668" y="9156"/>
                    <a:pt x="751" y="9133"/>
                    <a:pt x="727" y="9085"/>
                  </a:cubicBezTo>
                  <a:cubicBezTo>
                    <a:pt x="738" y="9079"/>
                    <a:pt x="745" y="9077"/>
                    <a:pt x="748" y="9077"/>
                  </a:cubicBezTo>
                  <a:cubicBezTo>
                    <a:pt x="761" y="9077"/>
                    <a:pt x="742" y="9102"/>
                    <a:pt x="751" y="9121"/>
                  </a:cubicBezTo>
                  <a:cubicBezTo>
                    <a:pt x="783" y="9121"/>
                    <a:pt x="758" y="9083"/>
                    <a:pt x="769" y="9083"/>
                  </a:cubicBezTo>
                  <a:cubicBezTo>
                    <a:pt x="770" y="9083"/>
                    <a:pt x="772" y="9084"/>
                    <a:pt x="775" y="9085"/>
                  </a:cubicBezTo>
                  <a:cubicBezTo>
                    <a:pt x="810" y="9049"/>
                    <a:pt x="846" y="9025"/>
                    <a:pt x="882" y="8990"/>
                  </a:cubicBezTo>
                  <a:cubicBezTo>
                    <a:pt x="834" y="8942"/>
                    <a:pt x="906" y="8918"/>
                    <a:pt x="894" y="8883"/>
                  </a:cubicBezTo>
                  <a:lnTo>
                    <a:pt x="894" y="8883"/>
                  </a:lnTo>
                  <a:cubicBezTo>
                    <a:pt x="897" y="8889"/>
                    <a:pt x="901" y="8891"/>
                    <a:pt x="906" y="8891"/>
                  </a:cubicBezTo>
                  <a:cubicBezTo>
                    <a:pt x="922" y="8891"/>
                    <a:pt x="944" y="8871"/>
                    <a:pt x="953" y="8871"/>
                  </a:cubicBezTo>
                  <a:lnTo>
                    <a:pt x="930" y="8811"/>
                  </a:lnTo>
                  <a:cubicBezTo>
                    <a:pt x="918" y="8764"/>
                    <a:pt x="989" y="8799"/>
                    <a:pt x="989" y="8752"/>
                  </a:cubicBezTo>
                  <a:lnTo>
                    <a:pt x="977" y="8752"/>
                  </a:lnTo>
                  <a:cubicBezTo>
                    <a:pt x="977" y="8716"/>
                    <a:pt x="1060" y="8680"/>
                    <a:pt x="1108" y="8680"/>
                  </a:cubicBezTo>
                  <a:cubicBezTo>
                    <a:pt x="1180" y="8394"/>
                    <a:pt x="1430" y="8406"/>
                    <a:pt x="1596" y="8168"/>
                  </a:cubicBezTo>
                  <a:cubicBezTo>
                    <a:pt x="1596" y="8144"/>
                    <a:pt x="1561" y="8156"/>
                    <a:pt x="1549" y="8132"/>
                  </a:cubicBezTo>
                  <a:cubicBezTo>
                    <a:pt x="1561" y="8097"/>
                    <a:pt x="1572" y="8097"/>
                    <a:pt x="1584" y="8073"/>
                  </a:cubicBezTo>
                  <a:lnTo>
                    <a:pt x="1584" y="8073"/>
                  </a:lnTo>
                  <a:cubicBezTo>
                    <a:pt x="1568" y="8081"/>
                    <a:pt x="1569" y="8090"/>
                    <a:pt x="1566" y="8090"/>
                  </a:cubicBezTo>
                  <a:cubicBezTo>
                    <a:pt x="1565" y="8090"/>
                    <a:pt x="1564" y="8088"/>
                    <a:pt x="1561" y="8085"/>
                  </a:cubicBezTo>
                  <a:lnTo>
                    <a:pt x="1549" y="8121"/>
                  </a:lnTo>
                  <a:cubicBezTo>
                    <a:pt x="1549" y="8121"/>
                    <a:pt x="1549" y="8121"/>
                    <a:pt x="1537" y="8109"/>
                  </a:cubicBezTo>
                  <a:cubicBezTo>
                    <a:pt x="1537" y="8132"/>
                    <a:pt x="1537" y="8144"/>
                    <a:pt x="1513" y="8156"/>
                  </a:cubicBezTo>
                  <a:cubicBezTo>
                    <a:pt x="1525" y="8132"/>
                    <a:pt x="1489" y="8085"/>
                    <a:pt x="1525" y="8073"/>
                  </a:cubicBezTo>
                  <a:cubicBezTo>
                    <a:pt x="1525" y="8085"/>
                    <a:pt x="1525" y="8085"/>
                    <a:pt x="1525" y="8097"/>
                  </a:cubicBezTo>
                  <a:cubicBezTo>
                    <a:pt x="1549" y="8085"/>
                    <a:pt x="1525" y="8061"/>
                    <a:pt x="1549" y="8061"/>
                  </a:cubicBezTo>
                  <a:cubicBezTo>
                    <a:pt x="1574" y="8053"/>
                    <a:pt x="1569" y="8044"/>
                    <a:pt x="1573" y="8044"/>
                  </a:cubicBezTo>
                  <a:lnTo>
                    <a:pt x="1573" y="8044"/>
                  </a:lnTo>
                  <a:cubicBezTo>
                    <a:pt x="1574" y="8044"/>
                    <a:pt x="1577" y="8046"/>
                    <a:pt x="1584" y="8049"/>
                  </a:cubicBezTo>
                  <a:lnTo>
                    <a:pt x="1656" y="8013"/>
                  </a:lnTo>
                  <a:cubicBezTo>
                    <a:pt x="1644" y="7942"/>
                    <a:pt x="1715" y="7942"/>
                    <a:pt x="1727" y="7930"/>
                  </a:cubicBezTo>
                  <a:lnTo>
                    <a:pt x="1727" y="7930"/>
                  </a:lnTo>
                  <a:cubicBezTo>
                    <a:pt x="1751" y="7978"/>
                    <a:pt x="1703" y="7990"/>
                    <a:pt x="1727" y="8025"/>
                  </a:cubicBezTo>
                  <a:lnTo>
                    <a:pt x="1763" y="8025"/>
                  </a:lnTo>
                  <a:lnTo>
                    <a:pt x="1739" y="8002"/>
                  </a:lnTo>
                  <a:lnTo>
                    <a:pt x="1773" y="7979"/>
                  </a:lnTo>
                  <a:lnTo>
                    <a:pt x="1773" y="7979"/>
                  </a:lnTo>
                  <a:cubicBezTo>
                    <a:pt x="1774" y="7982"/>
                    <a:pt x="1775" y="7986"/>
                    <a:pt x="1775" y="7990"/>
                  </a:cubicBezTo>
                  <a:lnTo>
                    <a:pt x="1775" y="7978"/>
                  </a:lnTo>
                  <a:lnTo>
                    <a:pt x="1773" y="7979"/>
                  </a:lnTo>
                  <a:lnTo>
                    <a:pt x="1773" y="7979"/>
                  </a:lnTo>
                  <a:cubicBezTo>
                    <a:pt x="1771" y="7972"/>
                    <a:pt x="1770" y="7966"/>
                    <a:pt x="1787" y="7966"/>
                  </a:cubicBezTo>
                  <a:cubicBezTo>
                    <a:pt x="1787" y="7966"/>
                    <a:pt x="1799" y="7966"/>
                    <a:pt x="1799" y="7978"/>
                  </a:cubicBezTo>
                  <a:lnTo>
                    <a:pt x="1799" y="7942"/>
                  </a:lnTo>
                  <a:cubicBezTo>
                    <a:pt x="1802" y="7953"/>
                    <a:pt x="1806" y="7956"/>
                    <a:pt x="1810" y="7956"/>
                  </a:cubicBezTo>
                  <a:cubicBezTo>
                    <a:pt x="1817" y="7956"/>
                    <a:pt x="1825" y="7947"/>
                    <a:pt x="1838" y="7947"/>
                  </a:cubicBezTo>
                  <a:cubicBezTo>
                    <a:pt x="1844" y="7947"/>
                    <a:pt x="1850" y="7949"/>
                    <a:pt x="1858" y="7954"/>
                  </a:cubicBezTo>
                  <a:cubicBezTo>
                    <a:pt x="1930" y="7906"/>
                    <a:pt x="1894" y="7835"/>
                    <a:pt x="2001" y="7811"/>
                  </a:cubicBezTo>
                  <a:cubicBezTo>
                    <a:pt x="1977" y="7811"/>
                    <a:pt x="1965" y="7752"/>
                    <a:pt x="1989" y="7728"/>
                  </a:cubicBezTo>
                  <a:cubicBezTo>
                    <a:pt x="2013" y="7728"/>
                    <a:pt x="2025" y="7740"/>
                    <a:pt x="2025" y="7752"/>
                  </a:cubicBezTo>
                  <a:lnTo>
                    <a:pt x="2037" y="7716"/>
                  </a:lnTo>
                  <a:cubicBezTo>
                    <a:pt x="2043" y="7717"/>
                    <a:pt x="2049" y="7717"/>
                    <a:pt x="2054" y="7717"/>
                  </a:cubicBezTo>
                  <a:cubicBezTo>
                    <a:pt x="2109" y="7717"/>
                    <a:pt x="2115" y="7666"/>
                    <a:pt x="2180" y="7644"/>
                  </a:cubicBezTo>
                  <a:lnTo>
                    <a:pt x="2180" y="7656"/>
                  </a:lnTo>
                  <a:cubicBezTo>
                    <a:pt x="2192" y="7632"/>
                    <a:pt x="2192" y="7597"/>
                    <a:pt x="2215" y="7573"/>
                  </a:cubicBezTo>
                  <a:lnTo>
                    <a:pt x="2239" y="7609"/>
                  </a:lnTo>
                  <a:cubicBezTo>
                    <a:pt x="2287" y="7597"/>
                    <a:pt x="2215" y="7525"/>
                    <a:pt x="2263" y="7513"/>
                  </a:cubicBezTo>
                  <a:cubicBezTo>
                    <a:pt x="2227" y="7490"/>
                    <a:pt x="2192" y="7490"/>
                    <a:pt x="2168" y="7466"/>
                  </a:cubicBezTo>
                  <a:lnTo>
                    <a:pt x="2168" y="7466"/>
                  </a:lnTo>
                  <a:cubicBezTo>
                    <a:pt x="2176" y="7471"/>
                    <a:pt x="2185" y="7474"/>
                    <a:pt x="2193" y="7474"/>
                  </a:cubicBezTo>
                  <a:cubicBezTo>
                    <a:pt x="2217" y="7474"/>
                    <a:pt x="2233" y="7451"/>
                    <a:pt x="2215" y="7442"/>
                  </a:cubicBezTo>
                  <a:cubicBezTo>
                    <a:pt x="2226" y="7420"/>
                    <a:pt x="2232" y="7413"/>
                    <a:pt x="2236" y="7413"/>
                  </a:cubicBezTo>
                  <a:cubicBezTo>
                    <a:pt x="2242" y="7413"/>
                    <a:pt x="2245" y="7424"/>
                    <a:pt x="2251" y="7430"/>
                  </a:cubicBezTo>
                  <a:lnTo>
                    <a:pt x="2251" y="7382"/>
                  </a:lnTo>
                  <a:cubicBezTo>
                    <a:pt x="2254" y="7381"/>
                    <a:pt x="2256" y="7381"/>
                    <a:pt x="2259" y="7381"/>
                  </a:cubicBezTo>
                  <a:cubicBezTo>
                    <a:pt x="2280" y="7381"/>
                    <a:pt x="2299" y="7421"/>
                    <a:pt x="2299" y="7442"/>
                  </a:cubicBezTo>
                  <a:cubicBezTo>
                    <a:pt x="2299" y="7394"/>
                    <a:pt x="2346" y="7394"/>
                    <a:pt x="2370" y="7371"/>
                  </a:cubicBezTo>
                  <a:lnTo>
                    <a:pt x="2382" y="7394"/>
                  </a:lnTo>
                  <a:lnTo>
                    <a:pt x="2418" y="7371"/>
                  </a:lnTo>
                  <a:cubicBezTo>
                    <a:pt x="2418" y="7335"/>
                    <a:pt x="2442" y="7299"/>
                    <a:pt x="2489" y="7287"/>
                  </a:cubicBezTo>
                  <a:lnTo>
                    <a:pt x="2501" y="7347"/>
                  </a:lnTo>
                  <a:cubicBezTo>
                    <a:pt x="2537" y="7347"/>
                    <a:pt x="2501" y="7323"/>
                    <a:pt x="2501" y="7311"/>
                  </a:cubicBezTo>
                  <a:cubicBezTo>
                    <a:pt x="2507" y="7287"/>
                    <a:pt x="2519" y="7281"/>
                    <a:pt x="2534" y="7281"/>
                  </a:cubicBezTo>
                  <a:cubicBezTo>
                    <a:pt x="2549" y="7281"/>
                    <a:pt x="2567" y="7287"/>
                    <a:pt x="2584" y="7287"/>
                  </a:cubicBezTo>
                  <a:cubicBezTo>
                    <a:pt x="2596" y="7204"/>
                    <a:pt x="2739" y="7263"/>
                    <a:pt x="2739" y="7168"/>
                  </a:cubicBezTo>
                  <a:lnTo>
                    <a:pt x="2763" y="7192"/>
                  </a:lnTo>
                  <a:cubicBezTo>
                    <a:pt x="2775" y="7085"/>
                    <a:pt x="2906" y="7097"/>
                    <a:pt x="2894" y="6990"/>
                  </a:cubicBezTo>
                  <a:lnTo>
                    <a:pt x="2894" y="6990"/>
                  </a:lnTo>
                  <a:cubicBezTo>
                    <a:pt x="2906" y="6991"/>
                    <a:pt x="2916" y="6992"/>
                    <a:pt x="2924" y="6992"/>
                  </a:cubicBezTo>
                  <a:cubicBezTo>
                    <a:pt x="3016" y="6992"/>
                    <a:pt x="2913" y="6892"/>
                    <a:pt x="2988" y="6892"/>
                  </a:cubicBezTo>
                  <a:cubicBezTo>
                    <a:pt x="2995" y="6892"/>
                    <a:pt x="3003" y="6892"/>
                    <a:pt x="3013" y="6894"/>
                  </a:cubicBezTo>
                  <a:lnTo>
                    <a:pt x="3001" y="6882"/>
                  </a:lnTo>
                  <a:cubicBezTo>
                    <a:pt x="3239" y="6704"/>
                    <a:pt x="3537" y="6573"/>
                    <a:pt x="3727" y="6370"/>
                  </a:cubicBezTo>
                  <a:lnTo>
                    <a:pt x="3739" y="6394"/>
                  </a:lnTo>
                  <a:cubicBezTo>
                    <a:pt x="3930" y="6287"/>
                    <a:pt x="4120" y="6168"/>
                    <a:pt x="4299" y="6049"/>
                  </a:cubicBezTo>
                  <a:cubicBezTo>
                    <a:pt x="4478" y="5930"/>
                    <a:pt x="4668" y="5823"/>
                    <a:pt x="4859" y="5716"/>
                  </a:cubicBezTo>
                  <a:cubicBezTo>
                    <a:pt x="4882" y="5680"/>
                    <a:pt x="4847" y="5644"/>
                    <a:pt x="4859" y="5608"/>
                  </a:cubicBezTo>
                  <a:cubicBezTo>
                    <a:pt x="4874" y="5608"/>
                    <a:pt x="4890" y="5598"/>
                    <a:pt x="4903" y="5598"/>
                  </a:cubicBezTo>
                  <a:cubicBezTo>
                    <a:pt x="4909" y="5598"/>
                    <a:pt x="4914" y="5600"/>
                    <a:pt x="4918" y="5608"/>
                  </a:cubicBezTo>
                  <a:cubicBezTo>
                    <a:pt x="4906" y="5644"/>
                    <a:pt x="4930" y="5656"/>
                    <a:pt x="4918" y="5668"/>
                  </a:cubicBezTo>
                  <a:cubicBezTo>
                    <a:pt x="4966" y="5644"/>
                    <a:pt x="5037" y="5644"/>
                    <a:pt x="5061" y="5596"/>
                  </a:cubicBezTo>
                  <a:lnTo>
                    <a:pt x="5013" y="5573"/>
                  </a:lnTo>
                  <a:cubicBezTo>
                    <a:pt x="5025" y="5561"/>
                    <a:pt x="5049" y="5549"/>
                    <a:pt x="5061" y="5549"/>
                  </a:cubicBezTo>
                  <a:cubicBezTo>
                    <a:pt x="5061" y="5570"/>
                    <a:pt x="5098" y="5591"/>
                    <a:pt x="5099" y="5604"/>
                  </a:cubicBezTo>
                  <a:lnTo>
                    <a:pt x="5099" y="5604"/>
                  </a:lnTo>
                  <a:cubicBezTo>
                    <a:pt x="5116" y="5562"/>
                    <a:pt x="5132" y="5552"/>
                    <a:pt x="5147" y="5552"/>
                  </a:cubicBezTo>
                  <a:cubicBezTo>
                    <a:pt x="5162" y="5552"/>
                    <a:pt x="5176" y="5562"/>
                    <a:pt x="5191" y="5562"/>
                  </a:cubicBezTo>
                  <a:cubicBezTo>
                    <a:pt x="5203" y="5562"/>
                    <a:pt x="5215" y="5556"/>
                    <a:pt x="5228" y="5537"/>
                  </a:cubicBezTo>
                  <a:cubicBezTo>
                    <a:pt x="5216" y="5466"/>
                    <a:pt x="5275" y="5370"/>
                    <a:pt x="5311" y="5287"/>
                  </a:cubicBezTo>
                  <a:lnTo>
                    <a:pt x="5347" y="5287"/>
                  </a:lnTo>
                  <a:cubicBezTo>
                    <a:pt x="5311" y="5311"/>
                    <a:pt x="5371" y="5335"/>
                    <a:pt x="5323" y="5358"/>
                  </a:cubicBezTo>
                  <a:cubicBezTo>
                    <a:pt x="5371" y="5358"/>
                    <a:pt x="5394" y="5311"/>
                    <a:pt x="5442" y="5311"/>
                  </a:cubicBezTo>
                  <a:cubicBezTo>
                    <a:pt x="5430" y="5299"/>
                    <a:pt x="5418" y="5275"/>
                    <a:pt x="5430" y="5251"/>
                  </a:cubicBezTo>
                  <a:cubicBezTo>
                    <a:pt x="5461" y="5251"/>
                    <a:pt x="5474" y="5277"/>
                    <a:pt x="5499" y="5277"/>
                  </a:cubicBezTo>
                  <a:cubicBezTo>
                    <a:pt x="5504" y="5277"/>
                    <a:pt x="5508" y="5277"/>
                    <a:pt x="5513" y="5275"/>
                  </a:cubicBezTo>
                  <a:lnTo>
                    <a:pt x="5513" y="5275"/>
                  </a:lnTo>
                  <a:lnTo>
                    <a:pt x="5490" y="5311"/>
                  </a:lnTo>
                  <a:cubicBezTo>
                    <a:pt x="5495" y="5312"/>
                    <a:pt x="5499" y="5313"/>
                    <a:pt x="5503" y="5313"/>
                  </a:cubicBezTo>
                  <a:cubicBezTo>
                    <a:pt x="5526" y="5313"/>
                    <a:pt x="5527" y="5285"/>
                    <a:pt x="5537" y="5275"/>
                  </a:cubicBezTo>
                  <a:cubicBezTo>
                    <a:pt x="5561" y="5299"/>
                    <a:pt x="5597" y="5287"/>
                    <a:pt x="5609" y="5323"/>
                  </a:cubicBezTo>
                  <a:cubicBezTo>
                    <a:pt x="5632" y="5263"/>
                    <a:pt x="5656" y="5287"/>
                    <a:pt x="5680" y="5239"/>
                  </a:cubicBezTo>
                  <a:cubicBezTo>
                    <a:pt x="5621" y="5227"/>
                    <a:pt x="5680" y="5204"/>
                    <a:pt x="5656" y="5180"/>
                  </a:cubicBezTo>
                  <a:lnTo>
                    <a:pt x="5656" y="5180"/>
                  </a:lnTo>
                  <a:lnTo>
                    <a:pt x="5621" y="5204"/>
                  </a:lnTo>
                  <a:cubicBezTo>
                    <a:pt x="5692" y="5204"/>
                    <a:pt x="5597" y="5227"/>
                    <a:pt x="5621" y="5275"/>
                  </a:cubicBezTo>
                  <a:cubicBezTo>
                    <a:pt x="5590" y="5265"/>
                    <a:pt x="5620" y="5196"/>
                    <a:pt x="5601" y="5196"/>
                  </a:cubicBezTo>
                  <a:cubicBezTo>
                    <a:pt x="5597" y="5196"/>
                    <a:pt x="5592" y="5198"/>
                    <a:pt x="5585" y="5204"/>
                  </a:cubicBezTo>
                  <a:cubicBezTo>
                    <a:pt x="5632" y="5144"/>
                    <a:pt x="5656" y="5168"/>
                    <a:pt x="5704" y="5096"/>
                  </a:cubicBezTo>
                  <a:lnTo>
                    <a:pt x="5704" y="5096"/>
                  </a:lnTo>
                  <a:cubicBezTo>
                    <a:pt x="5698" y="5100"/>
                    <a:pt x="5694" y="5102"/>
                    <a:pt x="5691" y="5102"/>
                  </a:cubicBezTo>
                  <a:cubicBezTo>
                    <a:pt x="5678" y="5102"/>
                    <a:pt x="5698" y="5059"/>
                    <a:pt x="5668" y="5049"/>
                  </a:cubicBezTo>
                  <a:cubicBezTo>
                    <a:pt x="5682" y="5043"/>
                    <a:pt x="5691" y="5041"/>
                    <a:pt x="5696" y="5041"/>
                  </a:cubicBezTo>
                  <a:cubicBezTo>
                    <a:pt x="5715" y="5041"/>
                    <a:pt x="5700" y="5066"/>
                    <a:pt x="5728" y="5085"/>
                  </a:cubicBezTo>
                  <a:cubicBezTo>
                    <a:pt x="5752" y="5073"/>
                    <a:pt x="5775" y="5096"/>
                    <a:pt x="5775" y="5049"/>
                  </a:cubicBezTo>
                  <a:cubicBezTo>
                    <a:pt x="5835" y="5049"/>
                    <a:pt x="5787" y="5096"/>
                    <a:pt x="5823" y="5108"/>
                  </a:cubicBezTo>
                  <a:cubicBezTo>
                    <a:pt x="5823" y="5144"/>
                    <a:pt x="5680" y="5120"/>
                    <a:pt x="5740" y="5215"/>
                  </a:cubicBezTo>
                  <a:cubicBezTo>
                    <a:pt x="5716" y="5227"/>
                    <a:pt x="5704" y="5287"/>
                    <a:pt x="5668" y="5299"/>
                  </a:cubicBezTo>
                  <a:cubicBezTo>
                    <a:pt x="5682" y="5299"/>
                    <a:pt x="5701" y="5301"/>
                    <a:pt x="5719" y="5301"/>
                  </a:cubicBezTo>
                  <a:cubicBezTo>
                    <a:pt x="5746" y="5301"/>
                    <a:pt x="5773" y="5296"/>
                    <a:pt x="5787" y="5275"/>
                  </a:cubicBezTo>
                  <a:lnTo>
                    <a:pt x="5763" y="5215"/>
                  </a:lnTo>
                  <a:cubicBezTo>
                    <a:pt x="5787" y="5204"/>
                    <a:pt x="5775" y="5156"/>
                    <a:pt x="5799" y="5156"/>
                  </a:cubicBezTo>
                  <a:cubicBezTo>
                    <a:pt x="5799" y="5166"/>
                    <a:pt x="5815" y="5183"/>
                    <a:pt x="5833" y="5183"/>
                  </a:cubicBezTo>
                  <a:cubicBezTo>
                    <a:pt x="5838" y="5183"/>
                    <a:pt x="5842" y="5182"/>
                    <a:pt x="5847" y="5180"/>
                  </a:cubicBezTo>
                  <a:cubicBezTo>
                    <a:pt x="5841" y="5174"/>
                    <a:pt x="5838" y="5174"/>
                    <a:pt x="5835" y="5174"/>
                  </a:cubicBezTo>
                  <a:cubicBezTo>
                    <a:pt x="5832" y="5174"/>
                    <a:pt x="5829" y="5174"/>
                    <a:pt x="5823" y="5168"/>
                  </a:cubicBezTo>
                  <a:cubicBezTo>
                    <a:pt x="5871" y="5144"/>
                    <a:pt x="5859" y="5096"/>
                    <a:pt x="5894" y="5061"/>
                  </a:cubicBezTo>
                  <a:lnTo>
                    <a:pt x="5894" y="5061"/>
                  </a:lnTo>
                  <a:cubicBezTo>
                    <a:pt x="5885" y="5063"/>
                    <a:pt x="5878" y="5064"/>
                    <a:pt x="5871" y="5064"/>
                  </a:cubicBezTo>
                  <a:cubicBezTo>
                    <a:pt x="5841" y="5064"/>
                    <a:pt x="5826" y="5047"/>
                    <a:pt x="5787" y="5037"/>
                  </a:cubicBezTo>
                  <a:cubicBezTo>
                    <a:pt x="5782" y="5016"/>
                    <a:pt x="5786" y="5011"/>
                    <a:pt x="5794" y="5011"/>
                  </a:cubicBezTo>
                  <a:cubicBezTo>
                    <a:pt x="5801" y="5011"/>
                    <a:pt x="5812" y="5016"/>
                    <a:pt x="5823" y="5016"/>
                  </a:cubicBezTo>
                  <a:cubicBezTo>
                    <a:pt x="5827" y="5016"/>
                    <a:pt x="5831" y="5015"/>
                    <a:pt x="5835" y="5013"/>
                  </a:cubicBezTo>
                  <a:lnTo>
                    <a:pt x="5835" y="5013"/>
                  </a:lnTo>
                  <a:cubicBezTo>
                    <a:pt x="5835" y="5013"/>
                    <a:pt x="5823" y="5025"/>
                    <a:pt x="5835" y="5025"/>
                  </a:cubicBezTo>
                  <a:lnTo>
                    <a:pt x="5847" y="4989"/>
                  </a:lnTo>
                  <a:cubicBezTo>
                    <a:pt x="5906" y="4989"/>
                    <a:pt x="5871" y="5061"/>
                    <a:pt x="5918" y="5061"/>
                  </a:cubicBezTo>
                  <a:cubicBezTo>
                    <a:pt x="5926" y="5065"/>
                    <a:pt x="5933" y="5066"/>
                    <a:pt x="5938" y="5066"/>
                  </a:cubicBezTo>
                  <a:cubicBezTo>
                    <a:pt x="5960" y="5066"/>
                    <a:pt x="5959" y="5035"/>
                    <a:pt x="5972" y="5035"/>
                  </a:cubicBezTo>
                  <a:cubicBezTo>
                    <a:pt x="5974" y="5035"/>
                    <a:pt x="5976" y="5036"/>
                    <a:pt x="5978" y="5037"/>
                  </a:cubicBezTo>
                  <a:cubicBezTo>
                    <a:pt x="5978" y="5037"/>
                    <a:pt x="5978" y="5037"/>
                    <a:pt x="5978" y="5025"/>
                  </a:cubicBezTo>
                  <a:lnTo>
                    <a:pt x="5990" y="5025"/>
                  </a:lnTo>
                  <a:cubicBezTo>
                    <a:pt x="6013" y="5013"/>
                    <a:pt x="6037" y="5001"/>
                    <a:pt x="6037" y="4965"/>
                  </a:cubicBezTo>
                  <a:cubicBezTo>
                    <a:pt x="6037" y="4968"/>
                    <a:pt x="6038" y="4969"/>
                    <a:pt x="6040" y="4969"/>
                  </a:cubicBezTo>
                  <a:cubicBezTo>
                    <a:pt x="6046" y="4969"/>
                    <a:pt x="6061" y="4951"/>
                    <a:pt x="6061" y="4942"/>
                  </a:cubicBezTo>
                  <a:cubicBezTo>
                    <a:pt x="6069" y="4925"/>
                    <a:pt x="6083" y="4897"/>
                    <a:pt x="6103" y="4897"/>
                  </a:cubicBezTo>
                  <a:cubicBezTo>
                    <a:pt x="6112" y="4897"/>
                    <a:pt x="6121" y="4903"/>
                    <a:pt x="6133" y="4918"/>
                  </a:cubicBezTo>
                  <a:cubicBezTo>
                    <a:pt x="6143" y="4914"/>
                    <a:pt x="6153" y="4913"/>
                    <a:pt x="6163" y="4913"/>
                  </a:cubicBezTo>
                  <a:cubicBezTo>
                    <a:pt x="6186" y="4913"/>
                    <a:pt x="6204" y="4921"/>
                    <a:pt x="6204" y="4930"/>
                  </a:cubicBezTo>
                  <a:lnTo>
                    <a:pt x="6264" y="4930"/>
                  </a:lnTo>
                  <a:lnTo>
                    <a:pt x="6275" y="4965"/>
                  </a:lnTo>
                  <a:cubicBezTo>
                    <a:pt x="6311" y="4942"/>
                    <a:pt x="6299" y="4918"/>
                    <a:pt x="6323" y="4858"/>
                  </a:cubicBezTo>
                  <a:cubicBezTo>
                    <a:pt x="6328" y="4860"/>
                    <a:pt x="6333" y="4860"/>
                    <a:pt x="6338" y="4860"/>
                  </a:cubicBezTo>
                  <a:cubicBezTo>
                    <a:pt x="6381" y="4860"/>
                    <a:pt x="6421" y="4820"/>
                    <a:pt x="6442" y="4799"/>
                  </a:cubicBezTo>
                  <a:lnTo>
                    <a:pt x="6454" y="4799"/>
                  </a:lnTo>
                  <a:lnTo>
                    <a:pt x="6430" y="4787"/>
                  </a:lnTo>
                  <a:cubicBezTo>
                    <a:pt x="6466" y="4775"/>
                    <a:pt x="6454" y="4751"/>
                    <a:pt x="6490" y="4739"/>
                  </a:cubicBezTo>
                  <a:lnTo>
                    <a:pt x="6514" y="4739"/>
                  </a:lnTo>
                  <a:cubicBezTo>
                    <a:pt x="6514" y="4739"/>
                    <a:pt x="6502" y="4751"/>
                    <a:pt x="6502" y="4751"/>
                  </a:cubicBezTo>
                  <a:lnTo>
                    <a:pt x="6502" y="4763"/>
                  </a:lnTo>
                  <a:cubicBezTo>
                    <a:pt x="6510" y="4769"/>
                    <a:pt x="6517" y="4772"/>
                    <a:pt x="6523" y="4772"/>
                  </a:cubicBezTo>
                  <a:cubicBezTo>
                    <a:pt x="6548" y="4772"/>
                    <a:pt x="6555" y="4726"/>
                    <a:pt x="6578" y="4726"/>
                  </a:cubicBezTo>
                  <a:cubicBezTo>
                    <a:pt x="6580" y="4726"/>
                    <a:pt x="6583" y="4727"/>
                    <a:pt x="6585" y="4727"/>
                  </a:cubicBezTo>
                  <a:lnTo>
                    <a:pt x="6573" y="4727"/>
                  </a:lnTo>
                  <a:cubicBezTo>
                    <a:pt x="6591" y="4736"/>
                    <a:pt x="6621" y="4764"/>
                    <a:pt x="6636" y="4764"/>
                  </a:cubicBezTo>
                  <a:cubicBezTo>
                    <a:pt x="6641" y="4764"/>
                    <a:pt x="6645" y="4761"/>
                    <a:pt x="6645" y="4751"/>
                  </a:cubicBezTo>
                  <a:cubicBezTo>
                    <a:pt x="6645" y="4751"/>
                    <a:pt x="6656" y="4739"/>
                    <a:pt x="6656" y="4727"/>
                  </a:cubicBezTo>
                  <a:cubicBezTo>
                    <a:pt x="6656" y="4718"/>
                    <a:pt x="6664" y="4700"/>
                    <a:pt x="6667" y="4700"/>
                  </a:cubicBezTo>
                  <a:cubicBezTo>
                    <a:pt x="6668" y="4700"/>
                    <a:pt x="6668" y="4701"/>
                    <a:pt x="6668" y="4704"/>
                  </a:cubicBezTo>
                  <a:lnTo>
                    <a:pt x="6716" y="4704"/>
                  </a:lnTo>
                  <a:cubicBezTo>
                    <a:pt x="6728" y="4704"/>
                    <a:pt x="6740" y="4692"/>
                    <a:pt x="6752" y="4680"/>
                  </a:cubicBezTo>
                  <a:cubicBezTo>
                    <a:pt x="6759" y="4673"/>
                    <a:pt x="6761" y="4666"/>
                    <a:pt x="6763" y="4666"/>
                  </a:cubicBezTo>
                  <a:cubicBezTo>
                    <a:pt x="6764" y="4666"/>
                    <a:pt x="6764" y="4670"/>
                    <a:pt x="6764" y="4680"/>
                  </a:cubicBezTo>
                  <a:lnTo>
                    <a:pt x="6752" y="4680"/>
                  </a:lnTo>
                  <a:lnTo>
                    <a:pt x="6764" y="4704"/>
                  </a:lnTo>
                  <a:cubicBezTo>
                    <a:pt x="6768" y="4700"/>
                    <a:pt x="6772" y="4698"/>
                    <a:pt x="6775" y="4698"/>
                  </a:cubicBezTo>
                  <a:cubicBezTo>
                    <a:pt x="6782" y="4698"/>
                    <a:pt x="6787" y="4704"/>
                    <a:pt x="6787" y="4704"/>
                  </a:cubicBezTo>
                  <a:cubicBezTo>
                    <a:pt x="6801" y="4712"/>
                    <a:pt x="6812" y="4716"/>
                    <a:pt x="6822" y="4716"/>
                  </a:cubicBezTo>
                  <a:cubicBezTo>
                    <a:pt x="6858" y="4716"/>
                    <a:pt x="6878" y="4672"/>
                    <a:pt x="6921" y="4672"/>
                  </a:cubicBezTo>
                  <a:cubicBezTo>
                    <a:pt x="6931" y="4672"/>
                    <a:pt x="6942" y="4674"/>
                    <a:pt x="6954" y="4680"/>
                  </a:cubicBezTo>
                  <a:cubicBezTo>
                    <a:pt x="6954" y="4644"/>
                    <a:pt x="6918" y="4632"/>
                    <a:pt x="6918" y="4620"/>
                  </a:cubicBezTo>
                  <a:cubicBezTo>
                    <a:pt x="6918" y="4596"/>
                    <a:pt x="6954" y="4561"/>
                    <a:pt x="6966" y="4537"/>
                  </a:cubicBezTo>
                  <a:cubicBezTo>
                    <a:pt x="7002" y="4573"/>
                    <a:pt x="7109" y="4584"/>
                    <a:pt x="7109" y="4644"/>
                  </a:cubicBezTo>
                  <a:cubicBezTo>
                    <a:pt x="7168" y="4632"/>
                    <a:pt x="7085" y="4608"/>
                    <a:pt x="7109" y="4584"/>
                  </a:cubicBezTo>
                  <a:cubicBezTo>
                    <a:pt x="7097" y="4584"/>
                    <a:pt x="7073" y="4573"/>
                    <a:pt x="7049" y="4549"/>
                  </a:cubicBezTo>
                  <a:cubicBezTo>
                    <a:pt x="7040" y="4519"/>
                    <a:pt x="7070" y="4498"/>
                    <a:pt x="7094" y="4498"/>
                  </a:cubicBezTo>
                  <a:cubicBezTo>
                    <a:pt x="7100" y="4498"/>
                    <a:pt x="7105" y="4499"/>
                    <a:pt x="7109" y="4501"/>
                  </a:cubicBezTo>
                  <a:lnTo>
                    <a:pt x="7109" y="4549"/>
                  </a:lnTo>
                  <a:cubicBezTo>
                    <a:pt x="7156" y="4513"/>
                    <a:pt x="7121" y="4453"/>
                    <a:pt x="7145" y="4394"/>
                  </a:cubicBezTo>
                  <a:lnTo>
                    <a:pt x="7145" y="4394"/>
                  </a:lnTo>
                  <a:cubicBezTo>
                    <a:pt x="7192" y="4406"/>
                    <a:pt x="7180" y="4453"/>
                    <a:pt x="7192" y="4489"/>
                  </a:cubicBezTo>
                  <a:lnTo>
                    <a:pt x="7240" y="4465"/>
                  </a:lnTo>
                  <a:lnTo>
                    <a:pt x="7252" y="4501"/>
                  </a:lnTo>
                  <a:cubicBezTo>
                    <a:pt x="7276" y="4489"/>
                    <a:pt x="7276" y="4453"/>
                    <a:pt x="7311" y="4453"/>
                  </a:cubicBezTo>
                  <a:cubicBezTo>
                    <a:pt x="7287" y="4501"/>
                    <a:pt x="7383" y="4477"/>
                    <a:pt x="7347" y="4525"/>
                  </a:cubicBezTo>
                  <a:cubicBezTo>
                    <a:pt x="7349" y="4526"/>
                    <a:pt x="7351" y="4526"/>
                    <a:pt x="7352" y="4526"/>
                  </a:cubicBezTo>
                  <a:cubicBezTo>
                    <a:pt x="7366" y="4526"/>
                    <a:pt x="7370" y="4496"/>
                    <a:pt x="7375" y="4496"/>
                  </a:cubicBezTo>
                  <a:cubicBezTo>
                    <a:pt x="7377" y="4496"/>
                    <a:pt x="7380" y="4501"/>
                    <a:pt x="7383" y="4513"/>
                  </a:cubicBezTo>
                  <a:cubicBezTo>
                    <a:pt x="7389" y="4489"/>
                    <a:pt x="7383" y="4483"/>
                    <a:pt x="7374" y="4483"/>
                  </a:cubicBezTo>
                  <a:cubicBezTo>
                    <a:pt x="7365" y="4483"/>
                    <a:pt x="7353" y="4489"/>
                    <a:pt x="7347" y="4489"/>
                  </a:cubicBezTo>
                  <a:cubicBezTo>
                    <a:pt x="7323" y="4430"/>
                    <a:pt x="7395" y="4453"/>
                    <a:pt x="7418" y="4430"/>
                  </a:cubicBezTo>
                  <a:lnTo>
                    <a:pt x="7418" y="4430"/>
                  </a:lnTo>
                  <a:cubicBezTo>
                    <a:pt x="7418" y="4453"/>
                    <a:pt x="7407" y="4465"/>
                    <a:pt x="7442" y="4477"/>
                  </a:cubicBezTo>
                  <a:cubicBezTo>
                    <a:pt x="7442" y="4460"/>
                    <a:pt x="7448" y="4444"/>
                    <a:pt x="7460" y="4444"/>
                  </a:cubicBezTo>
                  <a:cubicBezTo>
                    <a:pt x="7465" y="4444"/>
                    <a:pt x="7471" y="4447"/>
                    <a:pt x="7478" y="4453"/>
                  </a:cubicBezTo>
                  <a:cubicBezTo>
                    <a:pt x="7472" y="4436"/>
                    <a:pt x="7481" y="4433"/>
                    <a:pt x="7493" y="4433"/>
                  </a:cubicBezTo>
                  <a:cubicBezTo>
                    <a:pt x="7499" y="4433"/>
                    <a:pt x="7505" y="4433"/>
                    <a:pt x="7511" y="4433"/>
                  </a:cubicBezTo>
                  <a:cubicBezTo>
                    <a:pt x="7517" y="4433"/>
                    <a:pt x="7523" y="4433"/>
                    <a:pt x="7526" y="4430"/>
                  </a:cubicBezTo>
                  <a:cubicBezTo>
                    <a:pt x="7514" y="4430"/>
                    <a:pt x="7478" y="4418"/>
                    <a:pt x="7478" y="4382"/>
                  </a:cubicBezTo>
                  <a:cubicBezTo>
                    <a:pt x="7490" y="4358"/>
                    <a:pt x="7502" y="4346"/>
                    <a:pt x="7537" y="4346"/>
                  </a:cubicBezTo>
                  <a:lnTo>
                    <a:pt x="7514" y="4334"/>
                  </a:lnTo>
                  <a:cubicBezTo>
                    <a:pt x="7517" y="4318"/>
                    <a:pt x="7523" y="4313"/>
                    <a:pt x="7531" y="4313"/>
                  </a:cubicBezTo>
                  <a:cubicBezTo>
                    <a:pt x="7547" y="4313"/>
                    <a:pt x="7572" y="4339"/>
                    <a:pt x="7594" y="4339"/>
                  </a:cubicBezTo>
                  <a:cubicBezTo>
                    <a:pt x="7599" y="4339"/>
                    <a:pt x="7604" y="4338"/>
                    <a:pt x="7609" y="4334"/>
                  </a:cubicBezTo>
                  <a:lnTo>
                    <a:pt x="7609" y="4334"/>
                  </a:lnTo>
                  <a:cubicBezTo>
                    <a:pt x="7597" y="4358"/>
                    <a:pt x="7585" y="4358"/>
                    <a:pt x="7573" y="4394"/>
                  </a:cubicBezTo>
                  <a:cubicBezTo>
                    <a:pt x="7585" y="4370"/>
                    <a:pt x="7621" y="4334"/>
                    <a:pt x="7645" y="4311"/>
                  </a:cubicBezTo>
                  <a:lnTo>
                    <a:pt x="7692" y="4358"/>
                  </a:lnTo>
                  <a:cubicBezTo>
                    <a:pt x="7692" y="4323"/>
                    <a:pt x="7740" y="4346"/>
                    <a:pt x="7728" y="4311"/>
                  </a:cubicBezTo>
                  <a:lnTo>
                    <a:pt x="7728" y="4311"/>
                  </a:lnTo>
                  <a:cubicBezTo>
                    <a:pt x="7776" y="4323"/>
                    <a:pt x="7704" y="4358"/>
                    <a:pt x="7704" y="4394"/>
                  </a:cubicBezTo>
                  <a:cubicBezTo>
                    <a:pt x="7708" y="4395"/>
                    <a:pt x="7712" y="4395"/>
                    <a:pt x="7715" y="4395"/>
                  </a:cubicBezTo>
                  <a:cubicBezTo>
                    <a:pt x="7749" y="4395"/>
                    <a:pt x="7742" y="4355"/>
                    <a:pt x="7765" y="4355"/>
                  </a:cubicBezTo>
                  <a:cubicBezTo>
                    <a:pt x="7773" y="4355"/>
                    <a:pt x="7783" y="4359"/>
                    <a:pt x="7799" y="4370"/>
                  </a:cubicBezTo>
                  <a:lnTo>
                    <a:pt x="7788" y="4406"/>
                  </a:lnTo>
                  <a:cubicBezTo>
                    <a:pt x="7796" y="4406"/>
                    <a:pt x="7819" y="4386"/>
                    <a:pt x="7834" y="4386"/>
                  </a:cubicBezTo>
                  <a:cubicBezTo>
                    <a:pt x="7836" y="4386"/>
                    <a:pt x="7838" y="4386"/>
                    <a:pt x="7839" y="4387"/>
                  </a:cubicBezTo>
                  <a:lnTo>
                    <a:pt x="7839" y="4387"/>
                  </a:lnTo>
                  <a:cubicBezTo>
                    <a:pt x="7834" y="4382"/>
                    <a:pt x="7832" y="4382"/>
                    <a:pt x="7823" y="4382"/>
                  </a:cubicBezTo>
                  <a:cubicBezTo>
                    <a:pt x="7811" y="4311"/>
                    <a:pt x="7895" y="4323"/>
                    <a:pt x="7871" y="4251"/>
                  </a:cubicBezTo>
                  <a:lnTo>
                    <a:pt x="7847" y="4251"/>
                  </a:lnTo>
                  <a:cubicBezTo>
                    <a:pt x="7867" y="4231"/>
                    <a:pt x="7887" y="4186"/>
                    <a:pt x="7914" y="4186"/>
                  </a:cubicBezTo>
                  <a:cubicBezTo>
                    <a:pt x="7919" y="4186"/>
                    <a:pt x="7925" y="4188"/>
                    <a:pt x="7930" y="4192"/>
                  </a:cubicBezTo>
                  <a:cubicBezTo>
                    <a:pt x="7954" y="4215"/>
                    <a:pt x="7918" y="4251"/>
                    <a:pt x="7918" y="4263"/>
                  </a:cubicBezTo>
                  <a:cubicBezTo>
                    <a:pt x="7954" y="4263"/>
                    <a:pt x="7930" y="4180"/>
                    <a:pt x="7966" y="4180"/>
                  </a:cubicBezTo>
                  <a:cubicBezTo>
                    <a:pt x="7942" y="4168"/>
                    <a:pt x="7942" y="4144"/>
                    <a:pt x="7954" y="4120"/>
                  </a:cubicBezTo>
                  <a:cubicBezTo>
                    <a:pt x="7930" y="4120"/>
                    <a:pt x="7871" y="4120"/>
                    <a:pt x="7883" y="4156"/>
                  </a:cubicBezTo>
                  <a:lnTo>
                    <a:pt x="7895" y="4156"/>
                  </a:lnTo>
                  <a:cubicBezTo>
                    <a:pt x="7895" y="4180"/>
                    <a:pt x="7883" y="4180"/>
                    <a:pt x="7883" y="4192"/>
                  </a:cubicBezTo>
                  <a:cubicBezTo>
                    <a:pt x="7878" y="4193"/>
                    <a:pt x="7874" y="4194"/>
                    <a:pt x="7870" y="4194"/>
                  </a:cubicBezTo>
                  <a:cubicBezTo>
                    <a:pt x="7850" y="4194"/>
                    <a:pt x="7857" y="4166"/>
                    <a:pt x="7847" y="4156"/>
                  </a:cubicBezTo>
                  <a:cubicBezTo>
                    <a:pt x="7799" y="4156"/>
                    <a:pt x="7859" y="4227"/>
                    <a:pt x="7811" y="4239"/>
                  </a:cubicBezTo>
                  <a:lnTo>
                    <a:pt x="7799" y="4215"/>
                  </a:lnTo>
                  <a:cubicBezTo>
                    <a:pt x="7776" y="4239"/>
                    <a:pt x="7740" y="4251"/>
                    <a:pt x="7752" y="4299"/>
                  </a:cubicBezTo>
                  <a:cubicBezTo>
                    <a:pt x="7744" y="4291"/>
                    <a:pt x="7737" y="4288"/>
                    <a:pt x="7731" y="4288"/>
                  </a:cubicBezTo>
                  <a:cubicBezTo>
                    <a:pt x="7711" y="4288"/>
                    <a:pt x="7695" y="4316"/>
                    <a:pt x="7679" y="4316"/>
                  </a:cubicBezTo>
                  <a:cubicBezTo>
                    <a:pt x="7676" y="4316"/>
                    <a:pt x="7672" y="4314"/>
                    <a:pt x="7668" y="4311"/>
                  </a:cubicBezTo>
                  <a:cubicBezTo>
                    <a:pt x="7653" y="4265"/>
                    <a:pt x="7666" y="4256"/>
                    <a:pt x="7686" y="4256"/>
                  </a:cubicBezTo>
                  <a:cubicBezTo>
                    <a:pt x="7700" y="4256"/>
                    <a:pt x="7718" y="4261"/>
                    <a:pt x="7733" y="4261"/>
                  </a:cubicBezTo>
                  <a:cubicBezTo>
                    <a:pt x="7748" y="4261"/>
                    <a:pt x="7760" y="4256"/>
                    <a:pt x="7764" y="4239"/>
                  </a:cubicBezTo>
                  <a:cubicBezTo>
                    <a:pt x="7740" y="4215"/>
                    <a:pt x="7776" y="4180"/>
                    <a:pt x="7776" y="4156"/>
                  </a:cubicBezTo>
                  <a:lnTo>
                    <a:pt x="7776" y="4156"/>
                  </a:lnTo>
                  <a:lnTo>
                    <a:pt x="7704" y="4215"/>
                  </a:lnTo>
                  <a:cubicBezTo>
                    <a:pt x="7696" y="4207"/>
                    <a:pt x="7677" y="4183"/>
                    <a:pt x="7666" y="4183"/>
                  </a:cubicBezTo>
                  <a:cubicBezTo>
                    <a:pt x="7660" y="4183"/>
                    <a:pt x="7657" y="4188"/>
                    <a:pt x="7657" y="4203"/>
                  </a:cubicBezTo>
                  <a:cubicBezTo>
                    <a:pt x="7635" y="4214"/>
                    <a:pt x="7642" y="4253"/>
                    <a:pt x="7627" y="4253"/>
                  </a:cubicBezTo>
                  <a:cubicBezTo>
                    <a:pt x="7626" y="4253"/>
                    <a:pt x="7623" y="4252"/>
                    <a:pt x="7621" y="4251"/>
                  </a:cubicBezTo>
                  <a:cubicBezTo>
                    <a:pt x="7609" y="4251"/>
                    <a:pt x="7609" y="4227"/>
                    <a:pt x="7609" y="4215"/>
                  </a:cubicBezTo>
                  <a:cubicBezTo>
                    <a:pt x="7585" y="4215"/>
                    <a:pt x="7597" y="4251"/>
                    <a:pt x="7585" y="4263"/>
                  </a:cubicBezTo>
                  <a:cubicBezTo>
                    <a:pt x="7549" y="4263"/>
                    <a:pt x="7585" y="4215"/>
                    <a:pt x="7561" y="4215"/>
                  </a:cubicBezTo>
                  <a:cubicBezTo>
                    <a:pt x="7553" y="4232"/>
                    <a:pt x="7545" y="4237"/>
                    <a:pt x="7536" y="4237"/>
                  </a:cubicBezTo>
                  <a:cubicBezTo>
                    <a:pt x="7524" y="4237"/>
                    <a:pt x="7511" y="4225"/>
                    <a:pt x="7498" y="4225"/>
                  </a:cubicBezTo>
                  <a:cubicBezTo>
                    <a:pt x="7495" y="4225"/>
                    <a:pt x="7493" y="4226"/>
                    <a:pt x="7490" y="4227"/>
                  </a:cubicBezTo>
                  <a:cubicBezTo>
                    <a:pt x="7514" y="4275"/>
                    <a:pt x="7395" y="4334"/>
                    <a:pt x="7466" y="4370"/>
                  </a:cubicBezTo>
                  <a:lnTo>
                    <a:pt x="7418" y="4418"/>
                  </a:lnTo>
                  <a:cubicBezTo>
                    <a:pt x="7383" y="4394"/>
                    <a:pt x="7442" y="4334"/>
                    <a:pt x="7407" y="4287"/>
                  </a:cubicBezTo>
                  <a:lnTo>
                    <a:pt x="7454" y="4275"/>
                  </a:lnTo>
                  <a:cubicBezTo>
                    <a:pt x="7449" y="4260"/>
                    <a:pt x="7442" y="4254"/>
                    <a:pt x="7435" y="4254"/>
                  </a:cubicBezTo>
                  <a:cubicBezTo>
                    <a:pt x="7413" y="4254"/>
                    <a:pt x="7382" y="4296"/>
                    <a:pt x="7349" y="4296"/>
                  </a:cubicBezTo>
                  <a:cubicBezTo>
                    <a:pt x="7336" y="4296"/>
                    <a:pt x="7324" y="4290"/>
                    <a:pt x="7311" y="4275"/>
                  </a:cubicBezTo>
                  <a:cubicBezTo>
                    <a:pt x="7301" y="4280"/>
                    <a:pt x="7298" y="4283"/>
                    <a:pt x="7292" y="4283"/>
                  </a:cubicBezTo>
                  <a:cubicBezTo>
                    <a:pt x="7283" y="4283"/>
                    <a:pt x="7270" y="4277"/>
                    <a:pt x="7228" y="4263"/>
                  </a:cubicBezTo>
                  <a:lnTo>
                    <a:pt x="7228" y="4263"/>
                  </a:lnTo>
                  <a:lnTo>
                    <a:pt x="7264" y="4334"/>
                  </a:lnTo>
                  <a:cubicBezTo>
                    <a:pt x="7228" y="4323"/>
                    <a:pt x="7216" y="4287"/>
                    <a:pt x="7204" y="4275"/>
                  </a:cubicBezTo>
                  <a:cubicBezTo>
                    <a:pt x="7192" y="4287"/>
                    <a:pt x="7180" y="4287"/>
                    <a:pt x="7156" y="4287"/>
                  </a:cubicBezTo>
                  <a:cubicBezTo>
                    <a:pt x="7168" y="4275"/>
                    <a:pt x="7168" y="4263"/>
                    <a:pt x="7180" y="4263"/>
                  </a:cubicBezTo>
                  <a:cubicBezTo>
                    <a:pt x="7166" y="4249"/>
                    <a:pt x="7158" y="4244"/>
                    <a:pt x="7153" y="4244"/>
                  </a:cubicBezTo>
                  <a:cubicBezTo>
                    <a:pt x="7145" y="4244"/>
                    <a:pt x="7145" y="4256"/>
                    <a:pt x="7145" y="4263"/>
                  </a:cubicBezTo>
                  <a:cubicBezTo>
                    <a:pt x="7133" y="4287"/>
                    <a:pt x="7121" y="4287"/>
                    <a:pt x="7097" y="4287"/>
                  </a:cubicBezTo>
                  <a:lnTo>
                    <a:pt x="7109" y="4263"/>
                  </a:lnTo>
                  <a:lnTo>
                    <a:pt x="7109" y="4263"/>
                  </a:lnTo>
                  <a:cubicBezTo>
                    <a:pt x="7097" y="4275"/>
                    <a:pt x="7085" y="4287"/>
                    <a:pt x="7097" y="4299"/>
                  </a:cubicBezTo>
                  <a:cubicBezTo>
                    <a:pt x="7085" y="4299"/>
                    <a:pt x="7085" y="4299"/>
                    <a:pt x="7073" y="4311"/>
                  </a:cubicBezTo>
                  <a:cubicBezTo>
                    <a:pt x="7085" y="4311"/>
                    <a:pt x="7109" y="4346"/>
                    <a:pt x="7133" y="4358"/>
                  </a:cubicBezTo>
                  <a:cubicBezTo>
                    <a:pt x="7122" y="4356"/>
                    <a:pt x="7111" y="4356"/>
                    <a:pt x="7101" y="4356"/>
                  </a:cubicBezTo>
                  <a:cubicBezTo>
                    <a:pt x="7069" y="4356"/>
                    <a:pt x="7042" y="4363"/>
                    <a:pt x="7015" y="4363"/>
                  </a:cubicBezTo>
                  <a:cubicBezTo>
                    <a:pt x="6995" y="4363"/>
                    <a:pt x="6975" y="4359"/>
                    <a:pt x="6954" y="4346"/>
                  </a:cubicBezTo>
                  <a:cubicBezTo>
                    <a:pt x="6954" y="4323"/>
                    <a:pt x="6966" y="4299"/>
                    <a:pt x="6954" y="4287"/>
                  </a:cubicBezTo>
                  <a:cubicBezTo>
                    <a:pt x="6930" y="4287"/>
                    <a:pt x="6906" y="4334"/>
                    <a:pt x="6918" y="4358"/>
                  </a:cubicBezTo>
                  <a:cubicBezTo>
                    <a:pt x="6918" y="4358"/>
                    <a:pt x="6906" y="4370"/>
                    <a:pt x="6906" y="4370"/>
                  </a:cubicBezTo>
                  <a:cubicBezTo>
                    <a:pt x="6895" y="4358"/>
                    <a:pt x="6883" y="4334"/>
                    <a:pt x="6871" y="4334"/>
                  </a:cubicBezTo>
                  <a:lnTo>
                    <a:pt x="6847" y="4334"/>
                  </a:lnTo>
                  <a:cubicBezTo>
                    <a:pt x="6859" y="4382"/>
                    <a:pt x="6799" y="4370"/>
                    <a:pt x="6799" y="4406"/>
                  </a:cubicBezTo>
                  <a:cubicBezTo>
                    <a:pt x="6811" y="4406"/>
                    <a:pt x="6823" y="4394"/>
                    <a:pt x="6835" y="4394"/>
                  </a:cubicBezTo>
                  <a:cubicBezTo>
                    <a:pt x="6825" y="4423"/>
                    <a:pt x="6824" y="4460"/>
                    <a:pt x="6810" y="4460"/>
                  </a:cubicBezTo>
                  <a:cubicBezTo>
                    <a:pt x="6807" y="4460"/>
                    <a:pt x="6804" y="4458"/>
                    <a:pt x="6799" y="4453"/>
                  </a:cubicBezTo>
                  <a:cubicBezTo>
                    <a:pt x="6823" y="4406"/>
                    <a:pt x="6740" y="4418"/>
                    <a:pt x="6787" y="4382"/>
                  </a:cubicBezTo>
                  <a:cubicBezTo>
                    <a:pt x="6775" y="4373"/>
                    <a:pt x="6768" y="4369"/>
                    <a:pt x="6764" y="4369"/>
                  </a:cubicBezTo>
                  <a:cubicBezTo>
                    <a:pt x="6747" y="4369"/>
                    <a:pt x="6778" y="4430"/>
                    <a:pt x="6740" y="4430"/>
                  </a:cubicBezTo>
                  <a:lnTo>
                    <a:pt x="6704" y="4406"/>
                  </a:lnTo>
                  <a:cubicBezTo>
                    <a:pt x="6698" y="4388"/>
                    <a:pt x="6707" y="4382"/>
                    <a:pt x="6716" y="4379"/>
                  </a:cubicBezTo>
                  <a:lnTo>
                    <a:pt x="6716" y="4379"/>
                  </a:lnTo>
                  <a:cubicBezTo>
                    <a:pt x="6716" y="4380"/>
                    <a:pt x="6716" y="4381"/>
                    <a:pt x="6716" y="4382"/>
                  </a:cubicBezTo>
                  <a:lnTo>
                    <a:pt x="6720" y="4378"/>
                  </a:lnTo>
                  <a:lnTo>
                    <a:pt x="6720" y="4378"/>
                  </a:lnTo>
                  <a:cubicBezTo>
                    <a:pt x="6719" y="4378"/>
                    <a:pt x="6718" y="4379"/>
                    <a:pt x="6716" y="4379"/>
                  </a:cubicBezTo>
                  <a:lnTo>
                    <a:pt x="6716" y="4379"/>
                  </a:lnTo>
                  <a:cubicBezTo>
                    <a:pt x="6721" y="4346"/>
                    <a:pt x="6800" y="4333"/>
                    <a:pt x="6835" y="4287"/>
                  </a:cubicBezTo>
                  <a:lnTo>
                    <a:pt x="6740" y="4287"/>
                  </a:lnTo>
                  <a:cubicBezTo>
                    <a:pt x="6633" y="4370"/>
                    <a:pt x="6478" y="4370"/>
                    <a:pt x="6406" y="4477"/>
                  </a:cubicBezTo>
                  <a:cubicBezTo>
                    <a:pt x="6406" y="4477"/>
                    <a:pt x="6406" y="4482"/>
                    <a:pt x="6406" y="4489"/>
                  </a:cubicBezTo>
                  <a:lnTo>
                    <a:pt x="6394" y="4525"/>
                  </a:lnTo>
                  <a:cubicBezTo>
                    <a:pt x="6359" y="4501"/>
                    <a:pt x="6323" y="4513"/>
                    <a:pt x="6275" y="4501"/>
                  </a:cubicBezTo>
                  <a:lnTo>
                    <a:pt x="6275" y="4501"/>
                  </a:lnTo>
                  <a:cubicBezTo>
                    <a:pt x="6299" y="4513"/>
                    <a:pt x="6299" y="4513"/>
                    <a:pt x="6311" y="4537"/>
                  </a:cubicBezTo>
                  <a:cubicBezTo>
                    <a:pt x="6323" y="4573"/>
                    <a:pt x="6323" y="4584"/>
                    <a:pt x="6287" y="4584"/>
                  </a:cubicBezTo>
                  <a:cubicBezTo>
                    <a:pt x="6278" y="4566"/>
                    <a:pt x="6291" y="4562"/>
                    <a:pt x="6279" y="4555"/>
                  </a:cubicBezTo>
                  <a:lnTo>
                    <a:pt x="6279" y="4555"/>
                  </a:lnTo>
                  <a:cubicBezTo>
                    <a:pt x="6285" y="4563"/>
                    <a:pt x="6280" y="4576"/>
                    <a:pt x="6264" y="4584"/>
                  </a:cubicBezTo>
                  <a:cubicBezTo>
                    <a:pt x="6240" y="4573"/>
                    <a:pt x="6216" y="4584"/>
                    <a:pt x="6204" y="4561"/>
                  </a:cubicBezTo>
                  <a:cubicBezTo>
                    <a:pt x="6204" y="4549"/>
                    <a:pt x="6216" y="4549"/>
                    <a:pt x="6228" y="4549"/>
                  </a:cubicBezTo>
                  <a:cubicBezTo>
                    <a:pt x="6228" y="4549"/>
                    <a:pt x="6180" y="4549"/>
                    <a:pt x="6204" y="4513"/>
                  </a:cubicBezTo>
                  <a:lnTo>
                    <a:pt x="6204" y="4513"/>
                  </a:lnTo>
                  <a:lnTo>
                    <a:pt x="6168" y="4537"/>
                  </a:lnTo>
                  <a:cubicBezTo>
                    <a:pt x="6144" y="4525"/>
                    <a:pt x="6168" y="4489"/>
                    <a:pt x="6156" y="4489"/>
                  </a:cubicBezTo>
                  <a:lnTo>
                    <a:pt x="6156" y="4489"/>
                  </a:lnTo>
                  <a:cubicBezTo>
                    <a:pt x="6109" y="4525"/>
                    <a:pt x="6109" y="4596"/>
                    <a:pt x="6061" y="4632"/>
                  </a:cubicBezTo>
                  <a:cubicBezTo>
                    <a:pt x="6061" y="4614"/>
                    <a:pt x="6047" y="4581"/>
                    <a:pt x="6046" y="4573"/>
                  </a:cubicBezTo>
                  <a:lnTo>
                    <a:pt x="6046" y="4573"/>
                  </a:lnTo>
                  <a:cubicBezTo>
                    <a:pt x="6013" y="4576"/>
                    <a:pt x="5997" y="4626"/>
                    <a:pt x="5973" y="4657"/>
                  </a:cubicBezTo>
                  <a:lnTo>
                    <a:pt x="5973" y="4657"/>
                  </a:lnTo>
                  <a:cubicBezTo>
                    <a:pt x="5833" y="4681"/>
                    <a:pt x="5726" y="4727"/>
                    <a:pt x="5585" y="4727"/>
                  </a:cubicBezTo>
                  <a:lnTo>
                    <a:pt x="5573" y="4799"/>
                  </a:lnTo>
                  <a:lnTo>
                    <a:pt x="5525" y="4775"/>
                  </a:lnTo>
                  <a:cubicBezTo>
                    <a:pt x="5382" y="4787"/>
                    <a:pt x="5311" y="4870"/>
                    <a:pt x="5192" y="4942"/>
                  </a:cubicBezTo>
                  <a:cubicBezTo>
                    <a:pt x="5186" y="4946"/>
                    <a:pt x="5181" y="4947"/>
                    <a:pt x="5177" y="4947"/>
                  </a:cubicBezTo>
                  <a:cubicBezTo>
                    <a:pt x="5155" y="4947"/>
                    <a:pt x="5150" y="4906"/>
                    <a:pt x="5121" y="4906"/>
                  </a:cubicBezTo>
                  <a:cubicBezTo>
                    <a:pt x="5037" y="4942"/>
                    <a:pt x="5049" y="5013"/>
                    <a:pt x="4978" y="5061"/>
                  </a:cubicBezTo>
                  <a:cubicBezTo>
                    <a:pt x="4988" y="5041"/>
                    <a:pt x="4981" y="4996"/>
                    <a:pt x="4957" y="4996"/>
                  </a:cubicBezTo>
                  <a:cubicBezTo>
                    <a:pt x="4953" y="4996"/>
                    <a:pt x="4948" y="4997"/>
                    <a:pt x="4942" y="5001"/>
                  </a:cubicBezTo>
                  <a:cubicBezTo>
                    <a:pt x="4942" y="5013"/>
                    <a:pt x="4954" y="5049"/>
                    <a:pt x="4930" y="5049"/>
                  </a:cubicBezTo>
                  <a:lnTo>
                    <a:pt x="4930" y="5025"/>
                  </a:lnTo>
                  <a:cubicBezTo>
                    <a:pt x="4921" y="5019"/>
                    <a:pt x="4915" y="5017"/>
                    <a:pt x="4909" y="5017"/>
                  </a:cubicBezTo>
                  <a:cubicBezTo>
                    <a:pt x="4892" y="5017"/>
                    <a:pt x="4883" y="5040"/>
                    <a:pt x="4847" y="5049"/>
                  </a:cubicBezTo>
                  <a:cubicBezTo>
                    <a:pt x="4775" y="5085"/>
                    <a:pt x="4728" y="5156"/>
                    <a:pt x="4704" y="5251"/>
                  </a:cubicBezTo>
                  <a:cubicBezTo>
                    <a:pt x="4697" y="5254"/>
                    <a:pt x="4692" y="5255"/>
                    <a:pt x="4687" y="5255"/>
                  </a:cubicBezTo>
                  <a:cubicBezTo>
                    <a:pt x="4652" y="5255"/>
                    <a:pt x="4679" y="5180"/>
                    <a:pt x="4668" y="5180"/>
                  </a:cubicBezTo>
                  <a:cubicBezTo>
                    <a:pt x="4716" y="5180"/>
                    <a:pt x="4692" y="5156"/>
                    <a:pt x="4692" y="5132"/>
                  </a:cubicBezTo>
                  <a:lnTo>
                    <a:pt x="4692" y="5132"/>
                  </a:lnTo>
                  <a:cubicBezTo>
                    <a:pt x="4677" y="5147"/>
                    <a:pt x="4667" y="5162"/>
                    <a:pt x="4652" y="5162"/>
                  </a:cubicBezTo>
                  <a:cubicBezTo>
                    <a:pt x="4643" y="5162"/>
                    <a:pt x="4634" y="5157"/>
                    <a:pt x="4620" y="5144"/>
                  </a:cubicBezTo>
                  <a:cubicBezTo>
                    <a:pt x="4585" y="5168"/>
                    <a:pt x="4573" y="5168"/>
                    <a:pt x="4549" y="5215"/>
                  </a:cubicBezTo>
                  <a:cubicBezTo>
                    <a:pt x="4553" y="5207"/>
                    <a:pt x="4559" y="5203"/>
                    <a:pt x="4565" y="5203"/>
                  </a:cubicBezTo>
                  <a:cubicBezTo>
                    <a:pt x="4575" y="5203"/>
                    <a:pt x="4585" y="5216"/>
                    <a:pt x="4585" y="5239"/>
                  </a:cubicBezTo>
                  <a:cubicBezTo>
                    <a:pt x="4561" y="5239"/>
                    <a:pt x="4527" y="5260"/>
                    <a:pt x="4499" y="5260"/>
                  </a:cubicBezTo>
                  <a:cubicBezTo>
                    <a:pt x="4486" y="5260"/>
                    <a:pt x="4474" y="5255"/>
                    <a:pt x="4466" y="5239"/>
                  </a:cubicBezTo>
                  <a:cubicBezTo>
                    <a:pt x="4323" y="5335"/>
                    <a:pt x="4156" y="5418"/>
                    <a:pt x="4001" y="5501"/>
                  </a:cubicBezTo>
                  <a:cubicBezTo>
                    <a:pt x="3997" y="5519"/>
                    <a:pt x="3999" y="5523"/>
                    <a:pt x="4003" y="5523"/>
                  </a:cubicBezTo>
                  <a:cubicBezTo>
                    <a:pt x="4007" y="5523"/>
                    <a:pt x="4013" y="5518"/>
                    <a:pt x="4015" y="5518"/>
                  </a:cubicBezTo>
                  <a:lnTo>
                    <a:pt x="4015" y="5518"/>
                  </a:lnTo>
                  <a:cubicBezTo>
                    <a:pt x="4016" y="5518"/>
                    <a:pt x="4016" y="5520"/>
                    <a:pt x="4013" y="5525"/>
                  </a:cubicBezTo>
                  <a:cubicBezTo>
                    <a:pt x="4007" y="5555"/>
                    <a:pt x="3998" y="5558"/>
                    <a:pt x="3989" y="5558"/>
                  </a:cubicBezTo>
                  <a:cubicBezTo>
                    <a:pt x="3987" y="5558"/>
                    <a:pt x="3985" y="5558"/>
                    <a:pt x="3983" y="5558"/>
                  </a:cubicBezTo>
                  <a:cubicBezTo>
                    <a:pt x="3976" y="5558"/>
                    <a:pt x="3970" y="5559"/>
                    <a:pt x="3966" y="5573"/>
                  </a:cubicBezTo>
                  <a:lnTo>
                    <a:pt x="3966" y="5549"/>
                  </a:lnTo>
                  <a:cubicBezTo>
                    <a:pt x="3918" y="5573"/>
                    <a:pt x="3894" y="5644"/>
                    <a:pt x="3870" y="5704"/>
                  </a:cubicBezTo>
                  <a:cubicBezTo>
                    <a:pt x="3858" y="5668"/>
                    <a:pt x="3811" y="5692"/>
                    <a:pt x="3847" y="5656"/>
                  </a:cubicBezTo>
                  <a:lnTo>
                    <a:pt x="3847" y="5656"/>
                  </a:lnTo>
                  <a:cubicBezTo>
                    <a:pt x="3844" y="5658"/>
                    <a:pt x="3841" y="5659"/>
                    <a:pt x="3838" y="5659"/>
                  </a:cubicBezTo>
                  <a:cubicBezTo>
                    <a:pt x="3809" y="5659"/>
                    <a:pt x="3740" y="5590"/>
                    <a:pt x="3721" y="5590"/>
                  </a:cubicBezTo>
                  <a:cubicBezTo>
                    <a:pt x="3717" y="5590"/>
                    <a:pt x="3716" y="5592"/>
                    <a:pt x="3716" y="5596"/>
                  </a:cubicBezTo>
                  <a:lnTo>
                    <a:pt x="3811" y="5704"/>
                  </a:lnTo>
                  <a:cubicBezTo>
                    <a:pt x="3823" y="5716"/>
                    <a:pt x="3787" y="5727"/>
                    <a:pt x="3799" y="5739"/>
                  </a:cubicBezTo>
                  <a:cubicBezTo>
                    <a:pt x="3770" y="5730"/>
                    <a:pt x="3741" y="5712"/>
                    <a:pt x="3719" y="5712"/>
                  </a:cubicBezTo>
                  <a:cubicBezTo>
                    <a:pt x="3713" y="5712"/>
                    <a:pt x="3708" y="5713"/>
                    <a:pt x="3704" y="5716"/>
                  </a:cubicBezTo>
                  <a:cubicBezTo>
                    <a:pt x="3680" y="5692"/>
                    <a:pt x="3716" y="5680"/>
                    <a:pt x="3739" y="5668"/>
                  </a:cubicBezTo>
                  <a:cubicBezTo>
                    <a:pt x="3722" y="5638"/>
                    <a:pt x="3701" y="5638"/>
                    <a:pt x="3684" y="5638"/>
                  </a:cubicBezTo>
                  <a:cubicBezTo>
                    <a:pt x="3668" y="5638"/>
                    <a:pt x="3656" y="5638"/>
                    <a:pt x="3656" y="5608"/>
                  </a:cubicBezTo>
                  <a:lnTo>
                    <a:pt x="3656" y="5608"/>
                  </a:lnTo>
                  <a:cubicBezTo>
                    <a:pt x="3620" y="5644"/>
                    <a:pt x="3680" y="5632"/>
                    <a:pt x="3668" y="5668"/>
                  </a:cubicBezTo>
                  <a:lnTo>
                    <a:pt x="3620" y="5680"/>
                  </a:lnTo>
                  <a:lnTo>
                    <a:pt x="3656" y="5680"/>
                  </a:lnTo>
                  <a:cubicBezTo>
                    <a:pt x="3644" y="5704"/>
                    <a:pt x="3656" y="5751"/>
                    <a:pt x="3608" y="5751"/>
                  </a:cubicBezTo>
                  <a:lnTo>
                    <a:pt x="3597" y="5823"/>
                  </a:lnTo>
                  <a:cubicBezTo>
                    <a:pt x="3590" y="5813"/>
                    <a:pt x="3584" y="5809"/>
                    <a:pt x="3579" y="5809"/>
                  </a:cubicBezTo>
                  <a:cubicBezTo>
                    <a:pt x="3565" y="5809"/>
                    <a:pt x="3554" y="5835"/>
                    <a:pt x="3537" y="5835"/>
                  </a:cubicBezTo>
                  <a:lnTo>
                    <a:pt x="3537" y="5799"/>
                  </a:lnTo>
                  <a:cubicBezTo>
                    <a:pt x="3513" y="5823"/>
                    <a:pt x="3489" y="5823"/>
                    <a:pt x="3466" y="5823"/>
                  </a:cubicBezTo>
                  <a:cubicBezTo>
                    <a:pt x="3454" y="5775"/>
                    <a:pt x="3501" y="5811"/>
                    <a:pt x="3477" y="5775"/>
                  </a:cubicBezTo>
                  <a:lnTo>
                    <a:pt x="3442" y="5775"/>
                  </a:lnTo>
                  <a:cubicBezTo>
                    <a:pt x="3466" y="5799"/>
                    <a:pt x="3454" y="5835"/>
                    <a:pt x="3489" y="5835"/>
                  </a:cubicBezTo>
                  <a:cubicBezTo>
                    <a:pt x="3489" y="5894"/>
                    <a:pt x="3489" y="5930"/>
                    <a:pt x="3430" y="5977"/>
                  </a:cubicBezTo>
                  <a:cubicBezTo>
                    <a:pt x="3370" y="5966"/>
                    <a:pt x="3442" y="5918"/>
                    <a:pt x="3394" y="5894"/>
                  </a:cubicBezTo>
                  <a:lnTo>
                    <a:pt x="3394" y="5894"/>
                  </a:lnTo>
                  <a:cubicBezTo>
                    <a:pt x="3323" y="5930"/>
                    <a:pt x="3382" y="6049"/>
                    <a:pt x="3346" y="6073"/>
                  </a:cubicBezTo>
                  <a:cubicBezTo>
                    <a:pt x="3287" y="6097"/>
                    <a:pt x="3311" y="6132"/>
                    <a:pt x="3263" y="6168"/>
                  </a:cubicBezTo>
                  <a:cubicBezTo>
                    <a:pt x="3263" y="6154"/>
                    <a:pt x="3254" y="6151"/>
                    <a:pt x="3242" y="6151"/>
                  </a:cubicBezTo>
                  <a:cubicBezTo>
                    <a:pt x="3232" y="6151"/>
                    <a:pt x="3220" y="6153"/>
                    <a:pt x="3208" y="6153"/>
                  </a:cubicBezTo>
                  <a:cubicBezTo>
                    <a:pt x="3197" y="6153"/>
                    <a:pt x="3187" y="6151"/>
                    <a:pt x="3180" y="6144"/>
                  </a:cubicBezTo>
                  <a:lnTo>
                    <a:pt x="3180" y="6108"/>
                  </a:lnTo>
                  <a:cubicBezTo>
                    <a:pt x="3175" y="6113"/>
                    <a:pt x="3168" y="6116"/>
                    <a:pt x="3161" y="6116"/>
                  </a:cubicBezTo>
                  <a:cubicBezTo>
                    <a:pt x="3157" y="6116"/>
                    <a:pt x="3152" y="6115"/>
                    <a:pt x="3149" y="6111"/>
                  </a:cubicBezTo>
                  <a:lnTo>
                    <a:pt x="3149" y="6111"/>
                  </a:lnTo>
                  <a:cubicBezTo>
                    <a:pt x="3150" y="6145"/>
                    <a:pt x="3093" y="6186"/>
                    <a:pt x="3073" y="6228"/>
                  </a:cubicBezTo>
                  <a:lnTo>
                    <a:pt x="3108" y="6251"/>
                  </a:lnTo>
                  <a:cubicBezTo>
                    <a:pt x="3085" y="6275"/>
                    <a:pt x="3061" y="6323"/>
                    <a:pt x="3025" y="6335"/>
                  </a:cubicBezTo>
                  <a:cubicBezTo>
                    <a:pt x="2989" y="6370"/>
                    <a:pt x="3025" y="6394"/>
                    <a:pt x="3013" y="6454"/>
                  </a:cubicBezTo>
                  <a:cubicBezTo>
                    <a:pt x="2977" y="6442"/>
                    <a:pt x="2954" y="6406"/>
                    <a:pt x="2930" y="6370"/>
                  </a:cubicBezTo>
                  <a:cubicBezTo>
                    <a:pt x="2954" y="6370"/>
                    <a:pt x="2965" y="6358"/>
                    <a:pt x="2989" y="6347"/>
                  </a:cubicBezTo>
                  <a:cubicBezTo>
                    <a:pt x="3025" y="6287"/>
                    <a:pt x="3025" y="6192"/>
                    <a:pt x="3085" y="6168"/>
                  </a:cubicBezTo>
                  <a:cubicBezTo>
                    <a:pt x="3078" y="6142"/>
                    <a:pt x="3073" y="6133"/>
                    <a:pt x="3069" y="6133"/>
                  </a:cubicBezTo>
                  <a:cubicBezTo>
                    <a:pt x="3058" y="6133"/>
                    <a:pt x="3049" y="6193"/>
                    <a:pt x="3019" y="6193"/>
                  </a:cubicBezTo>
                  <a:cubicBezTo>
                    <a:pt x="3017" y="6193"/>
                    <a:pt x="3015" y="6192"/>
                    <a:pt x="3013" y="6192"/>
                  </a:cubicBezTo>
                  <a:cubicBezTo>
                    <a:pt x="3013" y="6192"/>
                    <a:pt x="3013" y="6192"/>
                    <a:pt x="3013" y="6180"/>
                  </a:cubicBezTo>
                  <a:cubicBezTo>
                    <a:pt x="3013" y="6192"/>
                    <a:pt x="3013" y="6192"/>
                    <a:pt x="3001" y="6192"/>
                  </a:cubicBezTo>
                  <a:cubicBezTo>
                    <a:pt x="3004" y="6187"/>
                    <a:pt x="3007" y="6182"/>
                    <a:pt x="3010" y="6176"/>
                  </a:cubicBezTo>
                  <a:lnTo>
                    <a:pt x="3010" y="6176"/>
                  </a:lnTo>
                  <a:cubicBezTo>
                    <a:pt x="3005" y="6178"/>
                    <a:pt x="2999" y="6180"/>
                    <a:pt x="2989" y="6180"/>
                  </a:cubicBezTo>
                  <a:cubicBezTo>
                    <a:pt x="2981" y="6193"/>
                    <a:pt x="2968" y="6196"/>
                    <a:pt x="2954" y="6196"/>
                  </a:cubicBezTo>
                  <a:cubicBezTo>
                    <a:pt x="2934" y="6196"/>
                    <a:pt x="2912" y="6189"/>
                    <a:pt x="2896" y="6189"/>
                  </a:cubicBezTo>
                  <a:cubicBezTo>
                    <a:pt x="2890" y="6189"/>
                    <a:pt x="2886" y="6190"/>
                    <a:pt x="2882" y="6192"/>
                  </a:cubicBezTo>
                  <a:cubicBezTo>
                    <a:pt x="2882" y="6228"/>
                    <a:pt x="2930" y="6287"/>
                    <a:pt x="2870" y="6311"/>
                  </a:cubicBezTo>
                  <a:lnTo>
                    <a:pt x="2858" y="6263"/>
                  </a:lnTo>
                  <a:lnTo>
                    <a:pt x="2858" y="6263"/>
                  </a:lnTo>
                  <a:cubicBezTo>
                    <a:pt x="2811" y="6299"/>
                    <a:pt x="2882" y="6335"/>
                    <a:pt x="2835" y="6370"/>
                  </a:cubicBezTo>
                  <a:cubicBezTo>
                    <a:pt x="2844" y="6370"/>
                    <a:pt x="2846" y="6412"/>
                    <a:pt x="2860" y="6412"/>
                  </a:cubicBezTo>
                  <a:cubicBezTo>
                    <a:pt x="2863" y="6412"/>
                    <a:pt x="2866" y="6410"/>
                    <a:pt x="2870" y="6406"/>
                  </a:cubicBezTo>
                  <a:lnTo>
                    <a:pt x="2870" y="6406"/>
                  </a:lnTo>
                  <a:cubicBezTo>
                    <a:pt x="2870" y="6430"/>
                    <a:pt x="2846" y="6466"/>
                    <a:pt x="2811" y="6478"/>
                  </a:cubicBezTo>
                  <a:cubicBezTo>
                    <a:pt x="2811" y="6489"/>
                    <a:pt x="2823" y="6489"/>
                    <a:pt x="2823" y="6501"/>
                  </a:cubicBezTo>
                  <a:cubicBezTo>
                    <a:pt x="2827" y="6502"/>
                    <a:pt x="2831" y="6503"/>
                    <a:pt x="2835" y="6503"/>
                  </a:cubicBezTo>
                  <a:cubicBezTo>
                    <a:pt x="2871" y="6503"/>
                    <a:pt x="2858" y="6461"/>
                    <a:pt x="2886" y="6461"/>
                  </a:cubicBezTo>
                  <a:cubicBezTo>
                    <a:pt x="2891" y="6461"/>
                    <a:pt x="2897" y="6462"/>
                    <a:pt x="2906" y="6466"/>
                  </a:cubicBezTo>
                  <a:lnTo>
                    <a:pt x="2894" y="6406"/>
                  </a:lnTo>
                  <a:cubicBezTo>
                    <a:pt x="2899" y="6404"/>
                    <a:pt x="2904" y="6404"/>
                    <a:pt x="2909" y="6404"/>
                  </a:cubicBezTo>
                  <a:cubicBezTo>
                    <a:pt x="2939" y="6404"/>
                    <a:pt x="2964" y="6433"/>
                    <a:pt x="2954" y="6454"/>
                  </a:cubicBezTo>
                  <a:cubicBezTo>
                    <a:pt x="2965" y="6454"/>
                    <a:pt x="2965" y="6442"/>
                    <a:pt x="2977" y="6442"/>
                  </a:cubicBezTo>
                  <a:cubicBezTo>
                    <a:pt x="3037" y="6501"/>
                    <a:pt x="2930" y="6442"/>
                    <a:pt x="2965" y="6513"/>
                  </a:cubicBezTo>
                  <a:lnTo>
                    <a:pt x="2977" y="6489"/>
                  </a:lnTo>
                  <a:lnTo>
                    <a:pt x="2977" y="6489"/>
                  </a:lnTo>
                  <a:cubicBezTo>
                    <a:pt x="3013" y="6525"/>
                    <a:pt x="2965" y="6561"/>
                    <a:pt x="2930" y="6573"/>
                  </a:cubicBezTo>
                  <a:cubicBezTo>
                    <a:pt x="2912" y="6579"/>
                    <a:pt x="2894" y="6585"/>
                    <a:pt x="2878" y="6585"/>
                  </a:cubicBezTo>
                  <a:cubicBezTo>
                    <a:pt x="2861" y="6585"/>
                    <a:pt x="2846" y="6579"/>
                    <a:pt x="2835" y="6561"/>
                  </a:cubicBezTo>
                  <a:lnTo>
                    <a:pt x="2858" y="6525"/>
                  </a:lnTo>
                  <a:cubicBezTo>
                    <a:pt x="2855" y="6524"/>
                    <a:pt x="2852" y="6524"/>
                    <a:pt x="2849" y="6524"/>
                  </a:cubicBezTo>
                  <a:cubicBezTo>
                    <a:pt x="2822" y="6524"/>
                    <a:pt x="2820" y="6574"/>
                    <a:pt x="2799" y="6585"/>
                  </a:cubicBezTo>
                  <a:lnTo>
                    <a:pt x="2787" y="6585"/>
                  </a:lnTo>
                  <a:cubicBezTo>
                    <a:pt x="2787" y="6585"/>
                    <a:pt x="2799" y="6585"/>
                    <a:pt x="2799" y="6597"/>
                  </a:cubicBezTo>
                  <a:cubicBezTo>
                    <a:pt x="2787" y="6597"/>
                    <a:pt x="2787" y="6597"/>
                    <a:pt x="2775" y="6585"/>
                  </a:cubicBezTo>
                  <a:cubicBezTo>
                    <a:pt x="2751" y="6609"/>
                    <a:pt x="2739" y="6644"/>
                    <a:pt x="2715" y="6644"/>
                  </a:cubicBezTo>
                  <a:lnTo>
                    <a:pt x="2739" y="6680"/>
                  </a:lnTo>
                  <a:lnTo>
                    <a:pt x="2727" y="6656"/>
                  </a:lnTo>
                  <a:cubicBezTo>
                    <a:pt x="2737" y="6651"/>
                    <a:pt x="2749" y="6648"/>
                    <a:pt x="2760" y="6648"/>
                  </a:cubicBezTo>
                  <a:cubicBezTo>
                    <a:pt x="2775" y="6648"/>
                    <a:pt x="2787" y="6654"/>
                    <a:pt x="2787" y="6668"/>
                  </a:cubicBezTo>
                  <a:cubicBezTo>
                    <a:pt x="2778" y="6690"/>
                    <a:pt x="2766" y="6697"/>
                    <a:pt x="2753" y="6697"/>
                  </a:cubicBezTo>
                  <a:cubicBezTo>
                    <a:pt x="2730" y="6697"/>
                    <a:pt x="2702" y="6676"/>
                    <a:pt x="2680" y="6668"/>
                  </a:cubicBezTo>
                  <a:cubicBezTo>
                    <a:pt x="2656" y="6620"/>
                    <a:pt x="2727" y="6632"/>
                    <a:pt x="2727" y="6597"/>
                  </a:cubicBezTo>
                  <a:cubicBezTo>
                    <a:pt x="2721" y="6593"/>
                    <a:pt x="2716" y="6591"/>
                    <a:pt x="2712" y="6591"/>
                  </a:cubicBezTo>
                  <a:cubicBezTo>
                    <a:pt x="2690" y="6591"/>
                    <a:pt x="2680" y="6632"/>
                    <a:pt x="2620" y="6632"/>
                  </a:cubicBezTo>
                  <a:cubicBezTo>
                    <a:pt x="2608" y="6585"/>
                    <a:pt x="2668" y="6597"/>
                    <a:pt x="2656" y="6549"/>
                  </a:cubicBezTo>
                  <a:lnTo>
                    <a:pt x="2656" y="6549"/>
                  </a:lnTo>
                  <a:cubicBezTo>
                    <a:pt x="2608" y="6573"/>
                    <a:pt x="2632" y="6609"/>
                    <a:pt x="2584" y="6620"/>
                  </a:cubicBezTo>
                  <a:cubicBezTo>
                    <a:pt x="2573" y="6597"/>
                    <a:pt x="2608" y="6573"/>
                    <a:pt x="2584" y="6549"/>
                  </a:cubicBezTo>
                  <a:lnTo>
                    <a:pt x="2549" y="6549"/>
                  </a:lnTo>
                  <a:cubicBezTo>
                    <a:pt x="2596" y="6501"/>
                    <a:pt x="2489" y="6513"/>
                    <a:pt x="2525" y="6466"/>
                  </a:cubicBezTo>
                  <a:cubicBezTo>
                    <a:pt x="2492" y="6466"/>
                    <a:pt x="2519" y="6515"/>
                    <a:pt x="2488" y="6515"/>
                  </a:cubicBezTo>
                  <a:cubicBezTo>
                    <a:pt x="2485" y="6515"/>
                    <a:pt x="2482" y="6514"/>
                    <a:pt x="2477" y="6513"/>
                  </a:cubicBezTo>
                  <a:lnTo>
                    <a:pt x="2477" y="6513"/>
                  </a:lnTo>
                  <a:cubicBezTo>
                    <a:pt x="2501" y="6525"/>
                    <a:pt x="2549" y="6549"/>
                    <a:pt x="2537" y="6585"/>
                  </a:cubicBezTo>
                  <a:lnTo>
                    <a:pt x="2501" y="6597"/>
                  </a:lnTo>
                  <a:cubicBezTo>
                    <a:pt x="2465" y="6585"/>
                    <a:pt x="2489" y="6525"/>
                    <a:pt x="2454" y="6525"/>
                  </a:cubicBezTo>
                  <a:lnTo>
                    <a:pt x="2430" y="6561"/>
                  </a:lnTo>
                  <a:cubicBezTo>
                    <a:pt x="2442" y="6573"/>
                    <a:pt x="2465" y="6573"/>
                    <a:pt x="2477" y="6597"/>
                  </a:cubicBezTo>
                  <a:cubicBezTo>
                    <a:pt x="2442" y="6597"/>
                    <a:pt x="2477" y="6668"/>
                    <a:pt x="2477" y="6704"/>
                  </a:cubicBezTo>
                  <a:cubicBezTo>
                    <a:pt x="2460" y="6712"/>
                    <a:pt x="2450" y="6721"/>
                    <a:pt x="2436" y="6721"/>
                  </a:cubicBezTo>
                  <a:cubicBezTo>
                    <a:pt x="2431" y="6721"/>
                    <a:pt x="2425" y="6719"/>
                    <a:pt x="2418" y="6716"/>
                  </a:cubicBezTo>
                  <a:cubicBezTo>
                    <a:pt x="2418" y="6796"/>
                    <a:pt x="2362" y="6843"/>
                    <a:pt x="2348" y="6910"/>
                  </a:cubicBezTo>
                  <a:lnTo>
                    <a:pt x="2348" y="6910"/>
                  </a:lnTo>
                  <a:cubicBezTo>
                    <a:pt x="2353" y="6870"/>
                    <a:pt x="2309" y="6870"/>
                    <a:pt x="2275" y="6870"/>
                  </a:cubicBezTo>
                  <a:cubicBezTo>
                    <a:pt x="2299" y="6835"/>
                    <a:pt x="2275" y="6799"/>
                    <a:pt x="2239" y="6775"/>
                  </a:cubicBezTo>
                  <a:lnTo>
                    <a:pt x="2239" y="6775"/>
                  </a:lnTo>
                  <a:cubicBezTo>
                    <a:pt x="2227" y="6787"/>
                    <a:pt x="2251" y="6847"/>
                    <a:pt x="2275" y="6847"/>
                  </a:cubicBezTo>
                  <a:cubicBezTo>
                    <a:pt x="2227" y="6859"/>
                    <a:pt x="2275" y="6894"/>
                    <a:pt x="2227" y="6894"/>
                  </a:cubicBezTo>
                  <a:cubicBezTo>
                    <a:pt x="2192" y="6894"/>
                    <a:pt x="2203" y="6847"/>
                    <a:pt x="2180" y="6835"/>
                  </a:cubicBezTo>
                  <a:lnTo>
                    <a:pt x="2180" y="6835"/>
                  </a:lnTo>
                  <a:cubicBezTo>
                    <a:pt x="2144" y="6870"/>
                    <a:pt x="2215" y="6894"/>
                    <a:pt x="2168" y="6918"/>
                  </a:cubicBezTo>
                  <a:cubicBezTo>
                    <a:pt x="2168" y="6906"/>
                    <a:pt x="2168" y="6906"/>
                    <a:pt x="2156" y="6894"/>
                  </a:cubicBezTo>
                  <a:cubicBezTo>
                    <a:pt x="2132" y="6906"/>
                    <a:pt x="2120" y="6942"/>
                    <a:pt x="2144" y="6966"/>
                  </a:cubicBezTo>
                  <a:cubicBezTo>
                    <a:pt x="2135" y="6963"/>
                    <a:pt x="2127" y="6961"/>
                    <a:pt x="2120" y="6961"/>
                  </a:cubicBezTo>
                  <a:cubicBezTo>
                    <a:pt x="2087" y="6961"/>
                    <a:pt x="2080" y="6993"/>
                    <a:pt x="2062" y="6993"/>
                  </a:cubicBezTo>
                  <a:cubicBezTo>
                    <a:pt x="2056" y="6993"/>
                    <a:pt x="2048" y="6989"/>
                    <a:pt x="2037" y="6978"/>
                  </a:cubicBezTo>
                  <a:lnTo>
                    <a:pt x="2037" y="6978"/>
                  </a:lnTo>
                  <a:cubicBezTo>
                    <a:pt x="2001" y="7037"/>
                    <a:pt x="2073" y="7001"/>
                    <a:pt x="2084" y="7025"/>
                  </a:cubicBezTo>
                  <a:cubicBezTo>
                    <a:pt x="2084" y="7061"/>
                    <a:pt x="2025" y="7073"/>
                    <a:pt x="2013" y="7073"/>
                  </a:cubicBezTo>
                  <a:cubicBezTo>
                    <a:pt x="2025" y="7073"/>
                    <a:pt x="2013" y="7049"/>
                    <a:pt x="2037" y="7037"/>
                  </a:cubicBezTo>
                  <a:lnTo>
                    <a:pt x="2001" y="7013"/>
                  </a:lnTo>
                  <a:lnTo>
                    <a:pt x="2001" y="7013"/>
                  </a:lnTo>
                  <a:cubicBezTo>
                    <a:pt x="1918" y="7049"/>
                    <a:pt x="2025" y="7120"/>
                    <a:pt x="1942" y="7156"/>
                  </a:cubicBezTo>
                  <a:cubicBezTo>
                    <a:pt x="1953" y="7109"/>
                    <a:pt x="1930" y="7120"/>
                    <a:pt x="1918" y="7073"/>
                  </a:cubicBezTo>
                  <a:cubicBezTo>
                    <a:pt x="1918" y="7097"/>
                    <a:pt x="1870" y="7132"/>
                    <a:pt x="1918" y="7132"/>
                  </a:cubicBezTo>
                  <a:cubicBezTo>
                    <a:pt x="1894" y="7144"/>
                    <a:pt x="1870" y="7156"/>
                    <a:pt x="1858" y="7156"/>
                  </a:cubicBezTo>
                  <a:cubicBezTo>
                    <a:pt x="1846" y="7192"/>
                    <a:pt x="1834" y="7228"/>
                    <a:pt x="1846" y="7251"/>
                  </a:cubicBezTo>
                  <a:cubicBezTo>
                    <a:pt x="1811" y="7275"/>
                    <a:pt x="1775" y="7275"/>
                    <a:pt x="1739" y="7275"/>
                  </a:cubicBezTo>
                  <a:cubicBezTo>
                    <a:pt x="1703" y="7359"/>
                    <a:pt x="1608" y="7382"/>
                    <a:pt x="1572" y="7466"/>
                  </a:cubicBezTo>
                  <a:cubicBezTo>
                    <a:pt x="1513" y="7501"/>
                    <a:pt x="1644" y="7490"/>
                    <a:pt x="1584" y="7537"/>
                  </a:cubicBezTo>
                  <a:cubicBezTo>
                    <a:pt x="1572" y="7521"/>
                    <a:pt x="1562" y="7516"/>
                    <a:pt x="1552" y="7516"/>
                  </a:cubicBezTo>
                  <a:cubicBezTo>
                    <a:pt x="1531" y="7516"/>
                    <a:pt x="1513" y="7537"/>
                    <a:pt x="1489" y="7537"/>
                  </a:cubicBezTo>
                  <a:cubicBezTo>
                    <a:pt x="1406" y="7585"/>
                    <a:pt x="1418" y="7680"/>
                    <a:pt x="1334" y="7716"/>
                  </a:cubicBezTo>
                  <a:cubicBezTo>
                    <a:pt x="1322" y="7704"/>
                    <a:pt x="1311" y="7692"/>
                    <a:pt x="1322" y="7680"/>
                  </a:cubicBezTo>
                  <a:lnTo>
                    <a:pt x="1322" y="7680"/>
                  </a:lnTo>
                  <a:cubicBezTo>
                    <a:pt x="1263" y="7716"/>
                    <a:pt x="1239" y="7752"/>
                    <a:pt x="1203" y="7799"/>
                  </a:cubicBezTo>
                  <a:lnTo>
                    <a:pt x="1203" y="7787"/>
                  </a:lnTo>
                  <a:cubicBezTo>
                    <a:pt x="1096" y="7823"/>
                    <a:pt x="1084" y="7930"/>
                    <a:pt x="1037" y="8002"/>
                  </a:cubicBezTo>
                  <a:cubicBezTo>
                    <a:pt x="1037" y="7990"/>
                    <a:pt x="1013" y="7978"/>
                    <a:pt x="1013" y="7966"/>
                  </a:cubicBezTo>
                  <a:cubicBezTo>
                    <a:pt x="977" y="8002"/>
                    <a:pt x="918" y="8049"/>
                    <a:pt x="941" y="8109"/>
                  </a:cubicBezTo>
                  <a:cubicBezTo>
                    <a:pt x="858" y="8121"/>
                    <a:pt x="930" y="8156"/>
                    <a:pt x="834" y="8168"/>
                  </a:cubicBezTo>
                  <a:cubicBezTo>
                    <a:pt x="834" y="8168"/>
                    <a:pt x="834" y="8156"/>
                    <a:pt x="834" y="8156"/>
                  </a:cubicBezTo>
                  <a:cubicBezTo>
                    <a:pt x="799" y="8168"/>
                    <a:pt x="787" y="8192"/>
                    <a:pt x="763" y="8216"/>
                  </a:cubicBezTo>
                  <a:cubicBezTo>
                    <a:pt x="739" y="8299"/>
                    <a:pt x="787" y="8371"/>
                    <a:pt x="703" y="8418"/>
                  </a:cubicBezTo>
                  <a:cubicBezTo>
                    <a:pt x="644" y="8383"/>
                    <a:pt x="727" y="8371"/>
                    <a:pt x="679" y="8323"/>
                  </a:cubicBezTo>
                  <a:lnTo>
                    <a:pt x="679" y="8323"/>
                  </a:lnTo>
                  <a:cubicBezTo>
                    <a:pt x="679" y="8347"/>
                    <a:pt x="679" y="8371"/>
                    <a:pt x="656" y="8383"/>
                  </a:cubicBezTo>
                  <a:cubicBezTo>
                    <a:pt x="644" y="8359"/>
                    <a:pt x="644" y="8359"/>
                    <a:pt x="632" y="8359"/>
                  </a:cubicBezTo>
                  <a:cubicBezTo>
                    <a:pt x="638" y="8353"/>
                    <a:pt x="644" y="8350"/>
                    <a:pt x="650" y="8350"/>
                  </a:cubicBezTo>
                  <a:cubicBezTo>
                    <a:pt x="656" y="8350"/>
                    <a:pt x="662" y="8353"/>
                    <a:pt x="668" y="8359"/>
                  </a:cubicBezTo>
                  <a:cubicBezTo>
                    <a:pt x="657" y="8328"/>
                    <a:pt x="629" y="8297"/>
                    <a:pt x="599" y="8297"/>
                  </a:cubicBezTo>
                  <a:cubicBezTo>
                    <a:pt x="594" y="8297"/>
                    <a:pt x="589" y="8298"/>
                    <a:pt x="584" y="8299"/>
                  </a:cubicBezTo>
                  <a:cubicBezTo>
                    <a:pt x="608" y="8311"/>
                    <a:pt x="608" y="8335"/>
                    <a:pt x="584" y="8359"/>
                  </a:cubicBezTo>
                  <a:cubicBezTo>
                    <a:pt x="584" y="8350"/>
                    <a:pt x="578" y="8342"/>
                    <a:pt x="575" y="8333"/>
                  </a:cubicBezTo>
                  <a:lnTo>
                    <a:pt x="575" y="8333"/>
                  </a:lnTo>
                  <a:cubicBezTo>
                    <a:pt x="583" y="8371"/>
                    <a:pt x="573" y="8373"/>
                    <a:pt x="584" y="8406"/>
                  </a:cubicBezTo>
                  <a:cubicBezTo>
                    <a:pt x="596" y="8394"/>
                    <a:pt x="608" y="8383"/>
                    <a:pt x="608" y="8371"/>
                  </a:cubicBezTo>
                  <a:cubicBezTo>
                    <a:pt x="619" y="8403"/>
                    <a:pt x="629" y="8444"/>
                    <a:pt x="631" y="8444"/>
                  </a:cubicBezTo>
                  <a:cubicBezTo>
                    <a:pt x="632" y="8444"/>
                    <a:pt x="632" y="8443"/>
                    <a:pt x="632" y="8442"/>
                  </a:cubicBezTo>
                  <a:cubicBezTo>
                    <a:pt x="638" y="8448"/>
                    <a:pt x="644" y="8451"/>
                    <a:pt x="648" y="8451"/>
                  </a:cubicBezTo>
                  <a:cubicBezTo>
                    <a:pt x="653" y="8451"/>
                    <a:pt x="656" y="8448"/>
                    <a:pt x="656" y="8442"/>
                  </a:cubicBezTo>
                  <a:lnTo>
                    <a:pt x="656" y="8442"/>
                  </a:lnTo>
                  <a:cubicBezTo>
                    <a:pt x="679" y="8490"/>
                    <a:pt x="608" y="8513"/>
                    <a:pt x="596" y="8561"/>
                  </a:cubicBezTo>
                  <a:cubicBezTo>
                    <a:pt x="596" y="8561"/>
                    <a:pt x="608" y="8549"/>
                    <a:pt x="620" y="8549"/>
                  </a:cubicBezTo>
                  <a:cubicBezTo>
                    <a:pt x="608" y="8561"/>
                    <a:pt x="608" y="8573"/>
                    <a:pt x="632" y="8585"/>
                  </a:cubicBezTo>
                  <a:cubicBezTo>
                    <a:pt x="608" y="8573"/>
                    <a:pt x="632" y="8561"/>
                    <a:pt x="632" y="8549"/>
                  </a:cubicBezTo>
                  <a:cubicBezTo>
                    <a:pt x="635" y="8546"/>
                    <a:pt x="639" y="8544"/>
                    <a:pt x="642" y="8544"/>
                  </a:cubicBezTo>
                  <a:cubicBezTo>
                    <a:pt x="651" y="8544"/>
                    <a:pt x="659" y="8553"/>
                    <a:pt x="668" y="8561"/>
                  </a:cubicBezTo>
                  <a:cubicBezTo>
                    <a:pt x="608" y="8597"/>
                    <a:pt x="656" y="8656"/>
                    <a:pt x="656" y="8716"/>
                  </a:cubicBezTo>
                  <a:cubicBezTo>
                    <a:pt x="649" y="8719"/>
                    <a:pt x="644" y="8720"/>
                    <a:pt x="639" y="8720"/>
                  </a:cubicBezTo>
                  <a:cubicBezTo>
                    <a:pt x="603" y="8720"/>
                    <a:pt x="627" y="8642"/>
                    <a:pt x="584" y="8621"/>
                  </a:cubicBezTo>
                  <a:cubicBezTo>
                    <a:pt x="560" y="8609"/>
                    <a:pt x="513" y="8609"/>
                    <a:pt x="513" y="8573"/>
                  </a:cubicBezTo>
                  <a:lnTo>
                    <a:pt x="441" y="8561"/>
                  </a:lnTo>
                  <a:cubicBezTo>
                    <a:pt x="465" y="8537"/>
                    <a:pt x="501" y="8537"/>
                    <a:pt x="513" y="8537"/>
                  </a:cubicBezTo>
                  <a:cubicBezTo>
                    <a:pt x="513" y="8513"/>
                    <a:pt x="525" y="8502"/>
                    <a:pt x="525" y="8490"/>
                  </a:cubicBezTo>
                  <a:cubicBezTo>
                    <a:pt x="537" y="8490"/>
                    <a:pt x="549" y="8502"/>
                    <a:pt x="549" y="8513"/>
                  </a:cubicBezTo>
                  <a:cubicBezTo>
                    <a:pt x="584" y="8502"/>
                    <a:pt x="572" y="8490"/>
                    <a:pt x="560" y="8478"/>
                  </a:cubicBezTo>
                  <a:cubicBezTo>
                    <a:pt x="549" y="8466"/>
                    <a:pt x="549" y="8442"/>
                    <a:pt x="560" y="8430"/>
                  </a:cubicBezTo>
                  <a:lnTo>
                    <a:pt x="584" y="8454"/>
                  </a:lnTo>
                  <a:cubicBezTo>
                    <a:pt x="572" y="8430"/>
                    <a:pt x="572" y="8418"/>
                    <a:pt x="560" y="8418"/>
                  </a:cubicBezTo>
                  <a:cubicBezTo>
                    <a:pt x="560" y="8406"/>
                    <a:pt x="560" y="8394"/>
                    <a:pt x="560" y="8394"/>
                  </a:cubicBezTo>
                  <a:cubicBezTo>
                    <a:pt x="549" y="8394"/>
                    <a:pt x="513" y="8394"/>
                    <a:pt x="489" y="8418"/>
                  </a:cubicBezTo>
                  <a:cubicBezTo>
                    <a:pt x="525" y="8359"/>
                    <a:pt x="525" y="8299"/>
                    <a:pt x="608" y="8252"/>
                  </a:cubicBezTo>
                  <a:cubicBezTo>
                    <a:pt x="620" y="8263"/>
                    <a:pt x="632" y="8287"/>
                    <a:pt x="644" y="8287"/>
                  </a:cubicBezTo>
                  <a:cubicBezTo>
                    <a:pt x="656" y="8263"/>
                    <a:pt x="632" y="8216"/>
                    <a:pt x="608" y="8216"/>
                  </a:cubicBezTo>
                  <a:cubicBezTo>
                    <a:pt x="608" y="8204"/>
                    <a:pt x="608" y="8204"/>
                    <a:pt x="608" y="8192"/>
                  </a:cubicBezTo>
                  <a:cubicBezTo>
                    <a:pt x="632" y="8192"/>
                    <a:pt x="644" y="8192"/>
                    <a:pt x="656" y="8180"/>
                  </a:cubicBezTo>
                  <a:cubicBezTo>
                    <a:pt x="656" y="8180"/>
                    <a:pt x="668" y="8168"/>
                    <a:pt x="668" y="8168"/>
                  </a:cubicBezTo>
                  <a:cubicBezTo>
                    <a:pt x="632" y="8132"/>
                    <a:pt x="668" y="8085"/>
                    <a:pt x="656" y="8073"/>
                  </a:cubicBezTo>
                  <a:lnTo>
                    <a:pt x="656" y="8073"/>
                  </a:lnTo>
                  <a:cubicBezTo>
                    <a:pt x="644" y="8085"/>
                    <a:pt x="632" y="8097"/>
                    <a:pt x="632" y="8121"/>
                  </a:cubicBezTo>
                  <a:cubicBezTo>
                    <a:pt x="608" y="8085"/>
                    <a:pt x="572" y="8049"/>
                    <a:pt x="608" y="8037"/>
                  </a:cubicBezTo>
                  <a:lnTo>
                    <a:pt x="608" y="8037"/>
                  </a:lnTo>
                  <a:cubicBezTo>
                    <a:pt x="611" y="8053"/>
                    <a:pt x="618" y="8058"/>
                    <a:pt x="625" y="8058"/>
                  </a:cubicBezTo>
                  <a:cubicBezTo>
                    <a:pt x="638" y="8058"/>
                    <a:pt x="653" y="8045"/>
                    <a:pt x="662" y="8045"/>
                  </a:cubicBezTo>
                  <a:cubicBezTo>
                    <a:pt x="668" y="8045"/>
                    <a:pt x="671" y="8051"/>
                    <a:pt x="668" y="8073"/>
                  </a:cubicBezTo>
                  <a:cubicBezTo>
                    <a:pt x="751" y="8049"/>
                    <a:pt x="632" y="8037"/>
                    <a:pt x="668" y="8002"/>
                  </a:cubicBezTo>
                  <a:lnTo>
                    <a:pt x="703" y="7978"/>
                  </a:lnTo>
                  <a:cubicBezTo>
                    <a:pt x="739" y="7990"/>
                    <a:pt x="703" y="8025"/>
                    <a:pt x="727" y="8025"/>
                  </a:cubicBezTo>
                  <a:lnTo>
                    <a:pt x="727" y="8002"/>
                  </a:lnTo>
                  <a:lnTo>
                    <a:pt x="727" y="8002"/>
                  </a:lnTo>
                  <a:cubicBezTo>
                    <a:pt x="739" y="8037"/>
                    <a:pt x="703" y="8109"/>
                    <a:pt x="727" y="8180"/>
                  </a:cubicBezTo>
                  <a:lnTo>
                    <a:pt x="775" y="8085"/>
                  </a:lnTo>
                  <a:cubicBezTo>
                    <a:pt x="775" y="7942"/>
                    <a:pt x="882" y="7799"/>
                    <a:pt x="846" y="7656"/>
                  </a:cubicBezTo>
                  <a:lnTo>
                    <a:pt x="846" y="7656"/>
                  </a:lnTo>
                  <a:lnTo>
                    <a:pt x="846" y="7668"/>
                  </a:lnTo>
                  <a:cubicBezTo>
                    <a:pt x="846" y="7656"/>
                    <a:pt x="834" y="7656"/>
                    <a:pt x="822" y="7656"/>
                  </a:cubicBezTo>
                  <a:lnTo>
                    <a:pt x="834" y="7644"/>
                  </a:lnTo>
                  <a:lnTo>
                    <a:pt x="810" y="7621"/>
                  </a:lnTo>
                  <a:cubicBezTo>
                    <a:pt x="858" y="7609"/>
                    <a:pt x="882" y="7561"/>
                    <a:pt x="918" y="7537"/>
                  </a:cubicBezTo>
                  <a:lnTo>
                    <a:pt x="918" y="7537"/>
                  </a:lnTo>
                  <a:cubicBezTo>
                    <a:pt x="894" y="7549"/>
                    <a:pt x="894" y="7549"/>
                    <a:pt x="858" y="7549"/>
                  </a:cubicBezTo>
                  <a:cubicBezTo>
                    <a:pt x="834" y="7525"/>
                    <a:pt x="822" y="7513"/>
                    <a:pt x="846" y="7490"/>
                  </a:cubicBezTo>
                  <a:cubicBezTo>
                    <a:pt x="865" y="7490"/>
                    <a:pt x="861" y="7505"/>
                    <a:pt x="877" y="7505"/>
                  </a:cubicBezTo>
                  <a:cubicBezTo>
                    <a:pt x="881" y="7505"/>
                    <a:pt x="887" y="7504"/>
                    <a:pt x="894" y="7501"/>
                  </a:cubicBezTo>
                  <a:cubicBezTo>
                    <a:pt x="870" y="7501"/>
                    <a:pt x="858" y="7490"/>
                    <a:pt x="858" y="7466"/>
                  </a:cubicBezTo>
                  <a:cubicBezTo>
                    <a:pt x="894" y="7454"/>
                    <a:pt x="906" y="7430"/>
                    <a:pt x="930" y="7430"/>
                  </a:cubicBezTo>
                  <a:cubicBezTo>
                    <a:pt x="930" y="7442"/>
                    <a:pt x="918" y="7454"/>
                    <a:pt x="918" y="7454"/>
                  </a:cubicBezTo>
                  <a:cubicBezTo>
                    <a:pt x="918" y="7456"/>
                    <a:pt x="918" y="7456"/>
                    <a:pt x="920" y="7456"/>
                  </a:cubicBezTo>
                  <a:cubicBezTo>
                    <a:pt x="925" y="7456"/>
                    <a:pt x="936" y="7449"/>
                    <a:pt x="946" y="7449"/>
                  </a:cubicBezTo>
                  <a:cubicBezTo>
                    <a:pt x="954" y="7449"/>
                    <a:pt x="961" y="7453"/>
                    <a:pt x="965" y="7466"/>
                  </a:cubicBezTo>
                  <a:lnTo>
                    <a:pt x="965" y="7418"/>
                  </a:lnTo>
                  <a:cubicBezTo>
                    <a:pt x="969" y="7417"/>
                    <a:pt x="973" y="7416"/>
                    <a:pt x="976" y="7416"/>
                  </a:cubicBezTo>
                  <a:cubicBezTo>
                    <a:pt x="1001" y="7416"/>
                    <a:pt x="1002" y="7454"/>
                    <a:pt x="1013" y="7454"/>
                  </a:cubicBezTo>
                  <a:cubicBezTo>
                    <a:pt x="1025" y="7382"/>
                    <a:pt x="977" y="7323"/>
                    <a:pt x="989" y="7263"/>
                  </a:cubicBezTo>
                  <a:lnTo>
                    <a:pt x="989" y="7263"/>
                  </a:lnTo>
                  <a:cubicBezTo>
                    <a:pt x="999" y="7273"/>
                    <a:pt x="1032" y="7290"/>
                    <a:pt x="1038" y="7290"/>
                  </a:cubicBezTo>
                  <a:cubicBezTo>
                    <a:pt x="1039" y="7290"/>
                    <a:pt x="1039" y="7289"/>
                    <a:pt x="1037" y="7287"/>
                  </a:cubicBezTo>
                  <a:cubicBezTo>
                    <a:pt x="1072" y="7251"/>
                    <a:pt x="1013" y="7180"/>
                    <a:pt x="1037" y="7120"/>
                  </a:cubicBezTo>
                  <a:lnTo>
                    <a:pt x="1037" y="7120"/>
                  </a:lnTo>
                  <a:cubicBezTo>
                    <a:pt x="1049" y="7144"/>
                    <a:pt x="1037" y="7156"/>
                    <a:pt x="1037" y="7168"/>
                  </a:cubicBezTo>
                  <a:cubicBezTo>
                    <a:pt x="1120" y="7037"/>
                    <a:pt x="1180" y="6918"/>
                    <a:pt x="1299" y="6811"/>
                  </a:cubicBezTo>
                  <a:lnTo>
                    <a:pt x="1251" y="6751"/>
                  </a:lnTo>
                  <a:lnTo>
                    <a:pt x="1311" y="6739"/>
                  </a:lnTo>
                  <a:cubicBezTo>
                    <a:pt x="1418" y="6620"/>
                    <a:pt x="1441" y="6501"/>
                    <a:pt x="1501" y="6358"/>
                  </a:cubicBezTo>
                  <a:cubicBezTo>
                    <a:pt x="1505" y="6342"/>
                    <a:pt x="1512" y="6337"/>
                    <a:pt x="1521" y="6337"/>
                  </a:cubicBezTo>
                  <a:cubicBezTo>
                    <a:pt x="1534" y="6337"/>
                    <a:pt x="1550" y="6349"/>
                    <a:pt x="1564" y="6349"/>
                  </a:cubicBezTo>
                  <a:cubicBezTo>
                    <a:pt x="1567" y="6349"/>
                    <a:pt x="1570" y="6348"/>
                    <a:pt x="1572" y="6347"/>
                  </a:cubicBezTo>
                  <a:cubicBezTo>
                    <a:pt x="1632" y="6263"/>
                    <a:pt x="1584" y="6204"/>
                    <a:pt x="1620" y="6120"/>
                  </a:cubicBezTo>
                  <a:lnTo>
                    <a:pt x="1620" y="6120"/>
                  </a:lnTo>
                  <a:cubicBezTo>
                    <a:pt x="1630" y="6130"/>
                    <a:pt x="1655" y="6163"/>
                    <a:pt x="1676" y="6163"/>
                  </a:cubicBezTo>
                  <a:cubicBezTo>
                    <a:pt x="1682" y="6163"/>
                    <a:pt x="1687" y="6161"/>
                    <a:pt x="1692" y="6156"/>
                  </a:cubicBezTo>
                  <a:cubicBezTo>
                    <a:pt x="1680" y="6132"/>
                    <a:pt x="1656" y="6120"/>
                    <a:pt x="1680" y="6097"/>
                  </a:cubicBezTo>
                  <a:lnTo>
                    <a:pt x="1680" y="6097"/>
                  </a:lnTo>
                  <a:lnTo>
                    <a:pt x="1692" y="6120"/>
                  </a:lnTo>
                  <a:cubicBezTo>
                    <a:pt x="1727" y="6120"/>
                    <a:pt x="1715" y="6085"/>
                    <a:pt x="1751" y="6049"/>
                  </a:cubicBezTo>
                  <a:cubicBezTo>
                    <a:pt x="1799" y="5977"/>
                    <a:pt x="1811" y="5882"/>
                    <a:pt x="1787" y="5775"/>
                  </a:cubicBezTo>
                  <a:cubicBezTo>
                    <a:pt x="1797" y="5762"/>
                    <a:pt x="1806" y="5757"/>
                    <a:pt x="1813" y="5757"/>
                  </a:cubicBezTo>
                  <a:cubicBezTo>
                    <a:pt x="1840" y="5757"/>
                    <a:pt x="1849" y="5823"/>
                    <a:pt x="1858" y="5823"/>
                  </a:cubicBezTo>
                  <a:cubicBezTo>
                    <a:pt x="1811" y="5847"/>
                    <a:pt x="1846" y="5858"/>
                    <a:pt x="1858" y="5882"/>
                  </a:cubicBezTo>
                  <a:cubicBezTo>
                    <a:pt x="1858" y="5851"/>
                    <a:pt x="1867" y="5820"/>
                    <a:pt x="1900" y="5820"/>
                  </a:cubicBezTo>
                  <a:cubicBezTo>
                    <a:pt x="1906" y="5820"/>
                    <a:pt x="1911" y="5821"/>
                    <a:pt x="1918" y="5823"/>
                  </a:cubicBezTo>
                  <a:cubicBezTo>
                    <a:pt x="1942" y="5787"/>
                    <a:pt x="1942" y="5775"/>
                    <a:pt x="1942" y="5727"/>
                  </a:cubicBezTo>
                  <a:lnTo>
                    <a:pt x="1942" y="5727"/>
                  </a:lnTo>
                  <a:cubicBezTo>
                    <a:pt x="1942" y="5739"/>
                    <a:pt x="1936" y="5745"/>
                    <a:pt x="1928" y="5745"/>
                  </a:cubicBezTo>
                  <a:cubicBezTo>
                    <a:pt x="1921" y="5745"/>
                    <a:pt x="1912" y="5739"/>
                    <a:pt x="1906" y="5727"/>
                  </a:cubicBezTo>
                  <a:cubicBezTo>
                    <a:pt x="1935" y="5708"/>
                    <a:pt x="1963" y="5658"/>
                    <a:pt x="1998" y="5658"/>
                  </a:cubicBezTo>
                  <a:cubicBezTo>
                    <a:pt x="2007" y="5658"/>
                    <a:pt x="2016" y="5661"/>
                    <a:pt x="2025" y="5668"/>
                  </a:cubicBezTo>
                  <a:cubicBezTo>
                    <a:pt x="2120" y="5501"/>
                    <a:pt x="2263" y="5346"/>
                    <a:pt x="2382" y="5180"/>
                  </a:cubicBezTo>
                  <a:cubicBezTo>
                    <a:pt x="2382" y="5165"/>
                    <a:pt x="2380" y="5161"/>
                    <a:pt x="2377" y="5161"/>
                  </a:cubicBezTo>
                  <a:cubicBezTo>
                    <a:pt x="2372" y="5161"/>
                    <a:pt x="2364" y="5174"/>
                    <a:pt x="2360" y="5174"/>
                  </a:cubicBezTo>
                  <a:cubicBezTo>
                    <a:pt x="2359" y="5174"/>
                    <a:pt x="2358" y="5172"/>
                    <a:pt x="2358" y="5168"/>
                  </a:cubicBezTo>
                  <a:cubicBezTo>
                    <a:pt x="2358" y="5108"/>
                    <a:pt x="2394" y="5144"/>
                    <a:pt x="2394" y="5096"/>
                  </a:cubicBezTo>
                  <a:lnTo>
                    <a:pt x="2406" y="5132"/>
                  </a:lnTo>
                  <a:cubicBezTo>
                    <a:pt x="2454" y="5085"/>
                    <a:pt x="2454" y="5001"/>
                    <a:pt x="2465" y="4942"/>
                  </a:cubicBezTo>
                  <a:cubicBezTo>
                    <a:pt x="2473" y="4954"/>
                    <a:pt x="2483" y="4956"/>
                    <a:pt x="2491" y="4956"/>
                  </a:cubicBezTo>
                  <a:cubicBezTo>
                    <a:pt x="2497" y="4956"/>
                    <a:pt x="2502" y="4954"/>
                    <a:pt x="2506" y="4954"/>
                  </a:cubicBezTo>
                  <a:cubicBezTo>
                    <a:pt x="2511" y="4954"/>
                    <a:pt x="2511" y="4958"/>
                    <a:pt x="2501" y="4977"/>
                  </a:cubicBezTo>
                  <a:cubicBezTo>
                    <a:pt x="2503" y="4974"/>
                    <a:pt x="2508" y="4972"/>
                    <a:pt x="2514" y="4972"/>
                  </a:cubicBezTo>
                  <a:cubicBezTo>
                    <a:pt x="2543" y="4972"/>
                    <a:pt x="2608" y="4999"/>
                    <a:pt x="2634" y="4999"/>
                  </a:cubicBezTo>
                  <a:cubicBezTo>
                    <a:pt x="2642" y="4999"/>
                    <a:pt x="2646" y="4997"/>
                    <a:pt x="2644" y="4989"/>
                  </a:cubicBezTo>
                  <a:lnTo>
                    <a:pt x="2513" y="4918"/>
                  </a:lnTo>
                  <a:cubicBezTo>
                    <a:pt x="2513" y="4906"/>
                    <a:pt x="2537" y="4882"/>
                    <a:pt x="2537" y="4882"/>
                  </a:cubicBezTo>
                  <a:cubicBezTo>
                    <a:pt x="2573" y="4882"/>
                    <a:pt x="2608" y="4882"/>
                    <a:pt x="2620" y="4870"/>
                  </a:cubicBezTo>
                  <a:lnTo>
                    <a:pt x="2620" y="4870"/>
                  </a:lnTo>
                  <a:cubicBezTo>
                    <a:pt x="2656" y="4882"/>
                    <a:pt x="2620" y="4906"/>
                    <a:pt x="2608" y="4930"/>
                  </a:cubicBezTo>
                  <a:cubicBezTo>
                    <a:pt x="2619" y="4938"/>
                    <a:pt x="2629" y="4940"/>
                    <a:pt x="2638" y="4940"/>
                  </a:cubicBezTo>
                  <a:cubicBezTo>
                    <a:pt x="2657" y="4940"/>
                    <a:pt x="2673" y="4929"/>
                    <a:pt x="2685" y="4929"/>
                  </a:cubicBezTo>
                  <a:cubicBezTo>
                    <a:pt x="2693" y="4929"/>
                    <a:pt x="2700" y="4934"/>
                    <a:pt x="2704" y="4954"/>
                  </a:cubicBezTo>
                  <a:cubicBezTo>
                    <a:pt x="2739" y="4918"/>
                    <a:pt x="2680" y="4942"/>
                    <a:pt x="2680" y="4906"/>
                  </a:cubicBezTo>
                  <a:lnTo>
                    <a:pt x="2727" y="4882"/>
                  </a:lnTo>
                  <a:lnTo>
                    <a:pt x="2680" y="4894"/>
                  </a:lnTo>
                  <a:cubicBezTo>
                    <a:pt x="2692" y="4858"/>
                    <a:pt x="2668" y="4811"/>
                    <a:pt x="2727" y="4799"/>
                  </a:cubicBezTo>
                  <a:lnTo>
                    <a:pt x="2715" y="4727"/>
                  </a:lnTo>
                  <a:lnTo>
                    <a:pt x="2715" y="4727"/>
                  </a:lnTo>
                  <a:cubicBezTo>
                    <a:pt x="2725" y="4732"/>
                    <a:pt x="2732" y="4734"/>
                    <a:pt x="2737" y="4734"/>
                  </a:cubicBezTo>
                  <a:cubicBezTo>
                    <a:pt x="2760" y="4734"/>
                    <a:pt x="2756" y="4701"/>
                    <a:pt x="2775" y="4692"/>
                  </a:cubicBezTo>
                  <a:lnTo>
                    <a:pt x="2787" y="4727"/>
                  </a:lnTo>
                  <a:cubicBezTo>
                    <a:pt x="2811" y="4704"/>
                    <a:pt x="2823" y="4692"/>
                    <a:pt x="2846" y="4692"/>
                  </a:cubicBezTo>
                  <a:cubicBezTo>
                    <a:pt x="2870" y="4739"/>
                    <a:pt x="2823" y="4704"/>
                    <a:pt x="2846" y="4739"/>
                  </a:cubicBezTo>
                  <a:lnTo>
                    <a:pt x="2882" y="4727"/>
                  </a:lnTo>
                  <a:cubicBezTo>
                    <a:pt x="2862" y="4707"/>
                    <a:pt x="2859" y="4677"/>
                    <a:pt x="2843" y="4677"/>
                  </a:cubicBezTo>
                  <a:cubicBezTo>
                    <a:pt x="2841" y="4677"/>
                    <a:pt x="2838" y="4678"/>
                    <a:pt x="2835" y="4680"/>
                  </a:cubicBezTo>
                  <a:cubicBezTo>
                    <a:pt x="2823" y="4620"/>
                    <a:pt x="2799" y="4573"/>
                    <a:pt x="2870" y="4513"/>
                  </a:cubicBezTo>
                  <a:cubicBezTo>
                    <a:pt x="2930" y="4525"/>
                    <a:pt x="2870" y="4573"/>
                    <a:pt x="2918" y="4596"/>
                  </a:cubicBezTo>
                  <a:cubicBezTo>
                    <a:pt x="2989" y="4549"/>
                    <a:pt x="2906" y="4430"/>
                    <a:pt x="2954" y="4394"/>
                  </a:cubicBezTo>
                  <a:cubicBezTo>
                    <a:pt x="3013" y="4358"/>
                    <a:pt x="2977" y="4334"/>
                    <a:pt x="3025" y="4287"/>
                  </a:cubicBezTo>
                  <a:cubicBezTo>
                    <a:pt x="3028" y="4297"/>
                    <a:pt x="3035" y="4300"/>
                    <a:pt x="3043" y="4300"/>
                  </a:cubicBezTo>
                  <a:cubicBezTo>
                    <a:pt x="3060" y="4300"/>
                    <a:pt x="3085" y="4285"/>
                    <a:pt x="3107" y="4285"/>
                  </a:cubicBezTo>
                  <a:cubicBezTo>
                    <a:pt x="3112" y="4285"/>
                    <a:pt x="3116" y="4285"/>
                    <a:pt x="3120" y="4287"/>
                  </a:cubicBezTo>
                  <a:lnTo>
                    <a:pt x="3120" y="4334"/>
                  </a:lnTo>
                  <a:cubicBezTo>
                    <a:pt x="3128" y="4320"/>
                    <a:pt x="3140" y="4310"/>
                    <a:pt x="3150" y="4310"/>
                  </a:cubicBezTo>
                  <a:cubicBezTo>
                    <a:pt x="3153" y="4310"/>
                    <a:pt x="3156" y="4310"/>
                    <a:pt x="3159" y="4312"/>
                  </a:cubicBezTo>
                  <a:lnTo>
                    <a:pt x="3159" y="4312"/>
                  </a:lnTo>
                  <a:cubicBezTo>
                    <a:pt x="3149" y="4284"/>
                    <a:pt x="3207" y="4233"/>
                    <a:pt x="3227" y="4192"/>
                  </a:cubicBezTo>
                  <a:lnTo>
                    <a:pt x="3192" y="4168"/>
                  </a:lnTo>
                  <a:cubicBezTo>
                    <a:pt x="3216" y="4132"/>
                    <a:pt x="3239" y="4072"/>
                    <a:pt x="3275" y="4061"/>
                  </a:cubicBezTo>
                  <a:cubicBezTo>
                    <a:pt x="3311" y="4013"/>
                    <a:pt x="3275" y="3989"/>
                    <a:pt x="3287" y="3930"/>
                  </a:cubicBezTo>
                  <a:lnTo>
                    <a:pt x="3287" y="3930"/>
                  </a:lnTo>
                  <a:cubicBezTo>
                    <a:pt x="3323" y="3942"/>
                    <a:pt x="3346" y="3977"/>
                    <a:pt x="3370" y="4013"/>
                  </a:cubicBezTo>
                  <a:cubicBezTo>
                    <a:pt x="3367" y="4011"/>
                    <a:pt x="3364" y="4011"/>
                    <a:pt x="3361" y="4011"/>
                  </a:cubicBezTo>
                  <a:cubicBezTo>
                    <a:pt x="3343" y="4011"/>
                    <a:pt x="3329" y="4037"/>
                    <a:pt x="3299" y="4037"/>
                  </a:cubicBezTo>
                  <a:cubicBezTo>
                    <a:pt x="3263" y="4120"/>
                    <a:pt x="3275" y="4215"/>
                    <a:pt x="3216" y="4251"/>
                  </a:cubicBezTo>
                  <a:cubicBezTo>
                    <a:pt x="3224" y="4271"/>
                    <a:pt x="3230" y="4279"/>
                    <a:pt x="3235" y="4279"/>
                  </a:cubicBezTo>
                  <a:cubicBezTo>
                    <a:pt x="3249" y="4279"/>
                    <a:pt x="3251" y="4203"/>
                    <a:pt x="3287" y="4203"/>
                  </a:cubicBezTo>
                  <a:cubicBezTo>
                    <a:pt x="3287" y="4215"/>
                    <a:pt x="3287" y="4215"/>
                    <a:pt x="3287" y="4215"/>
                  </a:cubicBezTo>
                  <a:lnTo>
                    <a:pt x="3299" y="4215"/>
                  </a:lnTo>
                  <a:cubicBezTo>
                    <a:pt x="3297" y="4219"/>
                    <a:pt x="3295" y="4223"/>
                    <a:pt x="3292" y="4228"/>
                  </a:cubicBezTo>
                  <a:lnTo>
                    <a:pt x="3292" y="4228"/>
                  </a:lnTo>
                  <a:cubicBezTo>
                    <a:pt x="3298" y="4222"/>
                    <a:pt x="3307" y="4218"/>
                    <a:pt x="3323" y="4215"/>
                  </a:cubicBezTo>
                  <a:cubicBezTo>
                    <a:pt x="3328" y="4195"/>
                    <a:pt x="3344" y="4190"/>
                    <a:pt x="3363" y="4190"/>
                  </a:cubicBezTo>
                  <a:cubicBezTo>
                    <a:pt x="3381" y="4190"/>
                    <a:pt x="3400" y="4194"/>
                    <a:pt x="3415" y="4194"/>
                  </a:cubicBezTo>
                  <a:cubicBezTo>
                    <a:pt x="3421" y="4194"/>
                    <a:pt x="3426" y="4193"/>
                    <a:pt x="3430" y="4192"/>
                  </a:cubicBezTo>
                  <a:cubicBezTo>
                    <a:pt x="3430" y="4144"/>
                    <a:pt x="3382" y="4096"/>
                    <a:pt x="3442" y="4061"/>
                  </a:cubicBezTo>
                  <a:lnTo>
                    <a:pt x="3454" y="4120"/>
                  </a:lnTo>
                  <a:cubicBezTo>
                    <a:pt x="3513" y="4072"/>
                    <a:pt x="3430" y="4037"/>
                    <a:pt x="3489" y="4001"/>
                  </a:cubicBezTo>
                  <a:lnTo>
                    <a:pt x="3489" y="4001"/>
                  </a:lnTo>
                  <a:cubicBezTo>
                    <a:pt x="3487" y="4002"/>
                    <a:pt x="3486" y="4002"/>
                    <a:pt x="3484" y="4002"/>
                  </a:cubicBezTo>
                  <a:cubicBezTo>
                    <a:pt x="3469" y="4002"/>
                    <a:pt x="3465" y="3967"/>
                    <a:pt x="3448" y="3967"/>
                  </a:cubicBezTo>
                  <a:cubicBezTo>
                    <a:pt x="3443" y="3967"/>
                    <a:pt x="3437" y="3970"/>
                    <a:pt x="3430" y="3977"/>
                  </a:cubicBezTo>
                  <a:cubicBezTo>
                    <a:pt x="3430" y="3942"/>
                    <a:pt x="3466" y="3894"/>
                    <a:pt x="3513" y="3882"/>
                  </a:cubicBezTo>
                  <a:cubicBezTo>
                    <a:pt x="3513" y="3870"/>
                    <a:pt x="3501" y="3870"/>
                    <a:pt x="3489" y="3858"/>
                  </a:cubicBezTo>
                  <a:cubicBezTo>
                    <a:pt x="3449" y="3858"/>
                    <a:pt x="3460" y="3911"/>
                    <a:pt x="3427" y="3911"/>
                  </a:cubicBezTo>
                  <a:cubicBezTo>
                    <a:pt x="3421" y="3911"/>
                    <a:pt x="3415" y="3909"/>
                    <a:pt x="3406" y="3906"/>
                  </a:cubicBezTo>
                  <a:lnTo>
                    <a:pt x="3406" y="3906"/>
                  </a:lnTo>
                  <a:lnTo>
                    <a:pt x="3418" y="3977"/>
                  </a:lnTo>
                  <a:cubicBezTo>
                    <a:pt x="3370" y="3977"/>
                    <a:pt x="3335" y="3953"/>
                    <a:pt x="3346" y="3918"/>
                  </a:cubicBezTo>
                  <a:lnTo>
                    <a:pt x="3346" y="3918"/>
                  </a:lnTo>
                  <a:cubicBezTo>
                    <a:pt x="3335" y="3930"/>
                    <a:pt x="3335" y="3942"/>
                    <a:pt x="3323" y="3942"/>
                  </a:cubicBezTo>
                  <a:cubicBezTo>
                    <a:pt x="3263" y="3882"/>
                    <a:pt x="3382" y="3930"/>
                    <a:pt x="3346" y="3870"/>
                  </a:cubicBezTo>
                  <a:lnTo>
                    <a:pt x="3346" y="3870"/>
                  </a:lnTo>
                  <a:lnTo>
                    <a:pt x="3323" y="3894"/>
                  </a:lnTo>
                  <a:cubicBezTo>
                    <a:pt x="3287" y="3858"/>
                    <a:pt x="3346" y="3811"/>
                    <a:pt x="3382" y="3799"/>
                  </a:cubicBezTo>
                  <a:cubicBezTo>
                    <a:pt x="3411" y="3791"/>
                    <a:pt x="3436" y="3780"/>
                    <a:pt x="3456" y="3780"/>
                  </a:cubicBezTo>
                  <a:cubicBezTo>
                    <a:pt x="3469" y="3780"/>
                    <a:pt x="3480" y="3785"/>
                    <a:pt x="3489" y="3799"/>
                  </a:cubicBezTo>
                  <a:lnTo>
                    <a:pt x="3454" y="3846"/>
                  </a:lnTo>
                  <a:cubicBezTo>
                    <a:pt x="3501" y="3846"/>
                    <a:pt x="3501" y="3787"/>
                    <a:pt x="3525" y="3763"/>
                  </a:cubicBezTo>
                  <a:lnTo>
                    <a:pt x="3549" y="3763"/>
                  </a:lnTo>
                  <a:cubicBezTo>
                    <a:pt x="3573" y="3751"/>
                    <a:pt x="3597" y="3703"/>
                    <a:pt x="3620" y="3691"/>
                  </a:cubicBezTo>
                  <a:lnTo>
                    <a:pt x="3597" y="3668"/>
                  </a:lnTo>
                  <a:lnTo>
                    <a:pt x="3608" y="3691"/>
                  </a:lnTo>
                  <a:cubicBezTo>
                    <a:pt x="3599" y="3696"/>
                    <a:pt x="3587" y="3699"/>
                    <a:pt x="3576" y="3699"/>
                  </a:cubicBezTo>
                  <a:cubicBezTo>
                    <a:pt x="3561" y="3699"/>
                    <a:pt x="3549" y="3694"/>
                    <a:pt x="3549" y="3680"/>
                  </a:cubicBezTo>
                  <a:cubicBezTo>
                    <a:pt x="3558" y="3658"/>
                    <a:pt x="3571" y="3650"/>
                    <a:pt x="3586" y="3650"/>
                  </a:cubicBezTo>
                  <a:cubicBezTo>
                    <a:pt x="3612" y="3650"/>
                    <a:pt x="3641" y="3672"/>
                    <a:pt x="3656" y="3680"/>
                  </a:cubicBezTo>
                  <a:cubicBezTo>
                    <a:pt x="3680" y="3727"/>
                    <a:pt x="3608" y="3715"/>
                    <a:pt x="3597" y="3751"/>
                  </a:cubicBezTo>
                  <a:cubicBezTo>
                    <a:pt x="3604" y="3755"/>
                    <a:pt x="3611" y="3757"/>
                    <a:pt x="3617" y="3757"/>
                  </a:cubicBezTo>
                  <a:cubicBezTo>
                    <a:pt x="3646" y="3757"/>
                    <a:pt x="3656" y="3713"/>
                    <a:pt x="3716" y="3703"/>
                  </a:cubicBezTo>
                  <a:lnTo>
                    <a:pt x="3716" y="3703"/>
                  </a:lnTo>
                  <a:cubicBezTo>
                    <a:pt x="3739" y="3763"/>
                    <a:pt x="3668" y="3751"/>
                    <a:pt x="3680" y="3799"/>
                  </a:cubicBezTo>
                  <a:cubicBezTo>
                    <a:pt x="3727" y="3775"/>
                    <a:pt x="3716" y="3739"/>
                    <a:pt x="3763" y="3715"/>
                  </a:cubicBezTo>
                  <a:lnTo>
                    <a:pt x="3763" y="3715"/>
                  </a:lnTo>
                  <a:cubicBezTo>
                    <a:pt x="3775" y="3739"/>
                    <a:pt x="3739" y="3775"/>
                    <a:pt x="3763" y="3799"/>
                  </a:cubicBezTo>
                  <a:lnTo>
                    <a:pt x="3799" y="3787"/>
                  </a:lnTo>
                  <a:lnTo>
                    <a:pt x="3799" y="3787"/>
                  </a:lnTo>
                  <a:cubicBezTo>
                    <a:pt x="3739" y="3834"/>
                    <a:pt x="3847" y="3834"/>
                    <a:pt x="3811" y="3882"/>
                  </a:cubicBezTo>
                  <a:cubicBezTo>
                    <a:pt x="3847" y="3882"/>
                    <a:pt x="3811" y="3822"/>
                    <a:pt x="3870" y="3822"/>
                  </a:cubicBezTo>
                  <a:cubicBezTo>
                    <a:pt x="3847" y="3811"/>
                    <a:pt x="3787" y="3799"/>
                    <a:pt x="3811" y="3763"/>
                  </a:cubicBezTo>
                  <a:lnTo>
                    <a:pt x="3847" y="3739"/>
                  </a:lnTo>
                  <a:cubicBezTo>
                    <a:pt x="3882" y="3751"/>
                    <a:pt x="3847" y="3822"/>
                    <a:pt x="3894" y="3822"/>
                  </a:cubicBezTo>
                  <a:lnTo>
                    <a:pt x="3918" y="3775"/>
                  </a:lnTo>
                  <a:cubicBezTo>
                    <a:pt x="3906" y="3763"/>
                    <a:pt x="3882" y="3775"/>
                    <a:pt x="3882" y="3739"/>
                  </a:cubicBezTo>
                  <a:cubicBezTo>
                    <a:pt x="3906" y="3739"/>
                    <a:pt x="3870" y="3668"/>
                    <a:pt x="3882" y="3620"/>
                  </a:cubicBezTo>
                  <a:cubicBezTo>
                    <a:pt x="3899" y="3612"/>
                    <a:pt x="3910" y="3603"/>
                    <a:pt x="3923" y="3603"/>
                  </a:cubicBezTo>
                  <a:cubicBezTo>
                    <a:pt x="3929" y="3603"/>
                    <a:pt x="3935" y="3605"/>
                    <a:pt x="3942" y="3608"/>
                  </a:cubicBezTo>
                  <a:cubicBezTo>
                    <a:pt x="3964" y="3541"/>
                    <a:pt x="4028" y="3496"/>
                    <a:pt x="4056" y="3432"/>
                  </a:cubicBezTo>
                  <a:lnTo>
                    <a:pt x="4056" y="3432"/>
                  </a:lnTo>
                  <a:cubicBezTo>
                    <a:pt x="4047" y="3465"/>
                    <a:pt x="4089" y="3465"/>
                    <a:pt x="4120" y="3465"/>
                  </a:cubicBezTo>
                  <a:cubicBezTo>
                    <a:pt x="4085" y="3501"/>
                    <a:pt x="4120" y="3537"/>
                    <a:pt x="4144" y="3572"/>
                  </a:cubicBezTo>
                  <a:cubicBezTo>
                    <a:pt x="4156" y="3549"/>
                    <a:pt x="4144" y="3489"/>
                    <a:pt x="4120" y="3489"/>
                  </a:cubicBezTo>
                  <a:cubicBezTo>
                    <a:pt x="4180" y="3477"/>
                    <a:pt x="4132" y="3441"/>
                    <a:pt x="4180" y="3441"/>
                  </a:cubicBezTo>
                  <a:cubicBezTo>
                    <a:pt x="4216" y="3441"/>
                    <a:pt x="4204" y="3489"/>
                    <a:pt x="4216" y="3501"/>
                  </a:cubicBezTo>
                  <a:cubicBezTo>
                    <a:pt x="4263" y="3477"/>
                    <a:pt x="4192" y="3441"/>
                    <a:pt x="4251" y="3418"/>
                  </a:cubicBezTo>
                  <a:lnTo>
                    <a:pt x="4251" y="3418"/>
                  </a:lnTo>
                  <a:cubicBezTo>
                    <a:pt x="4251" y="3430"/>
                    <a:pt x="4251" y="3430"/>
                    <a:pt x="4251" y="3441"/>
                  </a:cubicBezTo>
                  <a:cubicBezTo>
                    <a:pt x="4287" y="3430"/>
                    <a:pt x="4299" y="3394"/>
                    <a:pt x="4287" y="3370"/>
                  </a:cubicBezTo>
                  <a:lnTo>
                    <a:pt x="4287" y="3370"/>
                  </a:lnTo>
                  <a:cubicBezTo>
                    <a:pt x="4299" y="3376"/>
                    <a:pt x="4309" y="3378"/>
                    <a:pt x="4317" y="3378"/>
                  </a:cubicBezTo>
                  <a:cubicBezTo>
                    <a:pt x="4347" y="3378"/>
                    <a:pt x="4358" y="3350"/>
                    <a:pt x="4372" y="3350"/>
                  </a:cubicBezTo>
                  <a:cubicBezTo>
                    <a:pt x="4379" y="3350"/>
                    <a:pt x="4385" y="3355"/>
                    <a:pt x="4394" y="3370"/>
                  </a:cubicBezTo>
                  <a:cubicBezTo>
                    <a:pt x="4442" y="3322"/>
                    <a:pt x="4370" y="3346"/>
                    <a:pt x="4370" y="3322"/>
                  </a:cubicBezTo>
                  <a:cubicBezTo>
                    <a:pt x="4370" y="3275"/>
                    <a:pt x="4430" y="3275"/>
                    <a:pt x="4454" y="3263"/>
                  </a:cubicBezTo>
                  <a:lnTo>
                    <a:pt x="4454" y="3263"/>
                  </a:lnTo>
                  <a:cubicBezTo>
                    <a:pt x="4442" y="3275"/>
                    <a:pt x="4430" y="3299"/>
                    <a:pt x="4418" y="3310"/>
                  </a:cubicBezTo>
                  <a:lnTo>
                    <a:pt x="4454" y="3334"/>
                  </a:lnTo>
                  <a:cubicBezTo>
                    <a:pt x="4549" y="3310"/>
                    <a:pt x="4442" y="3215"/>
                    <a:pt x="4537" y="3203"/>
                  </a:cubicBezTo>
                  <a:lnTo>
                    <a:pt x="4537" y="3203"/>
                  </a:lnTo>
                  <a:cubicBezTo>
                    <a:pt x="4513" y="3251"/>
                    <a:pt x="4549" y="3239"/>
                    <a:pt x="4549" y="3275"/>
                  </a:cubicBezTo>
                  <a:cubicBezTo>
                    <a:pt x="4549" y="3263"/>
                    <a:pt x="4620" y="3239"/>
                    <a:pt x="4561" y="3227"/>
                  </a:cubicBezTo>
                  <a:cubicBezTo>
                    <a:pt x="4597" y="3215"/>
                    <a:pt x="4620" y="3215"/>
                    <a:pt x="4644" y="3203"/>
                  </a:cubicBezTo>
                  <a:cubicBezTo>
                    <a:pt x="4656" y="3180"/>
                    <a:pt x="4680" y="3156"/>
                    <a:pt x="4668" y="3120"/>
                  </a:cubicBezTo>
                  <a:cubicBezTo>
                    <a:pt x="4692" y="3108"/>
                    <a:pt x="4716" y="3105"/>
                    <a:pt x="4737" y="3105"/>
                  </a:cubicBezTo>
                  <a:cubicBezTo>
                    <a:pt x="4757" y="3105"/>
                    <a:pt x="4775" y="3108"/>
                    <a:pt x="4787" y="3108"/>
                  </a:cubicBezTo>
                  <a:cubicBezTo>
                    <a:pt x="4859" y="3037"/>
                    <a:pt x="4966" y="3049"/>
                    <a:pt x="5037" y="2965"/>
                  </a:cubicBezTo>
                  <a:lnTo>
                    <a:pt x="5025" y="2965"/>
                  </a:lnTo>
                  <a:cubicBezTo>
                    <a:pt x="5097" y="2929"/>
                    <a:pt x="4966" y="2929"/>
                    <a:pt x="5037" y="2894"/>
                  </a:cubicBezTo>
                  <a:lnTo>
                    <a:pt x="5037" y="2894"/>
                  </a:lnTo>
                  <a:cubicBezTo>
                    <a:pt x="5046" y="2911"/>
                    <a:pt x="5056" y="2916"/>
                    <a:pt x="5068" y="2916"/>
                  </a:cubicBezTo>
                  <a:cubicBezTo>
                    <a:pt x="5080" y="2916"/>
                    <a:pt x="5094" y="2910"/>
                    <a:pt x="5108" y="2910"/>
                  </a:cubicBezTo>
                  <a:cubicBezTo>
                    <a:pt x="5116" y="2910"/>
                    <a:pt x="5124" y="2912"/>
                    <a:pt x="5132" y="2918"/>
                  </a:cubicBezTo>
                  <a:cubicBezTo>
                    <a:pt x="5240" y="2894"/>
                    <a:pt x="5275" y="2799"/>
                    <a:pt x="5371" y="2787"/>
                  </a:cubicBezTo>
                  <a:lnTo>
                    <a:pt x="5371" y="2787"/>
                  </a:lnTo>
                  <a:cubicBezTo>
                    <a:pt x="5380" y="2796"/>
                    <a:pt x="5382" y="2815"/>
                    <a:pt x="5369" y="2820"/>
                  </a:cubicBezTo>
                  <a:lnTo>
                    <a:pt x="5369" y="2820"/>
                  </a:lnTo>
                  <a:cubicBezTo>
                    <a:pt x="5435" y="2807"/>
                    <a:pt x="5481" y="2774"/>
                    <a:pt x="5537" y="2751"/>
                  </a:cubicBezTo>
                  <a:lnTo>
                    <a:pt x="5537" y="2763"/>
                  </a:lnTo>
                  <a:cubicBezTo>
                    <a:pt x="5656" y="2763"/>
                    <a:pt x="5716" y="2668"/>
                    <a:pt x="5799" y="2620"/>
                  </a:cubicBezTo>
                  <a:cubicBezTo>
                    <a:pt x="5799" y="2620"/>
                    <a:pt x="5799" y="2644"/>
                    <a:pt x="5799" y="2656"/>
                  </a:cubicBezTo>
                  <a:cubicBezTo>
                    <a:pt x="5859" y="2644"/>
                    <a:pt x="5942" y="2620"/>
                    <a:pt x="5954" y="2560"/>
                  </a:cubicBezTo>
                  <a:cubicBezTo>
                    <a:pt x="5966" y="2564"/>
                    <a:pt x="5975" y="2566"/>
                    <a:pt x="5982" y="2566"/>
                  </a:cubicBezTo>
                  <a:cubicBezTo>
                    <a:pt x="6007" y="2566"/>
                    <a:pt x="6000" y="2543"/>
                    <a:pt x="6035" y="2543"/>
                  </a:cubicBezTo>
                  <a:cubicBezTo>
                    <a:pt x="6044" y="2543"/>
                    <a:pt x="6057" y="2544"/>
                    <a:pt x="6073" y="2548"/>
                  </a:cubicBezTo>
                  <a:cubicBezTo>
                    <a:pt x="6085" y="2560"/>
                    <a:pt x="6073" y="2560"/>
                    <a:pt x="6073" y="2560"/>
                  </a:cubicBezTo>
                  <a:cubicBezTo>
                    <a:pt x="6080" y="2563"/>
                    <a:pt x="6087" y="2564"/>
                    <a:pt x="6093" y="2564"/>
                  </a:cubicBezTo>
                  <a:cubicBezTo>
                    <a:pt x="6119" y="2564"/>
                    <a:pt x="6142" y="2548"/>
                    <a:pt x="6180" y="2548"/>
                  </a:cubicBezTo>
                  <a:cubicBezTo>
                    <a:pt x="6252" y="2477"/>
                    <a:pt x="6240" y="2406"/>
                    <a:pt x="6347" y="2394"/>
                  </a:cubicBezTo>
                  <a:lnTo>
                    <a:pt x="6347" y="2394"/>
                  </a:lnTo>
                  <a:cubicBezTo>
                    <a:pt x="6383" y="2465"/>
                    <a:pt x="6299" y="2429"/>
                    <a:pt x="6311" y="2489"/>
                  </a:cubicBezTo>
                  <a:cubicBezTo>
                    <a:pt x="6321" y="2470"/>
                    <a:pt x="6331" y="2450"/>
                    <a:pt x="6353" y="2450"/>
                  </a:cubicBezTo>
                  <a:cubicBezTo>
                    <a:pt x="6358" y="2450"/>
                    <a:pt x="6364" y="2451"/>
                    <a:pt x="6371" y="2453"/>
                  </a:cubicBezTo>
                  <a:cubicBezTo>
                    <a:pt x="6371" y="2489"/>
                    <a:pt x="6371" y="2477"/>
                    <a:pt x="6371" y="2501"/>
                  </a:cubicBezTo>
                  <a:cubicBezTo>
                    <a:pt x="6372" y="2501"/>
                    <a:pt x="6373" y="2502"/>
                    <a:pt x="6374" y="2502"/>
                  </a:cubicBezTo>
                  <a:cubicBezTo>
                    <a:pt x="6397" y="2502"/>
                    <a:pt x="6427" y="2405"/>
                    <a:pt x="6430" y="2405"/>
                  </a:cubicBezTo>
                  <a:cubicBezTo>
                    <a:pt x="6430" y="2405"/>
                    <a:pt x="6430" y="2405"/>
                    <a:pt x="6430" y="2406"/>
                  </a:cubicBezTo>
                  <a:lnTo>
                    <a:pt x="6430" y="2406"/>
                  </a:lnTo>
                  <a:cubicBezTo>
                    <a:pt x="6430" y="2397"/>
                    <a:pt x="6424" y="2389"/>
                    <a:pt x="6412" y="2389"/>
                  </a:cubicBezTo>
                  <a:cubicBezTo>
                    <a:pt x="6407" y="2389"/>
                    <a:pt x="6401" y="2390"/>
                    <a:pt x="6394" y="2394"/>
                  </a:cubicBezTo>
                  <a:cubicBezTo>
                    <a:pt x="6406" y="2346"/>
                    <a:pt x="6490" y="2358"/>
                    <a:pt x="6537" y="2322"/>
                  </a:cubicBezTo>
                  <a:cubicBezTo>
                    <a:pt x="6514" y="2322"/>
                    <a:pt x="6466" y="2322"/>
                    <a:pt x="6478" y="2287"/>
                  </a:cubicBezTo>
                  <a:cubicBezTo>
                    <a:pt x="6537" y="2287"/>
                    <a:pt x="6537" y="2203"/>
                    <a:pt x="6573" y="2167"/>
                  </a:cubicBezTo>
                  <a:lnTo>
                    <a:pt x="6573" y="2167"/>
                  </a:lnTo>
                  <a:cubicBezTo>
                    <a:pt x="6645" y="2179"/>
                    <a:pt x="6549" y="2239"/>
                    <a:pt x="6585" y="2287"/>
                  </a:cubicBezTo>
                  <a:cubicBezTo>
                    <a:pt x="6597" y="2298"/>
                    <a:pt x="6633" y="2334"/>
                    <a:pt x="6609" y="2358"/>
                  </a:cubicBezTo>
                  <a:cubicBezTo>
                    <a:pt x="6668" y="2358"/>
                    <a:pt x="6692" y="2298"/>
                    <a:pt x="6740" y="2275"/>
                  </a:cubicBezTo>
                  <a:lnTo>
                    <a:pt x="6740" y="2287"/>
                  </a:lnTo>
                  <a:cubicBezTo>
                    <a:pt x="6806" y="2264"/>
                    <a:pt x="6852" y="2190"/>
                    <a:pt x="6907" y="2190"/>
                  </a:cubicBezTo>
                  <a:cubicBezTo>
                    <a:pt x="6911" y="2190"/>
                    <a:pt x="6914" y="2191"/>
                    <a:pt x="6918" y="2191"/>
                  </a:cubicBezTo>
                  <a:lnTo>
                    <a:pt x="6883" y="2179"/>
                  </a:lnTo>
                  <a:cubicBezTo>
                    <a:pt x="6895" y="2167"/>
                    <a:pt x="6930" y="2167"/>
                    <a:pt x="6942" y="2132"/>
                  </a:cubicBezTo>
                  <a:cubicBezTo>
                    <a:pt x="6942" y="2152"/>
                    <a:pt x="6984" y="2163"/>
                    <a:pt x="6991" y="2181"/>
                  </a:cubicBezTo>
                  <a:lnTo>
                    <a:pt x="6991" y="2181"/>
                  </a:lnTo>
                  <a:cubicBezTo>
                    <a:pt x="7001" y="2108"/>
                    <a:pt x="7122" y="2104"/>
                    <a:pt x="7145" y="2025"/>
                  </a:cubicBezTo>
                  <a:cubicBezTo>
                    <a:pt x="7168" y="2037"/>
                    <a:pt x="7156" y="2072"/>
                    <a:pt x="7156" y="2084"/>
                  </a:cubicBezTo>
                  <a:cubicBezTo>
                    <a:pt x="7109" y="2096"/>
                    <a:pt x="7097" y="2084"/>
                    <a:pt x="7073" y="2120"/>
                  </a:cubicBezTo>
                  <a:cubicBezTo>
                    <a:pt x="7083" y="2117"/>
                    <a:pt x="7092" y="2115"/>
                    <a:pt x="7101" y="2115"/>
                  </a:cubicBezTo>
                  <a:cubicBezTo>
                    <a:pt x="7125" y="2115"/>
                    <a:pt x="7145" y="2126"/>
                    <a:pt x="7145" y="2144"/>
                  </a:cubicBezTo>
                  <a:cubicBezTo>
                    <a:pt x="7168" y="2084"/>
                    <a:pt x="7252" y="2048"/>
                    <a:pt x="7252" y="1989"/>
                  </a:cubicBezTo>
                  <a:cubicBezTo>
                    <a:pt x="7287" y="2013"/>
                    <a:pt x="7311" y="2013"/>
                    <a:pt x="7311" y="2060"/>
                  </a:cubicBezTo>
                  <a:cubicBezTo>
                    <a:pt x="7418" y="2013"/>
                    <a:pt x="7228" y="1941"/>
                    <a:pt x="7359" y="1917"/>
                  </a:cubicBezTo>
                  <a:lnTo>
                    <a:pt x="7359" y="1917"/>
                  </a:lnTo>
                  <a:cubicBezTo>
                    <a:pt x="7412" y="1939"/>
                    <a:pt x="7332" y="1979"/>
                    <a:pt x="7374" y="1979"/>
                  </a:cubicBezTo>
                  <a:cubicBezTo>
                    <a:pt x="7379" y="1979"/>
                    <a:pt x="7386" y="1978"/>
                    <a:pt x="7395" y="1977"/>
                  </a:cubicBezTo>
                  <a:lnTo>
                    <a:pt x="7395" y="1977"/>
                  </a:lnTo>
                  <a:lnTo>
                    <a:pt x="7383" y="1989"/>
                  </a:lnTo>
                  <a:cubicBezTo>
                    <a:pt x="7398" y="2009"/>
                    <a:pt x="7407" y="2017"/>
                    <a:pt x="7414" y="2017"/>
                  </a:cubicBezTo>
                  <a:cubicBezTo>
                    <a:pt x="7439" y="2017"/>
                    <a:pt x="7419" y="1903"/>
                    <a:pt x="7466" y="1894"/>
                  </a:cubicBezTo>
                  <a:lnTo>
                    <a:pt x="7466" y="1894"/>
                  </a:lnTo>
                  <a:cubicBezTo>
                    <a:pt x="7490" y="1953"/>
                    <a:pt x="7430" y="1941"/>
                    <a:pt x="7490" y="1977"/>
                  </a:cubicBezTo>
                  <a:cubicBezTo>
                    <a:pt x="7535" y="1955"/>
                    <a:pt x="7548" y="1869"/>
                    <a:pt x="7599" y="1869"/>
                  </a:cubicBezTo>
                  <a:cubicBezTo>
                    <a:pt x="7602" y="1869"/>
                    <a:pt x="7605" y="1869"/>
                    <a:pt x="7609" y="1870"/>
                  </a:cubicBezTo>
                  <a:lnTo>
                    <a:pt x="7609" y="1894"/>
                  </a:lnTo>
                  <a:cubicBezTo>
                    <a:pt x="7645" y="1882"/>
                    <a:pt x="7716" y="1882"/>
                    <a:pt x="7764" y="1870"/>
                  </a:cubicBezTo>
                  <a:lnTo>
                    <a:pt x="7764" y="1870"/>
                  </a:lnTo>
                  <a:cubicBezTo>
                    <a:pt x="7764" y="1882"/>
                    <a:pt x="7752" y="1882"/>
                    <a:pt x="7752" y="1882"/>
                  </a:cubicBezTo>
                  <a:cubicBezTo>
                    <a:pt x="7762" y="1885"/>
                    <a:pt x="7770" y="1887"/>
                    <a:pt x="7775" y="1887"/>
                  </a:cubicBezTo>
                  <a:cubicBezTo>
                    <a:pt x="7789" y="1887"/>
                    <a:pt x="7791" y="1878"/>
                    <a:pt x="7799" y="1870"/>
                  </a:cubicBezTo>
                  <a:lnTo>
                    <a:pt x="7823" y="1870"/>
                  </a:lnTo>
                  <a:cubicBezTo>
                    <a:pt x="7823" y="1882"/>
                    <a:pt x="7823" y="1894"/>
                    <a:pt x="7823" y="1894"/>
                  </a:cubicBezTo>
                  <a:lnTo>
                    <a:pt x="7811" y="1894"/>
                  </a:lnTo>
                  <a:cubicBezTo>
                    <a:pt x="7805" y="1906"/>
                    <a:pt x="7814" y="1906"/>
                    <a:pt x="7820" y="1906"/>
                  </a:cubicBezTo>
                  <a:cubicBezTo>
                    <a:pt x="7826" y="1906"/>
                    <a:pt x="7829" y="1906"/>
                    <a:pt x="7811" y="1917"/>
                  </a:cubicBezTo>
                  <a:lnTo>
                    <a:pt x="7835" y="1906"/>
                  </a:lnTo>
                  <a:cubicBezTo>
                    <a:pt x="7859" y="1906"/>
                    <a:pt x="7883" y="1894"/>
                    <a:pt x="7847" y="1882"/>
                  </a:cubicBezTo>
                  <a:lnTo>
                    <a:pt x="7847" y="1882"/>
                  </a:lnTo>
                  <a:cubicBezTo>
                    <a:pt x="7854" y="1884"/>
                    <a:pt x="7861" y="1885"/>
                    <a:pt x="7868" y="1885"/>
                  </a:cubicBezTo>
                  <a:cubicBezTo>
                    <a:pt x="7897" y="1885"/>
                    <a:pt x="7928" y="1868"/>
                    <a:pt x="7966" y="1858"/>
                  </a:cubicBezTo>
                  <a:lnTo>
                    <a:pt x="7954" y="1858"/>
                  </a:lnTo>
                  <a:cubicBezTo>
                    <a:pt x="8038" y="1834"/>
                    <a:pt x="8038" y="1810"/>
                    <a:pt x="8073" y="1786"/>
                  </a:cubicBezTo>
                  <a:cubicBezTo>
                    <a:pt x="8002" y="1775"/>
                    <a:pt x="8085" y="1751"/>
                    <a:pt x="8049" y="1751"/>
                  </a:cubicBezTo>
                  <a:cubicBezTo>
                    <a:pt x="8029" y="1754"/>
                    <a:pt x="8018" y="1756"/>
                    <a:pt x="8013" y="1756"/>
                  </a:cubicBezTo>
                  <a:cubicBezTo>
                    <a:pt x="8001" y="1756"/>
                    <a:pt x="8022" y="1747"/>
                    <a:pt x="8014" y="1739"/>
                  </a:cubicBezTo>
                  <a:cubicBezTo>
                    <a:pt x="8026" y="1739"/>
                    <a:pt x="8061" y="1727"/>
                    <a:pt x="8073" y="1727"/>
                  </a:cubicBezTo>
                  <a:lnTo>
                    <a:pt x="8049" y="1727"/>
                  </a:lnTo>
                  <a:cubicBezTo>
                    <a:pt x="8061" y="1715"/>
                    <a:pt x="8121" y="1691"/>
                    <a:pt x="8073" y="1691"/>
                  </a:cubicBezTo>
                  <a:cubicBezTo>
                    <a:pt x="8081" y="1687"/>
                    <a:pt x="8086" y="1686"/>
                    <a:pt x="8090" y="1686"/>
                  </a:cubicBezTo>
                  <a:cubicBezTo>
                    <a:pt x="8098" y="1686"/>
                    <a:pt x="8101" y="1691"/>
                    <a:pt x="8109" y="1691"/>
                  </a:cubicBezTo>
                  <a:cubicBezTo>
                    <a:pt x="8127" y="1685"/>
                    <a:pt x="8121" y="1685"/>
                    <a:pt x="8112" y="1685"/>
                  </a:cubicBezTo>
                  <a:cubicBezTo>
                    <a:pt x="8103" y="1685"/>
                    <a:pt x="8091" y="1685"/>
                    <a:pt x="8097" y="1679"/>
                  </a:cubicBezTo>
                  <a:lnTo>
                    <a:pt x="8109" y="1679"/>
                  </a:lnTo>
                  <a:cubicBezTo>
                    <a:pt x="8109" y="1667"/>
                    <a:pt x="8121" y="1667"/>
                    <a:pt x="8133" y="1644"/>
                  </a:cubicBezTo>
                  <a:lnTo>
                    <a:pt x="8133" y="1644"/>
                  </a:lnTo>
                  <a:cubicBezTo>
                    <a:pt x="8109" y="1648"/>
                    <a:pt x="8098" y="1649"/>
                    <a:pt x="8094" y="1649"/>
                  </a:cubicBezTo>
                  <a:cubicBezTo>
                    <a:pt x="8085" y="1649"/>
                    <a:pt x="8101" y="1644"/>
                    <a:pt x="8085" y="1644"/>
                  </a:cubicBezTo>
                  <a:cubicBezTo>
                    <a:pt x="8097" y="1644"/>
                    <a:pt x="8109" y="1632"/>
                    <a:pt x="8121" y="1620"/>
                  </a:cubicBezTo>
                  <a:lnTo>
                    <a:pt x="8121" y="1620"/>
                  </a:lnTo>
                  <a:lnTo>
                    <a:pt x="8061" y="1632"/>
                  </a:lnTo>
                  <a:cubicBezTo>
                    <a:pt x="8026" y="1632"/>
                    <a:pt x="8097" y="1620"/>
                    <a:pt x="8073" y="1608"/>
                  </a:cubicBezTo>
                  <a:lnTo>
                    <a:pt x="8073" y="1608"/>
                  </a:lnTo>
                  <a:lnTo>
                    <a:pt x="8061" y="1620"/>
                  </a:lnTo>
                  <a:cubicBezTo>
                    <a:pt x="8038" y="1608"/>
                    <a:pt x="8073" y="1584"/>
                    <a:pt x="8109" y="1572"/>
                  </a:cubicBezTo>
                  <a:cubicBezTo>
                    <a:pt x="7966" y="1548"/>
                    <a:pt x="8169" y="1477"/>
                    <a:pt x="8121" y="1429"/>
                  </a:cubicBezTo>
                  <a:cubicBezTo>
                    <a:pt x="8097" y="1429"/>
                    <a:pt x="8085" y="1441"/>
                    <a:pt x="8061" y="1441"/>
                  </a:cubicBezTo>
                  <a:cubicBezTo>
                    <a:pt x="8049" y="1441"/>
                    <a:pt x="8049" y="1441"/>
                    <a:pt x="8049" y="1429"/>
                  </a:cubicBezTo>
                  <a:lnTo>
                    <a:pt x="8049" y="1429"/>
                  </a:lnTo>
                  <a:cubicBezTo>
                    <a:pt x="8038" y="1441"/>
                    <a:pt x="8061" y="1441"/>
                    <a:pt x="8038" y="1441"/>
                  </a:cubicBezTo>
                  <a:cubicBezTo>
                    <a:pt x="8049" y="1453"/>
                    <a:pt x="8061" y="1453"/>
                    <a:pt x="8061" y="1453"/>
                  </a:cubicBezTo>
                  <a:lnTo>
                    <a:pt x="8026" y="1453"/>
                  </a:lnTo>
                  <a:cubicBezTo>
                    <a:pt x="8026" y="1441"/>
                    <a:pt x="8002" y="1441"/>
                    <a:pt x="8014" y="1441"/>
                  </a:cubicBezTo>
                  <a:cubicBezTo>
                    <a:pt x="8020" y="1435"/>
                    <a:pt x="8020" y="1435"/>
                    <a:pt x="8020" y="1435"/>
                  </a:cubicBezTo>
                  <a:cubicBezTo>
                    <a:pt x="8020" y="1435"/>
                    <a:pt x="8020" y="1435"/>
                    <a:pt x="8026" y="1429"/>
                  </a:cubicBezTo>
                  <a:lnTo>
                    <a:pt x="8049" y="1417"/>
                  </a:lnTo>
                  <a:cubicBezTo>
                    <a:pt x="7990" y="1417"/>
                    <a:pt x="8049" y="1394"/>
                    <a:pt x="8049" y="1394"/>
                  </a:cubicBezTo>
                  <a:cubicBezTo>
                    <a:pt x="8065" y="1390"/>
                    <a:pt x="8073" y="1388"/>
                    <a:pt x="8078" y="1388"/>
                  </a:cubicBezTo>
                  <a:cubicBezTo>
                    <a:pt x="8088" y="1388"/>
                    <a:pt x="8085" y="1394"/>
                    <a:pt x="8109" y="1394"/>
                  </a:cubicBezTo>
                  <a:lnTo>
                    <a:pt x="8121" y="1382"/>
                  </a:lnTo>
                  <a:lnTo>
                    <a:pt x="8109" y="1382"/>
                  </a:lnTo>
                  <a:cubicBezTo>
                    <a:pt x="8109" y="1382"/>
                    <a:pt x="8121" y="1370"/>
                    <a:pt x="8121" y="1370"/>
                  </a:cubicBezTo>
                  <a:lnTo>
                    <a:pt x="8109" y="1370"/>
                  </a:lnTo>
                  <a:cubicBezTo>
                    <a:pt x="8145" y="1370"/>
                    <a:pt x="8109" y="1370"/>
                    <a:pt x="8157" y="1358"/>
                  </a:cubicBezTo>
                  <a:cubicBezTo>
                    <a:pt x="8169" y="1334"/>
                    <a:pt x="8097" y="1346"/>
                    <a:pt x="8145" y="1322"/>
                  </a:cubicBezTo>
                  <a:lnTo>
                    <a:pt x="8085" y="1322"/>
                  </a:lnTo>
                  <a:cubicBezTo>
                    <a:pt x="8097" y="1310"/>
                    <a:pt x="8109" y="1310"/>
                    <a:pt x="8121" y="1310"/>
                  </a:cubicBezTo>
                  <a:lnTo>
                    <a:pt x="8097" y="1310"/>
                  </a:lnTo>
                  <a:cubicBezTo>
                    <a:pt x="8169" y="1286"/>
                    <a:pt x="8121" y="1286"/>
                    <a:pt x="8145" y="1275"/>
                  </a:cubicBezTo>
                  <a:lnTo>
                    <a:pt x="8157" y="1263"/>
                  </a:lnTo>
                  <a:lnTo>
                    <a:pt x="8121" y="1263"/>
                  </a:lnTo>
                  <a:lnTo>
                    <a:pt x="8169" y="1251"/>
                  </a:lnTo>
                  <a:cubicBezTo>
                    <a:pt x="8174" y="1248"/>
                    <a:pt x="8173" y="1247"/>
                    <a:pt x="8169" y="1247"/>
                  </a:cubicBezTo>
                  <a:cubicBezTo>
                    <a:pt x="8157" y="1247"/>
                    <a:pt x="8120" y="1254"/>
                    <a:pt x="8109" y="1254"/>
                  </a:cubicBezTo>
                  <a:cubicBezTo>
                    <a:pt x="8105" y="1254"/>
                    <a:pt x="8104" y="1253"/>
                    <a:pt x="8109" y="1251"/>
                  </a:cubicBezTo>
                  <a:cubicBezTo>
                    <a:pt x="8061" y="1251"/>
                    <a:pt x="8049" y="1263"/>
                    <a:pt x="8014" y="1275"/>
                  </a:cubicBezTo>
                  <a:cubicBezTo>
                    <a:pt x="8039" y="1266"/>
                    <a:pt x="8046" y="1258"/>
                    <a:pt x="8040" y="1258"/>
                  </a:cubicBezTo>
                  <a:cubicBezTo>
                    <a:pt x="8038" y="1258"/>
                    <a:pt x="8033" y="1259"/>
                    <a:pt x="8026" y="1263"/>
                  </a:cubicBezTo>
                  <a:cubicBezTo>
                    <a:pt x="8002" y="1251"/>
                    <a:pt x="8026" y="1251"/>
                    <a:pt x="8038" y="1251"/>
                  </a:cubicBezTo>
                  <a:lnTo>
                    <a:pt x="8014" y="1251"/>
                  </a:lnTo>
                  <a:cubicBezTo>
                    <a:pt x="8014" y="1239"/>
                    <a:pt x="8061" y="1239"/>
                    <a:pt x="8085" y="1239"/>
                  </a:cubicBezTo>
                  <a:cubicBezTo>
                    <a:pt x="8038" y="1239"/>
                    <a:pt x="8073" y="1227"/>
                    <a:pt x="8073" y="1215"/>
                  </a:cubicBezTo>
                  <a:lnTo>
                    <a:pt x="8097" y="1215"/>
                  </a:lnTo>
                  <a:lnTo>
                    <a:pt x="8097" y="1203"/>
                  </a:lnTo>
                  <a:cubicBezTo>
                    <a:pt x="8061" y="1203"/>
                    <a:pt x="8061" y="1191"/>
                    <a:pt x="8073" y="1191"/>
                  </a:cubicBezTo>
                  <a:lnTo>
                    <a:pt x="8133" y="1179"/>
                  </a:lnTo>
                  <a:cubicBezTo>
                    <a:pt x="8141" y="1175"/>
                    <a:pt x="8141" y="1174"/>
                    <a:pt x="8137" y="1174"/>
                  </a:cubicBezTo>
                  <a:cubicBezTo>
                    <a:pt x="8130" y="1174"/>
                    <a:pt x="8109" y="1179"/>
                    <a:pt x="8109" y="1179"/>
                  </a:cubicBezTo>
                  <a:cubicBezTo>
                    <a:pt x="8073" y="1179"/>
                    <a:pt x="8109" y="1167"/>
                    <a:pt x="8145" y="1155"/>
                  </a:cubicBezTo>
                  <a:cubicBezTo>
                    <a:pt x="8085" y="1155"/>
                    <a:pt x="8228" y="1120"/>
                    <a:pt x="8145" y="1120"/>
                  </a:cubicBezTo>
                  <a:lnTo>
                    <a:pt x="8169" y="1120"/>
                  </a:lnTo>
                  <a:cubicBezTo>
                    <a:pt x="8117" y="1109"/>
                    <a:pt x="8172" y="1082"/>
                    <a:pt x="8127" y="1082"/>
                  </a:cubicBezTo>
                  <a:cubicBezTo>
                    <a:pt x="8120" y="1082"/>
                    <a:pt x="8110" y="1082"/>
                    <a:pt x="8097" y="1084"/>
                  </a:cubicBezTo>
                  <a:cubicBezTo>
                    <a:pt x="8140" y="1065"/>
                    <a:pt x="8133" y="1061"/>
                    <a:pt x="8116" y="1061"/>
                  </a:cubicBezTo>
                  <a:cubicBezTo>
                    <a:pt x="8104" y="1061"/>
                    <a:pt x="8088" y="1063"/>
                    <a:pt x="8079" y="1063"/>
                  </a:cubicBezTo>
                  <a:cubicBezTo>
                    <a:pt x="8067" y="1063"/>
                    <a:pt x="8065" y="1060"/>
                    <a:pt x="8097" y="1048"/>
                  </a:cubicBezTo>
                  <a:lnTo>
                    <a:pt x="8085" y="1048"/>
                  </a:lnTo>
                  <a:cubicBezTo>
                    <a:pt x="8085" y="989"/>
                    <a:pt x="8133" y="917"/>
                    <a:pt x="8073" y="870"/>
                  </a:cubicBezTo>
                  <a:lnTo>
                    <a:pt x="8097" y="870"/>
                  </a:lnTo>
                  <a:cubicBezTo>
                    <a:pt x="8121" y="774"/>
                    <a:pt x="8049" y="703"/>
                    <a:pt x="8061" y="608"/>
                  </a:cubicBezTo>
                  <a:cubicBezTo>
                    <a:pt x="8038" y="608"/>
                    <a:pt x="7990" y="620"/>
                    <a:pt x="7966" y="620"/>
                  </a:cubicBezTo>
                  <a:cubicBezTo>
                    <a:pt x="7966" y="608"/>
                    <a:pt x="7954" y="608"/>
                    <a:pt x="7990" y="608"/>
                  </a:cubicBezTo>
                  <a:cubicBezTo>
                    <a:pt x="8002" y="608"/>
                    <a:pt x="8026" y="596"/>
                    <a:pt x="8038" y="596"/>
                  </a:cubicBezTo>
                  <a:cubicBezTo>
                    <a:pt x="8038" y="584"/>
                    <a:pt x="8061" y="572"/>
                    <a:pt x="8026" y="572"/>
                  </a:cubicBezTo>
                  <a:lnTo>
                    <a:pt x="7990" y="584"/>
                  </a:lnTo>
                  <a:cubicBezTo>
                    <a:pt x="7978" y="584"/>
                    <a:pt x="7990" y="572"/>
                    <a:pt x="7990" y="572"/>
                  </a:cubicBezTo>
                  <a:cubicBezTo>
                    <a:pt x="8002" y="572"/>
                    <a:pt x="8038" y="560"/>
                    <a:pt x="8049" y="560"/>
                  </a:cubicBezTo>
                  <a:cubicBezTo>
                    <a:pt x="7966" y="560"/>
                    <a:pt x="8085" y="536"/>
                    <a:pt x="8049" y="524"/>
                  </a:cubicBezTo>
                  <a:lnTo>
                    <a:pt x="8049" y="524"/>
                  </a:lnTo>
                  <a:cubicBezTo>
                    <a:pt x="8026" y="528"/>
                    <a:pt x="8002" y="530"/>
                    <a:pt x="7979" y="530"/>
                  </a:cubicBezTo>
                  <a:cubicBezTo>
                    <a:pt x="7933" y="530"/>
                    <a:pt x="7891" y="524"/>
                    <a:pt x="7859" y="524"/>
                  </a:cubicBezTo>
                  <a:lnTo>
                    <a:pt x="7871" y="513"/>
                  </a:lnTo>
                  <a:cubicBezTo>
                    <a:pt x="7871" y="515"/>
                    <a:pt x="7874" y="516"/>
                    <a:pt x="7878" y="516"/>
                  </a:cubicBezTo>
                  <a:cubicBezTo>
                    <a:pt x="7889" y="516"/>
                    <a:pt x="7912" y="509"/>
                    <a:pt x="7924" y="509"/>
                  </a:cubicBezTo>
                  <a:cubicBezTo>
                    <a:pt x="7928" y="509"/>
                    <a:pt x="7930" y="510"/>
                    <a:pt x="7930" y="513"/>
                  </a:cubicBezTo>
                  <a:cubicBezTo>
                    <a:pt x="7942" y="501"/>
                    <a:pt x="7918" y="501"/>
                    <a:pt x="7918" y="489"/>
                  </a:cubicBezTo>
                  <a:cubicBezTo>
                    <a:pt x="7907" y="501"/>
                    <a:pt x="7883" y="501"/>
                    <a:pt x="7871" y="501"/>
                  </a:cubicBezTo>
                  <a:cubicBezTo>
                    <a:pt x="7883" y="489"/>
                    <a:pt x="7918" y="489"/>
                    <a:pt x="7918" y="477"/>
                  </a:cubicBezTo>
                  <a:lnTo>
                    <a:pt x="7942" y="477"/>
                  </a:lnTo>
                  <a:cubicBezTo>
                    <a:pt x="7954" y="471"/>
                    <a:pt x="7951" y="471"/>
                    <a:pt x="7945" y="471"/>
                  </a:cubicBezTo>
                  <a:cubicBezTo>
                    <a:pt x="7939" y="471"/>
                    <a:pt x="7930" y="471"/>
                    <a:pt x="7930" y="465"/>
                  </a:cubicBezTo>
                  <a:cubicBezTo>
                    <a:pt x="7954" y="465"/>
                    <a:pt x="7966" y="453"/>
                    <a:pt x="8002" y="453"/>
                  </a:cubicBezTo>
                  <a:cubicBezTo>
                    <a:pt x="7954" y="453"/>
                    <a:pt x="7978" y="441"/>
                    <a:pt x="7954" y="441"/>
                  </a:cubicBezTo>
                  <a:cubicBezTo>
                    <a:pt x="7936" y="447"/>
                    <a:pt x="7924" y="447"/>
                    <a:pt x="7914" y="447"/>
                  </a:cubicBezTo>
                  <a:cubicBezTo>
                    <a:pt x="7904" y="447"/>
                    <a:pt x="7895" y="447"/>
                    <a:pt x="7883" y="453"/>
                  </a:cubicBezTo>
                  <a:lnTo>
                    <a:pt x="7895" y="453"/>
                  </a:lnTo>
                  <a:cubicBezTo>
                    <a:pt x="7900" y="450"/>
                    <a:pt x="7903" y="450"/>
                    <a:pt x="7906" y="450"/>
                  </a:cubicBezTo>
                  <a:cubicBezTo>
                    <a:pt x="7913" y="450"/>
                    <a:pt x="7916" y="456"/>
                    <a:pt x="7931" y="456"/>
                  </a:cubicBezTo>
                  <a:cubicBezTo>
                    <a:pt x="7937" y="456"/>
                    <a:pt x="7944" y="456"/>
                    <a:pt x="7954" y="453"/>
                  </a:cubicBezTo>
                  <a:lnTo>
                    <a:pt x="7954" y="453"/>
                  </a:lnTo>
                  <a:cubicBezTo>
                    <a:pt x="7942" y="459"/>
                    <a:pt x="7921" y="459"/>
                    <a:pt x="7905" y="459"/>
                  </a:cubicBezTo>
                  <a:cubicBezTo>
                    <a:pt x="7889" y="459"/>
                    <a:pt x="7877" y="459"/>
                    <a:pt x="7883" y="465"/>
                  </a:cubicBezTo>
                  <a:cubicBezTo>
                    <a:pt x="7847" y="453"/>
                    <a:pt x="7871" y="453"/>
                    <a:pt x="7823" y="441"/>
                  </a:cubicBezTo>
                  <a:cubicBezTo>
                    <a:pt x="7823" y="429"/>
                    <a:pt x="7859" y="429"/>
                    <a:pt x="7811" y="429"/>
                  </a:cubicBezTo>
                  <a:cubicBezTo>
                    <a:pt x="7764" y="429"/>
                    <a:pt x="7799" y="417"/>
                    <a:pt x="7788" y="417"/>
                  </a:cubicBezTo>
                  <a:cubicBezTo>
                    <a:pt x="7799" y="405"/>
                    <a:pt x="7859" y="405"/>
                    <a:pt x="7871" y="393"/>
                  </a:cubicBezTo>
                  <a:lnTo>
                    <a:pt x="7871" y="393"/>
                  </a:lnTo>
                  <a:cubicBezTo>
                    <a:pt x="7861" y="403"/>
                    <a:pt x="7845" y="412"/>
                    <a:pt x="7826" y="422"/>
                  </a:cubicBezTo>
                  <a:lnTo>
                    <a:pt x="7826" y="422"/>
                  </a:lnTo>
                  <a:cubicBezTo>
                    <a:pt x="7842" y="417"/>
                    <a:pt x="7862" y="417"/>
                    <a:pt x="7871" y="417"/>
                  </a:cubicBezTo>
                  <a:cubicBezTo>
                    <a:pt x="7875" y="416"/>
                    <a:pt x="7878" y="415"/>
                    <a:pt x="7879" y="415"/>
                  </a:cubicBezTo>
                  <a:cubicBezTo>
                    <a:pt x="7890" y="415"/>
                    <a:pt x="7866" y="436"/>
                    <a:pt x="7902" y="436"/>
                  </a:cubicBezTo>
                  <a:cubicBezTo>
                    <a:pt x="7913" y="436"/>
                    <a:pt x="7930" y="434"/>
                    <a:pt x="7954" y="429"/>
                  </a:cubicBezTo>
                  <a:lnTo>
                    <a:pt x="8002" y="429"/>
                  </a:lnTo>
                  <a:cubicBezTo>
                    <a:pt x="8014" y="429"/>
                    <a:pt x="8049" y="405"/>
                    <a:pt x="8014" y="405"/>
                  </a:cubicBezTo>
                  <a:lnTo>
                    <a:pt x="7954" y="417"/>
                  </a:lnTo>
                  <a:lnTo>
                    <a:pt x="7907" y="417"/>
                  </a:lnTo>
                  <a:cubicBezTo>
                    <a:pt x="7930" y="417"/>
                    <a:pt x="7954" y="405"/>
                    <a:pt x="7954" y="405"/>
                  </a:cubicBezTo>
                  <a:lnTo>
                    <a:pt x="7930" y="405"/>
                  </a:lnTo>
                  <a:cubicBezTo>
                    <a:pt x="7930" y="399"/>
                    <a:pt x="7918" y="399"/>
                    <a:pt x="7905" y="399"/>
                  </a:cubicBezTo>
                  <a:cubicBezTo>
                    <a:pt x="7892" y="399"/>
                    <a:pt x="7877" y="399"/>
                    <a:pt x="7871" y="393"/>
                  </a:cubicBezTo>
                  <a:cubicBezTo>
                    <a:pt x="7907" y="382"/>
                    <a:pt x="7847" y="382"/>
                    <a:pt x="7871" y="382"/>
                  </a:cubicBezTo>
                  <a:lnTo>
                    <a:pt x="7859" y="382"/>
                  </a:lnTo>
                  <a:cubicBezTo>
                    <a:pt x="7847" y="370"/>
                    <a:pt x="7859" y="370"/>
                    <a:pt x="7823" y="370"/>
                  </a:cubicBezTo>
                  <a:lnTo>
                    <a:pt x="7799" y="370"/>
                  </a:lnTo>
                  <a:cubicBezTo>
                    <a:pt x="7788" y="370"/>
                    <a:pt x="7752" y="370"/>
                    <a:pt x="7799" y="358"/>
                  </a:cubicBezTo>
                  <a:cubicBezTo>
                    <a:pt x="7811" y="346"/>
                    <a:pt x="7823" y="334"/>
                    <a:pt x="7847" y="334"/>
                  </a:cubicBezTo>
                  <a:lnTo>
                    <a:pt x="7859" y="322"/>
                  </a:lnTo>
                  <a:lnTo>
                    <a:pt x="7895" y="310"/>
                  </a:lnTo>
                  <a:lnTo>
                    <a:pt x="7811" y="310"/>
                  </a:lnTo>
                  <a:cubicBezTo>
                    <a:pt x="7811" y="310"/>
                    <a:pt x="7799" y="310"/>
                    <a:pt x="7776" y="322"/>
                  </a:cubicBezTo>
                  <a:cubicBezTo>
                    <a:pt x="7734" y="322"/>
                    <a:pt x="7762" y="305"/>
                    <a:pt x="7775" y="298"/>
                  </a:cubicBezTo>
                  <a:lnTo>
                    <a:pt x="7775" y="298"/>
                  </a:lnTo>
                  <a:cubicBezTo>
                    <a:pt x="7775" y="298"/>
                    <a:pt x="7775" y="298"/>
                    <a:pt x="7776" y="298"/>
                  </a:cubicBezTo>
                  <a:lnTo>
                    <a:pt x="7784" y="294"/>
                  </a:lnTo>
                  <a:lnTo>
                    <a:pt x="7784" y="294"/>
                  </a:lnTo>
                  <a:cubicBezTo>
                    <a:pt x="7784" y="303"/>
                    <a:pt x="7794" y="310"/>
                    <a:pt x="7776" y="310"/>
                  </a:cubicBezTo>
                  <a:lnTo>
                    <a:pt x="7811" y="310"/>
                  </a:lnTo>
                  <a:cubicBezTo>
                    <a:pt x="7835" y="298"/>
                    <a:pt x="7811" y="286"/>
                    <a:pt x="7799" y="286"/>
                  </a:cubicBezTo>
                  <a:lnTo>
                    <a:pt x="7784" y="294"/>
                  </a:lnTo>
                  <a:lnTo>
                    <a:pt x="7784" y="294"/>
                  </a:lnTo>
                  <a:cubicBezTo>
                    <a:pt x="7784" y="292"/>
                    <a:pt x="7785" y="289"/>
                    <a:pt x="7787" y="286"/>
                  </a:cubicBezTo>
                  <a:lnTo>
                    <a:pt x="7787" y="286"/>
                  </a:lnTo>
                  <a:cubicBezTo>
                    <a:pt x="7784" y="290"/>
                    <a:pt x="7779" y="293"/>
                    <a:pt x="7775" y="294"/>
                  </a:cubicBezTo>
                  <a:lnTo>
                    <a:pt x="7775" y="294"/>
                  </a:lnTo>
                  <a:cubicBezTo>
                    <a:pt x="7770" y="286"/>
                    <a:pt x="7752" y="286"/>
                    <a:pt x="7752" y="286"/>
                  </a:cubicBezTo>
                  <a:cubicBezTo>
                    <a:pt x="7752" y="286"/>
                    <a:pt x="7752" y="274"/>
                    <a:pt x="7764" y="274"/>
                  </a:cubicBezTo>
                  <a:cubicBezTo>
                    <a:pt x="7764" y="274"/>
                    <a:pt x="7764" y="274"/>
                    <a:pt x="7764" y="286"/>
                  </a:cubicBezTo>
                  <a:lnTo>
                    <a:pt x="7776" y="274"/>
                  </a:lnTo>
                  <a:cubicBezTo>
                    <a:pt x="7799" y="268"/>
                    <a:pt x="7793" y="268"/>
                    <a:pt x="7783" y="268"/>
                  </a:cubicBezTo>
                  <a:cubicBezTo>
                    <a:pt x="7773" y="268"/>
                    <a:pt x="7758" y="268"/>
                    <a:pt x="7764" y="262"/>
                  </a:cubicBezTo>
                  <a:cubicBezTo>
                    <a:pt x="7773" y="262"/>
                    <a:pt x="7813" y="247"/>
                    <a:pt x="7811" y="247"/>
                  </a:cubicBezTo>
                  <a:lnTo>
                    <a:pt x="7811" y="247"/>
                  </a:lnTo>
                  <a:cubicBezTo>
                    <a:pt x="7810" y="247"/>
                    <a:pt x="7807" y="248"/>
                    <a:pt x="7799" y="251"/>
                  </a:cubicBezTo>
                  <a:lnTo>
                    <a:pt x="7788" y="251"/>
                  </a:lnTo>
                  <a:lnTo>
                    <a:pt x="7799" y="239"/>
                  </a:lnTo>
                  <a:cubicBezTo>
                    <a:pt x="7788" y="239"/>
                    <a:pt x="7788" y="239"/>
                    <a:pt x="7788" y="251"/>
                  </a:cubicBezTo>
                  <a:lnTo>
                    <a:pt x="7764" y="251"/>
                  </a:lnTo>
                  <a:lnTo>
                    <a:pt x="7776" y="239"/>
                  </a:lnTo>
                  <a:cubicBezTo>
                    <a:pt x="7776" y="227"/>
                    <a:pt x="7776" y="227"/>
                    <a:pt x="7764" y="227"/>
                  </a:cubicBezTo>
                  <a:lnTo>
                    <a:pt x="7788" y="227"/>
                  </a:lnTo>
                  <a:cubicBezTo>
                    <a:pt x="7788" y="215"/>
                    <a:pt x="7799" y="215"/>
                    <a:pt x="7799" y="215"/>
                  </a:cubicBezTo>
                  <a:cubicBezTo>
                    <a:pt x="7859" y="191"/>
                    <a:pt x="7764" y="203"/>
                    <a:pt x="7811" y="179"/>
                  </a:cubicBezTo>
                  <a:cubicBezTo>
                    <a:pt x="7788" y="179"/>
                    <a:pt x="7776" y="191"/>
                    <a:pt x="7752" y="191"/>
                  </a:cubicBezTo>
                  <a:lnTo>
                    <a:pt x="7692" y="191"/>
                  </a:lnTo>
                  <a:cubicBezTo>
                    <a:pt x="7728" y="179"/>
                    <a:pt x="7764" y="155"/>
                    <a:pt x="7823" y="143"/>
                  </a:cubicBezTo>
                  <a:cubicBezTo>
                    <a:pt x="7826" y="141"/>
                    <a:pt x="7826" y="140"/>
                    <a:pt x="7824" y="140"/>
                  </a:cubicBezTo>
                  <a:cubicBezTo>
                    <a:pt x="7817" y="140"/>
                    <a:pt x="7783" y="155"/>
                    <a:pt x="7764" y="155"/>
                  </a:cubicBezTo>
                  <a:lnTo>
                    <a:pt x="7776" y="155"/>
                  </a:lnTo>
                  <a:cubicBezTo>
                    <a:pt x="7764" y="155"/>
                    <a:pt x="7740" y="167"/>
                    <a:pt x="7716" y="167"/>
                  </a:cubicBezTo>
                  <a:cubicBezTo>
                    <a:pt x="7708" y="171"/>
                    <a:pt x="7702" y="173"/>
                    <a:pt x="7696" y="173"/>
                  </a:cubicBezTo>
                  <a:cubicBezTo>
                    <a:pt x="7686" y="173"/>
                    <a:pt x="7680" y="167"/>
                    <a:pt x="7680" y="167"/>
                  </a:cubicBezTo>
                  <a:lnTo>
                    <a:pt x="7728" y="155"/>
                  </a:lnTo>
                  <a:cubicBezTo>
                    <a:pt x="7716" y="155"/>
                    <a:pt x="7645" y="167"/>
                    <a:pt x="7597" y="167"/>
                  </a:cubicBezTo>
                  <a:cubicBezTo>
                    <a:pt x="7609" y="155"/>
                    <a:pt x="7657" y="155"/>
                    <a:pt x="7704" y="143"/>
                  </a:cubicBezTo>
                  <a:lnTo>
                    <a:pt x="7680" y="132"/>
                  </a:lnTo>
                  <a:lnTo>
                    <a:pt x="7716" y="132"/>
                  </a:lnTo>
                  <a:cubicBezTo>
                    <a:pt x="7716" y="132"/>
                    <a:pt x="7680" y="132"/>
                    <a:pt x="7692" y="120"/>
                  </a:cubicBezTo>
                  <a:cubicBezTo>
                    <a:pt x="7728" y="120"/>
                    <a:pt x="7716" y="108"/>
                    <a:pt x="7764" y="108"/>
                  </a:cubicBezTo>
                  <a:cubicBezTo>
                    <a:pt x="7770" y="102"/>
                    <a:pt x="7755" y="102"/>
                    <a:pt x="7744" y="102"/>
                  </a:cubicBezTo>
                  <a:cubicBezTo>
                    <a:pt x="7734" y="102"/>
                    <a:pt x="7728" y="102"/>
                    <a:pt x="7752" y="96"/>
                  </a:cubicBezTo>
                  <a:cubicBezTo>
                    <a:pt x="7716" y="96"/>
                    <a:pt x="7740" y="108"/>
                    <a:pt x="7728" y="108"/>
                  </a:cubicBezTo>
                  <a:cubicBezTo>
                    <a:pt x="7711" y="111"/>
                    <a:pt x="7701" y="113"/>
                    <a:pt x="7696" y="113"/>
                  </a:cubicBezTo>
                  <a:cubicBezTo>
                    <a:pt x="7684" y="113"/>
                    <a:pt x="7697" y="104"/>
                    <a:pt x="7680"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22233;p107">
              <a:extLst>
                <a:ext uri="{FF2B5EF4-FFF2-40B4-BE49-F238E27FC236}">
                  <a16:creationId xmlns:a16="http://schemas.microsoft.com/office/drawing/2014/main" id="{20045438-321D-DA71-FCCE-D70EF153AC69}"/>
                </a:ext>
              </a:extLst>
            </p:cNvPr>
            <p:cNvSpPr/>
            <p:nvPr/>
          </p:nvSpPr>
          <p:spPr>
            <a:xfrm>
              <a:off x="5188425" y="2265575"/>
              <a:ext cx="3000" cy="2425"/>
            </a:xfrm>
            <a:custGeom>
              <a:avLst/>
              <a:gdLst/>
              <a:ahLst/>
              <a:cxnLst/>
              <a:rect l="l" t="t" r="r" b="b"/>
              <a:pathLst>
                <a:path w="120" h="97" extrusionOk="0">
                  <a:moveTo>
                    <a:pt x="120" y="1"/>
                  </a:moveTo>
                  <a:lnTo>
                    <a:pt x="120" y="1"/>
                  </a:lnTo>
                  <a:cubicBezTo>
                    <a:pt x="84" y="37"/>
                    <a:pt x="60" y="25"/>
                    <a:pt x="1" y="49"/>
                  </a:cubicBezTo>
                  <a:lnTo>
                    <a:pt x="60" y="72"/>
                  </a:lnTo>
                  <a:lnTo>
                    <a:pt x="48" y="84"/>
                  </a:lnTo>
                  <a:lnTo>
                    <a:pt x="72" y="96"/>
                  </a:lnTo>
                  <a:cubicBezTo>
                    <a:pt x="120" y="72"/>
                    <a:pt x="108" y="37"/>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22234;p107">
              <a:extLst>
                <a:ext uri="{FF2B5EF4-FFF2-40B4-BE49-F238E27FC236}">
                  <a16:creationId xmlns:a16="http://schemas.microsoft.com/office/drawing/2014/main" id="{30815FBE-106A-1D94-933B-6CB0E7F32240}"/>
                </a:ext>
              </a:extLst>
            </p:cNvPr>
            <p:cNvSpPr/>
            <p:nvPr/>
          </p:nvSpPr>
          <p:spPr>
            <a:xfrm>
              <a:off x="5187250" y="2260825"/>
              <a:ext cx="900" cy="925"/>
            </a:xfrm>
            <a:custGeom>
              <a:avLst/>
              <a:gdLst/>
              <a:ahLst/>
              <a:cxnLst/>
              <a:rect l="l" t="t" r="r" b="b"/>
              <a:pathLst>
                <a:path w="36" h="37" extrusionOk="0">
                  <a:moveTo>
                    <a:pt x="0" y="0"/>
                  </a:moveTo>
                  <a:lnTo>
                    <a:pt x="0" y="24"/>
                  </a:lnTo>
                  <a:lnTo>
                    <a:pt x="36" y="36"/>
                  </a:lnTo>
                  <a:cubicBezTo>
                    <a:pt x="24"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22235;p107">
              <a:extLst>
                <a:ext uri="{FF2B5EF4-FFF2-40B4-BE49-F238E27FC236}">
                  <a16:creationId xmlns:a16="http://schemas.microsoft.com/office/drawing/2014/main" id="{48CA6661-3127-2B9D-6D34-1738011A5B09}"/>
                </a:ext>
              </a:extLst>
            </p:cNvPr>
            <p:cNvSpPr/>
            <p:nvPr/>
          </p:nvSpPr>
          <p:spPr>
            <a:xfrm>
              <a:off x="5174150" y="2261850"/>
              <a:ext cx="1400" cy="500"/>
            </a:xfrm>
            <a:custGeom>
              <a:avLst/>
              <a:gdLst/>
              <a:ahLst/>
              <a:cxnLst/>
              <a:rect l="l" t="t" r="r" b="b"/>
              <a:pathLst>
                <a:path w="56" h="20" extrusionOk="0">
                  <a:moveTo>
                    <a:pt x="20" y="0"/>
                  </a:moveTo>
                  <a:cubicBezTo>
                    <a:pt x="10" y="0"/>
                    <a:pt x="0" y="5"/>
                    <a:pt x="0" y="19"/>
                  </a:cubicBezTo>
                  <a:lnTo>
                    <a:pt x="48" y="19"/>
                  </a:lnTo>
                  <a:cubicBezTo>
                    <a:pt x="55" y="12"/>
                    <a:pt x="36"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22236;p107">
              <a:extLst>
                <a:ext uri="{FF2B5EF4-FFF2-40B4-BE49-F238E27FC236}">
                  <a16:creationId xmlns:a16="http://schemas.microsoft.com/office/drawing/2014/main" id="{57694286-73A2-4BC3-118C-921B11AF2B6D}"/>
                </a:ext>
              </a:extLst>
            </p:cNvPr>
            <p:cNvSpPr/>
            <p:nvPr/>
          </p:nvSpPr>
          <p:spPr>
            <a:xfrm>
              <a:off x="5180400" y="2269350"/>
              <a:ext cx="1200" cy="1025"/>
            </a:xfrm>
            <a:custGeom>
              <a:avLst/>
              <a:gdLst/>
              <a:ahLst/>
              <a:cxnLst/>
              <a:rect l="l" t="t" r="r" b="b"/>
              <a:pathLst>
                <a:path w="48" h="41" extrusionOk="0">
                  <a:moveTo>
                    <a:pt x="29" y="0"/>
                  </a:moveTo>
                  <a:cubicBezTo>
                    <a:pt x="13" y="0"/>
                    <a:pt x="0" y="11"/>
                    <a:pt x="0" y="29"/>
                  </a:cubicBezTo>
                  <a:cubicBezTo>
                    <a:pt x="6" y="23"/>
                    <a:pt x="10" y="20"/>
                    <a:pt x="13" y="20"/>
                  </a:cubicBezTo>
                  <a:cubicBezTo>
                    <a:pt x="20" y="20"/>
                    <a:pt x="18" y="40"/>
                    <a:pt x="36" y="40"/>
                  </a:cubicBezTo>
                  <a:lnTo>
                    <a:pt x="48" y="5"/>
                  </a:lnTo>
                  <a:cubicBezTo>
                    <a:pt x="42" y="2"/>
                    <a:pt x="35"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22237;p107">
              <a:extLst>
                <a:ext uri="{FF2B5EF4-FFF2-40B4-BE49-F238E27FC236}">
                  <a16:creationId xmlns:a16="http://schemas.microsoft.com/office/drawing/2014/main" id="{37E6E9AE-C1CE-DC7E-3451-F7F9568376A0}"/>
                </a:ext>
              </a:extLst>
            </p:cNvPr>
            <p:cNvSpPr/>
            <p:nvPr/>
          </p:nvSpPr>
          <p:spPr>
            <a:xfrm>
              <a:off x="5170275" y="2262900"/>
              <a:ext cx="1525" cy="925"/>
            </a:xfrm>
            <a:custGeom>
              <a:avLst/>
              <a:gdLst/>
              <a:ahLst/>
              <a:cxnLst/>
              <a:rect l="l" t="t" r="r" b="b"/>
              <a:pathLst>
                <a:path w="61" h="37" extrusionOk="0">
                  <a:moveTo>
                    <a:pt x="48" y="1"/>
                  </a:moveTo>
                  <a:cubicBezTo>
                    <a:pt x="48" y="17"/>
                    <a:pt x="43" y="21"/>
                    <a:pt x="36" y="21"/>
                  </a:cubicBezTo>
                  <a:cubicBezTo>
                    <a:pt x="29" y="21"/>
                    <a:pt x="20" y="17"/>
                    <a:pt x="13" y="17"/>
                  </a:cubicBezTo>
                  <a:cubicBezTo>
                    <a:pt x="6" y="17"/>
                    <a:pt x="1" y="21"/>
                    <a:pt x="1" y="37"/>
                  </a:cubicBezTo>
                  <a:cubicBezTo>
                    <a:pt x="12" y="25"/>
                    <a:pt x="60" y="3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22238;p107">
              <a:extLst>
                <a:ext uri="{FF2B5EF4-FFF2-40B4-BE49-F238E27FC236}">
                  <a16:creationId xmlns:a16="http://schemas.microsoft.com/office/drawing/2014/main" id="{7D304CDD-ABDE-730A-1C34-AA19221C4188}"/>
                </a:ext>
              </a:extLst>
            </p:cNvPr>
            <p:cNvSpPr/>
            <p:nvPr/>
          </p:nvSpPr>
          <p:spPr>
            <a:xfrm>
              <a:off x="5174750" y="2272325"/>
              <a:ext cx="1800" cy="775"/>
            </a:xfrm>
            <a:custGeom>
              <a:avLst/>
              <a:gdLst/>
              <a:ahLst/>
              <a:cxnLst/>
              <a:rect l="l" t="t" r="r" b="b"/>
              <a:pathLst>
                <a:path w="72" h="31" extrusionOk="0">
                  <a:moveTo>
                    <a:pt x="15" y="0"/>
                  </a:moveTo>
                  <a:cubicBezTo>
                    <a:pt x="6" y="0"/>
                    <a:pt x="0" y="4"/>
                    <a:pt x="0" y="17"/>
                  </a:cubicBezTo>
                  <a:cubicBezTo>
                    <a:pt x="7" y="26"/>
                    <a:pt x="12" y="30"/>
                    <a:pt x="18" y="30"/>
                  </a:cubicBezTo>
                  <a:cubicBezTo>
                    <a:pt x="29" y="30"/>
                    <a:pt x="40" y="14"/>
                    <a:pt x="58" y="7"/>
                  </a:cubicBezTo>
                  <a:lnTo>
                    <a:pt x="58" y="7"/>
                  </a:lnTo>
                  <a:cubicBezTo>
                    <a:pt x="58" y="7"/>
                    <a:pt x="59" y="7"/>
                    <a:pt x="59" y="7"/>
                  </a:cubicBezTo>
                  <a:cubicBezTo>
                    <a:pt x="64" y="7"/>
                    <a:pt x="68" y="7"/>
                    <a:pt x="72" y="5"/>
                  </a:cubicBezTo>
                  <a:cubicBezTo>
                    <a:pt x="67" y="5"/>
                    <a:pt x="62" y="6"/>
                    <a:pt x="58" y="7"/>
                  </a:cubicBezTo>
                  <a:lnTo>
                    <a:pt x="58" y="7"/>
                  </a:lnTo>
                  <a:cubicBezTo>
                    <a:pt x="44" y="7"/>
                    <a:pt x="27"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22239;p107">
              <a:extLst>
                <a:ext uri="{FF2B5EF4-FFF2-40B4-BE49-F238E27FC236}">
                  <a16:creationId xmlns:a16="http://schemas.microsoft.com/office/drawing/2014/main" id="{1BD5BEB9-EA76-29D5-C0F4-7B9A266BF6F5}"/>
                </a:ext>
              </a:extLst>
            </p:cNvPr>
            <p:cNvSpPr/>
            <p:nvPr/>
          </p:nvSpPr>
          <p:spPr>
            <a:xfrm>
              <a:off x="5165800" y="2264700"/>
              <a:ext cx="2725" cy="2700"/>
            </a:xfrm>
            <a:custGeom>
              <a:avLst/>
              <a:gdLst/>
              <a:ahLst/>
              <a:cxnLst/>
              <a:rect l="l" t="t" r="r" b="b"/>
              <a:pathLst>
                <a:path w="109" h="108" extrusionOk="0">
                  <a:moveTo>
                    <a:pt x="25" y="0"/>
                  </a:moveTo>
                  <a:lnTo>
                    <a:pt x="25" y="0"/>
                  </a:lnTo>
                  <a:cubicBezTo>
                    <a:pt x="13" y="36"/>
                    <a:pt x="1" y="84"/>
                    <a:pt x="37" y="107"/>
                  </a:cubicBezTo>
                  <a:cubicBezTo>
                    <a:pt x="25" y="72"/>
                    <a:pt x="49" y="72"/>
                    <a:pt x="72" y="72"/>
                  </a:cubicBezTo>
                  <a:cubicBezTo>
                    <a:pt x="61" y="84"/>
                    <a:pt x="61" y="96"/>
                    <a:pt x="61" y="107"/>
                  </a:cubicBezTo>
                  <a:cubicBezTo>
                    <a:pt x="84" y="72"/>
                    <a:pt x="84" y="84"/>
                    <a:pt x="108" y="60"/>
                  </a:cubicBezTo>
                  <a:cubicBezTo>
                    <a:pt x="72" y="48"/>
                    <a:pt x="37"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22240;p107">
              <a:extLst>
                <a:ext uri="{FF2B5EF4-FFF2-40B4-BE49-F238E27FC236}">
                  <a16:creationId xmlns:a16="http://schemas.microsoft.com/office/drawing/2014/main" id="{D617BE84-E1EC-915E-E4C1-9C6C3BD015B1}"/>
                </a:ext>
              </a:extLst>
            </p:cNvPr>
            <p:cNvSpPr/>
            <p:nvPr/>
          </p:nvSpPr>
          <p:spPr>
            <a:xfrm>
              <a:off x="5173250" y="2271725"/>
              <a:ext cx="1825" cy="2000"/>
            </a:xfrm>
            <a:custGeom>
              <a:avLst/>
              <a:gdLst/>
              <a:ahLst/>
              <a:cxnLst/>
              <a:rect l="l" t="t" r="r" b="b"/>
              <a:pathLst>
                <a:path w="73" h="80" extrusionOk="0">
                  <a:moveTo>
                    <a:pt x="6" y="0"/>
                  </a:moveTo>
                  <a:lnTo>
                    <a:pt x="6" y="0"/>
                  </a:lnTo>
                  <a:cubicBezTo>
                    <a:pt x="4" y="0"/>
                    <a:pt x="9" y="13"/>
                    <a:pt x="13" y="25"/>
                  </a:cubicBezTo>
                  <a:lnTo>
                    <a:pt x="13" y="25"/>
                  </a:lnTo>
                  <a:lnTo>
                    <a:pt x="13" y="5"/>
                  </a:lnTo>
                  <a:cubicBezTo>
                    <a:pt x="9" y="2"/>
                    <a:pt x="7" y="0"/>
                    <a:pt x="6" y="0"/>
                  </a:cubicBezTo>
                  <a:close/>
                  <a:moveTo>
                    <a:pt x="13" y="25"/>
                  </a:moveTo>
                  <a:lnTo>
                    <a:pt x="13" y="41"/>
                  </a:lnTo>
                  <a:cubicBezTo>
                    <a:pt x="13" y="41"/>
                    <a:pt x="14" y="40"/>
                    <a:pt x="14" y="40"/>
                  </a:cubicBezTo>
                  <a:lnTo>
                    <a:pt x="14" y="40"/>
                  </a:lnTo>
                  <a:cubicBezTo>
                    <a:pt x="14" y="47"/>
                    <a:pt x="10" y="53"/>
                    <a:pt x="1" y="53"/>
                  </a:cubicBezTo>
                  <a:cubicBezTo>
                    <a:pt x="20" y="62"/>
                    <a:pt x="39" y="80"/>
                    <a:pt x="58" y="80"/>
                  </a:cubicBezTo>
                  <a:cubicBezTo>
                    <a:pt x="63" y="80"/>
                    <a:pt x="68" y="79"/>
                    <a:pt x="72" y="76"/>
                  </a:cubicBezTo>
                  <a:cubicBezTo>
                    <a:pt x="62" y="57"/>
                    <a:pt x="53" y="38"/>
                    <a:pt x="30" y="38"/>
                  </a:cubicBezTo>
                  <a:cubicBezTo>
                    <a:pt x="25" y="38"/>
                    <a:pt x="20" y="38"/>
                    <a:pt x="14" y="40"/>
                  </a:cubicBezTo>
                  <a:lnTo>
                    <a:pt x="14" y="40"/>
                  </a:lnTo>
                  <a:cubicBezTo>
                    <a:pt x="15" y="36"/>
                    <a:pt x="14" y="30"/>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22241;p107">
              <a:extLst>
                <a:ext uri="{FF2B5EF4-FFF2-40B4-BE49-F238E27FC236}">
                  <a16:creationId xmlns:a16="http://schemas.microsoft.com/office/drawing/2014/main" id="{45ADA2DC-4A06-82CC-6BB9-7ADC91896D4A}"/>
                </a:ext>
              </a:extLst>
            </p:cNvPr>
            <p:cNvSpPr/>
            <p:nvPr/>
          </p:nvSpPr>
          <p:spPr>
            <a:xfrm>
              <a:off x="5163125" y="2264400"/>
              <a:ext cx="2125" cy="2100"/>
            </a:xfrm>
            <a:custGeom>
              <a:avLst/>
              <a:gdLst/>
              <a:ahLst/>
              <a:cxnLst/>
              <a:rect l="l" t="t" r="r" b="b"/>
              <a:pathLst>
                <a:path w="85" h="84" extrusionOk="0">
                  <a:moveTo>
                    <a:pt x="84" y="0"/>
                  </a:moveTo>
                  <a:lnTo>
                    <a:pt x="84" y="0"/>
                  </a:lnTo>
                  <a:cubicBezTo>
                    <a:pt x="48" y="12"/>
                    <a:pt x="13" y="48"/>
                    <a:pt x="1" y="72"/>
                  </a:cubicBezTo>
                  <a:lnTo>
                    <a:pt x="13" y="84"/>
                  </a:lnTo>
                  <a:cubicBezTo>
                    <a:pt x="37" y="48"/>
                    <a:pt x="84" y="4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22242;p107">
              <a:extLst>
                <a:ext uri="{FF2B5EF4-FFF2-40B4-BE49-F238E27FC236}">
                  <a16:creationId xmlns:a16="http://schemas.microsoft.com/office/drawing/2014/main" id="{BAA57507-E4AE-49E2-BF62-5D049EF815F0}"/>
                </a:ext>
              </a:extLst>
            </p:cNvPr>
            <p:cNvSpPr/>
            <p:nvPr/>
          </p:nvSpPr>
          <p:spPr>
            <a:xfrm>
              <a:off x="5170275" y="2272000"/>
              <a:ext cx="925" cy="1350"/>
            </a:xfrm>
            <a:custGeom>
              <a:avLst/>
              <a:gdLst/>
              <a:ahLst/>
              <a:cxnLst/>
              <a:rect l="l" t="t" r="r" b="b"/>
              <a:pathLst>
                <a:path w="37" h="54" extrusionOk="0">
                  <a:moveTo>
                    <a:pt x="9" y="0"/>
                  </a:moveTo>
                  <a:cubicBezTo>
                    <a:pt x="7" y="0"/>
                    <a:pt x="5" y="2"/>
                    <a:pt x="1" y="6"/>
                  </a:cubicBezTo>
                  <a:lnTo>
                    <a:pt x="12" y="54"/>
                  </a:lnTo>
                  <a:cubicBezTo>
                    <a:pt x="36" y="54"/>
                    <a:pt x="1" y="42"/>
                    <a:pt x="12" y="30"/>
                  </a:cubicBezTo>
                  <a:cubicBezTo>
                    <a:pt x="24" y="30"/>
                    <a:pt x="36" y="30"/>
                    <a:pt x="36" y="18"/>
                  </a:cubicBezTo>
                  <a:lnTo>
                    <a:pt x="36" y="18"/>
                  </a:lnTo>
                  <a:cubicBezTo>
                    <a:pt x="30" y="22"/>
                    <a:pt x="26" y="24"/>
                    <a:pt x="23" y="24"/>
                  </a:cubicBezTo>
                  <a:cubicBezTo>
                    <a:pt x="11" y="24"/>
                    <a:pt x="16"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22243;p107">
              <a:extLst>
                <a:ext uri="{FF2B5EF4-FFF2-40B4-BE49-F238E27FC236}">
                  <a16:creationId xmlns:a16="http://schemas.microsoft.com/office/drawing/2014/main" id="{929898F6-E77E-22D6-9ADF-B6DD61DFB8B6}"/>
                </a:ext>
              </a:extLst>
            </p:cNvPr>
            <p:cNvSpPr/>
            <p:nvPr/>
          </p:nvSpPr>
          <p:spPr>
            <a:xfrm>
              <a:off x="5167300" y="2274225"/>
              <a:ext cx="2100" cy="1800"/>
            </a:xfrm>
            <a:custGeom>
              <a:avLst/>
              <a:gdLst/>
              <a:ahLst/>
              <a:cxnLst/>
              <a:rect l="l" t="t" r="r" b="b"/>
              <a:pathLst>
                <a:path w="84" h="72" extrusionOk="0">
                  <a:moveTo>
                    <a:pt x="36" y="0"/>
                  </a:moveTo>
                  <a:lnTo>
                    <a:pt x="1" y="36"/>
                  </a:lnTo>
                  <a:lnTo>
                    <a:pt x="48" y="72"/>
                  </a:lnTo>
                  <a:cubicBezTo>
                    <a:pt x="84" y="48"/>
                    <a:pt x="36"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22244;p107">
              <a:extLst>
                <a:ext uri="{FF2B5EF4-FFF2-40B4-BE49-F238E27FC236}">
                  <a16:creationId xmlns:a16="http://schemas.microsoft.com/office/drawing/2014/main" id="{199A85CF-0F62-CEAF-15D7-B9CA2A38EA3C}"/>
                </a:ext>
              </a:extLst>
            </p:cNvPr>
            <p:cNvSpPr/>
            <p:nvPr/>
          </p:nvSpPr>
          <p:spPr>
            <a:xfrm>
              <a:off x="5165525" y="2273625"/>
              <a:ext cx="1200" cy="2100"/>
            </a:xfrm>
            <a:custGeom>
              <a:avLst/>
              <a:gdLst/>
              <a:ahLst/>
              <a:cxnLst/>
              <a:rect l="l" t="t" r="r" b="b"/>
              <a:pathLst>
                <a:path w="48" h="84" extrusionOk="0">
                  <a:moveTo>
                    <a:pt x="36" y="0"/>
                  </a:moveTo>
                  <a:lnTo>
                    <a:pt x="0" y="84"/>
                  </a:lnTo>
                  <a:cubicBezTo>
                    <a:pt x="36" y="48"/>
                    <a:pt x="36"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22245;p107">
              <a:extLst>
                <a:ext uri="{FF2B5EF4-FFF2-40B4-BE49-F238E27FC236}">
                  <a16:creationId xmlns:a16="http://schemas.microsoft.com/office/drawing/2014/main" id="{1C733C5A-93C0-4498-DDAD-19048893CC3E}"/>
                </a:ext>
              </a:extLst>
            </p:cNvPr>
            <p:cNvSpPr/>
            <p:nvPr/>
          </p:nvSpPr>
          <p:spPr>
            <a:xfrm>
              <a:off x="5146450" y="2271725"/>
              <a:ext cx="1150" cy="750"/>
            </a:xfrm>
            <a:custGeom>
              <a:avLst/>
              <a:gdLst/>
              <a:ahLst/>
              <a:cxnLst/>
              <a:rect l="l" t="t" r="r" b="b"/>
              <a:pathLst>
                <a:path w="46" h="30" extrusionOk="0">
                  <a:moveTo>
                    <a:pt x="2" y="0"/>
                  </a:moveTo>
                  <a:cubicBezTo>
                    <a:pt x="0" y="0"/>
                    <a:pt x="3" y="2"/>
                    <a:pt x="13" y="5"/>
                  </a:cubicBezTo>
                  <a:cubicBezTo>
                    <a:pt x="13" y="20"/>
                    <a:pt x="31" y="30"/>
                    <a:pt x="39" y="30"/>
                  </a:cubicBezTo>
                  <a:cubicBezTo>
                    <a:pt x="45" y="30"/>
                    <a:pt x="46" y="26"/>
                    <a:pt x="37" y="17"/>
                  </a:cubicBezTo>
                  <a:cubicBezTo>
                    <a:pt x="37" y="8"/>
                    <a:pt x="7"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22246;p107">
              <a:extLst>
                <a:ext uri="{FF2B5EF4-FFF2-40B4-BE49-F238E27FC236}">
                  <a16:creationId xmlns:a16="http://schemas.microsoft.com/office/drawing/2014/main" id="{A821E1A1-A52C-0B34-F51D-61A4B680D49A}"/>
                </a:ext>
              </a:extLst>
            </p:cNvPr>
            <p:cNvSpPr/>
            <p:nvPr/>
          </p:nvSpPr>
          <p:spPr>
            <a:xfrm>
              <a:off x="5151525" y="2279875"/>
              <a:ext cx="2400" cy="1800"/>
            </a:xfrm>
            <a:custGeom>
              <a:avLst/>
              <a:gdLst/>
              <a:ahLst/>
              <a:cxnLst/>
              <a:rect l="l" t="t" r="r" b="b"/>
              <a:pathLst>
                <a:path w="96" h="72" extrusionOk="0">
                  <a:moveTo>
                    <a:pt x="84" y="0"/>
                  </a:moveTo>
                  <a:cubicBezTo>
                    <a:pt x="60" y="0"/>
                    <a:pt x="12" y="48"/>
                    <a:pt x="0" y="72"/>
                  </a:cubicBezTo>
                  <a:cubicBezTo>
                    <a:pt x="24" y="48"/>
                    <a:pt x="96"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22247;p107">
              <a:extLst>
                <a:ext uri="{FF2B5EF4-FFF2-40B4-BE49-F238E27FC236}">
                  <a16:creationId xmlns:a16="http://schemas.microsoft.com/office/drawing/2014/main" id="{6F0BBE07-D313-3A17-7B8F-48671FCB401C}"/>
                </a:ext>
              </a:extLst>
            </p:cNvPr>
            <p:cNvSpPr/>
            <p:nvPr/>
          </p:nvSpPr>
          <p:spPr>
            <a:xfrm>
              <a:off x="5128900" y="2292375"/>
              <a:ext cx="1525" cy="1600"/>
            </a:xfrm>
            <a:custGeom>
              <a:avLst/>
              <a:gdLst/>
              <a:ahLst/>
              <a:cxnLst/>
              <a:rect l="l" t="t" r="r" b="b"/>
              <a:pathLst>
                <a:path w="61" h="64" extrusionOk="0">
                  <a:moveTo>
                    <a:pt x="60" y="1"/>
                  </a:moveTo>
                  <a:cubicBezTo>
                    <a:pt x="36" y="12"/>
                    <a:pt x="24" y="36"/>
                    <a:pt x="1" y="60"/>
                  </a:cubicBezTo>
                  <a:cubicBezTo>
                    <a:pt x="7" y="60"/>
                    <a:pt x="13" y="63"/>
                    <a:pt x="15" y="63"/>
                  </a:cubicBezTo>
                  <a:cubicBezTo>
                    <a:pt x="18" y="63"/>
                    <a:pt x="18" y="60"/>
                    <a:pt x="13" y="48"/>
                  </a:cubicBezTo>
                  <a:cubicBezTo>
                    <a:pt x="36" y="48"/>
                    <a:pt x="60" y="12"/>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22248;p107">
              <a:extLst>
                <a:ext uri="{FF2B5EF4-FFF2-40B4-BE49-F238E27FC236}">
                  <a16:creationId xmlns:a16="http://schemas.microsoft.com/office/drawing/2014/main" id="{0E9FC3F9-9238-24A1-350D-982818CDDC09}"/>
                </a:ext>
              </a:extLst>
            </p:cNvPr>
            <p:cNvSpPr/>
            <p:nvPr/>
          </p:nvSpPr>
          <p:spPr>
            <a:xfrm>
              <a:off x="5123550" y="2294750"/>
              <a:ext cx="900" cy="925"/>
            </a:xfrm>
            <a:custGeom>
              <a:avLst/>
              <a:gdLst/>
              <a:ahLst/>
              <a:cxnLst/>
              <a:rect l="l" t="t" r="r" b="b"/>
              <a:pathLst>
                <a:path w="36" h="37" extrusionOk="0">
                  <a:moveTo>
                    <a:pt x="24" y="1"/>
                  </a:moveTo>
                  <a:lnTo>
                    <a:pt x="24" y="1"/>
                  </a:lnTo>
                  <a:cubicBezTo>
                    <a:pt x="12" y="1"/>
                    <a:pt x="0" y="25"/>
                    <a:pt x="12" y="37"/>
                  </a:cubicBezTo>
                  <a:cubicBezTo>
                    <a:pt x="24" y="25"/>
                    <a:pt x="36"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22249;p107">
              <a:extLst>
                <a:ext uri="{FF2B5EF4-FFF2-40B4-BE49-F238E27FC236}">
                  <a16:creationId xmlns:a16="http://schemas.microsoft.com/office/drawing/2014/main" id="{7671168B-7020-F9CF-C9DD-09EEA101449C}"/>
                </a:ext>
              </a:extLst>
            </p:cNvPr>
            <p:cNvSpPr/>
            <p:nvPr/>
          </p:nvSpPr>
          <p:spPr>
            <a:xfrm>
              <a:off x="5080675" y="2301900"/>
              <a:ext cx="925" cy="925"/>
            </a:xfrm>
            <a:custGeom>
              <a:avLst/>
              <a:gdLst/>
              <a:ahLst/>
              <a:cxnLst/>
              <a:rect l="l" t="t" r="r" b="b"/>
              <a:pathLst>
                <a:path w="37" h="37" extrusionOk="0">
                  <a:moveTo>
                    <a:pt x="25" y="1"/>
                  </a:moveTo>
                  <a:cubicBezTo>
                    <a:pt x="1" y="1"/>
                    <a:pt x="1" y="12"/>
                    <a:pt x="13" y="36"/>
                  </a:cubicBezTo>
                  <a:cubicBezTo>
                    <a:pt x="37"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22250;p107">
              <a:extLst>
                <a:ext uri="{FF2B5EF4-FFF2-40B4-BE49-F238E27FC236}">
                  <a16:creationId xmlns:a16="http://schemas.microsoft.com/office/drawing/2014/main" id="{45251D95-5082-25D3-4C9C-CCF8690BCDCB}"/>
                </a:ext>
              </a:extLst>
            </p:cNvPr>
            <p:cNvSpPr/>
            <p:nvPr/>
          </p:nvSpPr>
          <p:spPr>
            <a:xfrm>
              <a:off x="5079500" y="2302800"/>
              <a:ext cx="1200" cy="625"/>
            </a:xfrm>
            <a:custGeom>
              <a:avLst/>
              <a:gdLst/>
              <a:ahLst/>
              <a:cxnLst/>
              <a:rect l="l" t="t" r="r" b="b"/>
              <a:pathLst>
                <a:path w="48" h="25" extrusionOk="0">
                  <a:moveTo>
                    <a:pt x="0" y="0"/>
                  </a:moveTo>
                  <a:lnTo>
                    <a:pt x="48" y="24"/>
                  </a:lnTo>
                  <a:lnTo>
                    <a:pt x="48" y="24"/>
                  </a:lnTo>
                  <a:lnTo>
                    <a:pt x="36"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22251;p107">
              <a:extLst>
                <a:ext uri="{FF2B5EF4-FFF2-40B4-BE49-F238E27FC236}">
                  <a16:creationId xmlns:a16="http://schemas.microsoft.com/office/drawing/2014/main" id="{A00723AF-71C3-A1FC-A684-6364C3882229}"/>
                </a:ext>
              </a:extLst>
            </p:cNvPr>
            <p:cNvSpPr/>
            <p:nvPr/>
          </p:nvSpPr>
          <p:spPr>
            <a:xfrm>
              <a:off x="5076225" y="2304275"/>
              <a:ext cx="325" cy="325"/>
            </a:xfrm>
            <a:custGeom>
              <a:avLst/>
              <a:gdLst/>
              <a:ahLst/>
              <a:cxnLst/>
              <a:rect l="l" t="t" r="r" b="b"/>
              <a:pathLst>
                <a:path w="13" h="13" extrusionOk="0">
                  <a:moveTo>
                    <a:pt x="12" y="1"/>
                  </a:moveTo>
                  <a:cubicBezTo>
                    <a:pt x="12" y="1"/>
                    <a:pt x="0" y="13"/>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22252;p107">
              <a:extLst>
                <a:ext uri="{FF2B5EF4-FFF2-40B4-BE49-F238E27FC236}">
                  <a16:creationId xmlns:a16="http://schemas.microsoft.com/office/drawing/2014/main" id="{9CA227E8-46DD-4DC8-06A9-B73A515CB429}"/>
                </a:ext>
              </a:extLst>
            </p:cNvPr>
            <p:cNvSpPr/>
            <p:nvPr/>
          </p:nvSpPr>
          <p:spPr>
            <a:xfrm>
              <a:off x="5076525" y="2303675"/>
              <a:ext cx="600" cy="625"/>
            </a:xfrm>
            <a:custGeom>
              <a:avLst/>
              <a:gdLst/>
              <a:ahLst/>
              <a:cxnLst/>
              <a:rect l="l" t="t" r="r" b="b"/>
              <a:pathLst>
                <a:path w="24" h="25" extrusionOk="0">
                  <a:moveTo>
                    <a:pt x="12" y="1"/>
                  </a:moveTo>
                  <a:cubicBezTo>
                    <a:pt x="12" y="13"/>
                    <a:pt x="12" y="13"/>
                    <a:pt x="0" y="13"/>
                  </a:cubicBezTo>
                  <a:cubicBezTo>
                    <a:pt x="12" y="13"/>
                    <a:pt x="12" y="13"/>
                    <a:pt x="24" y="25"/>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22253;p107">
              <a:extLst>
                <a:ext uri="{FF2B5EF4-FFF2-40B4-BE49-F238E27FC236}">
                  <a16:creationId xmlns:a16="http://schemas.microsoft.com/office/drawing/2014/main" id="{1B52FD3D-EA36-BB9F-A895-120E957AFE29}"/>
                </a:ext>
              </a:extLst>
            </p:cNvPr>
            <p:cNvSpPr/>
            <p:nvPr/>
          </p:nvSpPr>
          <p:spPr>
            <a:xfrm>
              <a:off x="5075325" y="2304275"/>
              <a:ext cx="1800" cy="1525"/>
            </a:xfrm>
            <a:custGeom>
              <a:avLst/>
              <a:gdLst/>
              <a:ahLst/>
              <a:cxnLst/>
              <a:rect l="l" t="t" r="r" b="b"/>
              <a:pathLst>
                <a:path w="72" h="61" extrusionOk="0">
                  <a:moveTo>
                    <a:pt x="12" y="1"/>
                  </a:moveTo>
                  <a:lnTo>
                    <a:pt x="0" y="37"/>
                  </a:lnTo>
                  <a:lnTo>
                    <a:pt x="60" y="60"/>
                  </a:lnTo>
                  <a:cubicBezTo>
                    <a:pt x="72" y="25"/>
                    <a:pt x="12"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22254;p107">
              <a:extLst>
                <a:ext uri="{FF2B5EF4-FFF2-40B4-BE49-F238E27FC236}">
                  <a16:creationId xmlns:a16="http://schemas.microsoft.com/office/drawing/2014/main" id="{C08E8DC0-CCFD-66D2-A1E4-904DAF0B7E66}"/>
                </a:ext>
              </a:extLst>
            </p:cNvPr>
            <p:cNvSpPr/>
            <p:nvPr/>
          </p:nvSpPr>
          <p:spPr>
            <a:xfrm>
              <a:off x="5070550" y="2306950"/>
              <a:ext cx="3600" cy="5100"/>
            </a:xfrm>
            <a:custGeom>
              <a:avLst/>
              <a:gdLst/>
              <a:ahLst/>
              <a:cxnLst/>
              <a:rect l="l" t="t" r="r" b="b"/>
              <a:pathLst>
                <a:path w="144" h="204" extrusionOk="0">
                  <a:moveTo>
                    <a:pt x="120" y="1"/>
                  </a:moveTo>
                  <a:cubicBezTo>
                    <a:pt x="106" y="6"/>
                    <a:pt x="99" y="22"/>
                    <a:pt x="93" y="38"/>
                  </a:cubicBezTo>
                  <a:lnTo>
                    <a:pt x="93" y="38"/>
                  </a:lnTo>
                  <a:cubicBezTo>
                    <a:pt x="101" y="26"/>
                    <a:pt x="114" y="12"/>
                    <a:pt x="120" y="1"/>
                  </a:cubicBezTo>
                  <a:close/>
                  <a:moveTo>
                    <a:pt x="93" y="38"/>
                  </a:moveTo>
                  <a:cubicBezTo>
                    <a:pt x="89" y="43"/>
                    <a:pt x="87" y="48"/>
                    <a:pt x="87" y="52"/>
                  </a:cubicBezTo>
                  <a:lnTo>
                    <a:pt x="87" y="52"/>
                  </a:lnTo>
                  <a:cubicBezTo>
                    <a:pt x="89" y="47"/>
                    <a:pt x="91" y="43"/>
                    <a:pt x="93" y="38"/>
                  </a:cubicBezTo>
                  <a:close/>
                  <a:moveTo>
                    <a:pt x="87" y="52"/>
                  </a:moveTo>
                  <a:cubicBezTo>
                    <a:pt x="83" y="62"/>
                    <a:pt x="78" y="69"/>
                    <a:pt x="69" y="69"/>
                  </a:cubicBezTo>
                  <a:cubicBezTo>
                    <a:pt x="63" y="69"/>
                    <a:pt x="57" y="67"/>
                    <a:pt x="49" y="60"/>
                  </a:cubicBezTo>
                  <a:lnTo>
                    <a:pt x="49" y="60"/>
                  </a:lnTo>
                  <a:cubicBezTo>
                    <a:pt x="1" y="132"/>
                    <a:pt x="120" y="120"/>
                    <a:pt x="49" y="203"/>
                  </a:cubicBezTo>
                  <a:cubicBezTo>
                    <a:pt x="144" y="168"/>
                    <a:pt x="25" y="84"/>
                    <a:pt x="108" y="60"/>
                  </a:cubicBezTo>
                  <a:cubicBezTo>
                    <a:pt x="94" y="60"/>
                    <a:pt x="88" y="57"/>
                    <a:pt x="87" y="5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22255;p107">
              <a:extLst>
                <a:ext uri="{FF2B5EF4-FFF2-40B4-BE49-F238E27FC236}">
                  <a16:creationId xmlns:a16="http://schemas.microsoft.com/office/drawing/2014/main" id="{4901185C-81E9-E4A4-CE05-6902BEA9EF22}"/>
                </a:ext>
              </a:extLst>
            </p:cNvPr>
            <p:cNvSpPr/>
            <p:nvPr/>
          </p:nvSpPr>
          <p:spPr>
            <a:xfrm>
              <a:off x="5074125" y="2308500"/>
              <a:ext cx="1075" cy="875"/>
            </a:xfrm>
            <a:custGeom>
              <a:avLst/>
              <a:gdLst/>
              <a:ahLst/>
              <a:cxnLst/>
              <a:rect l="l" t="t" r="r" b="b"/>
              <a:pathLst>
                <a:path w="43" h="35" extrusionOk="0">
                  <a:moveTo>
                    <a:pt x="24" y="1"/>
                  </a:moveTo>
                  <a:cubicBezTo>
                    <a:pt x="13" y="1"/>
                    <a:pt x="1" y="17"/>
                    <a:pt x="1" y="34"/>
                  </a:cubicBezTo>
                  <a:cubicBezTo>
                    <a:pt x="4" y="31"/>
                    <a:pt x="8" y="30"/>
                    <a:pt x="13" y="30"/>
                  </a:cubicBezTo>
                  <a:cubicBezTo>
                    <a:pt x="18" y="30"/>
                    <a:pt x="23" y="31"/>
                    <a:pt x="28" y="31"/>
                  </a:cubicBezTo>
                  <a:cubicBezTo>
                    <a:pt x="37" y="31"/>
                    <a:pt x="43" y="28"/>
                    <a:pt x="37" y="10"/>
                  </a:cubicBezTo>
                  <a:cubicBezTo>
                    <a:pt x="33" y="3"/>
                    <a:pt x="29"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22256;p107">
              <a:extLst>
                <a:ext uri="{FF2B5EF4-FFF2-40B4-BE49-F238E27FC236}">
                  <a16:creationId xmlns:a16="http://schemas.microsoft.com/office/drawing/2014/main" id="{B8B76FAC-E84A-226F-78EE-E0F62BC8870F}"/>
                </a:ext>
              </a:extLst>
            </p:cNvPr>
            <p:cNvSpPr/>
            <p:nvPr/>
          </p:nvSpPr>
          <p:spPr>
            <a:xfrm>
              <a:off x="5069675" y="2309950"/>
              <a:ext cx="900" cy="300"/>
            </a:xfrm>
            <a:custGeom>
              <a:avLst/>
              <a:gdLst/>
              <a:ahLst/>
              <a:cxnLst/>
              <a:rect l="l" t="t" r="r" b="b"/>
              <a:pathLst>
                <a:path w="36" h="12" extrusionOk="0">
                  <a:moveTo>
                    <a:pt x="0" y="0"/>
                  </a:moveTo>
                  <a:lnTo>
                    <a:pt x="0" y="12"/>
                  </a:ln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22257;p107">
              <a:extLst>
                <a:ext uri="{FF2B5EF4-FFF2-40B4-BE49-F238E27FC236}">
                  <a16:creationId xmlns:a16="http://schemas.microsoft.com/office/drawing/2014/main" id="{2B273794-7128-3E5F-2376-44A7E509F47E}"/>
                </a:ext>
              </a:extLst>
            </p:cNvPr>
            <p:cNvSpPr/>
            <p:nvPr/>
          </p:nvSpPr>
          <p:spPr>
            <a:xfrm>
              <a:off x="5067575" y="2310225"/>
              <a:ext cx="925" cy="925"/>
            </a:xfrm>
            <a:custGeom>
              <a:avLst/>
              <a:gdLst/>
              <a:ahLst/>
              <a:cxnLst/>
              <a:rect l="l" t="t" r="r" b="b"/>
              <a:pathLst>
                <a:path w="37" h="37" extrusionOk="0">
                  <a:moveTo>
                    <a:pt x="37" y="1"/>
                  </a:moveTo>
                  <a:cubicBezTo>
                    <a:pt x="37" y="13"/>
                    <a:pt x="1" y="25"/>
                    <a:pt x="37" y="37"/>
                  </a:cubicBez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22258;p107">
              <a:extLst>
                <a:ext uri="{FF2B5EF4-FFF2-40B4-BE49-F238E27FC236}">
                  <a16:creationId xmlns:a16="http://schemas.microsoft.com/office/drawing/2014/main" id="{534DDE45-1525-A3A9-3AA2-0CD4CBC11ECA}"/>
                </a:ext>
              </a:extLst>
            </p:cNvPr>
            <p:cNvSpPr/>
            <p:nvPr/>
          </p:nvSpPr>
          <p:spPr>
            <a:xfrm>
              <a:off x="5064425" y="2312325"/>
              <a:ext cx="1400" cy="1150"/>
            </a:xfrm>
            <a:custGeom>
              <a:avLst/>
              <a:gdLst/>
              <a:ahLst/>
              <a:cxnLst/>
              <a:rect l="l" t="t" r="r" b="b"/>
              <a:pathLst>
                <a:path w="56" h="46" extrusionOk="0">
                  <a:moveTo>
                    <a:pt x="20" y="0"/>
                  </a:moveTo>
                  <a:lnTo>
                    <a:pt x="20" y="0"/>
                  </a:lnTo>
                  <a:cubicBezTo>
                    <a:pt x="1" y="0"/>
                    <a:pt x="20" y="46"/>
                    <a:pt x="40" y="46"/>
                  </a:cubicBezTo>
                  <a:cubicBezTo>
                    <a:pt x="45" y="46"/>
                    <a:pt x="51" y="43"/>
                    <a:pt x="55" y="36"/>
                  </a:cubicBezTo>
                  <a:lnTo>
                    <a:pt x="44" y="36"/>
                  </a:lnTo>
                  <a:cubicBezTo>
                    <a:pt x="44" y="24"/>
                    <a:pt x="8" y="24"/>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22259;p107">
              <a:extLst>
                <a:ext uri="{FF2B5EF4-FFF2-40B4-BE49-F238E27FC236}">
                  <a16:creationId xmlns:a16="http://schemas.microsoft.com/office/drawing/2014/main" id="{FA59BECB-3957-A4DA-426C-3182895052CD}"/>
                </a:ext>
              </a:extLst>
            </p:cNvPr>
            <p:cNvSpPr/>
            <p:nvPr/>
          </p:nvSpPr>
          <p:spPr>
            <a:xfrm>
              <a:off x="5060450" y="2318575"/>
              <a:ext cx="900" cy="900"/>
            </a:xfrm>
            <a:custGeom>
              <a:avLst/>
              <a:gdLst/>
              <a:ahLst/>
              <a:cxnLst/>
              <a:rect l="l" t="t" r="r" b="b"/>
              <a:pathLst>
                <a:path w="36" h="36" extrusionOk="0">
                  <a:moveTo>
                    <a:pt x="24" y="0"/>
                  </a:moveTo>
                  <a:lnTo>
                    <a:pt x="0" y="36"/>
                  </a:lnTo>
                  <a:lnTo>
                    <a:pt x="12" y="36"/>
                  </a:lnTo>
                  <a:cubicBezTo>
                    <a:pt x="24" y="24"/>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22260;p107">
              <a:extLst>
                <a:ext uri="{FF2B5EF4-FFF2-40B4-BE49-F238E27FC236}">
                  <a16:creationId xmlns:a16="http://schemas.microsoft.com/office/drawing/2014/main" id="{6152EE6C-06E8-09AE-A321-4F9DFE4EEF41}"/>
                </a:ext>
              </a:extLst>
            </p:cNvPr>
            <p:cNvSpPr/>
            <p:nvPr/>
          </p:nvSpPr>
          <p:spPr>
            <a:xfrm>
              <a:off x="5063725" y="2322150"/>
              <a:ext cx="1500" cy="1050"/>
            </a:xfrm>
            <a:custGeom>
              <a:avLst/>
              <a:gdLst/>
              <a:ahLst/>
              <a:cxnLst/>
              <a:rect l="l" t="t" r="r" b="b"/>
              <a:pathLst>
                <a:path w="60" h="42" extrusionOk="0">
                  <a:moveTo>
                    <a:pt x="60" y="0"/>
                  </a:moveTo>
                  <a:cubicBezTo>
                    <a:pt x="54" y="0"/>
                    <a:pt x="49" y="2"/>
                    <a:pt x="46" y="4"/>
                  </a:cubicBezTo>
                  <a:lnTo>
                    <a:pt x="46" y="4"/>
                  </a:lnTo>
                  <a:cubicBezTo>
                    <a:pt x="50" y="3"/>
                    <a:pt x="54" y="2"/>
                    <a:pt x="60" y="0"/>
                  </a:cubicBezTo>
                  <a:close/>
                  <a:moveTo>
                    <a:pt x="46" y="4"/>
                  </a:moveTo>
                  <a:cubicBezTo>
                    <a:pt x="23" y="10"/>
                    <a:pt x="20" y="6"/>
                    <a:pt x="0" y="36"/>
                  </a:cubicBezTo>
                  <a:cubicBezTo>
                    <a:pt x="6" y="40"/>
                    <a:pt x="11" y="42"/>
                    <a:pt x="14" y="42"/>
                  </a:cubicBezTo>
                  <a:cubicBezTo>
                    <a:pt x="30" y="42"/>
                    <a:pt x="30" y="15"/>
                    <a:pt x="46"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22261;p107">
              <a:extLst>
                <a:ext uri="{FF2B5EF4-FFF2-40B4-BE49-F238E27FC236}">
                  <a16:creationId xmlns:a16="http://schemas.microsoft.com/office/drawing/2014/main" id="{0A5AC3EF-B044-BC17-51A1-969FF612673E}"/>
                </a:ext>
              </a:extLst>
            </p:cNvPr>
            <p:cNvSpPr/>
            <p:nvPr/>
          </p:nvSpPr>
          <p:spPr>
            <a:xfrm>
              <a:off x="5058450" y="2318025"/>
              <a:ext cx="1125" cy="875"/>
            </a:xfrm>
            <a:custGeom>
              <a:avLst/>
              <a:gdLst/>
              <a:ahLst/>
              <a:cxnLst/>
              <a:rect l="l" t="t" r="r" b="b"/>
              <a:pathLst>
                <a:path w="45" h="35" extrusionOk="0">
                  <a:moveTo>
                    <a:pt x="24" y="1"/>
                  </a:moveTo>
                  <a:cubicBezTo>
                    <a:pt x="10" y="1"/>
                    <a:pt x="0" y="17"/>
                    <a:pt x="9" y="34"/>
                  </a:cubicBezTo>
                  <a:cubicBezTo>
                    <a:pt x="9" y="10"/>
                    <a:pt x="33" y="10"/>
                    <a:pt x="44" y="10"/>
                  </a:cubicBezTo>
                  <a:cubicBezTo>
                    <a:pt x="37" y="3"/>
                    <a:pt x="30"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22262;p107">
              <a:extLst>
                <a:ext uri="{FF2B5EF4-FFF2-40B4-BE49-F238E27FC236}">
                  <a16:creationId xmlns:a16="http://schemas.microsoft.com/office/drawing/2014/main" id="{EA9BFF0E-B444-F044-B301-5E68FE16B3A2}"/>
                </a:ext>
              </a:extLst>
            </p:cNvPr>
            <p:cNvSpPr/>
            <p:nvPr/>
          </p:nvSpPr>
          <p:spPr>
            <a:xfrm>
              <a:off x="5055375" y="2318275"/>
              <a:ext cx="3000" cy="4475"/>
            </a:xfrm>
            <a:custGeom>
              <a:avLst/>
              <a:gdLst/>
              <a:ahLst/>
              <a:cxnLst/>
              <a:rect l="l" t="t" r="r" b="b"/>
              <a:pathLst>
                <a:path w="120" h="179" extrusionOk="0">
                  <a:moveTo>
                    <a:pt x="96" y="0"/>
                  </a:moveTo>
                  <a:cubicBezTo>
                    <a:pt x="60" y="24"/>
                    <a:pt x="108" y="72"/>
                    <a:pt x="84" y="84"/>
                  </a:cubicBezTo>
                  <a:cubicBezTo>
                    <a:pt x="60" y="72"/>
                    <a:pt x="72" y="60"/>
                    <a:pt x="60" y="60"/>
                  </a:cubicBezTo>
                  <a:cubicBezTo>
                    <a:pt x="25" y="60"/>
                    <a:pt x="1" y="84"/>
                    <a:pt x="1" y="108"/>
                  </a:cubicBezTo>
                  <a:cubicBezTo>
                    <a:pt x="13" y="119"/>
                    <a:pt x="60" y="155"/>
                    <a:pt x="60" y="179"/>
                  </a:cubicBezTo>
                  <a:cubicBezTo>
                    <a:pt x="90" y="149"/>
                    <a:pt x="70" y="87"/>
                    <a:pt x="97" y="87"/>
                  </a:cubicBezTo>
                  <a:cubicBezTo>
                    <a:pt x="102" y="87"/>
                    <a:pt x="110" y="90"/>
                    <a:pt x="120" y="96"/>
                  </a:cubicBezTo>
                  <a:lnTo>
                    <a:pt x="9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22263;p107">
              <a:extLst>
                <a:ext uri="{FF2B5EF4-FFF2-40B4-BE49-F238E27FC236}">
                  <a16:creationId xmlns:a16="http://schemas.microsoft.com/office/drawing/2014/main" id="{77DD5FE6-1005-259D-A421-9CAC9F7AC179}"/>
                </a:ext>
              </a:extLst>
            </p:cNvPr>
            <p:cNvSpPr/>
            <p:nvPr/>
          </p:nvSpPr>
          <p:spPr>
            <a:xfrm>
              <a:off x="5061025" y="2321550"/>
              <a:ext cx="925" cy="1625"/>
            </a:xfrm>
            <a:custGeom>
              <a:avLst/>
              <a:gdLst/>
              <a:ahLst/>
              <a:cxnLst/>
              <a:rect l="l" t="t" r="r" b="b"/>
              <a:pathLst>
                <a:path w="37" h="65" extrusionOk="0">
                  <a:moveTo>
                    <a:pt x="1" y="0"/>
                  </a:moveTo>
                  <a:lnTo>
                    <a:pt x="1" y="0"/>
                  </a:lnTo>
                  <a:cubicBezTo>
                    <a:pt x="13" y="24"/>
                    <a:pt x="1" y="36"/>
                    <a:pt x="1" y="48"/>
                  </a:cubicBezTo>
                  <a:cubicBezTo>
                    <a:pt x="10" y="60"/>
                    <a:pt x="16" y="64"/>
                    <a:pt x="20" y="64"/>
                  </a:cubicBezTo>
                  <a:cubicBezTo>
                    <a:pt x="32" y="64"/>
                    <a:pt x="28" y="21"/>
                    <a:pt x="37" y="1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22264;p107">
              <a:extLst>
                <a:ext uri="{FF2B5EF4-FFF2-40B4-BE49-F238E27FC236}">
                  <a16:creationId xmlns:a16="http://schemas.microsoft.com/office/drawing/2014/main" id="{94197C6C-7585-58FC-5309-EEE4D8CE79A3}"/>
                </a:ext>
              </a:extLst>
            </p:cNvPr>
            <p:cNvSpPr/>
            <p:nvPr/>
          </p:nvSpPr>
          <p:spPr>
            <a:xfrm>
              <a:off x="5051800" y="2325125"/>
              <a:ext cx="925" cy="1200"/>
            </a:xfrm>
            <a:custGeom>
              <a:avLst/>
              <a:gdLst/>
              <a:ahLst/>
              <a:cxnLst/>
              <a:rect l="l" t="t" r="r" b="b"/>
              <a:pathLst>
                <a:path w="37" h="48" extrusionOk="0">
                  <a:moveTo>
                    <a:pt x="37" y="0"/>
                  </a:moveTo>
                  <a:lnTo>
                    <a:pt x="37" y="0"/>
                  </a:lnTo>
                  <a:cubicBezTo>
                    <a:pt x="25" y="24"/>
                    <a:pt x="13" y="36"/>
                    <a:pt x="1" y="48"/>
                  </a:cubicBezTo>
                  <a:lnTo>
                    <a:pt x="25" y="48"/>
                  </a:lnTo>
                  <a:lnTo>
                    <a:pt x="37"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22265;p107">
              <a:extLst>
                <a:ext uri="{FF2B5EF4-FFF2-40B4-BE49-F238E27FC236}">
                  <a16:creationId xmlns:a16="http://schemas.microsoft.com/office/drawing/2014/main" id="{F5705071-C02F-E542-26FE-5EE7F0ECA5A1}"/>
                </a:ext>
              </a:extLst>
            </p:cNvPr>
            <p:cNvSpPr/>
            <p:nvPr/>
          </p:nvSpPr>
          <p:spPr>
            <a:xfrm>
              <a:off x="5051225" y="2325125"/>
              <a:ext cx="600" cy="1500"/>
            </a:xfrm>
            <a:custGeom>
              <a:avLst/>
              <a:gdLst/>
              <a:ahLst/>
              <a:cxnLst/>
              <a:rect l="l" t="t" r="r" b="b"/>
              <a:pathLst>
                <a:path w="24" h="60" extrusionOk="0">
                  <a:moveTo>
                    <a:pt x="12" y="0"/>
                  </a:moveTo>
                  <a:lnTo>
                    <a:pt x="0" y="60"/>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22266;p107">
              <a:extLst>
                <a:ext uri="{FF2B5EF4-FFF2-40B4-BE49-F238E27FC236}">
                  <a16:creationId xmlns:a16="http://schemas.microsoft.com/office/drawing/2014/main" id="{77903902-C652-B26B-BE39-A11D23C21725}"/>
                </a:ext>
              </a:extLst>
            </p:cNvPr>
            <p:cNvSpPr/>
            <p:nvPr/>
          </p:nvSpPr>
          <p:spPr>
            <a:xfrm>
              <a:off x="5050325" y="2325125"/>
              <a:ext cx="625" cy="900"/>
            </a:xfrm>
            <a:custGeom>
              <a:avLst/>
              <a:gdLst/>
              <a:ahLst/>
              <a:cxnLst/>
              <a:rect l="l" t="t" r="r" b="b"/>
              <a:pathLst>
                <a:path w="25" h="36" extrusionOk="0">
                  <a:moveTo>
                    <a:pt x="24" y="0"/>
                  </a:moveTo>
                  <a:lnTo>
                    <a:pt x="0" y="36"/>
                  </a:lnTo>
                  <a:lnTo>
                    <a:pt x="12" y="36"/>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22267;p107">
              <a:extLst>
                <a:ext uri="{FF2B5EF4-FFF2-40B4-BE49-F238E27FC236}">
                  <a16:creationId xmlns:a16="http://schemas.microsoft.com/office/drawing/2014/main" id="{49F9C82C-04CE-C069-6086-DADB3B85A4DE}"/>
                </a:ext>
              </a:extLst>
            </p:cNvPr>
            <p:cNvSpPr/>
            <p:nvPr/>
          </p:nvSpPr>
          <p:spPr>
            <a:xfrm>
              <a:off x="5047950" y="2327200"/>
              <a:ext cx="1800" cy="925"/>
            </a:xfrm>
            <a:custGeom>
              <a:avLst/>
              <a:gdLst/>
              <a:ahLst/>
              <a:cxnLst/>
              <a:rect l="l" t="t" r="r" b="b"/>
              <a:pathLst>
                <a:path w="72" h="37" extrusionOk="0">
                  <a:moveTo>
                    <a:pt x="48" y="1"/>
                  </a:moveTo>
                  <a:cubicBezTo>
                    <a:pt x="48" y="10"/>
                    <a:pt x="32" y="28"/>
                    <a:pt x="14" y="28"/>
                  </a:cubicBezTo>
                  <a:cubicBezTo>
                    <a:pt x="9" y="28"/>
                    <a:pt x="5" y="27"/>
                    <a:pt x="0" y="24"/>
                  </a:cubicBezTo>
                  <a:lnTo>
                    <a:pt x="0" y="24"/>
                  </a:lnTo>
                  <a:lnTo>
                    <a:pt x="24" y="36"/>
                  </a:lnTo>
                  <a:cubicBezTo>
                    <a:pt x="36" y="24"/>
                    <a:pt x="72" y="24"/>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22268;p107">
              <a:extLst>
                <a:ext uri="{FF2B5EF4-FFF2-40B4-BE49-F238E27FC236}">
                  <a16:creationId xmlns:a16="http://schemas.microsoft.com/office/drawing/2014/main" id="{ECEF5267-0941-44AA-FD7E-7C762C2BD796}"/>
                </a:ext>
              </a:extLst>
            </p:cNvPr>
            <p:cNvSpPr/>
            <p:nvPr/>
          </p:nvSpPr>
          <p:spPr>
            <a:xfrm>
              <a:off x="5050625" y="2345050"/>
              <a:ext cx="900" cy="925"/>
            </a:xfrm>
            <a:custGeom>
              <a:avLst/>
              <a:gdLst/>
              <a:ahLst/>
              <a:cxnLst/>
              <a:rect l="l" t="t" r="r" b="b"/>
              <a:pathLst>
                <a:path w="36" h="37" extrusionOk="0">
                  <a:moveTo>
                    <a:pt x="0" y="1"/>
                  </a:moveTo>
                  <a:lnTo>
                    <a:pt x="12" y="37"/>
                  </a:lnTo>
                  <a:cubicBezTo>
                    <a:pt x="24" y="37"/>
                    <a:pt x="24" y="25"/>
                    <a:pt x="36" y="25"/>
                  </a:cubicBez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22269;p107">
              <a:extLst>
                <a:ext uri="{FF2B5EF4-FFF2-40B4-BE49-F238E27FC236}">
                  <a16:creationId xmlns:a16="http://schemas.microsoft.com/office/drawing/2014/main" id="{85DE9595-5093-36BF-E4F0-D656B7CAD8B3}"/>
                </a:ext>
              </a:extLst>
            </p:cNvPr>
            <p:cNvSpPr/>
            <p:nvPr/>
          </p:nvSpPr>
          <p:spPr>
            <a:xfrm>
              <a:off x="5049125" y="2344775"/>
              <a:ext cx="1225" cy="2400"/>
            </a:xfrm>
            <a:custGeom>
              <a:avLst/>
              <a:gdLst/>
              <a:ahLst/>
              <a:cxnLst/>
              <a:rect l="l" t="t" r="r" b="b"/>
              <a:pathLst>
                <a:path w="49" h="96" extrusionOk="0">
                  <a:moveTo>
                    <a:pt x="48" y="0"/>
                  </a:moveTo>
                  <a:lnTo>
                    <a:pt x="48" y="0"/>
                  </a:lnTo>
                  <a:cubicBezTo>
                    <a:pt x="25" y="12"/>
                    <a:pt x="25" y="48"/>
                    <a:pt x="1" y="48"/>
                  </a:cubicBezTo>
                  <a:lnTo>
                    <a:pt x="1" y="95"/>
                  </a:lnTo>
                  <a:cubicBezTo>
                    <a:pt x="36" y="71"/>
                    <a:pt x="25" y="36"/>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22270;p107">
              <a:extLst>
                <a:ext uri="{FF2B5EF4-FFF2-40B4-BE49-F238E27FC236}">
                  <a16:creationId xmlns:a16="http://schemas.microsoft.com/office/drawing/2014/main" id="{B6421AC3-1E33-1F1C-9843-B7907FA0133D}"/>
                </a:ext>
              </a:extLst>
            </p:cNvPr>
            <p:cNvSpPr/>
            <p:nvPr/>
          </p:nvSpPr>
          <p:spPr>
            <a:xfrm>
              <a:off x="5032175" y="2357850"/>
              <a:ext cx="2400" cy="3650"/>
            </a:xfrm>
            <a:custGeom>
              <a:avLst/>
              <a:gdLst/>
              <a:ahLst/>
              <a:cxnLst/>
              <a:rect l="l" t="t" r="r" b="b"/>
              <a:pathLst>
                <a:path w="96" h="146" extrusionOk="0">
                  <a:moveTo>
                    <a:pt x="71" y="1"/>
                  </a:moveTo>
                  <a:cubicBezTo>
                    <a:pt x="60" y="37"/>
                    <a:pt x="24" y="60"/>
                    <a:pt x="0" y="96"/>
                  </a:cubicBezTo>
                  <a:cubicBezTo>
                    <a:pt x="21" y="107"/>
                    <a:pt x="24" y="146"/>
                    <a:pt x="24" y="146"/>
                  </a:cubicBezTo>
                  <a:cubicBezTo>
                    <a:pt x="24" y="146"/>
                    <a:pt x="24" y="145"/>
                    <a:pt x="24" y="144"/>
                  </a:cubicBezTo>
                  <a:lnTo>
                    <a:pt x="48" y="84"/>
                  </a:lnTo>
                  <a:lnTo>
                    <a:pt x="60" y="108"/>
                  </a:lnTo>
                  <a:cubicBezTo>
                    <a:pt x="95" y="96"/>
                    <a:pt x="48" y="60"/>
                    <a:pt x="83" y="49"/>
                  </a:cubicBezTo>
                  <a:cubicBezTo>
                    <a:pt x="72" y="25"/>
                    <a:pt x="60" y="37"/>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22271;p107">
              <a:extLst>
                <a:ext uri="{FF2B5EF4-FFF2-40B4-BE49-F238E27FC236}">
                  <a16:creationId xmlns:a16="http://schemas.microsoft.com/office/drawing/2014/main" id="{80629611-2B09-C999-0A90-FEBEE00128BA}"/>
                </a:ext>
              </a:extLst>
            </p:cNvPr>
            <p:cNvSpPr/>
            <p:nvPr/>
          </p:nvSpPr>
          <p:spPr>
            <a:xfrm>
              <a:off x="4994350" y="2395075"/>
              <a:ext cx="925" cy="600"/>
            </a:xfrm>
            <a:custGeom>
              <a:avLst/>
              <a:gdLst/>
              <a:ahLst/>
              <a:cxnLst/>
              <a:rect l="l" t="t" r="r" b="b"/>
              <a:pathLst>
                <a:path w="37" h="24" extrusionOk="0">
                  <a:moveTo>
                    <a:pt x="1" y="0"/>
                  </a:moveTo>
                  <a:cubicBezTo>
                    <a:pt x="1" y="18"/>
                    <a:pt x="10" y="21"/>
                    <a:pt x="19" y="21"/>
                  </a:cubicBezTo>
                  <a:cubicBezTo>
                    <a:pt x="23" y="21"/>
                    <a:pt x="28" y="20"/>
                    <a:pt x="31" y="20"/>
                  </a:cubicBezTo>
                  <a:cubicBezTo>
                    <a:pt x="34" y="20"/>
                    <a:pt x="37" y="21"/>
                    <a:pt x="37" y="24"/>
                  </a:cubicBezTo>
                  <a:lnTo>
                    <a:pt x="37" y="24"/>
                  </a:lnTo>
                  <a:cubicBezTo>
                    <a:pt x="37" y="12"/>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22272;p107">
              <a:extLst>
                <a:ext uri="{FF2B5EF4-FFF2-40B4-BE49-F238E27FC236}">
                  <a16:creationId xmlns:a16="http://schemas.microsoft.com/office/drawing/2014/main" id="{26C1F938-6BDB-1D92-DC20-9F554134B83F}"/>
                </a:ext>
              </a:extLst>
            </p:cNvPr>
            <p:cNvSpPr/>
            <p:nvPr/>
          </p:nvSpPr>
          <p:spPr>
            <a:xfrm>
              <a:off x="5202425" y="2301000"/>
              <a:ext cx="925" cy="325"/>
            </a:xfrm>
            <a:custGeom>
              <a:avLst/>
              <a:gdLst/>
              <a:ahLst/>
              <a:cxnLst/>
              <a:rect l="l" t="t" r="r" b="b"/>
              <a:pathLst>
                <a:path w="37" h="13" extrusionOk="0">
                  <a:moveTo>
                    <a:pt x="0" y="1"/>
                  </a:moveTo>
                  <a:cubicBezTo>
                    <a:pt x="12" y="1"/>
                    <a:pt x="12" y="13"/>
                    <a:pt x="24" y="13"/>
                  </a:cubicBezTo>
                  <a:lnTo>
                    <a:pt x="36" y="13"/>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22273;p107">
              <a:extLst>
                <a:ext uri="{FF2B5EF4-FFF2-40B4-BE49-F238E27FC236}">
                  <a16:creationId xmlns:a16="http://schemas.microsoft.com/office/drawing/2014/main" id="{7E951B44-9010-7EAA-1E29-24C488D87164}"/>
                </a:ext>
              </a:extLst>
            </p:cNvPr>
            <p:cNvSpPr/>
            <p:nvPr/>
          </p:nvSpPr>
          <p:spPr>
            <a:xfrm>
              <a:off x="5195575" y="22935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22274;p107">
              <a:extLst>
                <a:ext uri="{FF2B5EF4-FFF2-40B4-BE49-F238E27FC236}">
                  <a16:creationId xmlns:a16="http://schemas.microsoft.com/office/drawing/2014/main" id="{C8B6CDF5-5B39-2FAF-2DEB-21DDC53B04F6}"/>
                </a:ext>
              </a:extLst>
            </p:cNvPr>
            <p:cNvSpPr/>
            <p:nvPr/>
          </p:nvSpPr>
          <p:spPr>
            <a:xfrm>
              <a:off x="5194100" y="2291175"/>
              <a:ext cx="300" cy="325"/>
            </a:xfrm>
            <a:custGeom>
              <a:avLst/>
              <a:gdLst/>
              <a:ahLst/>
              <a:cxnLst/>
              <a:rect l="l" t="t" r="r" b="b"/>
              <a:pathLst>
                <a:path w="12" h="13" extrusionOk="0">
                  <a:moveTo>
                    <a:pt x="12" y="1"/>
                  </a:moveTo>
                  <a:lnTo>
                    <a:pt x="12" y="1"/>
                  </a:lnTo>
                  <a:cubicBezTo>
                    <a:pt x="12" y="13"/>
                    <a:pt x="0" y="13"/>
                    <a:pt x="0"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22275;p107">
              <a:extLst>
                <a:ext uri="{FF2B5EF4-FFF2-40B4-BE49-F238E27FC236}">
                  <a16:creationId xmlns:a16="http://schemas.microsoft.com/office/drawing/2014/main" id="{B119D3BC-CC61-A469-9CCD-10818D065BA2}"/>
                </a:ext>
              </a:extLst>
            </p:cNvPr>
            <p:cNvSpPr/>
            <p:nvPr/>
          </p:nvSpPr>
          <p:spPr>
            <a:xfrm>
              <a:off x="5200350" y="2279275"/>
              <a:ext cx="300" cy="25"/>
            </a:xfrm>
            <a:custGeom>
              <a:avLst/>
              <a:gdLst/>
              <a:ahLst/>
              <a:cxnLst/>
              <a:rect l="l" t="t" r="r" b="b"/>
              <a:pathLst>
                <a:path w="12" h="1" extrusionOk="0">
                  <a:moveTo>
                    <a:pt x="0" y="1"/>
                  </a:moveTo>
                  <a:cubicBezTo>
                    <a:pt x="0" y="1"/>
                    <a:pt x="0" y="1"/>
                    <a:pt x="12" y="1"/>
                  </a:cubicBezTo>
                  <a:lnTo>
                    <a:pt x="12"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22276;p107">
              <a:extLst>
                <a:ext uri="{FF2B5EF4-FFF2-40B4-BE49-F238E27FC236}">
                  <a16:creationId xmlns:a16="http://schemas.microsoft.com/office/drawing/2014/main" id="{46ED8980-9B64-6FEE-A905-E5E7C2A651A8}"/>
                </a:ext>
              </a:extLst>
            </p:cNvPr>
            <p:cNvSpPr/>
            <p:nvPr/>
          </p:nvSpPr>
          <p:spPr>
            <a:xfrm>
              <a:off x="5197375" y="2296550"/>
              <a:ext cx="300" cy="25"/>
            </a:xfrm>
            <a:custGeom>
              <a:avLst/>
              <a:gdLst/>
              <a:ahLst/>
              <a:cxnLst/>
              <a:rect l="l" t="t" r="r" b="b"/>
              <a:pathLst>
                <a:path w="12" h="1" extrusionOk="0">
                  <a:moveTo>
                    <a:pt x="12" y="0"/>
                  </a:moveTo>
                  <a:cubicBezTo>
                    <a:pt x="12" y="0"/>
                    <a:pt x="12" y="0"/>
                    <a:pt x="12" y="0"/>
                  </a:cubicBezTo>
                  <a:cubicBezTo>
                    <a:pt x="0" y="0"/>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22277;p107">
              <a:extLst>
                <a:ext uri="{FF2B5EF4-FFF2-40B4-BE49-F238E27FC236}">
                  <a16:creationId xmlns:a16="http://schemas.microsoft.com/office/drawing/2014/main" id="{CAFF5E94-A1C3-250E-FF73-3F1E02AFD523}"/>
                </a:ext>
              </a:extLst>
            </p:cNvPr>
            <p:cNvSpPr/>
            <p:nvPr/>
          </p:nvSpPr>
          <p:spPr>
            <a:xfrm>
              <a:off x="5197375" y="2293875"/>
              <a:ext cx="300" cy="25"/>
            </a:xfrm>
            <a:custGeom>
              <a:avLst/>
              <a:gdLst/>
              <a:ahLst/>
              <a:cxnLst/>
              <a:rect l="l" t="t" r="r" b="b"/>
              <a:pathLst>
                <a:path w="12" h="1" extrusionOk="0">
                  <a:moveTo>
                    <a:pt x="0" y="0"/>
                  </a:moveTo>
                  <a:cubicBezTo>
                    <a:pt x="0" y="0"/>
                    <a:pt x="12"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22278;p107">
              <a:extLst>
                <a:ext uri="{FF2B5EF4-FFF2-40B4-BE49-F238E27FC236}">
                  <a16:creationId xmlns:a16="http://schemas.microsoft.com/office/drawing/2014/main" id="{B76587CE-6415-FF1A-456A-D20610DCB727}"/>
                </a:ext>
              </a:extLst>
            </p:cNvPr>
            <p:cNvSpPr/>
            <p:nvPr/>
          </p:nvSpPr>
          <p:spPr>
            <a:xfrm>
              <a:off x="5204200" y="2267975"/>
              <a:ext cx="1225" cy="325"/>
            </a:xfrm>
            <a:custGeom>
              <a:avLst/>
              <a:gdLst/>
              <a:ahLst/>
              <a:cxnLst/>
              <a:rect l="l" t="t" r="r" b="b"/>
              <a:pathLst>
                <a:path w="49" h="13" extrusionOk="0">
                  <a:moveTo>
                    <a:pt x="25" y="0"/>
                  </a:moveTo>
                  <a:cubicBezTo>
                    <a:pt x="25" y="0"/>
                    <a:pt x="13" y="0"/>
                    <a:pt x="1" y="12"/>
                  </a:cubicBezTo>
                  <a:cubicBezTo>
                    <a:pt x="49" y="12"/>
                    <a:pt x="1" y="0"/>
                    <a:pt x="4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22279;p107">
              <a:extLst>
                <a:ext uri="{FF2B5EF4-FFF2-40B4-BE49-F238E27FC236}">
                  <a16:creationId xmlns:a16="http://schemas.microsoft.com/office/drawing/2014/main" id="{67CE48FF-B8BA-D3D1-213D-C5ABB56BBF02}"/>
                </a:ext>
              </a:extLst>
            </p:cNvPr>
            <p:cNvSpPr/>
            <p:nvPr/>
          </p:nvSpPr>
          <p:spPr>
            <a:xfrm>
              <a:off x="5200650" y="2278100"/>
              <a:ext cx="2700" cy="300"/>
            </a:xfrm>
            <a:custGeom>
              <a:avLst/>
              <a:gdLst/>
              <a:ahLst/>
              <a:cxnLst/>
              <a:rect l="l" t="t" r="r" b="b"/>
              <a:pathLst>
                <a:path w="108" h="12" extrusionOk="0">
                  <a:moveTo>
                    <a:pt x="107" y="0"/>
                  </a:moveTo>
                  <a:cubicBezTo>
                    <a:pt x="105" y="0"/>
                    <a:pt x="103" y="0"/>
                    <a:pt x="101" y="0"/>
                  </a:cubicBezTo>
                  <a:lnTo>
                    <a:pt x="101" y="0"/>
                  </a:lnTo>
                  <a:cubicBezTo>
                    <a:pt x="103" y="0"/>
                    <a:pt x="105" y="0"/>
                    <a:pt x="107" y="0"/>
                  </a:cubicBezTo>
                  <a:close/>
                  <a:moveTo>
                    <a:pt x="101" y="0"/>
                  </a:moveTo>
                  <a:lnTo>
                    <a:pt x="101" y="0"/>
                  </a:lnTo>
                  <a:cubicBezTo>
                    <a:pt x="67" y="1"/>
                    <a:pt x="34" y="12"/>
                    <a:pt x="0" y="12"/>
                  </a:cubicBezTo>
                  <a:lnTo>
                    <a:pt x="71" y="12"/>
                  </a:lnTo>
                  <a:cubicBezTo>
                    <a:pt x="90" y="3"/>
                    <a:pt x="94" y="1"/>
                    <a:pt x="10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22280;p107">
              <a:extLst>
                <a:ext uri="{FF2B5EF4-FFF2-40B4-BE49-F238E27FC236}">
                  <a16:creationId xmlns:a16="http://schemas.microsoft.com/office/drawing/2014/main" id="{11E73BBD-B8D0-313A-1AEF-EEB43047FBC0}"/>
                </a:ext>
              </a:extLst>
            </p:cNvPr>
            <p:cNvSpPr/>
            <p:nvPr/>
          </p:nvSpPr>
          <p:spPr>
            <a:xfrm>
              <a:off x="5200050" y="2278375"/>
              <a:ext cx="325" cy="325"/>
            </a:xfrm>
            <a:custGeom>
              <a:avLst/>
              <a:gdLst/>
              <a:ahLst/>
              <a:cxnLst/>
              <a:rect l="l" t="t" r="r" b="b"/>
              <a:pathLst>
                <a:path w="13" h="13" extrusionOk="0">
                  <a:moveTo>
                    <a:pt x="12" y="1"/>
                  </a:moveTo>
                  <a:cubicBezTo>
                    <a:pt x="12" y="1"/>
                    <a:pt x="12" y="1"/>
                    <a:pt x="12" y="1"/>
                  </a:cubicBezTo>
                  <a:cubicBezTo>
                    <a:pt x="12" y="13"/>
                    <a:pt x="12" y="13"/>
                    <a:pt x="0" y="13"/>
                  </a:cubicBezTo>
                  <a:cubicBezTo>
                    <a:pt x="0" y="13"/>
                    <a:pt x="0" y="13"/>
                    <a:pt x="0"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22281;p107">
              <a:extLst>
                <a:ext uri="{FF2B5EF4-FFF2-40B4-BE49-F238E27FC236}">
                  <a16:creationId xmlns:a16="http://schemas.microsoft.com/office/drawing/2014/main" id="{4B25174C-C4B4-D3F2-B69F-24FD65AFBCE9}"/>
                </a:ext>
              </a:extLst>
            </p:cNvPr>
            <p:cNvSpPr/>
            <p:nvPr/>
          </p:nvSpPr>
          <p:spPr>
            <a:xfrm>
              <a:off x="5204200" y="2269750"/>
              <a:ext cx="325" cy="25"/>
            </a:xfrm>
            <a:custGeom>
              <a:avLst/>
              <a:gdLst/>
              <a:ahLst/>
              <a:cxnLst/>
              <a:rect l="l" t="t" r="r" b="b"/>
              <a:pathLst>
                <a:path w="13" h="1" extrusionOk="0">
                  <a:moveTo>
                    <a:pt x="13" y="1"/>
                  </a:moveTo>
                  <a:lnTo>
                    <a:pt x="1" y="1"/>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22282;p107">
              <a:extLst>
                <a:ext uri="{FF2B5EF4-FFF2-40B4-BE49-F238E27FC236}">
                  <a16:creationId xmlns:a16="http://schemas.microsoft.com/office/drawing/2014/main" id="{DF306C3E-6CEB-DEA2-8149-1FECA7AA9720}"/>
                </a:ext>
              </a:extLst>
            </p:cNvPr>
            <p:cNvSpPr/>
            <p:nvPr/>
          </p:nvSpPr>
          <p:spPr>
            <a:xfrm>
              <a:off x="5201525" y="2279575"/>
              <a:ext cx="25" cy="325"/>
            </a:xfrm>
            <a:custGeom>
              <a:avLst/>
              <a:gdLst/>
              <a:ahLst/>
              <a:cxnLst/>
              <a:rect l="l" t="t" r="r" b="b"/>
              <a:pathLst>
                <a:path w="1" h="13" extrusionOk="0">
                  <a:moveTo>
                    <a:pt x="1" y="1"/>
                  </a:moveTo>
                  <a:cubicBezTo>
                    <a:pt x="1" y="1"/>
                    <a:pt x="1" y="1"/>
                    <a:pt x="1" y="12"/>
                  </a:cubicBez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22283;p107">
              <a:extLst>
                <a:ext uri="{FF2B5EF4-FFF2-40B4-BE49-F238E27FC236}">
                  <a16:creationId xmlns:a16="http://schemas.microsoft.com/office/drawing/2014/main" id="{10F06D2A-726B-542A-C221-7B9C4717B45E}"/>
                </a:ext>
              </a:extLst>
            </p:cNvPr>
            <p:cNvSpPr/>
            <p:nvPr/>
          </p:nvSpPr>
          <p:spPr>
            <a:xfrm>
              <a:off x="5189925" y="2276900"/>
              <a:ext cx="1500" cy="325"/>
            </a:xfrm>
            <a:custGeom>
              <a:avLst/>
              <a:gdLst/>
              <a:ahLst/>
              <a:cxnLst/>
              <a:rect l="l" t="t" r="r" b="b"/>
              <a:pathLst>
                <a:path w="60" h="13" extrusionOk="0">
                  <a:moveTo>
                    <a:pt x="0" y="0"/>
                  </a:moveTo>
                  <a:cubicBezTo>
                    <a:pt x="0" y="0"/>
                    <a:pt x="0" y="0"/>
                    <a:pt x="0" y="12"/>
                  </a:cubicBezTo>
                  <a:cubicBezTo>
                    <a:pt x="60"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22284;p107">
              <a:extLst>
                <a:ext uri="{FF2B5EF4-FFF2-40B4-BE49-F238E27FC236}">
                  <a16:creationId xmlns:a16="http://schemas.microsoft.com/office/drawing/2014/main" id="{643E54FE-0A26-A6C9-F3AE-80EF41EF26C2}"/>
                </a:ext>
              </a:extLst>
            </p:cNvPr>
            <p:cNvSpPr/>
            <p:nvPr/>
          </p:nvSpPr>
          <p:spPr>
            <a:xfrm>
              <a:off x="5205100" y="22679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22285;p107">
              <a:extLst>
                <a:ext uri="{FF2B5EF4-FFF2-40B4-BE49-F238E27FC236}">
                  <a16:creationId xmlns:a16="http://schemas.microsoft.com/office/drawing/2014/main" id="{E2A7D035-AD0E-DF0F-4D69-7CDA71918EE4}"/>
                </a:ext>
              </a:extLst>
            </p:cNvPr>
            <p:cNvSpPr/>
            <p:nvPr/>
          </p:nvSpPr>
          <p:spPr>
            <a:xfrm>
              <a:off x="5199750" y="2278975"/>
              <a:ext cx="900" cy="325"/>
            </a:xfrm>
            <a:custGeom>
              <a:avLst/>
              <a:gdLst/>
              <a:ahLst/>
              <a:cxnLst/>
              <a:rect l="l" t="t" r="r" b="b"/>
              <a:pathLst>
                <a:path w="36" h="13" extrusionOk="0">
                  <a:moveTo>
                    <a:pt x="12" y="1"/>
                  </a:moveTo>
                  <a:lnTo>
                    <a:pt x="12" y="13"/>
                  </a:lnTo>
                  <a:lnTo>
                    <a:pt x="24" y="13"/>
                  </a:lnTo>
                  <a:cubicBezTo>
                    <a:pt x="0" y="13"/>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22286;p107">
              <a:extLst>
                <a:ext uri="{FF2B5EF4-FFF2-40B4-BE49-F238E27FC236}">
                  <a16:creationId xmlns:a16="http://schemas.microsoft.com/office/drawing/2014/main" id="{5A5D02FB-6BAB-92E3-819B-E7709C9CE73E}"/>
                </a:ext>
              </a:extLst>
            </p:cNvPr>
            <p:cNvSpPr/>
            <p:nvPr/>
          </p:nvSpPr>
          <p:spPr>
            <a:xfrm>
              <a:off x="5199450" y="2300425"/>
              <a:ext cx="2400" cy="600"/>
            </a:xfrm>
            <a:custGeom>
              <a:avLst/>
              <a:gdLst/>
              <a:ahLst/>
              <a:cxnLst/>
              <a:rect l="l" t="t" r="r" b="b"/>
              <a:pathLst>
                <a:path w="96" h="24" extrusionOk="0">
                  <a:moveTo>
                    <a:pt x="60" y="0"/>
                  </a:moveTo>
                  <a:lnTo>
                    <a:pt x="25" y="23"/>
                  </a:lnTo>
                  <a:lnTo>
                    <a:pt x="25" y="23"/>
                  </a:lnTo>
                  <a:cubicBezTo>
                    <a:pt x="46" y="23"/>
                    <a:pt x="71" y="20"/>
                    <a:pt x="96" y="12"/>
                  </a:cubicBezTo>
                  <a:cubicBezTo>
                    <a:pt x="60" y="12"/>
                    <a:pt x="72" y="12"/>
                    <a:pt x="60" y="0"/>
                  </a:cubicBezTo>
                  <a:close/>
                  <a:moveTo>
                    <a:pt x="25" y="23"/>
                  </a:moveTo>
                  <a:cubicBezTo>
                    <a:pt x="16" y="24"/>
                    <a:pt x="8" y="24"/>
                    <a:pt x="0" y="24"/>
                  </a:cubicBezTo>
                  <a:lnTo>
                    <a:pt x="24" y="24"/>
                  </a:lnTo>
                  <a:lnTo>
                    <a:pt x="25" y="23"/>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22287;p107">
              <a:extLst>
                <a:ext uri="{FF2B5EF4-FFF2-40B4-BE49-F238E27FC236}">
                  <a16:creationId xmlns:a16="http://schemas.microsoft.com/office/drawing/2014/main" id="{DDF720E9-9762-03DF-90EC-F55C7FFCE56A}"/>
                </a:ext>
              </a:extLst>
            </p:cNvPr>
            <p:cNvSpPr/>
            <p:nvPr/>
          </p:nvSpPr>
          <p:spPr>
            <a:xfrm>
              <a:off x="5198850" y="2299525"/>
              <a:ext cx="1225" cy="325"/>
            </a:xfrm>
            <a:custGeom>
              <a:avLst/>
              <a:gdLst/>
              <a:ahLst/>
              <a:cxnLst/>
              <a:rect l="l" t="t" r="r" b="b"/>
              <a:pathLst>
                <a:path w="49" h="13" extrusionOk="0">
                  <a:moveTo>
                    <a:pt x="24" y="0"/>
                  </a:moveTo>
                  <a:cubicBezTo>
                    <a:pt x="36" y="0"/>
                    <a:pt x="1" y="0"/>
                    <a:pt x="1" y="12"/>
                  </a:cubicBezTo>
                  <a:lnTo>
                    <a:pt x="36" y="12"/>
                  </a:lnTo>
                  <a:cubicBezTo>
                    <a:pt x="48" y="0"/>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22288;p107">
              <a:extLst>
                <a:ext uri="{FF2B5EF4-FFF2-40B4-BE49-F238E27FC236}">
                  <a16:creationId xmlns:a16="http://schemas.microsoft.com/office/drawing/2014/main" id="{DFF3834D-182C-8C00-8826-E7DD4B50EDFF}"/>
                </a:ext>
              </a:extLst>
            </p:cNvPr>
            <p:cNvSpPr/>
            <p:nvPr/>
          </p:nvSpPr>
          <p:spPr>
            <a:xfrm>
              <a:off x="5197500" y="2298850"/>
              <a:ext cx="950" cy="400"/>
            </a:xfrm>
            <a:custGeom>
              <a:avLst/>
              <a:gdLst/>
              <a:ahLst/>
              <a:cxnLst/>
              <a:rect l="l" t="t" r="r" b="b"/>
              <a:pathLst>
                <a:path w="38" h="16" extrusionOk="0">
                  <a:moveTo>
                    <a:pt x="31" y="0"/>
                  </a:moveTo>
                  <a:cubicBezTo>
                    <a:pt x="30" y="0"/>
                    <a:pt x="26" y="1"/>
                    <a:pt x="19" y="3"/>
                  </a:cubicBezTo>
                  <a:cubicBezTo>
                    <a:pt x="1" y="9"/>
                    <a:pt x="1" y="9"/>
                    <a:pt x="4" y="9"/>
                  </a:cubicBezTo>
                  <a:cubicBezTo>
                    <a:pt x="7" y="9"/>
                    <a:pt x="13" y="9"/>
                    <a:pt x="7" y="15"/>
                  </a:cubicBezTo>
                  <a:cubicBezTo>
                    <a:pt x="7" y="15"/>
                    <a:pt x="37"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22289;p107">
              <a:extLst>
                <a:ext uri="{FF2B5EF4-FFF2-40B4-BE49-F238E27FC236}">
                  <a16:creationId xmlns:a16="http://schemas.microsoft.com/office/drawing/2014/main" id="{28F50870-BF29-0986-39E1-0B8CCC8430F8}"/>
                </a:ext>
              </a:extLst>
            </p:cNvPr>
            <p:cNvSpPr/>
            <p:nvPr/>
          </p:nvSpPr>
          <p:spPr>
            <a:xfrm>
              <a:off x="5197075" y="2298325"/>
              <a:ext cx="2575" cy="925"/>
            </a:xfrm>
            <a:custGeom>
              <a:avLst/>
              <a:gdLst/>
              <a:ahLst/>
              <a:cxnLst/>
              <a:rect l="l" t="t" r="r" b="b"/>
              <a:pathLst>
                <a:path w="103" h="37" extrusionOk="0">
                  <a:moveTo>
                    <a:pt x="83" y="1"/>
                  </a:moveTo>
                  <a:lnTo>
                    <a:pt x="48" y="13"/>
                  </a:lnTo>
                  <a:cubicBezTo>
                    <a:pt x="48" y="13"/>
                    <a:pt x="45" y="14"/>
                    <a:pt x="41" y="16"/>
                  </a:cubicBezTo>
                  <a:lnTo>
                    <a:pt x="41" y="16"/>
                  </a:lnTo>
                  <a:cubicBezTo>
                    <a:pt x="38" y="16"/>
                    <a:pt x="36" y="15"/>
                    <a:pt x="36" y="13"/>
                  </a:cubicBezTo>
                  <a:cubicBezTo>
                    <a:pt x="24" y="24"/>
                    <a:pt x="0" y="24"/>
                    <a:pt x="0" y="36"/>
                  </a:cubicBezTo>
                  <a:cubicBezTo>
                    <a:pt x="16" y="28"/>
                    <a:pt x="33" y="20"/>
                    <a:pt x="41" y="16"/>
                  </a:cubicBezTo>
                  <a:lnTo>
                    <a:pt x="41" y="16"/>
                  </a:lnTo>
                  <a:cubicBezTo>
                    <a:pt x="42" y="16"/>
                    <a:pt x="42" y="16"/>
                    <a:pt x="43" y="16"/>
                  </a:cubicBezTo>
                  <a:cubicBezTo>
                    <a:pt x="61" y="16"/>
                    <a:pt x="103"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22290;p107">
              <a:extLst>
                <a:ext uri="{FF2B5EF4-FFF2-40B4-BE49-F238E27FC236}">
                  <a16:creationId xmlns:a16="http://schemas.microsoft.com/office/drawing/2014/main" id="{E9D8961D-26DC-76BE-DE2D-360AC1B5C83A}"/>
                </a:ext>
              </a:extLst>
            </p:cNvPr>
            <p:cNvSpPr/>
            <p:nvPr/>
          </p:nvSpPr>
          <p:spPr>
            <a:xfrm>
              <a:off x="5198150" y="2297725"/>
              <a:ext cx="1625" cy="475"/>
            </a:xfrm>
            <a:custGeom>
              <a:avLst/>
              <a:gdLst/>
              <a:ahLst/>
              <a:cxnLst/>
              <a:rect l="l" t="t" r="r" b="b"/>
              <a:pathLst>
                <a:path w="65" h="19" extrusionOk="0">
                  <a:moveTo>
                    <a:pt x="52" y="1"/>
                  </a:moveTo>
                  <a:lnTo>
                    <a:pt x="5" y="13"/>
                  </a:lnTo>
                  <a:cubicBezTo>
                    <a:pt x="1" y="17"/>
                    <a:pt x="1" y="18"/>
                    <a:pt x="3" y="18"/>
                  </a:cubicBezTo>
                  <a:cubicBezTo>
                    <a:pt x="7" y="18"/>
                    <a:pt x="21" y="13"/>
                    <a:pt x="29" y="13"/>
                  </a:cubicBezTo>
                  <a:cubicBezTo>
                    <a:pt x="17" y="13"/>
                    <a:pt x="64" y="1"/>
                    <a:pt x="5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22291;p107">
              <a:extLst>
                <a:ext uri="{FF2B5EF4-FFF2-40B4-BE49-F238E27FC236}">
                  <a16:creationId xmlns:a16="http://schemas.microsoft.com/office/drawing/2014/main" id="{21AA893A-1CB3-FEA3-555D-71A5765CF5B0}"/>
                </a:ext>
              </a:extLst>
            </p:cNvPr>
            <p:cNvSpPr/>
            <p:nvPr/>
          </p:nvSpPr>
          <p:spPr>
            <a:xfrm>
              <a:off x="5196175" y="2297725"/>
              <a:ext cx="1800" cy="450"/>
            </a:xfrm>
            <a:custGeom>
              <a:avLst/>
              <a:gdLst/>
              <a:ahLst/>
              <a:cxnLst/>
              <a:rect l="l" t="t" r="r" b="b"/>
              <a:pathLst>
                <a:path w="72" h="18" extrusionOk="0">
                  <a:moveTo>
                    <a:pt x="48" y="1"/>
                  </a:moveTo>
                  <a:lnTo>
                    <a:pt x="0" y="13"/>
                  </a:lnTo>
                  <a:cubicBezTo>
                    <a:pt x="4" y="16"/>
                    <a:pt x="7" y="18"/>
                    <a:pt x="12" y="18"/>
                  </a:cubicBezTo>
                  <a:cubicBezTo>
                    <a:pt x="22" y="18"/>
                    <a:pt x="38" y="9"/>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22292;p107">
              <a:extLst>
                <a:ext uri="{FF2B5EF4-FFF2-40B4-BE49-F238E27FC236}">
                  <a16:creationId xmlns:a16="http://schemas.microsoft.com/office/drawing/2014/main" id="{16FA137B-E39E-54DD-7FEB-F54DDBC2F80B}"/>
                </a:ext>
              </a:extLst>
            </p:cNvPr>
            <p:cNvSpPr/>
            <p:nvPr/>
          </p:nvSpPr>
          <p:spPr>
            <a:xfrm>
              <a:off x="5197075" y="2297425"/>
              <a:ext cx="1800" cy="25"/>
            </a:xfrm>
            <a:custGeom>
              <a:avLst/>
              <a:gdLst/>
              <a:ahLst/>
              <a:cxnLst/>
              <a:rect l="l" t="t" r="r" b="b"/>
              <a:pathLst>
                <a:path w="72" h="1" extrusionOk="0">
                  <a:moveTo>
                    <a:pt x="72" y="1"/>
                  </a:moveTo>
                  <a:lnTo>
                    <a:pt x="0" y="1"/>
                  </a:lnTo>
                  <a:cubicBezTo>
                    <a:pt x="36" y="1"/>
                    <a:pt x="24"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22293;p107">
              <a:extLst>
                <a:ext uri="{FF2B5EF4-FFF2-40B4-BE49-F238E27FC236}">
                  <a16:creationId xmlns:a16="http://schemas.microsoft.com/office/drawing/2014/main" id="{42F78D2B-4E7D-0430-58C9-11DAB654AC59}"/>
                </a:ext>
              </a:extLst>
            </p:cNvPr>
            <p:cNvSpPr/>
            <p:nvPr/>
          </p:nvSpPr>
          <p:spPr>
            <a:xfrm>
              <a:off x="5195575" y="2295350"/>
              <a:ext cx="1225" cy="325"/>
            </a:xfrm>
            <a:custGeom>
              <a:avLst/>
              <a:gdLst/>
              <a:ahLst/>
              <a:cxnLst/>
              <a:rect l="l" t="t" r="r" b="b"/>
              <a:pathLst>
                <a:path w="49" h="13" extrusionOk="0">
                  <a:moveTo>
                    <a:pt x="1" y="1"/>
                  </a:moveTo>
                  <a:cubicBezTo>
                    <a:pt x="13" y="1"/>
                    <a:pt x="1" y="13"/>
                    <a:pt x="36" y="13"/>
                  </a:cubicBez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22294;p107">
              <a:extLst>
                <a:ext uri="{FF2B5EF4-FFF2-40B4-BE49-F238E27FC236}">
                  <a16:creationId xmlns:a16="http://schemas.microsoft.com/office/drawing/2014/main" id="{37E376B3-167F-D95C-AE54-D95C686F4B54}"/>
                </a:ext>
              </a:extLst>
            </p:cNvPr>
            <p:cNvSpPr/>
            <p:nvPr/>
          </p:nvSpPr>
          <p:spPr>
            <a:xfrm>
              <a:off x="5191700" y="2291775"/>
              <a:ext cx="1225" cy="325"/>
            </a:xfrm>
            <a:custGeom>
              <a:avLst/>
              <a:gdLst/>
              <a:ahLst/>
              <a:cxnLst/>
              <a:rect l="l" t="t" r="r" b="b"/>
              <a:pathLst>
                <a:path w="49" h="13" extrusionOk="0">
                  <a:moveTo>
                    <a:pt x="1" y="1"/>
                  </a:moveTo>
                  <a:cubicBezTo>
                    <a:pt x="9" y="1"/>
                    <a:pt x="1" y="6"/>
                    <a:pt x="5" y="6"/>
                  </a:cubicBezTo>
                  <a:cubicBezTo>
                    <a:pt x="7" y="6"/>
                    <a:pt x="11" y="5"/>
                    <a:pt x="20" y="2"/>
                  </a:cubicBezTo>
                  <a:lnTo>
                    <a:pt x="20" y="2"/>
                  </a:lnTo>
                  <a:cubicBezTo>
                    <a:pt x="21" y="2"/>
                    <a:pt x="22" y="3"/>
                    <a:pt x="23" y="3"/>
                  </a:cubicBezTo>
                  <a:lnTo>
                    <a:pt x="23" y="3"/>
                  </a:lnTo>
                  <a:cubicBezTo>
                    <a:pt x="23" y="2"/>
                    <a:pt x="24" y="1"/>
                    <a:pt x="25" y="1"/>
                  </a:cubicBezTo>
                  <a:lnTo>
                    <a:pt x="25" y="1"/>
                  </a:lnTo>
                  <a:cubicBezTo>
                    <a:pt x="23" y="1"/>
                    <a:pt x="21" y="2"/>
                    <a:pt x="20" y="2"/>
                  </a:cubicBezTo>
                  <a:lnTo>
                    <a:pt x="20" y="2"/>
                  </a:lnTo>
                  <a:cubicBezTo>
                    <a:pt x="15" y="1"/>
                    <a:pt x="9" y="1"/>
                    <a:pt x="1" y="1"/>
                  </a:cubicBezTo>
                  <a:close/>
                  <a:moveTo>
                    <a:pt x="23" y="3"/>
                  </a:moveTo>
                  <a:lnTo>
                    <a:pt x="23" y="3"/>
                  </a:lnTo>
                  <a:cubicBezTo>
                    <a:pt x="14" y="13"/>
                    <a:pt x="26" y="13"/>
                    <a:pt x="48" y="13"/>
                  </a:cubicBezTo>
                  <a:cubicBezTo>
                    <a:pt x="40" y="13"/>
                    <a:pt x="37" y="6"/>
                    <a:pt x="23"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22295;p107">
              <a:extLst>
                <a:ext uri="{FF2B5EF4-FFF2-40B4-BE49-F238E27FC236}">
                  <a16:creationId xmlns:a16="http://schemas.microsoft.com/office/drawing/2014/main" id="{5B857016-33B3-74A7-3E05-CF8AA579A068}"/>
                </a:ext>
              </a:extLst>
            </p:cNvPr>
            <p:cNvSpPr/>
            <p:nvPr/>
          </p:nvSpPr>
          <p:spPr>
            <a:xfrm>
              <a:off x="5192300" y="2290900"/>
              <a:ext cx="925" cy="0"/>
            </a:xfrm>
            <a:custGeom>
              <a:avLst/>
              <a:gdLst/>
              <a:ahLst/>
              <a:cxnLst/>
              <a:rect l="l" t="t" r="r" b="b"/>
              <a:pathLst>
                <a:path w="37" extrusionOk="0">
                  <a:moveTo>
                    <a:pt x="1" y="0"/>
                  </a:moveTo>
                  <a:cubicBezTo>
                    <a:pt x="13" y="0"/>
                    <a:pt x="1" y="0"/>
                    <a:pt x="24" y="0"/>
                  </a:cubicBezTo>
                  <a:cubicBezTo>
                    <a:pt x="36"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22296;p107">
              <a:extLst>
                <a:ext uri="{FF2B5EF4-FFF2-40B4-BE49-F238E27FC236}">
                  <a16:creationId xmlns:a16="http://schemas.microsoft.com/office/drawing/2014/main" id="{52E733DA-6BD9-918C-0AF7-C359130BF2EA}"/>
                </a:ext>
              </a:extLst>
            </p:cNvPr>
            <p:cNvSpPr/>
            <p:nvPr/>
          </p:nvSpPr>
          <p:spPr>
            <a:xfrm>
              <a:off x="5206000" y="2281950"/>
              <a:ext cx="925" cy="25"/>
            </a:xfrm>
            <a:custGeom>
              <a:avLst/>
              <a:gdLst/>
              <a:ahLst/>
              <a:cxnLst/>
              <a:rect l="l" t="t" r="r" b="b"/>
              <a:pathLst>
                <a:path w="37" h="1" extrusionOk="0">
                  <a:moveTo>
                    <a:pt x="24" y="1"/>
                  </a:moveTo>
                  <a:cubicBezTo>
                    <a:pt x="36" y="1"/>
                    <a:pt x="24" y="1"/>
                    <a:pt x="0" y="1"/>
                  </a:cubicBezTo>
                  <a:cubicBezTo>
                    <a:pt x="0"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22297;p107">
              <a:extLst>
                <a:ext uri="{FF2B5EF4-FFF2-40B4-BE49-F238E27FC236}">
                  <a16:creationId xmlns:a16="http://schemas.microsoft.com/office/drawing/2014/main" id="{CA020C18-66FB-ACFF-F0C1-934D069A028D}"/>
                </a:ext>
              </a:extLst>
            </p:cNvPr>
            <p:cNvSpPr/>
            <p:nvPr/>
          </p:nvSpPr>
          <p:spPr>
            <a:xfrm>
              <a:off x="5205700" y="2281650"/>
              <a:ext cx="925" cy="325"/>
            </a:xfrm>
            <a:custGeom>
              <a:avLst/>
              <a:gdLst/>
              <a:ahLst/>
              <a:cxnLst/>
              <a:rect l="l" t="t" r="r" b="b"/>
              <a:pathLst>
                <a:path w="37" h="13" extrusionOk="0">
                  <a:moveTo>
                    <a:pt x="36" y="1"/>
                  </a:moveTo>
                  <a:lnTo>
                    <a:pt x="0" y="13"/>
                  </a:lnTo>
                  <a:lnTo>
                    <a:pt x="12" y="13"/>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22298;p107">
              <a:extLst>
                <a:ext uri="{FF2B5EF4-FFF2-40B4-BE49-F238E27FC236}">
                  <a16:creationId xmlns:a16="http://schemas.microsoft.com/office/drawing/2014/main" id="{8D34815D-E5F4-ACAB-77F7-183554F4BAAB}"/>
                </a:ext>
              </a:extLst>
            </p:cNvPr>
            <p:cNvSpPr/>
            <p:nvPr/>
          </p:nvSpPr>
          <p:spPr>
            <a:xfrm>
              <a:off x="5206900" y="2281075"/>
              <a:ext cx="300" cy="25"/>
            </a:xfrm>
            <a:custGeom>
              <a:avLst/>
              <a:gdLst/>
              <a:ahLst/>
              <a:cxnLst/>
              <a:rect l="l" t="t" r="r" b="b"/>
              <a:pathLst>
                <a:path w="12" h="1" extrusionOk="0">
                  <a:moveTo>
                    <a:pt x="12" y="0"/>
                  </a:moveTo>
                  <a:cubicBezTo>
                    <a:pt x="12" y="0"/>
                    <a:pt x="12" y="0"/>
                    <a:pt x="0" y="0"/>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22299;p107">
              <a:extLst>
                <a:ext uri="{FF2B5EF4-FFF2-40B4-BE49-F238E27FC236}">
                  <a16:creationId xmlns:a16="http://schemas.microsoft.com/office/drawing/2014/main" id="{303EA267-9CBC-EABE-CA87-0F33431F4B2F}"/>
                </a:ext>
              </a:extLst>
            </p:cNvPr>
            <p:cNvSpPr/>
            <p:nvPr/>
          </p:nvSpPr>
          <p:spPr>
            <a:xfrm>
              <a:off x="5205700" y="2280775"/>
              <a:ext cx="1800" cy="600"/>
            </a:xfrm>
            <a:custGeom>
              <a:avLst/>
              <a:gdLst/>
              <a:ahLst/>
              <a:cxnLst/>
              <a:rect l="l" t="t" r="r" b="b"/>
              <a:pathLst>
                <a:path w="72" h="24" extrusionOk="0">
                  <a:moveTo>
                    <a:pt x="72" y="0"/>
                  </a:moveTo>
                  <a:cubicBezTo>
                    <a:pt x="45" y="7"/>
                    <a:pt x="34" y="13"/>
                    <a:pt x="24" y="18"/>
                  </a:cubicBezTo>
                  <a:lnTo>
                    <a:pt x="24" y="18"/>
                  </a:lnTo>
                  <a:lnTo>
                    <a:pt x="48" y="12"/>
                  </a:lnTo>
                  <a:lnTo>
                    <a:pt x="72" y="0"/>
                  </a:lnTo>
                  <a:close/>
                  <a:moveTo>
                    <a:pt x="24" y="18"/>
                  </a:moveTo>
                  <a:lnTo>
                    <a:pt x="0" y="24"/>
                  </a:lnTo>
                  <a:cubicBezTo>
                    <a:pt x="11" y="24"/>
                    <a:pt x="17" y="22"/>
                    <a:pt x="24" y="1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22300;p107">
              <a:extLst>
                <a:ext uri="{FF2B5EF4-FFF2-40B4-BE49-F238E27FC236}">
                  <a16:creationId xmlns:a16="http://schemas.microsoft.com/office/drawing/2014/main" id="{BED09082-2AF2-0D45-6DDB-C1374DC4D9BC}"/>
                </a:ext>
              </a:extLst>
            </p:cNvPr>
            <p:cNvSpPr/>
            <p:nvPr/>
          </p:nvSpPr>
          <p:spPr>
            <a:xfrm>
              <a:off x="5203150" y="2280175"/>
              <a:ext cx="3775" cy="625"/>
            </a:xfrm>
            <a:custGeom>
              <a:avLst/>
              <a:gdLst/>
              <a:ahLst/>
              <a:cxnLst/>
              <a:rect l="l" t="t" r="r" b="b"/>
              <a:pathLst>
                <a:path w="151" h="25" extrusionOk="0">
                  <a:moveTo>
                    <a:pt x="126" y="0"/>
                  </a:moveTo>
                  <a:cubicBezTo>
                    <a:pt x="98" y="0"/>
                    <a:pt x="54" y="16"/>
                    <a:pt x="25" y="16"/>
                  </a:cubicBezTo>
                  <a:cubicBezTo>
                    <a:pt x="18" y="16"/>
                    <a:pt x="12" y="15"/>
                    <a:pt x="7" y="12"/>
                  </a:cubicBezTo>
                  <a:lnTo>
                    <a:pt x="7" y="12"/>
                  </a:lnTo>
                  <a:cubicBezTo>
                    <a:pt x="1" y="19"/>
                    <a:pt x="6" y="21"/>
                    <a:pt x="16" y="21"/>
                  </a:cubicBezTo>
                  <a:cubicBezTo>
                    <a:pt x="33" y="21"/>
                    <a:pt x="64" y="16"/>
                    <a:pt x="81" y="16"/>
                  </a:cubicBezTo>
                  <a:cubicBezTo>
                    <a:pt x="92" y="16"/>
                    <a:pt x="97" y="18"/>
                    <a:pt x="91" y="24"/>
                  </a:cubicBezTo>
                  <a:cubicBezTo>
                    <a:pt x="126" y="12"/>
                    <a:pt x="114" y="12"/>
                    <a:pt x="126" y="12"/>
                  </a:cubicBezTo>
                  <a:cubicBezTo>
                    <a:pt x="150" y="12"/>
                    <a:pt x="67" y="12"/>
                    <a:pt x="1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22301;p107">
              <a:extLst>
                <a:ext uri="{FF2B5EF4-FFF2-40B4-BE49-F238E27FC236}">
                  <a16:creationId xmlns:a16="http://schemas.microsoft.com/office/drawing/2014/main" id="{9D66C2A0-F8B4-3199-50F2-95B0F9B0E42B}"/>
                </a:ext>
              </a:extLst>
            </p:cNvPr>
            <p:cNvSpPr/>
            <p:nvPr/>
          </p:nvSpPr>
          <p:spPr>
            <a:xfrm>
              <a:off x="5203325" y="2280775"/>
              <a:ext cx="1500" cy="325"/>
            </a:xfrm>
            <a:custGeom>
              <a:avLst/>
              <a:gdLst/>
              <a:ahLst/>
              <a:cxnLst/>
              <a:rect l="l" t="t" r="r" b="b"/>
              <a:pathLst>
                <a:path w="60" h="13" extrusionOk="0">
                  <a:moveTo>
                    <a:pt x="48" y="0"/>
                  </a:moveTo>
                  <a:cubicBezTo>
                    <a:pt x="36" y="0"/>
                    <a:pt x="0" y="12"/>
                    <a:pt x="36" y="12"/>
                  </a:cubicBezTo>
                  <a:cubicBezTo>
                    <a:pt x="60" y="12"/>
                    <a:pt x="60"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22302;p107">
              <a:extLst>
                <a:ext uri="{FF2B5EF4-FFF2-40B4-BE49-F238E27FC236}">
                  <a16:creationId xmlns:a16="http://schemas.microsoft.com/office/drawing/2014/main" id="{805958E9-D666-7E5D-9E00-01E0B9F2DBF7}"/>
                </a:ext>
              </a:extLst>
            </p:cNvPr>
            <p:cNvSpPr/>
            <p:nvPr/>
          </p:nvSpPr>
          <p:spPr>
            <a:xfrm>
              <a:off x="5205700" y="2279875"/>
              <a:ext cx="625" cy="325"/>
            </a:xfrm>
            <a:custGeom>
              <a:avLst/>
              <a:gdLst/>
              <a:ahLst/>
              <a:cxnLst/>
              <a:rect l="l" t="t" r="r" b="b"/>
              <a:pathLst>
                <a:path w="25" h="13" extrusionOk="0">
                  <a:moveTo>
                    <a:pt x="0" y="0"/>
                  </a:moveTo>
                  <a:lnTo>
                    <a:pt x="0"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22303;p107">
              <a:extLst>
                <a:ext uri="{FF2B5EF4-FFF2-40B4-BE49-F238E27FC236}">
                  <a16:creationId xmlns:a16="http://schemas.microsoft.com/office/drawing/2014/main" id="{7E5FB712-1710-2894-9CDA-1613DFB00610}"/>
                </a:ext>
              </a:extLst>
            </p:cNvPr>
            <p:cNvSpPr/>
            <p:nvPr/>
          </p:nvSpPr>
          <p:spPr>
            <a:xfrm>
              <a:off x="5206000" y="2279575"/>
              <a:ext cx="925" cy="25"/>
            </a:xfrm>
            <a:custGeom>
              <a:avLst/>
              <a:gdLst/>
              <a:ahLst/>
              <a:cxnLst/>
              <a:rect l="l" t="t" r="r" b="b"/>
              <a:pathLst>
                <a:path w="37" h="1" extrusionOk="0">
                  <a:moveTo>
                    <a:pt x="0" y="1"/>
                  </a:moveTo>
                  <a:lnTo>
                    <a:pt x="36" y="1"/>
                  </a:lnTo>
                  <a:cubicBezTo>
                    <a:pt x="12" y="1"/>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22304;p107">
              <a:extLst>
                <a:ext uri="{FF2B5EF4-FFF2-40B4-BE49-F238E27FC236}">
                  <a16:creationId xmlns:a16="http://schemas.microsoft.com/office/drawing/2014/main" id="{6D0C6B69-797A-0732-F7CC-4CA8BE2B4C39}"/>
                </a:ext>
              </a:extLst>
            </p:cNvPr>
            <p:cNvSpPr/>
            <p:nvPr/>
          </p:nvSpPr>
          <p:spPr>
            <a:xfrm>
              <a:off x="5205350" y="2278975"/>
              <a:ext cx="1675" cy="325"/>
            </a:xfrm>
            <a:custGeom>
              <a:avLst/>
              <a:gdLst/>
              <a:ahLst/>
              <a:cxnLst/>
              <a:rect l="l" t="t" r="r" b="b"/>
              <a:pathLst>
                <a:path w="67" h="13" extrusionOk="0">
                  <a:moveTo>
                    <a:pt x="62" y="1"/>
                  </a:moveTo>
                  <a:cubicBezTo>
                    <a:pt x="57" y="1"/>
                    <a:pt x="51" y="3"/>
                    <a:pt x="44" y="5"/>
                  </a:cubicBezTo>
                  <a:lnTo>
                    <a:pt x="44" y="5"/>
                  </a:lnTo>
                  <a:cubicBezTo>
                    <a:pt x="56" y="3"/>
                    <a:pt x="67" y="1"/>
                    <a:pt x="62" y="1"/>
                  </a:cubicBezTo>
                  <a:close/>
                  <a:moveTo>
                    <a:pt x="44" y="5"/>
                  </a:moveTo>
                  <a:cubicBezTo>
                    <a:pt x="24" y="8"/>
                    <a:pt x="0" y="13"/>
                    <a:pt x="14" y="13"/>
                  </a:cubicBezTo>
                  <a:cubicBezTo>
                    <a:pt x="22" y="13"/>
                    <a:pt x="33" y="8"/>
                    <a:pt x="44"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22305;p107">
              <a:extLst>
                <a:ext uri="{FF2B5EF4-FFF2-40B4-BE49-F238E27FC236}">
                  <a16:creationId xmlns:a16="http://schemas.microsoft.com/office/drawing/2014/main" id="{0A7E5987-FEFD-907E-59B1-43C7DD23A15D}"/>
                </a:ext>
              </a:extLst>
            </p:cNvPr>
            <p:cNvSpPr/>
            <p:nvPr/>
          </p:nvSpPr>
          <p:spPr>
            <a:xfrm>
              <a:off x="5203625" y="2278375"/>
              <a:ext cx="600" cy="25"/>
            </a:xfrm>
            <a:custGeom>
              <a:avLst/>
              <a:gdLst/>
              <a:ahLst/>
              <a:cxnLst/>
              <a:rect l="l" t="t" r="r" b="b"/>
              <a:pathLst>
                <a:path w="24" h="1" extrusionOk="0">
                  <a:moveTo>
                    <a:pt x="0" y="1"/>
                  </a:moveTo>
                  <a:cubicBezTo>
                    <a:pt x="0" y="1"/>
                    <a:pt x="12" y="1"/>
                    <a:pt x="24" y="1"/>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22306;p107">
              <a:extLst>
                <a:ext uri="{FF2B5EF4-FFF2-40B4-BE49-F238E27FC236}">
                  <a16:creationId xmlns:a16="http://schemas.microsoft.com/office/drawing/2014/main" id="{8FF8ECC5-C87C-6987-6A07-AE617FDD0440}"/>
                </a:ext>
              </a:extLst>
            </p:cNvPr>
            <p:cNvSpPr/>
            <p:nvPr/>
          </p:nvSpPr>
          <p:spPr>
            <a:xfrm>
              <a:off x="5198150" y="2279275"/>
              <a:ext cx="1275" cy="325"/>
            </a:xfrm>
            <a:custGeom>
              <a:avLst/>
              <a:gdLst/>
              <a:ahLst/>
              <a:cxnLst/>
              <a:rect l="l" t="t" r="r" b="b"/>
              <a:pathLst>
                <a:path w="51" h="13" extrusionOk="0">
                  <a:moveTo>
                    <a:pt x="40" y="1"/>
                  </a:moveTo>
                  <a:cubicBezTo>
                    <a:pt x="1" y="1"/>
                    <a:pt x="36" y="1"/>
                    <a:pt x="34" y="8"/>
                  </a:cubicBezTo>
                  <a:lnTo>
                    <a:pt x="34" y="8"/>
                  </a:lnTo>
                  <a:cubicBezTo>
                    <a:pt x="44" y="1"/>
                    <a:pt x="50" y="1"/>
                    <a:pt x="40" y="1"/>
                  </a:cubicBezTo>
                  <a:close/>
                  <a:moveTo>
                    <a:pt x="34" y="8"/>
                  </a:moveTo>
                  <a:lnTo>
                    <a:pt x="34" y="8"/>
                  </a:lnTo>
                  <a:cubicBezTo>
                    <a:pt x="33" y="9"/>
                    <a:pt x="31" y="11"/>
                    <a:pt x="29" y="13"/>
                  </a:cubicBezTo>
                  <a:cubicBezTo>
                    <a:pt x="33" y="11"/>
                    <a:pt x="34" y="9"/>
                    <a:pt x="34" y="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22307;p107">
              <a:extLst>
                <a:ext uri="{FF2B5EF4-FFF2-40B4-BE49-F238E27FC236}">
                  <a16:creationId xmlns:a16="http://schemas.microsoft.com/office/drawing/2014/main" id="{AA91495F-65AF-E09F-AEE2-1E8C4AE27656}"/>
                </a:ext>
              </a:extLst>
            </p:cNvPr>
            <p:cNvSpPr/>
            <p:nvPr/>
          </p:nvSpPr>
          <p:spPr>
            <a:xfrm>
              <a:off x="5205400" y="2277950"/>
              <a:ext cx="550" cy="175"/>
            </a:xfrm>
            <a:custGeom>
              <a:avLst/>
              <a:gdLst/>
              <a:ahLst/>
              <a:cxnLst/>
              <a:rect l="l" t="t" r="r" b="b"/>
              <a:pathLst>
                <a:path w="22" h="7" extrusionOk="0">
                  <a:moveTo>
                    <a:pt x="16" y="1"/>
                  </a:moveTo>
                  <a:cubicBezTo>
                    <a:pt x="14" y="1"/>
                    <a:pt x="8" y="2"/>
                    <a:pt x="1" y="6"/>
                  </a:cubicBezTo>
                  <a:cubicBezTo>
                    <a:pt x="16" y="6"/>
                    <a:pt x="22"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22308;p107">
              <a:extLst>
                <a:ext uri="{FF2B5EF4-FFF2-40B4-BE49-F238E27FC236}">
                  <a16:creationId xmlns:a16="http://schemas.microsoft.com/office/drawing/2014/main" id="{CFB55AA0-8853-D945-ECC9-A54E7F35B426}"/>
                </a:ext>
              </a:extLst>
            </p:cNvPr>
            <p:cNvSpPr/>
            <p:nvPr/>
          </p:nvSpPr>
          <p:spPr>
            <a:xfrm>
              <a:off x="5203325" y="2277350"/>
              <a:ext cx="3100" cy="775"/>
            </a:xfrm>
            <a:custGeom>
              <a:avLst/>
              <a:gdLst/>
              <a:ahLst/>
              <a:cxnLst/>
              <a:rect l="l" t="t" r="r" b="b"/>
              <a:pathLst>
                <a:path w="124" h="31" extrusionOk="0">
                  <a:moveTo>
                    <a:pt x="18" y="17"/>
                  </a:moveTo>
                  <a:cubicBezTo>
                    <a:pt x="10" y="17"/>
                    <a:pt x="3" y="18"/>
                    <a:pt x="0" y="18"/>
                  </a:cubicBezTo>
                  <a:cubicBezTo>
                    <a:pt x="5" y="18"/>
                    <a:pt x="12" y="18"/>
                    <a:pt x="18" y="17"/>
                  </a:cubicBezTo>
                  <a:close/>
                  <a:moveTo>
                    <a:pt x="112" y="1"/>
                  </a:moveTo>
                  <a:cubicBezTo>
                    <a:pt x="109" y="1"/>
                    <a:pt x="103" y="2"/>
                    <a:pt x="95" y="6"/>
                  </a:cubicBezTo>
                  <a:cubicBezTo>
                    <a:pt x="77" y="6"/>
                    <a:pt x="43" y="14"/>
                    <a:pt x="18" y="17"/>
                  </a:cubicBezTo>
                  <a:lnTo>
                    <a:pt x="18" y="17"/>
                  </a:lnTo>
                  <a:cubicBezTo>
                    <a:pt x="27" y="16"/>
                    <a:pt x="37" y="15"/>
                    <a:pt x="45" y="15"/>
                  </a:cubicBezTo>
                  <a:cubicBezTo>
                    <a:pt x="60" y="15"/>
                    <a:pt x="66" y="18"/>
                    <a:pt x="36" y="30"/>
                  </a:cubicBezTo>
                  <a:lnTo>
                    <a:pt x="119" y="18"/>
                  </a:lnTo>
                  <a:cubicBezTo>
                    <a:pt x="123" y="14"/>
                    <a:pt x="118" y="13"/>
                    <a:pt x="109" y="13"/>
                  </a:cubicBezTo>
                  <a:cubicBezTo>
                    <a:pt x="106" y="13"/>
                    <a:pt x="102" y="13"/>
                    <a:pt x="98" y="13"/>
                  </a:cubicBezTo>
                  <a:lnTo>
                    <a:pt x="98" y="13"/>
                  </a:lnTo>
                  <a:cubicBezTo>
                    <a:pt x="101" y="12"/>
                    <a:pt x="104" y="9"/>
                    <a:pt x="107" y="6"/>
                  </a:cubicBezTo>
                  <a:cubicBezTo>
                    <a:pt x="115" y="6"/>
                    <a:pt x="118" y="1"/>
                    <a:pt x="1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22309;p107">
              <a:extLst>
                <a:ext uri="{FF2B5EF4-FFF2-40B4-BE49-F238E27FC236}">
                  <a16:creationId xmlns:a16="http://schemas.microsoft.com/office/drawing/2014/main" id="{56B505DF-416B-4E6C-737E-4176C63F27F2}"/>
                </a:ext>
              </a:extLst>
            </p:cNvPr>
            <p:cNvSpPr/>
            <p:nvPr/>
          </p:nvSpPr>
          <p:spPr>
            <a:xfrm>
              <a:off x="5200925" y="2278375"/>
              <a:ext cx="925" cy="325"/>
            </a:xfrm>
            <a:custGeom>
              <a:avLst/>
              <a:gdLst/>
              <a:ahLst/>
              <a:cxnLst/>
              <a:rect l="l" t="t" r="r" b="b"/>
              <a:pathLst>
                <a:path w="37" h="13" extrusionOk="0">
                  <a:moveTo>
                    <a:pt x="37" y="1"/>
                  </a:moveTo>
                  <a:lnTo>
                    <a:pt x="37" y="1"/>
                  </a:lnTo>
                  <a:cubicBezTo>
                    <a:pt x="13" y="13"/>
                    <a:pt x="1" y="13"/>
                    <a:pt x="1" y="13"/>
                  </a:cubicBezTo>
                  <a:lnTo>
                    <a:pt x="13" y="13"/>
                  </a:ln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22310;p107">
              <a:extLst>
                <a:ext uri="{FF2B5EF4-FFF2-40B4-BE49-F238E27FC236}">
                  <a16:creationId xmlns:a16="http://schemas.microsoft.com/office/drawing/2014/main" id="{AF81D6E5-B55B-1EC7-C552-D3FA4A5C551E}"/>
                </a:ext>
              </a:extLst>
            </p:cNvPr>
            <p:cNvSpPr/>
            <p:nvPr/>
          </p:nvSpPr>
          <p:spPr>
            <a:xfrm>
              <a:off x="5203325" y="2276900"/>
              <a:ext cx="600" cy="25"/>
            </a:xfrm>
            <a:custGeom>
              <a:avLst/>
              <a:gdLst/>
              <a:ahLst/>
              <a:cxnLst/>
              <a:rect l="l" t="t" r="r" b="b"/>
              <a:pathLst>
                <a:path w="24" h="1" extrusionOk="0">
                  <a:moveTo>
                    <a:pt x="24" y="0"/>
                  </a:moveTo>
                  <a:lnTo>
                    <a:pt x="12" y="0"/>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22311;p107">
              <a:extLst>
                <a:ext uri="{FF2B5EF4-FFF2-40B4-BE49-F238E27FC236}">
                  <a16:creationId xmlns:a16="http://schemas.microsoft.com/office/drawing/2014/main" id="{CCD6EAAA-1041-E0FB-4A29-1A347A200D06}"/>
                </a:ext>
              </a:extLst>
            </p:cNvPr>
            <p:cNvSpPr/>
            <p:nvPr/>
          </p:nvSpPr>
          <p:spPr>
            <a:xfrm>
              <a:off x="5203900" y="2276600"/>
              <a:ext cx="925" cy="25"/>
            </a:xfrm>
            <a:custGeom>
              <a:avLst/>
              <a:gdLst/>
              <a:ahLst/>
              <a:cxnLst/>
              <a:rect l="l" t="t" r="r" b="b"/>
              <a:pathLst>
                <a:path w="37" h="1" extrusionOk="0">
                  <a:moveTo>
                    <a:pt x="13" y="1"/>
                  </a:moveTo>
                  <a:lnTo>
                    <a:pt x="37" y="1"/>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22312;p107">
              <a:extLst>
                <a:ext uri="{FF2B5EF4-FFF2-40B4-BE49-F238E27FC236}">
                  <a16:creationId xmlns:a16="http://schemas.microsoft.com/office/drawing/2014/main" id="{49E7D0ED-521B-85E5-152D-69431D92BA65}"/>
                </a:ext>
              </a:extLst>
            </p:cNvPr>
            <p:cNvSpPr/>
            <p:nvPr/>
          </p:nvSpPr>
          <p:spPr>
            <a:xfrm>
              <a:off x="5204800" y="2276600"/>
              <a:ext cx="325" cy="25"/>
            </a:xfrm>
            <a:custGeom>
              <a:avLst/>
              <a:gdLst/>
              <a:ahLst/>
              <a:cxnLst/>
              <a:rect l="l" t="t" r="r" b="b"/>
              <a:pathLst>
                <a:path w="13" h="1" extrusionOk="0">
                  <a:moveTo>
                    <a:pt x="1" y="1"/>
                  </a:moveTo>
                  <a:lnTo>
                    <a:pt x="1"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22313;p107">
              <a:extLst>
                <a:ext uri="{FF2B5EF4-FFF2-40B4-BE49-F238E27FC236}">
                  <a16:creationId xmlns:a16="http://schemas.microsoft.com/office/drawing/2014/main" id="{E5D1B10F-5236-655B-DB58-39EEA88DE4EB}"/>
                </a:ext>
              </a:extLst>
            </p:cNvPr>
            <p:cNvSpPr/>
            <p:nvPr/>
          </p:nvSpPr>
          <p:spPr>
            <a:xfrm>
              <a:off x="5203900" y="2276000"/>
              <a:ext cx="1225" cy="325"/>
            </a:xfrm>
            <a:custGeom>
              <a:avLst/>
              <a:gdLst/>
              <a:ahLst/>
              <a:cxnLst/>
              <a:rect l="l" t="t" r="r" b="b"/>
              <a:pathLst>
                <a:path w="49" h="13" extrusionOk="0">
                  <a:moveTo>
                    <a:pt x="25" y="1"/>
                  </a:moveTo>
                  <a:cubicBezTo>
                    <a:pt x="25" y="1"/>
                    <a:pt x="1" y="13"/>
                    <a:pt x="37" y="13"/>
                  </a:cubicBezTo>
                  <a:cubicBezTo>
                    <a:pt x="25" y="13"/>
                    <a:pt x="25" y="1"/>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22314;p107">
              <a:extLst>
                <a:ext uri="{FF2B5EF4-FFF2-40B4-BE49-F238E27FC236}">
                  <a16:creationId xmlns:a16="http://schemas.microsoft.com/office/drawing/2014/main" id="{9006A7FA-E0AD-757F-0025-17F33BD7768C}"/>
                </a:ext>
              </a:extLst>
            </p:cNvPr>
            <p:cNvSpPr/>
            <p:nvPr/>
          </p:nvSpPr>
          <p:spPr>
            <a:xfrm>
              <a:off x="5189325" y="2276600"/>
              <a:ext cx="925" cy="25"/>
            </a:xfrm>
            <a:custGeom>
              <a:avLst/>
              <a:gdLst/>
              <a:ahLst/>
              <a:cxnLst/>
              <a:rect l="l" t="t" r="r" b="b"/>
              <a:pathLst>
                <a:path w="37" h="1" extrusionOk="0">
                  <a:moveTo>
                    <a:pt x="36" y="1"/>
                  </a:moveTo>
                  <a:lnTo>
                    <a:pt x="1" y="1"/>
                  </a:lnTo>
                  <a:cubicBezTo>
                    <a:pt x="1" y="1"/>
                    <a:pt x="1" y="1"/>
                    <a:pt x="1" y="1"/>
                  </a:cubicBezTo>
                  <a:cubicBezTo>
                    <a:pt x="12"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22315;p107">
              <a:extLst>
                <a:ext uri="{FF2B5EF4-FFF2-40B4-BE49-F238E27FC236}">
                  <a16:creationId xmlns:a16="http://schemas.microsoft.com/office/drawing/2014/main" id="{79A13846-2CC9-F6F6-7A8B-D744A5F07494}"/>
                </a:ext>
              </a:extLst>
            </p:cNvPr>
            <p:cNvSpPr/>
            <p:nvPr/>
          </p:nvSpPr>
          <p:spPr>
            <a:xfrm>
              <a:off x="5189625" y="2276300"/>
              <a:ext cx="1500" cy="25"/>
            </a:xfrm>
            <a:custGeom>
              <a:avLst/>
              <a:gdLst/>
              <a:ahLst/>
              <a:cxnLst/>
              <a:rect l="l" t="t" r="r" b="b"/>
              <a:pathLst>
                <a:path w="60" h="1" extrusionOk="0">
                  <a:moveTo>
                    <a:pt x="48" y="1"/>
                  </a:moveTo>
                  <a:lnTo>
                    <a:pt x="0" y="1"/>
                  </a:lnTo>
                  <a:cubicBezTo>
                    <a:pt x="0" y="1"/>
                    <a:pt x="36" y="1"/>
                    <a:pt x="36" y="1"/>
                  </a:cubicBezTo>
                  <a:cubicBezTo>
                    <a:pt x="60"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22316;p107">
              <a:extLst>
                <a:ext uri="{FF2B5EF4-FFF2-40B4-BE49-F238E27FC236}">
                  <a16:creationId xmlns:a16="http://schemas.microsoft.com/office/drawing/2014/main" id="{158A6670-47CD-198E-CB2F-4737B8D79C82}"/>
                </a:ext>
              </a:extLst>
            </p:cNvPr>
            <p:cNvSpPr/>
            <p:nvPr/>
          </p:nvSpPr>
          <p:spPr>
            <a:xfrm>
              <a:off x="5190625" y="2272425"/>
              <a:ext cx="2000" cy="475"/>
            </a:xfrm>
            <a:custGeom>
              <a:avLst/>
              <a:gdLst/>
              <a:ahLst/>
              <a:cxnLst/>
              <a:rect l="l" t="t" r="r" b="b"/>
              <a:pathLst>
                <a:path w="80" h="19" extrusionOk="0">
                  <a:moveTo>
                    <a:pt x="20" y="1"/>
                  </a:moveTo>
                  <a:lnTo>
                    <a:pt x="32" y="13"/>
                  </a:lnTo>
                  <a:lnTo>
                    <a:pt x="80" y="13"/>
                  </a:lnTo>
                  <a:cubicBezTo>
                    <a:pt x="56" y="13"/>
                    <a:pt x="68" y="1"/>
                    <a:pt x="56" y="1"/>
                  </a:cubicBezTo>
                  <a:close/>
                  <a:moveTo>
                    <a:pt x="8" y="13"/>
                  </a:moveTo>
                  <a:cubicBezTo>
                    <a:pt x="0" y="17"/>
                    <a:pt x="1" y="18"/>
                    <a:pt x="6" y="18"/>
                  </a:cubicBezTo>
                  <a:cubicBezTo>
                    <a:pt x="16" y="18"/>
                    <a:pt x="40" y="13"/>
                    <a:pt x="3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22317;p107">
              <a:extLst>
                <a:ext uri="{FF2B5EF4-FFF2-40B4-BE49-F238E27FC236}">
                  <a16:creationId xmlns:a16="http://schemas.microsoft.com/office/drawing/2014/main" id="{4D9EE5A9-7B81-C250-F3B9-DF54D51A173A}"/>
                </a:ext>
              </a:extLst>
            </p:cNvPr>
            <p:cNvSpPr/>
            <p:nvPr/>
          </p:nvSpPr>
          <p:spPr>
            <a:xfrm>
              <a:off x="5198850" y="2263800"/>
              <a:ext cx="925" cy="25"/>
            </a:xfrm>
            <a:custGeom>
              <a:avLst/>
              <a:gdLst/>
              <a:ahLst/>
              <a:cxnLst/>
              <a:rect l="l" t="t" r="r" b="b"/>
              <a:pathLst>
                <a:path w="37" h="1" extrusionOk="0">
                  <a:moveTo>
                    <a:pt x="36" y="1"/>
                  </a:moveTo>
                  <a:cubicBezTo>
                    <a:pt x="24" y="1"/>
                    <a:pt x="1" y="1"/>
                    <a:pt x="1" y="1"/>
                  </a:cubicBezTo>
                  <a:cubicBezTo>
                    <a:pt x="12"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22318;p107">
              <a:extLst>
                <a:ext uri="{FF2B5EF4-FFF2-40B4-BE49-F238E27FC236}">
                  <a16:creationId xmlns:a16="http://schemas.microsoft.com/office/drawing/2014/main" id="{7ED07BB3-41E8-D1CB-87F8-9CCF348838DE}"/>
                </a:ext>
              </a:extLst>
            </p:cNvPr>
            <p:cNvSpPr/>
            <p:nvPr/>
          </p:nvSpPr>
          <p:spPr>
            <a:xfrm>
              <a:off x="5254225" y="2240575"/>
              <a:ext cx="325" cy="325"/>
            </a:xfrm>
            <a:custGeom>
              <a:avLst/>
              <a:gdLst/>
              <a:ahLst/>
              <a:cxnLst/>
              <a:rect l="l" t="t" r="r" b="b"/>
              <a:pathLst>
                <a:path w="13" h="13" extrusionOk="0">
                  <a:moveTo>
                    <a:pt x="0" y="1"/>
                  </a:moveTo>
                  <a:cubicBezTo>
                    <a:pt x="0" y="1"/>
                    <a:pt x="0" y="1"/>
                    <a:pt x="0" y="1"/>
                  </a:cubicBezTo>
                  <a:cubicBezTo>
                    <a:pt x="0" y="1"/>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22319;p107">
              <a:extLst>
                <a:ext uri="{FF2B5EF4-FFF2-40B4-BE49-F238E27FC236}">
                  <a16:creationId xmlns:a16="http://schemas.microsoft.com/office/drawing/2014/main" id="{D1A5EB07-5103-767A-C92F-D1F0C123B02F}"/>
                </a:ext>
              </a:extLst>
            </p:cNvPr>
            <p:cNvSpPr/>
            <p:nvPr/>
          </p:nvSpPr>
          <p:spPr>
            <a:xfrm>
              <a:off x="5250950" y="2246250"/>
              <a:ext cx="325" cy="300"/>
            </a:xfrm>
            <a:custGeom>
              <a:avLst/>
              <a:gdLst/>
              <a:ahLst/>
              <a:cxnLst/>
              <a:rect l="l" t="t" r="r" b="b"/>
              <a:pathLst>
                <a:path w="13" h="12" extrusionOk="0">
                  <a:moveTo>
                    <a:pt x="0" y="0"/>
                  </a:moveTo>
                  <a:cubicBezTo>
                    <a:pt x="12" y="0"/>
                    <a:pt x="12" y="12"/>
                    <a:pt x="12"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22320;p107">
              <a:extLst>
                <a:ext uri="{FF2B5EF4-FFF2-40B4-BE49-F238E27FC236}">
                  <a16:creationId xmlns:a16="http://schemas.microsoft.com/office/drawing/2014/main" id="{6089E4A2-D354-E397-9A68-FDDFB1843E9F}"/>
                </a:ext>
              </a:extLst>
            </p:cNvPr>
            <p:cNvSpPr/>
            <p:nvPr/>
          </p:nvSpPr>
          <p:spPr>
            <a:xfrm>
              <a:off x="5227125" y="2265575"/>
              <a:ext cx="325" cy="25"/>
            </a:xfrm>
            <a:custGeom>
              <a:avLst/>
              <a:gdLst/>
              <a:ahLst/>
              <a:cxnLst/>
              <a:rect l="l" t="t" r="r" b="b"/>
              <a:pathLst>
                <a:path w="13" h="1" extrusionOk="0">
                  <a:moveTo>
                    <a:pt x="13" y="1"/>
                  </a:moveTo>
                  <a:cubicBezTo>
                    <a:pt x="13" y="1"/>
                    <a:pt x="13" y="1"/>
                    <a:pt x="1" y="1"/>
                  </a:cubicBezTo>
                  <a:lnTo>
                    <a:pt x="1"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22321;p107">
              <a:extLst>
                <a:ext uri="{FF2B5EF4-FFF2-40B4-BE49-F238E27FC236}">
                  <a16:creationId xmlns:a16="http://schemas.microsoft.com/office/drawing/2014/main" id="{AD69768F-1FD7-C793-DCBC-2A1E86B16828}"/>
                </a:ext>
              </a:extLst>
            </p:cNvPr>
            <p:cNvSpPr/>
            <p:nvPr/>
          </p:nvSpPr>
          <p:spPr>
            <a:xfrm>
              <a:off x="5257500" y="2221825"/>
              <a:ext cx="300" cy="325"/>
            </a:xfrm>
            <a:custGeom>
              <a:avLst/>
              <a:gdLst/>
              <a:ahLst/>
              <a:cxnLst/>
              <a:rect l="l" t="t" r="r" b="b"/>
              <a:pathLst>
                <a:path w="12" h="13" extrusionOk="0">
                  <a:moveTo>
                    <a:pt x="12" y="1"/>
                  </a:moveTo>
                  <a:cubicBezTo>
                    <a:pt x="0" y="1"/>
                    <a:pt x="0" y="13"/>
                    <a:pt x="12"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22322;p107">
              <a:extLst>
                <a:ext uri="{FF2B5EF4-FFF2-40B4-BE49-F238E27FC236}">
                  <a16:creationId xmlns:a16="http://schemas.microsoft.com/office/drawing/2014/main" id="{058A1414-E829-08A6-130C-2D4BDD485901}"/>
                </a:ext>
              </a:extLst>
            </p:cNvPr>
            <p:cNvSpPr/>
            <p:nvPr/>
          </p:nvSpPr>
          <p:spPr>
            <a:xfrm>
              <a:off x="5256300" y="2223625"/>
              <a:ext cx="325" cy="25"/>
            </a:xfrm>
            <a:custGeom>
              <a:avLst/>
              <a:gdLst/>
              <a:ahLst/>
              <a:cxnLst/>
              <a:rect l="l" t="t" r="r" b="b"/>
              <a:pathLst>
                <a:path w="13" h="1" extrusionOk="0">
                  <a:moveTo>
                    <a:pt x="12" y="0"/>
                  </a:moveTo>
                  <a:lnTo>
                    <a:pt x="12" y="0"/>
                  </a:lnTo>
                  <a:cubicBezTo>
                    <a:pt x="0" y="0"/>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22323;p107">
              <a:extLst>
                <a:ext uri="{FF2B5EF4-FFF2-40B4-BE49-F238E27FC236}">
                  <a16:creationId xmlns:a16="http://schemas.microsoft.com/office/drawing/2014/main" id="{DBF3095A-2471-F19E-1A55-AEFC4C1B1281}"/>
                </a:ext>
              </a:extLst>
            </p:cNvPr>
            <p:cNvSpPr/>
            <p:nvPr/>
          </p:nvSpPr>
          <p:spPr>
            <a:xfrm>
              <a:off x="5255400" y="22248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22324;p107">
              <a:extLst>
                <a:ext uri="{FF2B5EF4-FFF2-40B4-BE49-F238E27FC236}">
                  <a16:creationId xmlns:a16="http://schemas.microsoft.com/office/drawing/2014/main" id="{872F8F31-CA7B-6E45-8A60-5E7D846C1B15}"/>
                </a:ext>
              </a:extLst>
            </p:cNvPr>
            <p:cNvSpPr/>
            <p:nvPr/>
          </p:nvSpPr>
          <p:spPr>
            <a:xfrm>
              <a:off x="5256500" y="2221675"/>
              <a:ext cx="1750" cy="1675"/>
            </a:xfrm>
            <a:custGeom>
              <a:avLst/>
              <a:gdLst/>
              <a:ahLst/>
              <a:cxnLst/>
              <a:rect l="l" t="t" r="r" b="b"/>
              <a:pathLst>
                <a:path w="70" h="67" extrusionOk="0">
                  <a:moveTo>
                    <a:pt x="4" y="1"/>
                  </a:moveTo>
                  <a:cubicBezTo>
                    <a:pt x="0" y="1"/>
                    <a:pt x="5" y="8"/>
                    <a:pt x="28" y="31"/>
                  </a:cubicBezTo>
                  <a:cubicBezTo>
                    <a:pt x="16" y="31"/>
                    <a:pt x="28" y="54"/>
                    <a:pt x="28" y="54"/>
                  </a:cubicBezTo>
                  <a:cubicBezTo>
                    <a:pt x="40" y="66"/>
                    <a:pt x="40" y="66"/>
                    <a:pt x="52" y="66"/>
                  </a:cubicBezTo>
                  <a:cubicBezTo>
                    <a:pt x="52" y="66"/>
                    <a:pt x="52" y="66"/>
                    <a:pt x="64" y="54"/>
                  </a:cubicBezTo>
                  <a:cubicBezTo>
                    <a:pt x="66" y="56"/>
                    <a:pt x="67" y="57"/>
                    <a:pt x="67" y="57"/>
                  </a:cubicBezTo>
                  <a:cubicBezTo>
                    <a:pt x="70" y="57"/>
                    <a:pt x="52" y="29"/>
                    <a:pt x="52" y="19"/>
                  </a:cubicBezTo>
                  <a:cubicBezTo>
                    <a:pt x="37" y="19"/>
                    <a:pt x="9"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22325;p107">
              <a:extLst>
                <a:ext uri="{FF2B5EF4-FFF2-40B4-BE49-F238E27FC236}">
                  <a16:creationId xmlns:a16="http://schemas.microsoft.com/office/drawing/2014/main" id="{7A818E4F-9899-43AF-9BD1-F13A7405FE0B}"/>
                </a:ext>
              </a:extLst>
            </p:cNvPr>
            <p:cNvSpPr/>
            <p:nvPr/>
          </p:nvSpPr>
          <p:spPr>
            <a:xfrm>
              <a:off x="5258675" y="2232550"/>
              <a:ext cx="325" cy="25"/>
            </a:xfrm>
            <a:custGeom>
              <a:avLst/>
              <a:gdLst/>
              <a:ahLst/>
              <a:cxnLst/>
              <a:rect l="l" t="t" r="r" b="b"/>
              <a:pathLst>
                <a:path w="13" h="1" extrusionOk="0">
                  <a:moveTo>
                    <a:pt x="13" y="0"/>
                  </a:moveTo>
                  <a:cubicBezTo>
                    <a:pt x="1" y="0"/>
                    <a:pt x="1" y="0"/>
                    <a:pt x="1" y="0"/>
                  </a:cubicBezTo>
                  <a:cubicBezTo>
                    <a:pt x="13"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22326;p107">
              <a:extLst>
                <a:ext uri="{FF2B5EF4-FFF2-40B4-BE49-F238E27FC236}">
                  <a16:creationId xmlns:a16="http://schemas.microsoft.com/office/drawing/2014/main" id="{E16022EB-5E4B-B5B3-2230-B1C7C1CFA2F5}"/>
                </a:ext>
              </a:extLst>
            </p:cNvPr>
            <p:cNvSpPr/>
            <p:nvPr/>
          </p:nvSpPr>
          <p:spPr>
            <a:xfrm>
              <a:off x="5223550" y="2265575"/>
              <a:ext cx="2700" cy="1825"/>
            </a:xfrm>
            <a:custGeom>
              <a:avLst/>
              <a:gdLst/>
              <a:ahLst/>
              <a:cxnLst/>
              <a:rect l="l" t="t" r="r" b="b"/>
              <a:pathLst>
                <a:path w="108" h="73" extrusionOk="0">
                  <a:moveTo>
                    <a:pt x="1" y="1"/>
                  </a:moveTo>
                  <a:cubicBezTo>
                    <a:pt x="25" y="25"/>
                    <a:pt x="72" y="37"/>
                    <a:pt x="96" y="72"/>
                  </a:cubicBezTo>
                  <a:cubicBezTo>
                    <a:pt x="96" y="72"/>
                    <a:pt x="96" y="61"/>
                    <a:pt x="108" y="61"/>
                  </a:cubicBezTo>
                  <a:cubicBezTo>
                    <a:pt x="72" y="49"/>
                    <a:pt x="60" y="25"/>
                    <a:pt x="37" y="13"/>
                  </a:cubicBezTo>
                  <a:lnTo>
                    <a:pt x="48" y="13"/>
                  </a:lnTo>
                  <a:cubicBezTo>
                    <a:pt x="25"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22327;p107">
              <a:extLst>
                <a:ext uri="{FF2B5EF4-FFF2-40B4-BE49-F238E27FC236}">
                  <a16:creationId xmlns:a16="http://schemas.microsoft.com/office/drawing/2014/main" id="{88AEDBC5-BF4B-189E-CFF0-840A6DEA050C}"/>
                </a:ext>
              </a:extLst>
            </p:cNvPr>
            <p:cNvSpPr/>
            <p:nvPr/>
          </p:nvSpPr>
          <p:spPr>
            <a:xfrm>
              <a:off x="5226225" y="2267075"/>
              <a:ext cx="325" cy="325"/>
            </a:xfrm>
            <a:custGeom>
              <a:avLst/>
              <a:gdLst/>
              <a:ahLst/>
              <a:cxnLst/>
              <a:rect l="l" t="t" r="r" b="b"/>
              <a:pathLst>
                <a:path w="13" h="13" extrusionOk="0">
                  <a:moveTo>
                    <a:pt x="1" y="1"/>
                  </a:moveTo>
                  <a:cubicBezTo>
                    <a:pt x="1" y="1"/>
                    <a:pt x="1" y="12"/>
                    <a:pt x="13" y="12"/>
                  </a:cubicBez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22328;p107">
              <a:extLst>
                <a:ext uri="{FF2B5EF4-FFF2-40B4-BE49-F238E27FC236}">
                  <a16:creationId xmlns:a16="http://schemas.microsoft.com/office/drawing/2014/main" id="{9A76572A-4D12-E996-A4B3-E267ACD3E803}"/>
                </a:ext>
              </a:extLst>
            </p:cNvPr>
            <p:cNvSpPr/>
            <p:nvPr/>
          </p:nvSpPr>
          <p:spPr>
            <a:xfrm>
              <a:off x="5208975" y="2283450"/>
              <a:ext cx="325" cy="25"/>
            </a:xfrm>
            <a:custGeom>
              <a:avLst/>
              <a:gdLst/>
              <a:ahLst/>
              <a:cxnLst/>
              <a:rect l="l" t="t" r="r" b="b"/>
              <a:pathLst>
                <a:path w="13" h="1" extrusionOk="0">
                  <a:moveTo>
                    <a:pt x="0" y="0"/>
                  </a:moveTo>
                  <a:lnTo>
                    <a:pt x="12"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22329;p107">
              <a:extLst>
                <a:ext uri="{FF2B5EF4-FFF2-40B4-BE49-F238E27FC236}">
                  <a16:creationId xmlns:a16="http://schemas.microsoft.com/office/drawing/2014/main" id="{AD909F03-E2B4-57E3-73C2-F6E11F582611}"/>
                </a:ext>
              </a:extLst>
            </p:cNvPr>
            <p:cNvSpPr/>
            <p:nvPr/>
          </p:nvSpPr>
          <p:spPr>
            <a:xfrm>
              <a:off x="5227425" y="2263500"/>
              <a:ext cx="325" cy="25"/>
            </a:xfrm>
            <a:custGeom>
              <a:avLst/>
              <a:gdLst/>
              <a:ahLst/>
              <a:cxnLst/>
              <a:rect l="l" t="t" r="r" b="b"/>
              <a:pathLst>
                <a:path w="13" h="1" extrusionOk="0">
                  <a:moveTo>
                    <a:pt x="1" y="1"/>
                  </a:moveTo>
                  <a:cubicBezTo>
                    <a:pt x="1" y="1"/>
                    <a:pt x="12" y="1"/>
                    <a:pt x="12"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22330;p107">
              <a:extLst>
                <a:ext uri="{FF2B5EF4-FFF2-40B4-BE49-F238E27FC236}">
                  <a16:creationId xmlns:a16="http://schemas.microsoft.com/office/drawing/2014/main" id="{4B6DA0F3-FE6F-B387-DCCA-153F8BF8B654}"/>
                </a:ext>
              </a:extLst>
            </p:cNvPr>
            <p:cNvSpPr/>
            <p:nvPr/>
          </p:nvSpPr>
          <p:spPr>
            <a:xfrm>
              <a:off x="5229225" y="2279075"/>
              <a:ext cx="900" cy="825"/>
            </a:xfrm>
            <a:custGeom>
              <a:avLst/>
              <a:gdLst/>
              <a:ahLst/>
              <a:cxnLst/>
              <a:rect l="l" t="t" r="r" b="b"/>
              <a:pathLst>
                <a:path w="36" h="33" extrusionOk="0">
                  <a:moveTo>
                    <a:pt x="15" y="0"/>
                  </a:moveTo>
                  <a:cubicBezTo>
                    <a:pt x="9" y="0"/>
                    <a:pt x="20" y="11"/>
                    <a:pt x="11" y="11"/>
                  </a:cubicBezTo>
                  <a:cubicBezTo>
                    <a:pt x="9" y="11"/>
                    <a:pt x="5" y="10"/>
                    <a:pt x="0" y="9"/>
                  </a:cubicBezTo>
                  <a:lnTo>
                    <a:pt x="0" y="9"/>
                  </a:lnTo>
                  <a:lnTo>
                    <a:pt x="24" y="32"/>
                  </a:lnTo>
                  <a:cubicBezTo>
                    <a:pt x="36" y="32"/>
                    <a:pt x="24" y="21"/>
                    <a:pt x="36" y="9"/>
                  </a:cubicBezTo>
                  <a:cubicBezTo>
                    <a:pt x="23" y="2"/>
                    <a:pt x="17"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22331;p107">
              <a:extLst>
                <a:ext uri="{FF2B5EF4-FFF2-40B4-BE49-F238E27FC236}">
                  <a16:creationId xmlns:a16="http://schemas.microsoft.com/office/drawing/2014/main" id="{EDFD42A3-5507-5EFD-3609-CAC9490F66C1}"/>
                </a:ext>
              </a:extLst>
            </p:cNvPr>
            <p:cNvSpPr/>
            <p:nvPr/>
          </p:nvSpPr>
          <p:spPr>
            <a:xfrm>
              <a:off x="5226825" y="2265575"/>
              <a:ext cx="1225" cy="925"/>
            </a:xfrm>
            <a:custGeom>
              <a:avLst/>
              <a:gdLst/>
              <a:ahLst/>
              <a:cxnLst/>
              <a:rect l="l" t="t" r="r" b="b"/>
              <a:pathLst>
                <a:path w="49" h="37" extrusionOk="0">
                  <a:moveTo>
                    <a:pt x="25" y="1"/>
                  </a:moveTo>
                  <a:cubicBezTo>
                    <a:pt x="48" y="25"/>
                    <a:pt x="1" y="13"/>
                    <a:pt x="25" y="37"/>
                  </a:cubicBez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22332;p107">
              <a:extLst>
                <a:ext uri="{FF2B5EF4-FFF2-40B4-BE49-F238E27FC236}">
                  <a16:creationId xmlns:a16="http://schemas.microsoft.com/office/drawing/2014/main" id="{09E9094A-8A4C-DD67-6D1A-26ACC9E8C648}"/>
                </a:ext>
              </a:extLst>
            </p:cNvPr>
            <p:cNvSpPr/>
            <p:nvPr/>
          </p:nvSpPr>
          <p:spPr>
            <a:xfrm>
              <a:off x="5184850" y="2151875"/>
              <a:ext cx="81000" cy="152125"/>
            </a:xfrm>
            <a:custGeom>
              <a:avLst/>
              <a:gdLst/>
              <a:ahLst/>
              <a:cxnLst/>
              <a:rect l="l" t="t" r="r" b="b"/>
              <a:pathLst>
                <a:path w="3240" h="6085" extrusionOk="0">
                  <a:moveTo>
                    <a:pt x="244" y="407"/>
                  </a:moveTo>
                  <a:lnTo>
                    <a:pt x="244" y="407"/>
                  </a:lnTo>
                  <a:cubicBezTo>
                    <a:pt x="241" y="410"/>
                    <a:pt x="239" y="413"/>
                    <a:pt x="239" y="418"/>
                  </a:cubicBezTo>
                  <a:lnTo>
                    <a:pt x="244" y="407"/>
                  </a:lnTo>
                  <a:close/>
                  <a:moveTo>
                    <a:pt x="1073" y="537"/>
                  </a:moveTo>
                  <a:cubicBezTo>
                    <a:pt x="1073" y="550"/>
                    <a:pt x="1051" y="566"/>
                    <a:pt x="1036" y="580"/>
                  </a:cubicBezTo>
                  <a:lnTo>
                    <a:pt x="1036" y="580"/>
                  </a:lnTo>
                  <a:cubicBezTo>
                    <a:pt x="1031" y="560"/>
                    <a:pt x="1034" y="560"/>
                    <a:pt x="1041" y="560"/>
                  </a:cubicBezTo>
                  <a:cubicBezTo>
                    <a:pt x="1049" y="560"/>
                    <a:pt x="1061" y="560"/>
                    <a:pt x="1073" y="537"/>
                  </a:cubicBezTo>
                  <a:close/>
                  <a:moveTo>
                    <a:pt x="1334" y="656"/>
                  </a:moveTo>
                  <a:cubicBezTo>
                    <a:pt x="1333" y="656"/>
                    <a:pt x="1331" y="656"/>
                    <a:pt x="1328" y="658"/>
                  </a:cubicBezTo>
                  <a:lnTo>
                    <a:pt x="1328" y="658"/>
                  </a:lnTo>
                  <a:cubicBezTo>
                    <a:pt x="1330" y="657"/>
                    <a:pt x="1332" y="656"/>
                    <a:pt x="1334" y="656"/>
                  </a:cubicBezTo>
                  <a:close/>
                  <a:moveTo>
                    <a:pt x="1418" y="1549"/>
                  </a:moveTo>
                  <a:cubicBezTo>
                    <a:pt x="1408" y="1555"/>
                    <a:pt x="1403" y="1557"/>
                    <a:pt x="1400" y="1557"/>
                  </a:cubicBezTo>
                  <a:cubicBezTo>
                    <a:pt x="1395" y="1557"/>
                    <a:pt x="1396" y="1552"/>
                    <a:pt x="1393" y="1552"/>
                  </a:cubicBezTo>
                  <a:cubicBezTo>
                    <a:pt x="1392" y="1552"/>
                    <a:pt x="1389" y="1554"/>
                    <a:pt x="1382" y="1561"/>
                  </a:cubicBezTo>
                  <a:lnTo>
                    <a:pt x="1382" y="1584"/>
                  </a:lnTo>
                  <a:cubicBezTo>
                    <a:pt x="1398" y="1568"/>
                    <a:pt x="1409" y="1558"/>
                    <a:pt x="1418" y="1549"/>
                  </a:cubicBezTo>
                  <a:close/>
                  <a:moveTo>
                    <a:pt x="1583" y="1620"/>
                  </a:moveTo>
                  <a:cubicBezTo>
                    <a:pt x="1580" y="1623"/>
                    <a:pt x="1576" y="1627"/>
                    <a:pt x="1573" y="1632"/>
                  </a:cubicBezTo>
                  <a:cubicBezTo>
                    <a:pt x="1577" y="1628"/>
                    <a:pt x="1580" y="1624"/>
                    <a:pt x="1583" y="1620"/>
                  </a:cubicBezTo>
                  <a:close/>
                  <a:moveTo>
                    <a:pt x="2430" y="1644"/>
                  </a:moveTo>
                  <a:cubicBezTo>
                    <a:pt x="2430" y="1644"/>
                    <a:pt x="2430" y="1644"/>
                    <a:pt x="2430" y="1644"/>
                  </a:cubicBezTo>
                  <a:cubicBezTo>
                    <a:pt x="2430" y="1644"/>
                    <a:pt x="2430" y="1644"/>
                    <a:pt x="2430" y="1644"/>
                  </a:cubicBezTo>
                  <a:close/>
                  <a:moveTo>
                    <a:pt x="1606" y="1681"/>
                  </a:moveTo>
                  <a:cubicBezTo>
                    <a:pt x="1592" y="1683"/>
                    <a:pt x="1573" y="1691"/>
                    <a:pt x="1549" y="1715"/>
                  </a:cubicBezTo>
                  <a:cubicBezTo>
                    <a:pt x="1566" y="1715"/>
                    <a:pt x="1595" y="1685"/>
                    <a:pt x="1606" y="1681"/>
                  </a:cubicBezTo>
                  <a:close/>
                  <a:moveTo>
                    <a:pt x="2573" y="1727"/>
                  </a:moveTo>
                  <a:cubicBezTo>
                    <a:pt x="2572" y="1729"/>
                    <a:pt x="2572" y="1731"/>
                    <a:pt x="2572" y="1733"/>
                  </a:cubicBezTo>
                  <a:lnTo>
                    <a:pt x="2572" y="1733"/>
                  </a:lnTo>
                  <a:cubicBezTo>
                    <a:pt x="2572" y="1731"/>
                    <a:pt x="2573" y="1729"/>
                    <a:pt x="2573" y="1727"/>
                  </a:cubicBezTo>
                  <a:close/>
                  <a:moveTo>
                    <a:pt x="2644" y="1822"/>
                  </a:moveTo>
                  <a:cubicBezTo>
                    <a:pt x="2639" y="1822"/>
                    <a:pt x="2636" y="1825"/>
                    <a:pt x="2634" y="1827"/>
                  </a:cubicBezTo>
                  <a:lnTo>
                    <a:pt x="2634" y="1827"/>
                  </a:lnTo>
                  <a:lnTo>
                    <a:pt x="2644" y="1822"/>
                  </a:lnTo>
                  <a:close/>
                  <a:moveTo>
                    <a:pt x="1817" y="1864"/>
                  </a:moveTo>
                  <a:cubicBezTo>
                    <a:pt x="1799" y="1878"/>
                    <a:pt x="1775" y="1889"/>
                    <a:pt x="1775" y="1906"/>
                  </a:cubicBezTo>
                  <a:lnTo>
                    <a:pt x="1799" y="1894"/>
                  </a:lnTo>
                  <a:cubicBezTo>
                    <a:pt x="1809" y="1884"/>
                    <a:pt x="1810" y="1874"/>
                    <a:pt x="1817" y="1864"/>
                  </a:cubicBezTo>
                  <a:close/>
                  <a:moveTo>
                    <a:pt x="2656" y="1953"/>
                  </a:moveTo>
                  <a:cubicBezTo>
                    <a:pt x="2656" y="1959"/>
                    <a:pt x="2659" y="1959"/>
                    <a:pt x="2661" y="1959"/>
                  </a:cubicBezTo>
                  <a:cubicBezTo>
                    <a:pt x="2662" y="1959"/>
                    <a:pt x="2662" y="1959"/>
                    <a:pt x="2656" y="1965"/>
                  </a:cubicBezTo>
                  <a:lnTo>
                    <a:pt x="2680" y="1965"/>
                  </a:lnTo>
                  <a:cubicBezTo>
                    <a:pt x="2668" y="1965"/>
                    <a:pt x="2668" y="1953"/>
                    <a:pt x="2656" y="1953"/>
                  </a:cubicBezTo>
                  <a:close/>
                  <a:moveTo>
                    <a:pt x="3103" y="2292"/>
                  </a:moveTo>
                  <a:cubicBezTo>
                    <a:pt x="3103" y="2292"/>
                    <a:pt x="3093" y="2301"/>
                    <a:pt x="3087" y="2304"/>
                  </a:cubicBezTo>
                  <a:lnTo>
                    <a:pt x="3087" y="2304"/>
                  </a:lnTo>
                  <a:cubicBezTo>
                    <a:pt x="3090" y="2303"/>
                    <a:pt x="3093" y="2302"/>
                    <a:pt x="3097" y="2299"/>
                  </a:cubicBezTo>
                  <a:cubicBezTo>
                    <a:pt x="3102" y="2294"/>
                    <a:pt x="3103" y="2292"/>
                    <a:pt x="3103" y="2292"/>
                  </a:cubicBezTo>
                  <a:close/>
                  <a:moveTo>
                    <a:pt x="2823" y="2644"/>
                  </a:moveTo>
                  <a:cubicBezTo>
                    <a:pt x="2823" y="2644"/>
                    <a:pt x="2823" y="2644"/>
                    <a:pt x="2823" y="2644"/>
                  </a:cubicBezTo>
                  <a:lnTo>
                    <a:pt x="2823" y="2644"/>
                  </a:lnTo>
                  <a:close/>
                  <a:moveTo>
                    <a:pt x="2831" y="2663"/>
                  </a:moveTo>
                  <a:lnTo>
                    <a:pt x="2831" y="2663"/>
                  </a:lnTo>
                  <a:cubicBezTo>
                    <a:pt x="2828" y="2664"/>
                    <a:pt x="2826" y="2666"/>
                    <a:pt x="2823" y="2668"/>
                  </a:cubicBezTo>
                  <a:cubicBezTo>
                    <a:pt x="2826" y="2666"/>
                    <a:pt x="2828" y="2665"/>
                    <a:pt x="2831" y="2663"/>
                  </a:cubicBezTo>
                  <a:close/>
                  <a:moveTo>
                    <a:pt x="3085" y="2668"/>
                  </a:moveTo>
                  <a:cubicBezTo>
                    <a:pt x="3073" y="2680"/>
                    <a:pt x="3073" y="2680"/>
                    <a:pt x="3073" y="2680"/>
                  </a:cubicBezTo>
                  <a:lnTo>
                    <a:pt x="3061" y="2680"/>
                  </a:lnTo>
                  <a:cubicBezTo>
                    <a:pt x="3061" y="2668"/>
                    <a:pt x="3073" y="2668"/>
                    <a:pt x="3073" y="2668"/>
                  </a:cubicBezTo>
                  <a:close/>
                  <a:moveTo>
                    <a:pt x="3120" y="2692"/>
                  </a:moveTo>
                  <a:cubicBezTo>
                    <a:pt x="3120" y="2692"/>
                    <a:pt x="3132" y="2692"/>
                    <a:pt x="3132" y="2704"/>
                  </a:cubicBezTo>
                  <a:lnTo>
                    <a:pt x="3111" y="2714"/>
                  </a:lnTo>
                  <a:lnTo>
                    <a:pt x="3111" y="2714"/>
                  </a:lnTo>
                  <a:cubicBezTo>
                    <a:pt x="3110" y="2711"/>
                    <a:pt x="3109" y="2707"/>
                    <a:pt x="3109" y="2704"/>
                  </a:cubicBezTo>
                  <a:cubicBezTo>
                    <a:pt x="3109" y="2704"/>
                    <a:pt x="3109" y="2704"/>
                    <a:pt x="3109" y="2692"/>
                  </a:cubicBezTo>
                  <a:close/>
                  <a:moveTo>
                    <a:pt x="3112" y="2716"/>
                  </a:moveTo>
                  <a:cubicBezTo>
                    <a:pt x="3133" y="2719"/>
                    <a:pt x="3145" y="2751"/>
                    <a:pt x="3156" y="2751"/>
                  </a:cubicBezTo>
                  <a:cubicBezTo>
                    <a:pt x="3144" y="2751"/>
                    <a:pt x="3144" y="2739"/>
                    <a:pt x="3132" y="2739"/>
                  </a:cubicBezTo>
                  <a:lnTo>
                    <a:pt x="3120" y="2739"/>
                  </a:lnTo>
                  <a:cubicBezTo>
                    <a:pt x="3120" y="2731"/>
                    <a:pt x="3115" y="2723"/>
                    <a:pt x="3112" y="2716"/>
                  </a:cubicBezTo>
                  <a:close/>
                  <a:moveTo>
                    <a:pt x="3085" y="2704"/>
                  </a:moveTo>
                  <a:cubicBezTo>
                    <a:pt x="3085" y="2715"/>
                    <a:pt x="3097" y="2715"/>
                    <a:pt x="3097" y="2727"/>
                  </a:cubicBezTo>
                  <a:cubicBezTo>
                    <a:pt x="3097" y="2727"/>
                    <a:pt x="3097" y="2739"/>
                    <a:pt x="3097" y="2739"/>
                  </a:cubicBezTo>
                  <a:lnTo>
                    <a:pt x="3085" y="2727"/>
                  </a:lnTo>
                  <a:cubicBezTo>
                    <a:pt x="3085" y="2727"/>
                    <a:pt x="3085" y="2727"/>
                    <a:pt x="3085" y="2739"/>
                  </a:cubicBezTo>
                  <a:cubicBezTo>
                    <a:pt x="3097" y="2751"/>
                    <a:pt x="3085" y="2763"/>
                    <a:pt x="3120" y="2799"/>
                  </a:cubicBezTo>
                  <a:cubicBezTo>
                    <a:pt x="3111" y="2794"/>
                    <a:pt x="3105" y="2792"/>
                    <a:pt x="3102" y="2792"/>
                  </a:cubicBezTo>
                  <a:cubicBezTo>
                    <a:pt x="3089" y="2792"/>
                    <a:pt x="3116" y="2823"/>
                    <a:pt x="3097" y="2823"/>
                  </a:cubicBezTo>
                  <a:cubicBezTo>
                    <a:pt x="3013" y="2751"/>
                    <a:pt x="3120" y="2787"/>
                    <a:pt x="3085" y="2751"/>
                  </a:cubicBezTo>
                  <a:cubicBezTo>
                    <a:pt x="3073" y="2751"/>
                    <a:pt x="3061" y="2739"/>
                    <a:pt x="3049" y="2727"/>
                  </a:cubicBezTo>
                  <a:cubicBezTo>
                    <a:pt x="3061" y="2715"/>
                    <a:pt x="3073" y="2715"/>
                    <a:pt x="3085" y="2704"/>
                  </a:cubicBezTo>
                  <a:close/>
                  <a:moveTo>
                    <a:pt x="2847" y="3287"/>
                  </a:moveTo>
                  <a:cubicBezTo>
                    <a:pt x="2858" y="3299"/>
                    <a:pt x="2847" y="3299"/>
                    <a:pt x="2847" y="3299"/>
                  </a:cubicBezTo>
                  <a:cubicBezTo>
                    <a:pt x="2847" y="3299"/>
                    <a:pt x="2847" y="3299"/>
                    <a:pt x="2847" y="3287"/>
                  </a:cubicBezTo>
                  <a:close/>
                  <a:moveTo>
                    <a:pt x="2180" y="3609"/>
                  </a:moveTo>
                  <a:lnTo>
                    <a:pt x="2180" y="3609"/>
                  </a:lnTo>
                  <a:cubicBezTo>
                    <a:pt x="2191" y="3620"/>
                    <a:pt x="2200" y="3632"/>
                    <a:pt x="2192" y="3632"/>
                  </a:cubicBezTo>
                  <a:lnTo>
                    <a:pt x="2180" y="3609"/>
                  </a:lnTo>
                  <a:close/>
                  <a:moveTo>
                    <a:pt x="2693" y="3700"/>
                  </a:moveTo>
                  <a:cubicBezTo>
                    <a:pt x="2705" y="3700"/>
                    <a:pt x="2689" y="3720"/>
                    <a:pt x="2728" y="3739"/>
                  </a:cubicBezTo>
                  <a:cubicBezTo>
                    <a:pt x="2708" y="3739"/>
                    <a:pt x="2693" y="3719"/>
                    <a:pt x="2680" y="3703"/>
                  </a:cubicBezTo>
                  <a:lnTo>
                    <a:pt x="2680" y="3703"/>
                  </a:lnTo>
                  <a:cubicBezTo>
                    <a:pt x="2687" y="3701"/>
                    <a:pt x="2691" y="3700"/>
                    <a:pt x="2693" y="3700"/>
                  </a:cubicBezTo>
                  <a:close/>
                  <a:moveTo>
                    <a:pt x="1739" y="4013"/>
                  </a:moveTo>
                  <a:cubicBezTo>
                    <a:pt x="1739" y="4027"/>
                    <a:pt x="1747" y="4029"/>
                    <a:pt x="1757" y="4033"/>
                  </a:cubicBezTo>
                  <a:lnTo>
                    <a:pt x="1757" y="4033"/>
                  </a:lnTo>
                  <a:cubicBezTo>
                    <a:pt x="1752" y="4029"/>
                    <a:pt x="1746" y="4022"/>
                    <a:pt x="1739" y="4013"/>
                  </a:cubicBezTo>
                  <a:close/>
                  <a:moveTo>
                    <a:pt x="1757" y="4033"/>
                  </a:moveTo>
                  <a:lnTo>
                    <a:pt x="1757" y="4033"/>
                  </a:lnTo>
                  <a:cubicBezTo>
                    <a:pt x="1761" y="4036"/>
                    <a:pt x="1765" y="4038"/>
                    <a:pt x="1768" y="4040"/>
                  </a:cubicBezTo>
                  <a:lnTo>
                    <a:pt x="1768" y="4040"/>
                  </a:lnTo>
                  <a:cubicBezTo>
                    <a:pt x="1764" y="4036"/>
                    <a:pt x="1760" y="4034"/>
                    <a:pt x="1757" y="4033"/>
                  </a:cubicBezTo>
                  <a:close/>
                  <a:moveTo>
                    <a:pt x="1692" y="4323"/>
                  </a:moveTo>
                  <a:lnTo>
                    <a:pt x="1695" y="4327"/>
                  </a:lnTo>
                  <a:lnTo>
                    <a:pt x="1695" y="4327"/>
                  </a:lnTo>
                  <a:cubicBezTo>
                    <a:pt x="1695" y="4326"/>
                    <a:pt x="1694" y="4325"/>
                    <a:pt x="1692" y="4323"/>
                  </a:cubicBezTo>
                  <a:close/>
                  <a:moveTo>
                    <a:pt x="1668" y="4323"/>
                  </a:moveTo>
                  <a:cubicBezTo>
                    <a:pt x="1670" y="4325"/>
                    <a:pt x="1672" y="4326"/>
                    <a:pt x="1674" y="4328"/>
                  </a:cubicBezTo>
                  <a:lnTo>
                    <a:pt x="1674" y="4328"/>
                  </a:lnTo>
                  <a:cubicBezTo>
                    <a:pt x="1672" y="4326"/>
                    <a:pt x="1670" y="4324"/>
                    <a:pt x="1668" y="4323"/>
                  </a:cubicBezTo>
                  <a:close/>
                  <a:moveTo>
                    <a:pt x="1585" y="4311"/>
                  </a:moveTo>
                  <a:cubicBezTo>
                    <a:pt x="1585" y="4319"/>
                    <a:pt x="1615" y="4346"/>
                    <a:pt x="1619" y="4356"/>
                  </a:cubicBezTo>
                  <a:lnTo>
                    <a:pt x="1619" y="4356"/>
                  </a:lnTo>
                  <a:cubicBezTo>
                    <a:pt x="1617" y="4344"/>
                    <a:pt x="1609" y="4327"/>
                    <a:pt x="1585" y="4311"/>
                  </a:cubicBezTo>
                  <a:close/>
                  <a:moveTo>
                    <a:pt x="1619" y="4356"/>
                  </a:moveTo>
                  <a:cubicBezTo>
                    <a:pt x="1619" y="4357"/>
                    <a:pt x="1619" y="4358"/>
                    <a:pt x="1620" y="4359"/>
                  </a:cubicBezTo>
                  <a:lnTo>
                    <a:pt x="1620" y="4359"/>
                  </a:lnTo>
                  <a:cubicBezTo>
                    <a:pt x="1620" y="4358"/>
                    <a:pt x="1620" y="4357"/>
                    <a:pt x="1619" y="4356"/>
                  </a:cubicBezTo>
                  <a:close/>
                  <a:moveTo>
                    <a:pt x="1739" y="4537"/>
                  </a:moveTo>
                  <a:cubicBezTo>
                    <a:pt x="1738" y="4537"/>
                    <a:pt x="1737" y="4537"/>
                    <a:pt x="1737" y="4537"/>
                  </a:cubicBezTo>
                  <a:lnTo>
                    <a:pt x="1737" y="4537"/>
                  </a:lnTo>
                  <a:cubicBezTo>
                    <a:pt x="1739" y="4539"/>
                    <a:pt x="1742" y="4540"/>
                    <a:pt x="1744" y="4541"/>
                  </a:cubicBezTo>
                  <a:lnTo>
                    <a:pt x="1744" y="4541"/>
                  </a:lnTo>
                  <a:cubicBezTo>
                    <a:pt x="1743" y="4540"/>
                    <a:pt x="1741" y="4539"/>
                    <a:pt x="1739" y="4537"/>
                  </a:cubicBezTo>
                  <a:close/>
                  <a:moveTo>
                    <a:pt x="715" y="4549"/>
                  </a:moveTo>
                  <a:cubicBezTo>
                    <a:pt x="713" y="4549"/>
                    <a:pt x="710" y="4550"/>
                    <a:pt x="706" y="4550"/>
                  </a:cubicBezTo>
                  <a:lnTo>
                    <a:pt x="706" y="4550"/>
                  </a:lnTo>
                  <a:cubicBezTo>
                    <a:pt x="709" y="4550"/>
                    <a:pt x="712" y="4550"/>
                    <a:pt x="715" y="4549"/>
                  </a:cubicBezTo>
                  <a:close/>
                  <a:moveTo>
                    <a:pt x="703" y="4561"/>
                  </a:moveTo>
                  <a:cubicBezTo>
                    <a:pt x="699" y="4563"/>
                    <a:pt x="698" y="4565"/>
                    <a:pt x="698" y="4566"/>
                  </a:cubicBezTo>
                  <a:lnTo>
                    <a:pt x="698" y="4566"/>
                  </a:lnTo>
                  <a:lnTo>
                    <a:pt x="703" y="4561"/>
                  </a:lnTo>
                  <a:close/>
                  <a:moveTo>
                    <a:pt x="1636" y="4337"/>
                  </a:moveTo>
                  <a:cubicBezTo>
                    <a:pt x="1628" y="4337"/>
                    <a:pt x="1653" y="4372"/>
                    <a:pt x="1638" y="4372"/>
                  </a:cubicBezTo>
                  <a:cubicBezTo>
                    <a:pt x="1637" y="4372"/>
                    <a:pt x="1635" y="4371"/>
                    <a:pt x="1632" y="4370"/>
                  </a:cubicBezTo>
                  <a:lnTo>
                    <a:pt x="1620" y="4370"/>
                  </a:lnTo>
                  <a:cubicBezTo>
                    <a:pt x="1620" y="4367"/>
                    <a:pt x="1620" y="4363"/>
                    <a:pt x="1620" y="4359"/>
                  </a:cubicBezTo>
                  <a:lnTo>
                    <a:pt x="1620" y="4359"/>
                  </a:lnTo>
                  <a:cubicBezTo>
                    <a:pt x="1619" y="4360"/>
                    <a:pt x="1618" y="4360"/>
                    <a:pt x="1617" y="4360"/>
                  </a:cubicBezTo>
                  <a:cubicBezTo>
                    <a:pt x="1615" y="4360"/>
                    <a:pt x="1612" y="4360"/>
                    <a:pt x="1608" y="4358"/>
                  </a:cubicBezTo>
                  <a:lnTo>
                    <a:pt x="1608" y="4358"/>
                  </a:lnTo>
                  <a:cubicBezTo>
                    <a:pt x="1612" y="4370"/>
                    <a:pt x="1607" y="4374"/>
                    <a:pt x="1598" y="4374"/>
                  </a:cubicBezTo>
                  <a:cubicBezTo>
                    <a:pt x="1579" y="4374"/>
                    <a:pt x="1545" y="4358"/>
                    <a:pt x="1537" y="4358"/>
                  </a:cubicBezTo>
                  <a:lnTo>
                    <a:pt x="1537" y="4358"/>
                  </a:lnTo>
                  <a:cubicBezTo>
                    <a:pt x="1561" y="4394"/>
                    <a:pt x="1620" y="4430"/>
                    <a:pt x="1596" y="4442"/>
                  </a:cubicBezTo>
                  <a:lnTo>
                    <a:pt x="1561" y="4406"/>
                  </a:lnTo>
                  <a:lnTo>
                    <a:pt x="1561" y="4406"/>
                  </a:lnTo>
                  <a:cubicBezTo>
                    <a:pt x="1549" y="4430"/>
                    <a:pt x="1608" y="4466"/>
                    <a:pt x="1596" y="4478"/>
                  </a:cubicBezTo>
                  <a:cubicBezTo>
                    <a:pt x="1607" y="4478"/>
                    <a:pt x="1626" y="4504"/>
                    <a:pt x="1638" y="4504"/>
                  </a:cubicBezTo>
                  <a:cubicBezTo>
                    <a:pt x="1640" y="4504"/>
                    <a:pt x="1642" y="4503"/>
                    <a:pt x="1644" y="4501"/>
                  </a:cubicBezTo>
                  <a:lnTo>
                    <a:pt x="1644" y="4501"/>
                  </a:lnTo>
                  <a:cubicBezTo>
                    <a:pt x="1656" y="4525"/>
                    <a:pt x="1656" y="4549"/>
                    <a:pt x="1632" y="4549"/>
                  </a:cubicBezTo>
                  <a:cubicBezTo>
                    <a:pt x="1632" y="4549"/>
                    <a:pt x="1644" y="4561"/>
                    <a:pt x="1656" y="4573"/>
                  </a:cubicBezTo>
                  <a:cubicBezTo>
                    <a:pt x="1685" y="4573"/>
                    <a:pt x="1660" y="4542"/>
                    <a:pt x="1673" y="4542"/>
                  </a:cubicBezTo>
                  <a:cubicBezTo>
                    <a:pt x="1676" y="4542"/>
                    <a:pt x="1682" y="4544"/>
                    <a:pt x="1692" y="4549"/>
                  </a:cubicBezTo>
                  <a:lnTo>
                    <a:pt x="1656" y="4501"/>
                  </a:lnTo>
                  <a:cubicBezTo>
                    <a:pt x="1680" y="4501"/>
                    <a:pt x="1715" y="4525"/>
                    <a:pt x="1727" y="4549"/>
                  </a:cubicBezTo>
                  <a:cubicBezTo>
                    <a:pt x="1727" y="4538"/>
                    <a:pt x="1727" y="4537"/>
                    <a:pt x="1737" y="4537"/>
                  </a:cubicBezTo>
                  <a:lnTo>
                    <a:pt x="1737" y="4537"/>
                  </a:lnTo>
                  <a:cubicBezTo>
                    <a:pt x="1714" y="4524"/>
                    <a:pt x="1694" y="4507"/>
                    <a:pt x="1668" y="4489"/>
                  </a:cubicBezTo>
                  <a:cubicBezTo>
                    <a:pt x="1692" y="4489"/>
                    <a:pt x="1680" y="4478"/>
                    <a:pt x="1704" y="4478"/>
                  </a:cubicBezTo>
                  <a:cubicBezTo>
                    <a:pt x="1692" y="4442"/>
                    <a:pt x="1632" y="4370"/>
                    <a:pt x="1668" y="4358"/>
                  </a:cubicBezTo>
                  <a:cubicBezTo>
                    <a:pt x="1649" y="4343"/>
                    <a:pt x="1640" y="4337"/>
                    <a:pt x="1636" y="4337"/>
                  </a:cubicBezTo>
                  <a:close/>
                  <a:moveTo>
                    <a:pt x="804" y="4644"/>
                  </a:moveTo>
                  <a:cubicBezTo>
                    <a:pt x="806" y="4644"/>
                    <a:pt x="809" y="4644"/>
                    <a:pt x="811" y="4644"/>
                  </a:cubicBezTo>
                  <a:cubicBezTo>
                    <a:pt x="808" y="4644"/>
                    <a:pt x="806" y="4644"/>
                    <a:pt x="804" y="4644"/>
                  </a:cubicBezTo>
                  <a:close/>
                  <a:moveTo>
                    <a:pt x="1969" y="4831"/>
                  </a:moveTo>
                  <a:cubicBezTo>
                    <a:pt x="1968" y="4833"/>
                    <a:pt x="1967" y="4834"/>
                    <a:pt x="1966" y="4835"/>
                  </a:cubicBezTo>
                  <a:lnTo>
                    <a:pt x="1989" y="4835"/>
                  </a:lnTo>
                  <a:cubicBezTo>
                    <a:pt x="1981" y="4833"/>
                    <a:pt x="1974" y="4832"/>
                    <a:pt x="1969" y="4831"/>
                  </a:cubicBezTo>
                  <a:close/>
                  <a:moveTo>
                    <a:pt x="762" y="4901"/>
                  </a:moveTo>
                  <a:cubicBezTo>
                    <a:pt x="758" y="4901"/>
                    <a:pt x="751" y="4902"/>
                    <a:pt x="739" y="4906"/>
                  </a:cubicBezTo>
                  <a:lnTo>
                    <a:pt x="775" y="4906"/>
                  </a:lnTo>
                  <a:cubicBezTo>
                    <a:pt x="767" y="4906"/>
                    <a:pt x="770" y="4901"/>
                    <a:pt x="762" y="4901"/>
                  </a:cubicBezTo>
                  <a:close/>
                  <a:moveTo>
                    <a:pt x="715" y="4918"/>
                  </a:moveTo>
                  <a:cubicBezTo>
                    <a:pt x="715" y="4918"/>
                    <a:pt x="738" y="4918"/>
                    <a:pt x="728" y="4929"/>
                  </a:cubicBezTo>
                  <a:lnTo>
                    <a:pt x="728" y="4929"/>
                  </a:lnTo>
                  <a:cubicBezTo>
                    <a:pt x="724" y="4930"/>
                    <a:pt x="720" y="4930"/>
                    <a:pt x="715" y="4930"/>
                  </a:cubicBezTo>
                  <a:cubicBezTo>
                    <a:pt x="680" y="4930"/>
                    <a:pt x="703" y="4918"/>
                    <a:pt x="715" y="4918"/>
                  </a:cubicBezTo>
                  <a:close/>
                  <a:moveTo>
                    <a:pt x="759" y="4954"/>
                  </a:moveTo>
                  <a:cubicBezTo>
                    <a:pt x="751" y="4956"/>
                    <a:pt x="744" y="4957"/>
                    <a:pt x="740" y="4957"/>
                  </a:cubicBezTo>
                  <a:cubicBezTo>
                    <a:pt x="737" y="4957"/>
                    <a:pt x="737" y="4956"/>
                    <a:pt x="739" y="4954"/>
                  </a:cubicBezTo>
                  <a:close/>
                  <a:moveTo>
                    <a:pt x="179" y="4963"/>
                  </a:moveTo>
                  <a:lnTo>
                    <a:pt x="179" y="4963"/>
                  </a:lnTo>
                  <a:cubicBezTo>
                    <a:pt x="167" y="4964"/>
                    <a:pt x="160" y="4966"/>
                    <a:pt x="168" y="4966"/>
                  </a:cubicBezTo>
                  <a:lnTo>
                    <a:pt x="179" y="4963"/>
                  </a:lnTo>
                  <a:close/>
                  <a:moveTo>
                    <a:pt x="834" y="5001"/>
                  </a:moveTo>
                  <a:cubicBezTo>
                    <a:pt x="825" y="5001"/>
                    <a:pt x="815" y="5001"/>
                    <a:pt x="799" y="5008"/>
                  </a:cubicBezTo>
                  <a:lnTo>
                    <a:pt x="799" y="5008"/>
                  </a:lnTo>
                  <a:cubicBezTo>
                    <a:pt x="805" y="5007"/>
                    <a:pt x="811" y="5007"/>
                    <a:pt x="817" y="5007"/>
                  </a:cubicBezTo>
                  <a:cubicBezTo>
                    <a:pt x="831" y="5007"/>
                    <a:pt x="846" y="5007"/>
                    <a:pt x="858" y="5001"/>
                  </a:cubicBezTo>
                  <a:close/>
                  <a:moveTo>
                    <a:pt x="203" y="5013"/>
                  </a:moveTo>
                  <a:cubicBezTo>
                    <a:pt x="191" y="5017"/>
                    <a:pt x="189" y="5019"/>
                    <a:pt x="191" y="5019"/>
                  </a:cubicBezTo>
                  <a:cubicBezTo>
                    <a:pt x="195" y="5019"/>
                    <a:pt x="219" y="5013"/>
                    <a:pt x="227" y="5013"/>
                  </a:cubicBezTo>
                  <a:close/>
                  <a:moveTo>
                    <a:pt x="846" y="5013"/>
                  </a:moveTo>
                  <a:cubicBezTo>
                    <a:pt x="823" y="5013"/>
                    <a:pt x="787" y="5025"/>
                    <a:pt x="763" y="5025"/>
                  </a:cubicBezTo>
                  <a:lnTo>
                    <a:pt x="775" y="5025"/>
                  </a:lnTo>
                  <a:cubicBezTo>
                    <a:pt x="777" y="5028"/>
                    <a:pt x="782" y="5029"/>
                    <a:pt x="787" y="5029"/>
                  </a:cubicBezTo>
                  <a:cubicBezTo>
                    <a:pt x="809" y="5029"/>
                    <a:pt x="849" y="5013"/>
                    <a:pt x="858" y="5013"/>
                  </a:cubicBezTo>
                  <a:close/>
                  <a:moveTo>
                    <a:pt x="799" y="5228"/>
                  </a:moveTo>
                  <a:cubicBezTo>
                    <a:pt x="834" y="5228"/>
                    <a:pt x="834" y="5228"/>
                    <a:pt x="834" y="5240"/>
                  </a:cubicBezTo>
                  <a:lnTo>
                    <a:pt x="834" y="5240"/>
                  </a:lnTo>
                  <a:lnTo>
                    <a:pt x="763" y="5251"/>
                  </a:lnTo>
                  <a:lnTo>
                    <a:pt x="739" y="5251"/>
                  </a:lnTo>
                  <a:cubicBezTo>
                    <a:pt x="775" y="5240"/>
                    <a:pt x="799" y="5240"/>
                    <a:pt x="799" y="5228"/>
                  </a:cubicBezTo>
                  <a:close/>
                  <a:moveTo>
                    <a:pt x="834" y="5430"/>
                  </a:moveTo>
                  <a:cubicBezTo>
                    <a:pt x="834" y="5430"/>
                    <a:pt x="834" y="5430"/>
                    <a:pt x="834" y="5442"/>
                  </a:cubicBezTo>
                  <a:cubicBezTo>
                    <a:pt x="834" y="5442"/>
                    <a:pt x="834" y="5447"/>
                    <a:pt x="831" y="5447"/>
                  </a:cubicBezTo>
                  <a:cubicBezTo>
                    <a:pt x="829" y="5447"/>
                    <a:pt x="826" y="5446"/>
                    <a:pt x="823" y="5442"/>
                  </a:cubicBezTo>
                  <a:lnTo>
                    <a:pt x="834" y="5442"/>
                  </a:lnTo>
                  <a:cubicBezTo>
                    <a:pt x="823" y="5442"/>
                    <a:pt x="811" y="5442"/>
                    <a:pt x="823" y="5430"/>
                  </a:cubicBezTo>
                  <a:close/>
                  <a:moveTo>
                    <a:pt x="799" y="5442"/>
                  </a:moveTo>
                  <a:cubicBezTo>
                    <a:pt x="799" y="5454"/>
                    <a:pt x="799" y="5454"/>
                    <a:pt x="799" y="5454"/>
                  </a:cubicBezTo>
                  <a:lnTo>
                    <a:pt x="787" y="5454"/>
                  </a:lnTo>
                  <a:cubicBezTo>
                    <a:pt x="787" y="5454"/>
                    <a:pt x="799" y="5442"/>
                    <a:pt x="799" y="5442"/>
                  </a:cubicBezTo>
                  <a:close/>
                  <a:moveTo>
                    <a:pt x="858" y="5382"/>
                  </a:moveTo>
                  <a:cubicBezTo>
                    <a:pt x="870" y="5430"/>
                    <a:pt x="918" y="5466"/>
                    <a:pt x="882" y="5490"/>
                  </a:cubicBezTo>
                  <a:cubicBezTo>
                    <a:pt x="870" y="5478"/>
                    <a:pt x="858" y="5466"/>
                    <a:pt x="858" y="5466"/>
                  </a:cubicBezTo>
                  <a:lnTo>
                    <a:pt x="870" y="5466"/>
                  </a:lnTo>
                  <a:cubicBezTo>
                    <a:pt x="870" y="5454"/>
                    <a:pt x="858" y="5454"/>
                    <a:pt x="846" y="5454"/>
                  </a:cubicBezTo>
                  <a:cubicBezTo>
                    <a:pt x="846" y="5454"/>
                    <a:pt x="846" y="5442"/>
                    <a:pt x="846" y="5442"/>
                  </a:cubicBezTo>
                  <a:cubicBezTo>
                    <a:pt x="858" y="5442"/>
                    <a:pt x="858" y="5430"/>
                    <a:pt x="858" y="5430"/>
                  </a:cubicBezTo>
                  <a:cubicBezTo>
                    <a:pt x="858" y="5430"/>
                    <a:pt x="846" y="5418"/>
                    <a:pt x="846" y="5418"/>
                  </a:cubicBezTo>
                  <a:lnTo>
                    <a:pt x="858" y="5418"/>
                  </a:lnTo>
                  <a:cubicBezTo>
                    <a:pt x="852" y="5406"/>
                    <a:pt x="849" y="5403"/>
                    <a:pt x="846" y="5403"/>
                  </a:cubicBezTo>
                  <a:cubicBezTo>
                    <a:pt x="843" y="5403"/>
                    <a:pt x="840" y="5406"/>
                    <a:pt x="834" y="5406"/>
                  </a:cubicBezTo>
                  <a:lnTo>
                    <a:pt x="739" y="5406"/>
                  </a:lnTo>
                  <a:cubicBezTo>
                    <a:pt x="739" y="5394"/>
                    <a:pt x="799" y="5394"/>
                    <a:pt x="811" y="5394"/>
                  </a:cubicBezTo>
                  <a:cubicBezTo>
                    <a:pt x="803" y="5398"/>
                    <a:pt x="801" y="5400"/>
                    <a:pt x="804" y="5400"/>
                  </a:cubicBezTo>
                  <a:cubicBezTo>
                    <a:pt x="809" y="5400"/>
                    <a:pt x="830" y="5394"/>
                    <a:pt x="846" y="5394"/>
                  </a:cubicBezTo>
                  <a:cubicBezTo>
                    <a:pt x="834" y="5394"/>
                    <a:pt x="823" y="5394"/>
                    <a:pt x="858" y="5382"/>
                  </a:cubicBezTo>
                  <a:close/>
                  <a:moveTo>
                    <a:pt x="259" y="5536"/>
                  </a:moveTo>
                  <a:cubicBezTo>
                    <a:pt x="257" y="5537"/>
                    <a:pt x="254" y="5537"/>
                    <a:pt x="251" y="5537"/>
                  </a:cubicBezTo>
                  <a:cubicBezTo>
                    <a:pt x="253" y="5537"/>
                    <a:pt x="256" y="5537"/>
                    <a:pt x="259" y="5536"/>
                  </a:cubicBezTo>
                  <a:close/>
                  <a:moveTo>
                    <a:pt x="823" y="5478"/>
                  </a:moveTo>
                  <a:cubicBezTo>
                    <a:pt x="823" y="5478"/>
                    <a:pt x="834" y="5490"/>
                    <a:pt x="834" y="5490"/>
                  </a:cubicBezTo>
                  <a:lnTo>
                    <a:pt x="858" y="5490"/>
                  </a:lnTo>
                  <a:cubicBezTo>
                    <a:pt x="882" y="5513"/>
                    <a:pt x="846" y="5525"/>
                    <a:pt x="846" y="5537"/>
                  </a:cubicBezTo>
                  <a:lnTo>
                    <a:pt x="799" y="5549"/>
                  </a:lnTo>
                  <a:lnTo>
                    <a:pt x="799" y="5549"/>
                  </a:lnTo>
                  <a:lnTo>
                    <a:pt x="834" y="5525"/>
                  </a:lnTo>
                  <a:cubicBezTo>
                    <a:pt x="870" y="5501"/>
                    <a:pt x="834" y="5501"/>
                    <a:pt x="811" y="5478"/>
                  </a:cubicBezTo>
                  <a:close/>
                  <a:moveTo>
                    <a:pt x="406" y="5609"/>
                  </a:moveTo>
                  <a:cubicBezTo>
                    <a:pt x="402" y="5612"/>
                    <a:pt x="401" y="5614"/>
                    <a:pt x="399" y="5614"/>
                  </a:cubicBezTo>
                  <a:lnTo>
                    <a:pt x="399" y="5614"/>
                  </a:lnTo>
                  <a:cubicBezTo>
                    <a:pt x="405" y="5614"/>
                    <a:pt x="411" y="5612"/>
                    <a:pt x="418" y="5609"/>
                  </a:cubicBezTo>
                  <a:close/>
                  <a:moveTo>
                    <a:pt x="399" y="5614"/>
                  </a:moveTo>
                  <a:lnTo>
                    <a:pt x="399" y="5614"/>
                  </a:lnTo>
                  <a:cubicBezTo>
                    <a:pt x="395" y="5615"/>
                    <a:pt x="392" y="5615"/>
                    <a:pt x="388" y="5615"/>
                  </a:cubicBezTo>
                  <a:cubicBezTo>
                    <a:pt x="382" y="5615"/>
                    <a:pt x="375" y="5615"/>
                    <a:pt x="368" y="5617"/>
                  </a:cubicBezTo>
                  <a:lnTo>
                    <a:pt x="368" y="5617"/>
                  </a:lnTo>
                  <a:cubicBezTo>
                    <a:pt x="382" y="5615"/>
                    <a:pt x="390" y="5615"/>
                    <a:pt x="394" y="5615"/>
                  </a:cubicBezTo>
                  <a:cubicBezTo>
                    <a:pt x="396" y="5615"/>
                    <a:pt x="398" y="5615"/>
                    <a:pt x="399" y="5614"/>
                  </a:cubicBezTo>
                  <a:close/>
                  <a:moveTo>
                    <a:pt x="368" y="5617"/>
                  </a:moveTo>
                  <a:lnTo>
                    <a:pt x="368" y="5617"/>
                  </a:lnTo>
                  <a:cubicBezTo>
                    <a:pt x="362" y="5618"/>
                    <a:pt x="355" y="5619"/>
                    <a:pt x="346" y="5621"/>
                  </a:cubicBezTo>
                  <a:lnTo>
                    <a:pt x="358" y="5621"/>
                  </a:lnTo>
                  <a:cubicBezTo>
                    <a:pt x="362" y="5619"/>
                    <a:pt x="365" y="5618"/>
                    <a:pt x="368" y="5617"/>
                  </a:cubicBezTo>
                  <a:close/>
                  <a:moveTo>
                    <a:pt x="501" y="5621"/>
                  </a:moveTo>
                  <a:cubicBezTo>
                    <a:pt x="549" y="5621"/>
                    <a:pt x="501" y="5632"/>
                    <a:pt x="513" y="5632"/>
                  </a:cubicBezTo>
                  <a:cubicBezTo>
                    <a:pt x="504" y="5642"/>
                    <a:pt x="473" y="5644"/>
                    <a:pt x="448" y="5650"/>
                  </a:cubicBezTo>
                  <a:lnTo>
                    <a:pt x="448" y="5650"/>
                  </a:lnTo>
                  <a:cubicBezTo>
                    <a:pt x="458" y="5640"/>
                    <a:pt x="472" y="5630"/>
                    <a:pt x="501" y="5621"/>
                  </a:cubicBezTo>
                  <a:close/>
                  <a:moveTo>
                    <a:pt x="365" y="5649"/>
                  </a:moveTo>
                  <a:cubicBezTo>
                    <a:pt x="356" y="5653"/>
                    <a:pt x="352" y="5656"/>
                    <a:pt x="358" y="5656"/>
                  </a:cubicBezTo>
                  <a:cubicBezTo>
                    <a:pt x="358" y="5656"/>
                    <a:pt x="358" y="5656"/>
                    <a:pt x="365" y="5649"/>
                  </a:cubicBezTo>
                  <a:close/>
                  <a:moveTo>
                    <a:pt x="862" y="5541"/>
                  </a:moveTo>
                  <a:cubicBezTo>
                    <a:pt x="870" y="5541"/>
                    <a:pt x="880" y="5547"/>
                    <a:pt x="894" y="5561"/>
                  </a:cubicBezTo>
                  <a:cubicBezTo>
                    <a:pt x="870" y="5573"/>
                    <a:pt x="930" y="5621"/>
                    <a:pt x="942" y="5656"/>
                  </a:cubicBezTo>
                  <a:cubicBezTo>
                    <a:pt x="894" y="5656"/>
                    <a:pt x="894" y="5609"/>
                    <a:pt x="846" y="5573"/>
                  </a:cubicBezTo>
                  <a:cubicBezTo>
                    <a:pt x="846" y="5573"/>
                    <a:pt x="834" y="5573"/>
                    <a:pt x="823" y="5561"/>
                  </a:cubicBezTo>
                  <a:cubicBezTo>
                    <a:pt x="823" y="5561"/>
                    <a:pt x="834" y="5549"/>
                    <a:pt x="846" y="5549"/>
                  </a:cubicBezTo>
                  <a:cubicBezTo>
                    <a:pt x="851" y="5544"/>
                    <a:pt x="856" y="5541"/>
                    <a:pt x="862" y="5541"/>
                  </a:cubicBezTo>
                  <a:close/>
                  <a:moveTo>
                    <a:pt x="787" y="5656"/>
                  </a:moveTo>
                  <a:cubicBezTo>
                    <a:pt x="787" y="5668"/>
                    <a:pt x="787" y="5668"/>
                    <a:pt x="787" y="5668"/>
                  </a:cubicBezTo>
                  <a:cubicBezTo>
                    <a:pt x="763" y="5668"/>
                    <a:pt x="750" y="5673"/>
                    <a:pt x="747" y="5673"/>
                  </a:cubicBezTo>
                  <a:cubicBezTo>
                    <a:pt x="746" y="5673"/>
                    <a:pt x="747" y="5672"/>
                    <a:pt x="751" y="5668"/>
                  </a:cubicBezTo>
                  <a:cubicBezTo>
                    <a:pt x="755" y="5668"/>
                    <a:pt x="759" y="5668"/>
                    <a:pt x="763" y="5668"/>
                  </a:cubicBezTo>
                  <a:lnTo>
                    <a:pt x="763" y="5668"/>
                  </a:lnTo>
                  <a:cubicBezTo>
                    <a:pt x="763" y="5668"/>
                    <a:pt x="763" y="5668"/>
                    <a:pt x="763" y="5668"/>
                  </a:cubicBezTo>
                  <a:cubicBezTo>
                    <a:pt x="763" y="5668"/>
                    <a:pt x="775" y="5668"/>
                    <a:pt x="786" y="5657"/>
                  </a:cubicBezTo>
                  <a:lnTo>
                    <a:pt x="786" y="5657"/>
                  </a:lnTo>
                  <a:cubicBezTo>
                    <a:pt x="779" y="5664"/>
                    <a:pt x="771" y="5667"/>
                    <a:pt x="763" y="5668"/>
                  </a:cubicBezTo>
                  <a:lnTo>
                    <a:pt x="763" y="5668"/>
                  </a:lnTo>
                  <a:cubicBezTo>
                    <a:pt x="775" y="5656"/>
                    <a:pt x="775" y="5656"/>
                    <a:pt x="787" y="5656"/>
                  </a:cubicBezTo>
                  <a:close/>
                  <a:moveTo>
                    <a:pt x="550" y="5701"/>
                  </a:moveTo>
                  <a:cubicBezTo>
                    <a:pt x="560" y="5701"/>
                    <a:pt x="524" y="5718"/>
                    <a:pt x="528" y="5718"/>
                  </a:cubicBezTo>
                  <a:cubicBezTo>
                    <a:pt x="529" y="5718"/>
                    <a:pt x="532" y="5718"/>
                    <a:pt x="537" y="5716"/>
                  </a:cubicBezTo>
                  <a:lnTo>
                    <a:pt x="537" y="5716"/>
                  </a:lnTo>
                  <a:cubicBezTo>
                    <a:pt x="561" y="5728"/>
                    <a:pt x="525" y="5728"/>
                    <a:pt x="513" y="5728"/>
                  </a:cubicBezTo>
                  <a:cubicBezTo>
                    <a:pt x="525" y="5716"/>
                    <a:pt x="513" y="5716"/>
                    <a:pt x="525" y="5716"/>
                  </a:cubicBezTo>
                  <a:lnTo>
                    <a:pt x="489" y="5716"/>
                  </a:lnTo>
                  <a:cubicBezTo>
                    <a:pt x="489" y="5716"/>
                    <a:pt x="501" y="5716"/>
                    <a:pt x="537" y="5704"/>
                  </a:cubicBezTo>
                  <a:cubicBezTo>
                    <a:pt x="544" y="5702"/>
                    <a:pt x="548" y="5701"/>
                    <a:pt x="550" y="5701"/>
                  </a:cubicBezTo>
                  <a:close/>
                  <a:moveTo>
                    <a:pt x="775" y="5740"/>
                  </a:moveTo>
                  <a:cubicBezTo>
                    <a:pt x="775" y="5752"/>
                    <a:pt x="775" y="5752"/>
                    <a:pt x="775" y="5752"/>
                  </a:cubicBezTo>
                  <a:lnTo>
                    <a:pt x="739" y="5752"/>
                  </a:lnTo>
                  <a:cubicBezTo>
                    <a:pt x="751" y="5752"/>
                    <a:pt x="763" y="5752"/>
                    <a:pt x="775" y="5740"/>
                  </a:cubicBezTo>
                  <a:close/>
                  <a:moveTo>
                    <a:pt x="537" y="5775"/>
                  </a:moveTo>
                  <a:cubicBezTo>
                    <a:pt x="525" y="5787"/>
                    <a:pt x="537" y="5787"/>
                    <a:pt x="537" y="5787"/>
                  </a:cubicBezTo>
                  <a:lnTo>
                    <a:pt x="537" y="5775"/>
                  </a:lnTo>
                  <a:close/>
                  <a:moveTo>
                    <a:pt x="775" y="5775"/>
                  </a:moveTo>
                  <a:cubicBezTo>
                    <a:pt x="787" y="5775"/>
                    <a:pt x="787" y="5787"/>
                    <a:pt x="787" y="5787"/>
                  </a:cubicBezTo>
                  <a:cubicBezTo>
                    <a:pt x="775" y="5787"/>
                    <a:pt x="775" y="5799"/>
                    <a:pt x="763" y="5799"/>
                  </a:cubicBezTo>
                  <a:cubicBezTo>
                    <a:pt x="763" y="5799"/>
                    <a:pt x="763" y="5787"/>
                    <a:pt x="763" y="5787"/>
                  </a:cubicBezTo>
                  <a:cubicBezTo>
                    <a:pt x="763" y="5787"/>
                    <a:pt x="763" y="5787"/>
                    <a:pt x="775" y="5775"/>
                  </a:cubicBezTo>
                  <a:close/>
                  <a:moveTo>
                    <a:pt x="799" y="5811"/>
                  </a:moveTo>
                  <a:cubicBezTo>
                    <a:pt x="799" y="5811"/>
                    <a:pt x="811" y="5823"/>
                    <a:pt x="811" y="5823"/>
                  </a:cubicBezTo>
                  <a:cubicBezTo>
                    <a:pt x="799" y="5823"/>
                    <a:pt x="799" y="5811"/>
                    <a:pt x="799" y="5811"/>
                  </a:cubicBezTo>
                  <a:close/>
                  <a:moveTo>
                    <a:pt x="763" y="5835"/>
                  </a:moveTo>
                  <a:cubicBezTo>
                    <a:pt x="763" y="5835"/>
                    <a:pt x="775" y="5835"/>
                    <a:pt x="775" y="5847"/>
                  </a:cubicBezTo>
                  <a:cubicBezTo>
                    <a:pt x="775" y="5847"/>
                    <a:pt x="787" y="5847"/>
                    <a:pt x="787" y="5859"/>
                  </a:cubicBezTo>
                  <a:lnTo>
                    <a:pt x="763" y="5859"/>
                  </a:lnTo>
                  <a:cubicBezTo>
                    <a:pt x="775" y="5847"/>
                    <a:pt x="775" y="5847"/>
                    <a:pt x="775" y="5847"/>
                  </a:cubicBezTo>
                  <a:cubicBezTo>
                    <a:pt x="763" y="5847"/>
                    <a:pt x="751" y="5847"/>
                    <a:pt x="763" y="5835"/>
                  </a:cubicBezTo>
                  <a:close/>
                  <a:moveTo>
                    <a:pt x="701" y="5860"/>
                  </a:moveTo>
                  <a:cubicBezTo>
                    <a:pt x="691" y="5862"/>
                    <a:pt x="679" y="5865"/>
                    <a:pt x="668" y="5871"/>
                  </a:cubicBezTo>
                  <a:lnTo>
                    <a:pt x="620" y="5871"/>
                  </a:lnTo>
                  <a:cubicBezTo>
                    <a:pt x="638" y="5871"/>
                    <a:pt x="671" y="5863"/>
                    <a:pt x="701" y="5860"/>
                  </a:cubicBezTo>
                  <a:close/>
                  <a:moveTo>
                    <a:pt x="599" y="5867"/>
                  </a:moveTo>
                  <a:cubicBezTo>
                    <a:pt x="595" y="5868"/>
                    <a:pt x="590" y="5869"/>
                    <a:pt x="584" y="5871"/>
                  </a:cubicBezTo>
                  <a:cubicBezTo>
                    <a:pt x="582" y="5873"/>
                    <a:pt x="581" y="5875"/>
                    <a:pt x="580" y="5876"/>
                  </a:cubicBezTo>
                  <a:lnTo>
                    <a:pt x="580" y="5876"/>
                  </a:lnTo>
                  <a:cubicBezTo>
                    <a:pt x="586" y="5874"/>
                    <a:pt x="592" y="5871"/>
                    <a:pt x="599" y="5867"/>
                  </a:cubicBezTo>
                  <a:close/>
                  <a:moveTo>
                    <a:pt x="580" y="5876"/>
                  </a:moveTo>
                  <a:cubicBezTo>
                    <a:pt x="574" y="5878"/>
                    <a:pt x="568" y="5880"/>
                    <a:pt x="561" y="5881"/>
                  </a:cubicBezTo>
                  <a:lnTo>
                    <a:pt x="561" y="5881"/>
                  </a:lnTo>
                  <a:cubicBezTo>
                    <a:pt x="564" y="5880"/>
                    <a:pt x="566" y="5879"/>
                    <a:pt x="565" y="5879"/>
                  </a:cubicBezTo>
                  <a:lnTo>
                    <a:pt x="565" y="5879"/>
                  </a:lnTo>
                  <a:cubicBezTo>
                    <a:pt x="564" y="5879"/>
                    <a:pt x="559" y="5880"/>
                    <a:pt x="550" y="5882"/>
                  </a:cubicBezTo>
                  <a:lnTo>
                    <a:pt x="550" y="5882"/>
                  </a:lnTo>
                  <a:cubicBezTo>
                    <a:pt x="546" y="5882"/>
                    <a:pt x="542" y="5882"/>
                    <a:pt x="537" y="5882"/>
                  </a:cubicBezTo>
                  <a:cubicBezTo>
                    <a:pt x="534" y="5885"/>
                    <a:pt x="535" y="5886"/>
                    <a:pt x="538" y="5886"/>
                  </a:cubicBezTo>
                  <a:cubicBezTo>
                    <a:pt x="543" y="5886"/>
                    <a:pt x="550" y="5884"/>
                    <a:pt x="556" y="5882"/>
                  </a:cubicBezTo>
                  <a:lnTo>
                    <a:pt x="556" y="5882"/>
                  </a:lnTo>
                  <a:cubicBezTo>
                    <a:pt x="577" y="5882"/>
                    <a:pt x="576" y="5882"/>
                    <a:pt x="580" y="5876"/>
                  </a:cubicBezTo>
                  <a:close/>
                  <a:moveTo>
                    <a:pt x="763" y="5871"/>
                  </a:moveTo>
                  <a:cubicBezTo>
                    <a:pt x="751" y="5871"/>
                    <a:pt x="751" y="5882"/>
                    <a:pt x="739" y="5882"/>
                  </a:cubicBezTo>
                  <a:lnTo>
                    <a:pt x="775" y="5882"/>
                  </a:lnTo>
                  <a:cubicBezTo>
                    <a:pt x="759" y="5882"/>
                    <a:pt x="748" y="5888"/>
                    <a:pt x="743" y="5888"/>
                  </a:cubicBezTo>
                  <a:cubicBezTo>
                    <a:pt x="740" y="5888"/>
                    <a:pt x="739" y="5886"/>
                    <a:pt x="739" y="5882"/>
                  </a:cubicBezTo>
                  <a:cubicBezTo>
                    <a:pt x="739" y="5871"/>
                    <a:pt x="751" y="5871"/>
                    <a:pt x="751" y="5871"/>
                  </a:cubicBezTo>
                  <a:close/>
                  <a:moveTo>
                    <a:pt x="739" y="5906"/>
                  </a:moveTo>
                  <a:cubicBezTo>
                    <a:pt x="739" y="5906"/>
                    <a:pt x="751" y="5918"/>
                    <a:pt x="751" y="5918"/>
                  </a:cubicBezTo>
                  <a:lnTo>
                    <a:pt x="727" y="5918"/>
                  </a:lnTo>
                  <a:lnTo>
                    <a:pt x="734" y="5911"/>
                  </a:lnTo>
                  <a:lnTo>
                    <a:pt x="734" y="5911"/>
                  </a:lnTo>
                  <a:cubicBezTo>
                    <a:pt x="735" y="5912"/>
                    <a:pt x="735" y="5912"/>
                    <a:pt x="736" y="5912"/>
                  </a:cubicBezTo>
                  <a:cubicBezTo>
                    <a:pt x="738" y="5912"/>
                    <a:pt x="739" y="5910"/>
                    <a:pt x="739" y="5906"/>
                  </a:cubicBezTo>
                  <a:lnTo>
                    <a:pt x="739" y="5906"/>
                  </a:lnTo>
                  <a:lnTo>
                    <a:pt x="734" y="5911"/>
                  </a:lnTo>
                  <a:lnTo>
                    <a:pt x="734" y="5911"/>
                  </a:lnTo>
                  <a:cubicBezTo>
                    <a:pt x="732" y="5911"/>
                    <a:pt x="731" y="5910"/>
                    <a:pt x="729" y="5910"/>
                  </a:cubicBezTo>
                  <a:lnTo>
                    <a:pt x="729" y="5910"/>
                  </a:lnTo>
                  <a:cubicBezTo>
                    <a:pt x="731" y="5909"/>
                    <a:pt x="735" y="5908"/>
                    <a:pt x="739" y="5906"/>
                  </a:cubicBezTo>
                  <a:lnTo>
                    <a:pt x="739" y="5906"/>
                  </a:lnTo>
                  <a:lnTo>
                    <a:pt x="739" y="5906"/>
                  </a:lnTo>
                  <a:close/>
                  <a:moveTo>
                    <a:pt x="787" y="5882"/>
                  </a:moveTo>
                  <a:cubicBezTo>
                    <a:pt x="787" y="5882"/>
                    <a:pt x="799" y="5894"/>
                    <a:pt x="799" y="5894"/>
                  </a:cubicBezTo>
                  <a:cubicBezTo>
                    <a:pt x="811" y="5894"/>
                    <a:pt x="811" y="5906"/>
                    <a:pt x="811" y="5906"/>
                  </a:cubicBezTo>
                  <a:cubicBezTo>
                    <a:pt x="811" y="5918"/>
                    <a:pt x="799" y="5918"/>
                    <a:pt x="799" y="5918"/>
                  </a:cubicBezTo>
                  <a:lnTo>
                    <a:pt x="787" y="5918"/>
                  </a:lnTo>
                  <a:cubicBezTo>
                    <a:pt x="787" y="5906"/>
                    <a:pt x="799" y="5906"/>
                    <a:pt x="799" y="5906"/>
                  </a:cubicBezTo>
                  <a:lnTo>
                    <a:pt x="775" y="5906"/>
                  </a:lnTo>
                  <a:cubicBezTo>
                    <a:pt x="775" y="5906"/>
                    <a:pt x="775" y="5906"/>
                    <a:pt x="775" y="5894"/>
                  </a:cubicBezTo>
                  <a:lnTo>
                    <a:pt x="763" y="5894"/>
                  </a:lnTo>
                  <a:cubicBezTo>
                    <a:pt x="763" y="5894"/>
                    <a:pt x="775" y="5882"/>
                    <a:pt x="787" y="5882"/>
                  </a:cubicBezTo>
                  <a:close/>
                  <a:moveTo>
                    <a:pt x="680" y="5942"/>
                  </a:moveTo>
                  <a:cubicBezTo>
                    <a:pt x="680" y="5946"/>
                    <a:pt x="682" y="5947"/>
                    <a:pt x="687" y="5947"/>
                  </a:cubicBezTo>
                  <a:cubicBezTo>
                    <a:pt x="696" y="5947"/>
                    <a:pt x="711" y="5942"/>
                    <a:pt x="727" y="5942"/>
                  </a:cubicBezTo>
                  <a:close/>
                  <a:moveTo>
                    <a:pt x="763" y="5930"/>
                  </a:moveTo>
                  <a:cubicBezTo>
                    <a:pt x="775" y="5930"/>
                    <a:pt x="775" y="5942"/>
                    <a:pt x="775" y="5942"/>
                  </a:cubicBezTo>
                  <a:cubicBezTo>
                    <a:pt x="775" y="5942"/>
                    <a:pt x="775" y="5954"/>
                    <a:pt x="775" y="5954"/>
                  </a:cubicBezTo>
                  <a:cubicBezTo>
                    <a:pt x="775" y="5954"/>
                    <a:pt x="775" y="5942"/>
                    <a:pt x="763" y="5942"/>
                  </a:cubicBezTo>
                  <a:cubicBezTo>
                    <a:pt x="763" y="5942"/>
                    <a:pt x="751" y="5942"/>
                    <a:pt x="751" y="5930"/>
                  </a:cubicBezTo>
                  <a:close/>
                  <a:moveTo>
                    <a:pt x="203" y="1"/>
                  </a:moveTo>
                  <a:lnTo>
                    <a:pt x="203" y="1"/>
                  </a:lnTo>
                  <a:cubicBezTo>
                    <a:pt x="191" y="13"/>
                    <a:pt x="203" y="13"/>
                    <a:pt x="203" y="13"/>
                  </a:cubicBezTo>
                  <a:cubicBezTo>
                    <a:pt x="156" y="60"/>
                    <a:pt x="144" y="25"/>
                    <a:pt x="108" y="84"/>
                  </a:cubicBezTo>
                  <a:lnTo>
                    <a:pt x="108" y="96"/>
                  </a:lnTo>
                  <a:cubicBezTo>
                    <a:pt x="90" y="96"/>
                    <a:pt x="66" y="116"/>
                    <a:pt x="55" y="116"/>
                  </a:cubicBezTo>
                  <a:cubicBezTo>
                    <a:pt x="51" y="116"/>
                    <a:pt x="49" y="114"/>
                    <a:pt x="49" y="108"/>
                  </a:cubicBezTo>
                  <a:cubicBezTo>
                    <a:pt x="61" y="84"/>
                    <a:pt x="84" y="72"/>
                    <a:pt x="108" y="60"/>
                  </a:cubicBezTo>
                  <a:cubicBezTo>
                    <a:pt x="107" y="59"/>
                    <a:pt x="106" y="59"/>
                    <a:pt x="104" y="59"/>
                  </a:cubicBezTo>
                  <a:cubicBezTo>
                    <a:pt x="89" y="59"/>
                    <a:pt x="55" y="98"/>
                    <a:pt x="41" y="98"/>
                  </a:cubicBezTo>
                  <a:cubicBezTo>
                    <a:pt x="39" y="98"/>
                    <a:pt x="38" y="97"/>
                    <a:pt x="37" y="96"/>
                  </a:cubicBezTo>
                  <a:cubicBezTo>
                    <a:pt x="37" y="108"/>
                    <a:pt x="13" y="132"/>
                    <a:pt x="1" y="144"/>
                  </a:cubicBezTo>
                  <a:cubicBezTo>
                    <a:pt x="1" y="152"/>
                    <a:pt x="7" y="166"/>
                    <a:pt x="14" y="166"/>
                  </a:cubicBezTo>
                  <a:cubicBezTo>
                    <a:pt x="17" y="166"/>
                    <a:pt x="21" y="163"/>
                    <a:pt x="25" y="156"/>
                  </a:cubicBezTo>
                  <a:lnTo>
                    <a:pt x="37" y="144"/>
                  </a:lnTo>
                  <a:cubicBezTo>
                    <a:pt x="49" y="132"/>
                    <a:pt x="49" y="132"/>
                    <a:pt x="61" y="120"/>
                  </a:cubicBezTo>
                  <a:lnTo>
                    <a:pt x="61" y="120"/>
                  </a:lnTo>
                  <a:cubicBezTo>
                    <a:pt x="72" y="132"/>
                    <a:pt x="49" y="156"/>
                    <a:pt x="37" y="167"/>
                  </a:cubicBezTo>
                  <a:cubicBezTo>
                    <a:pt x="38" y="170"/>
                    <a:pt x="40" y="172"/>
                    <a:pt x="42" y="172"/>
                  </a:cubicBezTo>
                  <a:cubicBezTo>
                    <a:pt x="56" y="172"/>
                    <a:pt x="83" y="119"/>
                    <a:pt x="103" y="119"/>
                  </a:cubicBezTo>
                  <a:cubicBezTo>
                    <a:pt x="105" y="119"/>
                    <a:pt x="107" y="119"/>
                    <a:pt x="108" y="120"/>
                  </a:cubicBezTo>
                  <a:lnTo>
                    <a:pt x="96" y="132"/>
                  </a:lnTo>
                  <a:cubicBezTo>
                    <a:pt x="120" y="132"/>
                    <a:pt x="132" y="132"/>
                    <a:pt x="156" y="96"/>
                  </a:cubicBezTo>
                  <a:lnTo>
                    <a:pt x="156" y="96"/>
                  </a:lnTo>
                  <a:cubicBezTo>
                    <a:pt x="144" y="120"/>
                    <a:pt x="153" y="123"/>
                    <a:pt x="163" y="123"/>
                  </a:cubicBezTo>
                  <a:cubicBezTo>
                    <a:pt x="167" y="123"/>
                    <a:pt x="170" y="123"/>
                    <a:pt x="173" y="123"/>
                  </a:cubicBezTo>
                  <a:cubicBezTo>
                    <a:pt x="180" y="123"/>
                    <a:pt x="184" y="124"/>
                    <a:pt x="180" y="132"/>
                  </a:cubicBezTo>
                  <a:cubicBezTo>
                    <a:pt x="162" y="156"/>
                    <a:pt x="153" y="164"/>
                    <a:pt x="147" y="164"/>
                  </a:cubicBezTo>
                  <a:cubicBezTo>
                    <a:pt x="137" y="164"/>
                    <a:pt x="139" y="136"/>
                    <a:pt x="125" y="136"/>
                  </a:cubicBezTo>
                  <a:cubicBezTo>
                    <a:pt x="121" y="136"/>
                    <a:pt x="115" y="138"/>
                    <a:pt x="108" y="144"/>
                  </a:cubicBezTo>
                  <a:cubicBezTo>
                    <a:pt x="108" y="167"/>
                    <a:pt x="72" y="179"/>
                    <a:pt x="61" y="191"/>
                  </a:cubicBezTo>
                  <a:lnTo>
                    <a:pt x="108" y="179"/>
                  </a:lnTo>
                  <a:lnTo>
                    <a:pt x="108" y="179"/>
                  </a:lnTo>
                  <a:cubicBezTo>
                    <a:pt x="108" y="189"/>
                    <a:pt x="93" y="222"/>
                    <a:pt x="99" y="222"/>
                  </a:cubicBezTo>
                  <a:cubicBezTo>
                    <a:pt x="101" y="222"/>
                    <a:pt x="103" y="220"/>
                    <a:pt x="108" y="215"/>
                  </a:cubicBezTo>
                  <a:lnTo>
                    <a:pt x="108" y="203"/>
                  </a:lnTo>
                  <a:cubicBezTo>
                    <a:pt x="126" y="203"/>
                    <a:pt x="144" y="183"/>
                    <a:pt x="152" y="183"/>
                  </a:cubicBezTo>
                  <a:cubicBezTo>
                    <a:pt x="154" y="183"/>
                    <a:pt x="156" y="185"/>
                    <a:pt x="156" y="191"/>
                  </a:cubicBezTo>
                  <a:cubicBezTo>
                    <a:pt x="144" y="203"/>
                    <a:pt x="132" y="215"/>
                    <a:pt x="132" y="215"/>
                  </a:cubicBezTo>
                  <a:cubicBezTo>
                    <a:pt x="132" y="217"/>
                    <a:pt x="133" y="218"/>
                    <a:pt x="135" y="218"/>
                  </a:cubicBezTo>
                  <a:cubicBezTo>
                    <a:pt x="141" y="218"/>
                    <a:pt x="158" y="203"/>
                    <a:pt x="168" y="203"/>
                  </a:cubicBezTo>
                  <a:lnTo>
                    <a:pt x="168" y="203"/>
                  </a:lnTo>
                  <a:cubicBezTo>
                    <a:pt x="168" y="215"/>
                    <a:pt x="132" y="227"/>
                    <a:pt x="132" y="251"/>
                  </a:cubicBezTo>
                  <a:cubicBezTo>
                    <a:pt x="141" y="245"/>
                    <a:pt x="146" y="243"/>
                    <a:pt x="149" y="243"/>
                  </a:cubicBezTo>
                  <a:cubicBezTo>
                    <a:pt x="158" y="243"/>
                    <a:pt x="147" y="266"/>
                    <a:pt x="156" y="275"/>
                  </a:cubicBezTo>
                  <a:cubicBezTo>
                    <a:pt x="180" y="227"/>
                    <a:pt x="239" y="239"/>
                    <a:pt x="251" y="179"/>
                  </a:cubicBezTo>
                  <a:lnTo>
                    <a:pt x="299" y="167"/>
                  </a:lnTo>
                  <a:lnTo>
                    <a:pt x="299" y="167"/>
                  </a:lnTo>
                  <a:cubicBezTo>
                    <a:pt x="287" y="191"/>
                    <a:pt x="227" y="215"/>
                    <a:pt x="203" y="263"/>
                  </a:cubicBezTo>
                  <a:lnTo>
                    <a:pt x="191" y="251"/>
                  </a:lnTo>
                  <a:cubicBezTo>
                    <a:pt x="174" y="273"/>
                    <a:pt x="177" y="277"/>
                    <a:pt x="187" y="277"/>
                  </a:cubicBezTo>
                  <a:cubicBezTo>
                    <a:pt x="193" y="277"/>
                    <a:pt x="200" y="276"/>
                    <a:pt x="207" y="276"/>
                  </a:cubicBezTo>
                  <a:cubicBezTo>
                    <a:pt x="220" y="276"/>
                    <a:pt x="230" y="281"/>
                    <a:pt x="215" y="310"/>
                  </a:cubicBezTo>
                  <a:cubicBezTo>
                    <a:pt x="215" y="322"/>
                    <a:pt x="227" y="310"/>
                    <a:pt x="215" y="358"/>
                  </a:cubicBezTo>
                  <a:lnTo>
                    <a:pt x="263" y="298"/>
                  </a:lnTo>
                  <a:lnTo>
                    <a:pt x="263" y="298"/>
                  </a:lnTo>
                  <a:cubicBezTo>
                    <a:pt x="263" y="322"/>
                    <a:pt x="239" y="346"/>
                    <a:pt x="227" y="358"/>
                  </a:cubicBezTo>
                  <a:cubicBezTo>
                    <a:pt x="239" y="358"/>
                    <a:pt x="239" y="370"/>
                    <a:pt x="239" y="370"/>
                  </a:cubicBezTo>
                  <a:cubicBezTo>
                    <a:pt x="239" y="382"/>
                    <a:pt x="227" y="382"/>
                    <a:pt x="227" y="382"/>
                  </a:cubicBezTo>
                  <a:cubicBezTo>
                    <a:pt x="215" y="400"/>
                    <a:pt x="212" y="406"/>
                    <a:pt x="214" y="406"/>
                  </a:cubicBezTo>
                  <a:cubicBezTo>
                    <a:pt x="215" y="406"/>
                    <a:pt x="221" y="400"/>
                    <a:pt x="227" y="394"/>
                  </a:cubicBezTo>
                  <a:cubicBezTo>
                    <a:pt x="235" y="390"/>
                    <a:pt x="240" y="388"/>
                    <a:pt x="244" y="388"/>
                  </a:cubicBezTo>
                  <a:cubicBezTo>
                    <a:pt x="251" y="388"/>
                    <a:pt x="251" y="394"/>
                    <a:pt x="251" y="394"/>
                  </a:cubicBezTo>
                  <a:lnTo>
                    <a:pt x="244" y="407"/>
                  </a:lnTo>
                  <a:lnTo>
                    <a:pt x="244" y="407"/>
                  </a:lnTo>
                  <a:cubicBezTo>
                    <a:pt x="249" y="404"/>
                    <a:pt x="256" y="401"/>
                    <a:pt x="263" y="394"/>
                  </a:cubicBezTo>
                  <a:cubicBezTo>
                    <a:pt x="263" y="406"/>
                    <a:pt x="263" y="406"/>
                    <a:pt x="263" y="406"/>
                  </a:cubicBezTo>
                  <a:cubicBezTo>
                    <a:pt x="275" y="394"/>
                    <a:pt x="299" y="358"/>
                    <a:pt x="299" y="334"/>
                  </a:cubicBezTo>
                  <a:cubicBezTo>
                    <a:pt x="299" y="370"/>
                    <a:pt x="322" y="382"/>
                    <a:pt x="311" y="429"/>
                  </a:cubicBezTo>
                  <a:cubicBezTo>
                    <a:pt x="299" y="453"/>
                    <a:pt x="275" y="465"/>
                    <a:pt x="275" y="465"/>
                  </a:cubicBezTo>
                  <a:cubicBezTo>
                    <a:pt x="275" y="468"/>
                    <a:pt x="277" y="470"/>
                    <a:pt x="281" y="470"/>
                  </a:cubicBezTo>
                  <a:cubicBezTo>
                    <a:pt x="292" y="470"/>
                    <a:pt x="314" y="459"/>
                    <a:pt x="322" y="441"/>
                  </a:cubicBezTo>
                  <a:lnTo>
                    <a:pt x="334" y="441"/>
                  </a:lnTo>
                  <a:cubicBezTo>
                    <a:pt x="322" y="453"/>
                    <a:pt x="311" y="465"/>
                    <a:pt x="322" y="477"/>
                  </a:cubicBezTo>
                  <a:cubicBezTo>
                    <a:pt x="311" y="477"/>
                    <a:pt x="311" y="489"/>
                    <a:pt x="311" y="489"/>
                  </a:cubicBezTo>
                  <a:cubicBezTo>
                    <a:pt x="324" y="475"/>
                    <a:pt x="333" y="472"/>
                    <a:pt x="339" y="472"/>
                  </a:cubicBezTo>
                  <a:cubicBezTo>
                    <a:pt x="345" y="472"/>
                    <a:pt x="349" y="474"/>
                    <a:pt x="354" y="474"/>
                  </a:cubicBezTo>
                  <a:cubicBezTo>
                    <a:pt x="358" y="474"/>
                    <a:pt x="363" y="472"/>
                    <a:pt x="370" y="465"/>
                  </a:cubicBezTo>
                  <a:cubicBezTo>
                    <a:pt x="370" y="465"/>
                    <a:pt x="358" y="453"/>
                    <a:pt x="358" y="453"/>
                  </a:cubicBezTo>
                  <a:cubicBezTo>
                    <a:pt x="375" y="436"/>
                    <a:pt x="398" y="420"/>
                    <a:pt x="405" y="420"/>
                  </a:cubicBezTo>
                  <a:cubicBezTo>
                    <a:pt x="409" y="420"/>
                    <a:pt x="409" y="422"/>
                    <a:pt x="406" y="429"/>
                  </a:cubicBezTo>
                  <a:cubicBezTo>
                    <a:pt x="370" y="453"/>
                    <a:pt x="382" y="489"/>
                    <a:pt x="358" y="489"/>
                  </a:cubicBezTo>
                  <a:cubicBezTo>
                    <a:pt x="349" y="504"/>
                    <a:pt x="347" y="509"/>
                    <a:pt x="349" y="509"/>
                  </a:cubicBezTo>
                  <a:cubicBezTo>
                    <a:pt x="353" y="509"/>
                    <a:pt x="378" y="481"/>
                    <a:pt x="389" y="481"/>
                  </a:cubicBezTo>
                  <a:cubicBezTo>
                    <a:pt x="392" y="481"/>
                    <a:pt x="394" y="483"/>
                    <a:pt x="394" y="489"/>
                  </a:cubicBezTo>
                  <a:lnTo>
                    <a:pt x="382" y="513"/>
                  </a:lnTo>
                  <a:cubicBezTo>
                    <a:pt x="373" y="522"/>
                    <a:pt x="368" y="524"/>
                    <a:pt x="364" y="524"/>
                  </a:cubicBezTo>
                  <a:cubicBezTo>
                    <a:pt x="359" y="524"/>
                    <a:pt x="356" y="521"/>
                    <a:pt x="353" y="521"/>
                  </a:cubicBezTo>
                  <a:cubicBezTo>
                    <a:pt x="351" y="521"/>
                    <a:pt x="349" y="522"/>
                    <a:pt x="346" y="525"/>
                  </a:cubicBezTo>
                  <a:lnTo>
                    <a:pt x="358" y="525"/>
                  </a:lnTo>
                  <a:cubicBezTo>
                    <a:pt x="352" y="531"/>
                    <a:pt x="346" y="533"/>
                    <a:pt x="340" y="533"/>
                  </a:cubicBezTo>
                  <a:cubicBezTo>
                    <a:pt x="331" y="533"/>
                    <a:pt x="323" y="528"/>
                    <a:pt x="312" y="528"/>
                  </a:cubicBezTo>
                  <a:cubicBezTo>
                    <a:pt x="305" y="528"/>
                    <a:pt x="297" y="530"/>
                    <a:pt x="287" y="537"/>
                  </a:cubicBezTo>
                  <a:lnTo>
                    <a:pt x="299" y="572"/>
                  </a:lnTo>
                  <a:cubicBezTo>
                    <a:pt x="356" y="572"/>
                    <a:pt x="375" y="618"/>
                    <a:pt x="423" y="618"/>
                  </a:cubicBezTo>
                  <a:cubicBezTo>
                    <a:pt x="435" y="618"/>
                    <a:pt x="449" y="615"/>
                    <a:pt x="465" y="608"/>
                  </a:cubicBezTo>
                  <a:cubicBezTo>
                    <a:pt x="465" y="608"/>
                    <a:pt x="477" y="608"/>
                    <a:pt x="477" y="596"/>
                  </a:cubicBezTo>
                  <a:lnTo>
                    <a:pt x="501" y="584"/>
                  </a:lnTo>
                  <a:lnTo>
                    <a:pt x="501" y="584"/>
                  </a:lnTo>
                  <a:cubicBezTo>
                    <a:pt x="489" y="620"/>
                    <a:pt x="489" y="632"/>
                    <a:pt x="489" y="668"/>
                  </a:cubicBezTo>
                  <a:cubicBezTo>
                    <a:pt x="501" y="644"/>
                    <a:pt x="501" y="644"/>
                    <a:pt x="513" y="620"/>
                  </a:cubicBezTo>
                  <a:cubicBezTo>
                    <a:pt x="530" y="602"/>
                    <a:pt x="541" y="591"/>
                    <a:pt x="546" y="591"/>
                  </a:cubicBezTo>
                  <a:cubicBezTo>
                    <a:pt x="548" y="591"/>
                    <a:pt x="549" y="593"/>
                    <a:pt x="549" y="596"/>
                  </a:cubicBezTo>
                  <a:cubicBezTo>
                    <a:pt x="537" y="620"/>
                    <a:pt x="525" y="608"/>
                    <a:pt x="525" y="632"/>
                  </a:cubicBezTo>
                  <a:cubicBezTo>
                    <a:pt x="525" y="620"/>
                    <a:pt x="549" y="608"/>
                    <a:pt x="549" y="608"/>
                  </a:cubicBezTo>
                  <a:lnTo>
                    <a:pt x="549" y="608"/>
                  </a:lnTo>
                  <a:cubicBezTo>
                    <a:pt x="549" y="632"/>
                    <a:pt x="549" y="644"/>
                    <a:pt x="537" y="668"/>
                  </a:cubicBezTo>
                  <a:cubicBezTo>
                    <a:pt x="525" y="668"/>
                    <a:pt x="537" y="656"/>
                    <a:pt x="537" y="656"/>
                  </a:cubicBezTo>
                  <a:lnTo>
                    <a:pt x="537" y="656"/>
                  </a:lnTo>
                  <a:cubicBezTo>
                    <a:pt x="525" y="656"/>
                    <a:pt x="525" y="679"/>
                    <a:pt x="501" y="691"/>
                  </a:cubicBezTo>
                  <a:lnTo>
                    <a:pt x="525" y="691"/>
                  </a:lnTo>
                  <a:cubicBezTo>
                    <a:pt x="513" y="715"/>
                    <a:pt x="501" y="715"/>
                    <a:pt x="489" y="739"/>
                  </a:cubicBezTo>
                  <a:cubicBezTo>
                    <a:pt x="525" y="739"/>
                    <a:pt x="572" y="691"/>
                    <a:pt x="596" y="691"/>
                  </a:cubicBezTo>
                  <a:cubicBezTo>
                    <a:pt x="586" y="702"/>
                    <a:pt x="556" y="741"/>
                    <a:pt x="558" y="741"/>
                  </a:cubicBezTo>
                  <a:cubicBezTo>
                    <a:pt x="559" y="741"/>
                    <a:pt x="559" y="740"/>
                    <a:pt x="561" y="739"/>
                  </a:cubicBezTo>
                  <a:cubicBezTo>
                    <a:pt x="561" y="743"/>
                    <a:pt x="563" y="745"/>
                    <a:pt x="566" y="745"/>
                  </a:cubicBezTo>
                  <a:cubicBezTo>
                    <a:pt x="581" y="745"/>
                    <a:pt x="623" y="714"/>
                    <a:pt x="639" y="714"/>
                  </a:cubicBezTo>
                  <a:cubicBezTo>
                    <a:pt x="641" y="714"/>
                    <a:pt x="643" y="714"/>
                    <a:pt x="644" y="715"/>
                  </a:cubicBezTo>
                  <a:cubicBezTo>
                    <a:pt x="638" y="721"/>
                    <a:pt x="635" y="721"/>
                    <a:pt x="632" y="721"/>
                  </a:cubicBezTo>
                  <a:cubicBezTo>
                    <a:pt x="629" y="721"/>
                    <a:pt x="626" y="721"/>
                    <a:pt x="620" y="727"/>
                  </a:cubicBezTo>
                  <a:cubicBezTo>
                    <a:pt x="656" y="775"/>
                    <a:pt x="692" y="810"/>
                    <a:pt x="692" y="894"/>
                  </a:cubicBezTo>
                  <a:lnTo>
                    <a:pt x="739" y="846"/>
                  </a:lnTo>
                  <a:lnTo>
                    <a:pt x="727" y="894"/>
                  </a:lnTo>
                  <a:cubicBezTo>
                    <a:pt x="751" y="953"/>
                    <a:pt x="811" y="953"/>
                    <a:pt x="858" y="977"/>
                  </a:cubicBezTo>
                  <a:cubicBezTo>
                    <a:pt x="870" y="977"/>
                    <a:pt x="834" y="1013"/>
                    <a:pt x="834" y="1037"/>
                  </a:cubicBezTo>
                  <a:cubicBezTo>
                    <a:pt x="839" y="1042"/>
                    <a:pt x="845" y="1043"/>
                    <a:pt x="852" y="1043"/>
                  </a:cubicBezTo>
                  <a:cubicBezTo>
                    <a:pt x="874" y="1043"/>
                    <a:pt x="903" y="1023"/>
                    <a:pt x="929" y="1023"/>
                  </a:cubicBezTo>
                  <a:cubicBezTo>
                    <a:pt x="933" y="1023"/>
                    <a:pt x="937" y="1023"/>
                    <a:pt x="942" y="1025"/>
                  </a:cubicBezTo>
                  <a:cubicBezTo>
                    <a:pt x="930" y="1037"/>
                    <a:pt x="894" y="1072"/>
                    <a:pt x="894" y="1084"/>
                  </a:cubicBezTo>
                  <a:cubicBezTo>
                    <a:pt x="910" y="1076"/>
                    <a:pt x="921" y="1062"/>
                    <a:pt x="926" y="1062"/>
                  </a:cubicBezTo>
                  <a:cubicBezTo>
                    <a:pt x="929" y="1062"/>
                    <a:pt x="930" y="1065"/>
                    <a:pt x="930" y="1072"/>
                  </a:cubicBezTo>
                  <a:lnTo>
                    <a:pt x="918" y="1084"/>
                  </a:lnTo>
                  <a:cubicBezTo>
                    <a:pt x="906" y="1108"/>
                    <a:pt x="930" y="1096"/>
                    <a:pt x="930" y="1108"/>
                  </a:cubicBezTo>
                  <a:cubicBezTo>
                    <a:pt x="942" y="1117"/>
                    <a:pt x="956" y="1120"/>
                    <a:pt x="972" y="1120"/>
                  </a:cubicBezTo>
                  <a:cubicBezTo>
                    <a:pt x="1001" y="1120"/>
                    <a:pt x="1034" y="1107"/>
                    <a:pt x="1073" y="1084"/>
                  </a:cubicBezTo>
                  <a:lnTo>
                    <a:pt x="1073" y="1084"/>
                  </a:lnTo>
                  <a:cubicBezTo>
                    <a:pt x="1096" y="1108"/>
                    <a:pt x="1037" y="1132"/>
                    <a:pt x="1025" y="1144"/>
                  </a:cubicBezTo>
                  <a:cubicBezTo>
                    <a:pt x="1025" y="1132"/>
                    <a:pt x="1024" y="1128"/>
                    <a:pt x="1021" y="1128"/>
                  </a:cubicBezTo>
                  <a:cubicBezTo>
                    <a:pt x="1016" y="1128"/>
                    <a:pt x="1005" y="1148"/>
                    <a:pt x="989" y="1156"/>
                  </a:cubicBezTo>
                  <a:cubicBezTo>
                    <a:pt x="1013" y="1156"/>
                    <a:pt x="1025" y="1156"/>
                    <a:pt x="1001" y="1191"/>
                  </a:cubicBezTo>
                  <a:cubicBezTo>
                    <a:pt x="1009" y="1191"/>
                    <a:pt x="1017" y="1197"/>
                    <a:pt x="1028" y="1197"/>
                  </a:cubicBezTo>
                  <a:cubicBezTo>
                    <a:pt x="1034" y="1197"/>
                    <a:pt x="1041" y="1195"/>
                    <a:pt x="1049" y="1191"/>
                  </a:cubicBezTo>
                  <a:cubicBezTo>
                    <a:pt x="1037" y="1191"/>
                    <a:pt x="1049" y="1168"/>
                    <a:pt x="1061" y="1156"/>
                  </a:cubicBezTo>
                  <a:cubicBezTo>
                    <a:pt x="1061" y="1180"/>
                    <a:pt x="1096" y="1191"/>
                    <a:pt x="1061" y="1227"/>
                  </a:cubicBezTo>
                  <a:cubicBezTo>
                    <a:pt x="1120" y="1263"/>
                    <a:pt x="1180" y="1322"/>
                    <a:pt x="1239" y="1370"/>
                  </a:cubicBezTo>
                  <a:cubicBezTo>
                    <a:pt x="1263" y="1358"/>
                    <a:pt x="1239" y="1358"/>
                    <a:pt x="1251" y="1346"/>
                  </a:cubicBezTo>
                  <a:cubicBezTo>
                    <a:pt x="1258" y="1341"/>
                    <a:pt x="1263" y="1339"/>
                    <a:pt x="1265" y="1339"/>
                  </a:cubicBezTo>
                  <a:cubicBezTo>
                    <a:pt x="1274" y="1339"/>
                    <a:pt x="1263" y="1360"/>
                    <a:pt x="1277" y="1360"/>
                  </a:cubicBezTo>
                  <a:cubicBezTo>
                    <a:pt x="1280" y="1360"/>
                    <a:pt x="1283" y="1359"/>
                    <a:pt x="1287" y="1358"/>
                  </a:cubicBezTo>
                  <a:lnTo>
                    <a:pt x="1287" y="1358"/>
                  </a:lnTo>
                  <a:lnTo>
                    <a:pt x="1263" y="1370"/>
                  </a:lnTo>
                  <a:cubicBezTo>
                    <a:pt x="1266" y="1376"/>
                    <a:pt x="1271" y="1378"/>
                    <a:pt x="1278" y="1378"/>
                  </a:cubicBezTo>
                  <a:cubicBezTo>
                    <a:pt x="1298" y="1378"/>
                    <a:pt x="1332" y="1358"/>
                    <a:pt x="1358" y="1358"/>
                  </a:cubicBezTo>
                  <a:cubicBezTo>
                    <a:pt x="1334" y="1382"/>
                    <a:pt x="1358" y="1394"/>
                    <a:pt x="1323" y="1394"/>
                  </a:cubicBezTo>
                  <a:cubicBezTo>
                    <a:pt x="1333" y="1394"/>
                    <a:pt x="1264" y="1504"/>
                    <a:pt x="1271" y="1504"/>
                  </a:cubicBezTo>
                  <a:cubicBezTo>
                    <a:pt x="1272" y="1504"/>
                    <a:pt x="1273" y="1503"/>
                    <a:pt x="1275" y="1501"/>
                  </a:cubicBezTo>
                  <a:lnTo>
                    <a:pt x="1358" y="1382"/>
                  </a:lnTo>
                  <a:cubicBezTo>
                    <a:pt x="1361" y="1379"/>
                    <a:pt x="1363" y="1378"/>
                    <a:pt x="1364" y="1378"/>
                  </a:cubicBezTo>
                  <a:cubicBezTo>
                    <a:pt x="1369" y="1378"/>
                    <a:pt x="1371" y="1385"/>
                    <a:pt x="1376" y="1385"/>
                  </a:cubicBezTo>
                  <a:cubicBezTo>
                    <a:pt x="1378" y="1385"/>
                    <a:pt x="1380" y="1384"/>
                    <a:pt x="1382" y="1382"/>
                  </a:cubicBezTo>
                  <a:lnTo>
                    <a:pt x="1382" y="1382"/>
                  </a:lnTo>
                  <a:cubicBezTo>
                    <a:pt x="1370" y="1406"/>
                    <a:pt x="1358" y="1441"/>
                    <a:pt x="1358" y="1441"/>
                  </a:cubicBezTo>
                  <a:cubicBezTo>
                    <a:pt x="1346" y="1459"/>
                    <a:pt x="1340" y="1465"/>
                    <a:pt x="1336" y="1465"/>
                  </a:cubicBezTo>
                  <a:cubicBezTo>
                    <a:pt x="1332" y="1465"/>
                    <a:pt x="1329" y="1459"/>
                    <a:pt x="1323" y="1453"/>
                  </a:cubicBezTo>
                  <a:cubicBezTo>
                    <a:pt x="1287" y="1501"/>
                    <a:pt x="1323" y="1501"/>
                    <a:pt x="1275" y="1537"/>
                  </a:cubicBezTo>
                  <a:cubicBezTo>
                    <a:pt x="1299" y="1537"/>
                    <a:pt x="1299" y="1513"/>
                    <a:pt x="1323" y="1501"/>
                  </a:cubicBezTo>
                  <a:cubicBezTo>
                    <a:pt x="1337" y="1494"/>
                    <a:pt x="1356" y="1482"/>
                    <a:pt x="1366" y="1482"/>
                  </a:cubicBezTo>
                  <a:cubicBezTo>
                    <a:pt x="1372" y="1482"/>
                    <a:pt x="1375" y="1487"/>
                    <a:pt x="1370" y="1501"/>
                  </a:cubicBezTo>
                  <a:lnTo>
                    <a:pt x="1430" y="1465"/>
                  </a:lnTo>
                  <a:lnTo>
                    <a:pt x="1430" y="1465"/>
                  </a:lnTo>
                  <a:cubicBezTo>
                    <a:pt x="1412" y="1483"/>
                    <a:pt x="1412" y="1486"/>
                    <a:pt x="1416" y="1486"/>
                  </a:cubicBezTo>
                  <a:cubicBezTo>
                    <a:pt x="1419" y="1486"/>
                    <a:pt x="1422" y="1485"/>
                    <a:pt x="1425" y="1485"/>
                  </a:cubicBezTo>
                  <a:cubicBezTo>
                    <a:pt x="1427" y="1485"/>
                    <a:pt x="1430" y="1486"/>
                    <a:pt x="1430" y="1489"/>
                  </a:cubicBezTo>
                  <a:lnTo>
                    <a:pt x="1406" y="1513"/>
                  </a:lnTo>
                  <a:cubicBezTo>
                    <a:pt x="1418" y="1525"/>
                    <a:pt x="1418" y="1525"/>
                    <a:pt x="1418" y="1549"/>
                  </a:cubicBezTo>
                  <a:lnTo>
                    <a:pt x="1418" y="1549"/>
                  </a:lnTo>
                  <a:cubicBezTo>
                    <a:pt x="1422" y="1544"/>
                    <a:pt x="1426" y="1541"/>
                    <a:pt x="1430" y="1537"/>
                  </a:cubicBezTo>
                  <a:cubicBezTo>
                    <a:pt x="1455" y="1511"/>
                    <a:pt x="1481" y="1491"/>
                    <a:pt x="1503" y="1491"/>
                  </a:cubicBezTo>
                  <a:cubicBezTo>
                    <a:pt x="1511" y="1491"/>
                    <a:pt x="1518" y="1494"/>
                    <a:pt x="1525" y="1501"/>
                  </a:cubicBezTo>
                  <a:cubicBezTo>
                    <a:pt x="1501" y="1537"/>
                    <a:pt x="1477" y="1513"/>
                    <a:pt x="1454" y="1561"/>
                  </a:cubicBezTo>
                  <a:cubicBezTo>
                    <a:pt x="1457" y="1566"/>
                    <a:pt x="1462" y="1568"/>
                    <a:pt x="1468" y="1568"/>
                  </a:cubicBezTo>
                  <a:cubicBezTo>
                    <a:pt x="1499" y="1568"/>
                    <a:pt x="1558" y="1509"/>
                    <a:pt x="1578" y="1509"/>
                  </a:cubicBezTo>
                  <a:cubicBezTo>
                    <a:pt x="1581" y="1509"/>
                    <a:pt x="1583" y="1510"/>
                    <a:pt x="1585" y="1513"/>
                  </a:cubicBezTo>
                  <a:cubicBezTo>
                    <a:pt x="1585" y="1519"/>
                    <a:pt x="1586" y="1521"/>
                    <a:pt x="1589" y="1521"/>
                  </a:cubicBezTo>
                  <a:cubicBezTo>
                    <a:pt x="1595" y="1521"/>
                    <a:pt x="1608" y="1510"/>
                    <a:pt x="1621" y="1510"/>
                  </a:cubicBezTo>
                  <a:cubicBezTo>
                    <a:pt x="1625" y="1510"/>
                    <a:pt x="1629" y="1511"/>
                    <a:pt x="1632" y="1513"/>
                  </a:cubicBezTo>
                  <a:cubicBezTo>
                    <a:pt x="1608" y="1537"/>
                    <a:pt x="1620" y="1561"/>
                    <a:pt x="1608" y="1584"/>
                  </a:cubicBezTo>
                  <a:lnTo>
                    <a:pt x="1585" y="1596"/>
                  </a:lnTo>
                  <a:cubicBezTo>
                    <a:pt x="1594" y="1596"/>
                    <a:pt x="1596" y="1604"/>
                    <a:pt x="1583" y="1620"/>
                  </a:cubicBezTo>
                  <a:lnTo>
                    <a:pt x="1583" y="1620"/>
                  </a:lnTo>
                  <a:cubicBezTo>
                    <a:pt x="1591" y="1614"/>
                    <a:pt x="1599" y="1612"/>
                    <a:pt x="1608" y="1612"/>
                  </a:cubicBezTo>
                  <a:cubicBezTo>
                    <a:pt x="1625" y="1612"/>
                    <a:pt x="1642" y="1620"/>
                    <a:pt x="1656" y="1620"/>
                  </a:cubicBezTo>
                  <a:lnTo>
                    <a:pt x="1680" y="1584"/>
                  </a:lnTo>
                  <a:cubicBezTo>
                    <a:pt x="1692" y="1584"/>
                    <a:pt x="1727" y="1584"/>
                    <a:pt x="1727" y="1596"/>
                  </a:cubicBezTo>
                  <a:cubicBezTo>
                    <a:pt x="1751" y="1596"/>
                    <a:pt x="1763" y="1572"/>
                    <a:pt x="1811" y="1549"/>
                  </a:cubicBezTo>
                  <a:lnTo>
                    <a:pt x="1811" y="1549"/>
                  </a:lnTo>
                  <a:cubicBezTo>
                    <a:pt x="1787" y="1584"/>
                    <a:pt x="1763" y="1608"/>
                    <a:pt x="1739" y="1644"/>
                  </a:cubicBezTo>
                  <a:cubicBezTo>
                    <a:pt x="1751" y="1620"/>
                    <a:pt x="1727" y="1620"/>
                    <a:pt x="1727" y="1608"/>
                  </a:cubicBezTo>
                  <a:cubicBezTo>
                    <a:pt x="1701" y="1617"/>
                    <a:pt x="1655" y="1645"/>
                    <a:pt x="1633" y="1645"/>
                  </a:cubicBezTo>
                  <a:cubicBezTo>
                    <a:pt x="1625" y="1645"/>
                    <a:pt x="1620" y="1641"/>
                    <a:pt x="1620" y="1632"/>
                  </a:cubicBezTo>
                  <a:cubicBezTo>
                    <a:pt x="1593" y="1655"/>
                    <a:pt x="1588" y="1660"/>
                    <a:pt x="1592" y="1660"/>
                  </a:cubicBezTo>
                  <a:cubicBezTo>
                    <a:pt x="1596" y="1660"/>
                    <a:pt x="1607" y="1655"/>
                    <a:pt x="1614" y="1655"/>
                  </a:cubicBezTo>
                  <a:cubicBezTo>
                    <a:pt x="1620" y="1655"/>
                    <a:pt x="1623" y="1658"/>
                    <a:pt x="1620" y="1668"/>
                  </a:cubicBezTo>
                  <a:cubicBezTo>
                    <a:pt x="1620" y="1680"/>
                    <a:pt x="1620" y="1680"/>
                    <a:pt x="1620" y="1680"/>
                  </a:cubicBezTo>
                  <a:cubicBezTo>
                    <a:pt x="1617" y="1680"/>
                    <a:pt x="1613" y="1680"/>
                    <a:pt x="1609" y="1680"/>
                  </a:cubicBezTo>
                  <a:lnTo>
                    <a:pt x="1609" y="1680"/>
                  </a:lnTo>
                  <a:cubicBezTo>
                    <a:pt x="1609" y="1680"/>
                    <a:pt x="1608" y="1680"/>
                    <a:pt x="1608" y="1680"/>
                  </a:cubicBezTo>
                  <a:cubicBezTo>
                    <a:pt x="1607" y="1680"/>
                    <a:pt x="1607" y="1680"/>
                    <a:pt x="1606" y="1681"/>
                  </a:cubicBezTo>
                  <a:lnTo>
                    <a:pt x="1606" y="1681"/>
                  </a:lnTo>
                  <a:cubicBezTo>
                    <a:pt x="1607" y="1680"/>
                    <a:pt x="1608" y="1680"/>
                    <a:pt x="1609" y="1680"/>
                  </a:cubicBezTo>
                  <a:lnTo>
                    <a:pt x="1609" y="1680"/>
                  </a:lnTo>
                  <a:cubicBezTo>
                    <a:pt x="1611" y="1681"/>
                    <a:pt x="1611" y="1684"/>
                    <a:pt x="1608" y="1691"/>
                  </a:cubicBezTo>
                  <a:cubicBezTo>
                    <a:pt x="1610" y="1691"/>
                    <a:pt x="1612" y="1690"/>
                    <a:pt x="1613" y="1690"/>
                  </a:cubicBezTo>
                  <a:cubicBezTo>
                    <a:pt x="1629" y="1690"/>
                    <a:pt x="1608" y="1752"/>
                    <a:pt x="1608" y="1763"/>
                  </a:cubicBezTo>
                  <a:cubicBezTo>
                    <a:pt x="1627" y="1744"/>
                    <a:pt x="1660" y="1704"/>
                    <a:pt x="1679" y="1704"/>
                  </a:cubicBezTo>
                  <a:cubicBezTo>
                    <a:pt x="1685" y="1704"/>
                    <a:pt x="1689" y="1707"/>
                    <a:pt x="1692" y="1715"/>
                  </a:cubicBezTo>
                  <a:lnTo>
                    <a:pt x="1656" y="1739"/>
                  </a:lnTo>
                  <a:cubicBezTo>
                    <a:pt x="1658" y="1743"/>
                    <a:pt x="1660" y="1744"/>
                    <a:pt x="1663" y="1744"/>
                  </a:cubicBezTo>
                  <a:cubicBezTo>
                    <a:pt x="1675" y="1744"/>
                    <a:pt x="1698" y="1710"/>
                    <a:pt x="1716" y="1710"/>
                  </a:cubicBezTo>
                  <a:cubicBezTo>
                    <a:pt x="1720" y="1710"/>
                    <a:pt x="1724" y="1712"/>
                    <a:pt x="1727" y="1715"/>
                  </a:cubicBezTo>
                  <a:cubicBezTo>
                    <a:pt x="1727" y="1703"/>
                    <a:pt x="1763" y="1680"/>
                    <a:pt x="1751" y="1668"/>
                  </a:cubicBezTo>
                  <a:cubicBezTo>
                    <a:pt x="1761" y="1663"/>
                    <a:pt x="1769" y="1660"/>
                    <a:pt x="1776" y="1660"/>
                  </a:cubicBezTo>
                  <a:cubicBezTo>
                    <a:pt x="1785" y="1660"/>
                    <a:pt x="1792" y="1666"/>
                    <a:pt x="1799" y="1680"/>
                  </a:cubicBezTo>
                  <a:cubicBezTo>
                    <a:pt x="1799" y="1680"/>
                    <a:pt x="1811" y="1668"/>
                    <a:pt x="1823" y="1656"/>
                  </a:cubicBezTo>
                  <a:cubicBezTo>
                    <a:pt x="1823" y="1644"/>
                    <a:pt x="1817" y="1641"/>
                    <a:pt x="1811" y="1641"/>
                  </a:cubicBezTo>
                  <a:cubicBezTo>
                    <a:pt x="1806" y="1641"/>
                    <a:pt x="1801" y="1643"/>
                    <a:pt x="1797" y="1643"/>
                  </a:cubicBezTo>
                  <a:cubicBezTo>
                    <a:pt x="1791" y="1643"/>
                    <a:pt x="1789" y="1639"/>
                    <a:pt x="1799" y="1620"/>
                  </a:cubicBezTo>
                  <a:lnTo>
                    <a:pt x="1799" y="1620"/>
                  </a:lnTo>
                  <a:lnTo>
                    <a:pt x="1751" y="1656"/>
                  </a:lnTo>
                  <a:cubicBezTo>
                    <a:pt x="1763" y="1632"/>
                    <a:pt x="1787" y="1596"/>
                    <a:pt x="1799" y="1584"/>
                  </a:cubicBezTo>
                  <a:cubicBezTo>
                    <a:pt x="1813" y="1563"/>
                    <a:pt x="1818" y="1557"/>
                    <a:pt x="1818" y="1557"/>
                  </a:cubicBezTo>
                  <a:lnTo>
                    <a:pt x="1818" y="1557"/>
                  </a:lnTo>
                  <a:cubicBezTo>
                    <a:pt x="1820" y="1557"/>
                    <a:pt x="1811" y="1574"/>
                    <a:pt x="1816" y="1574"/>
                  </a:cubicBezTo>
                  <a:cubicBezTo>
                    <a:pt x="1819" y="1574"/>
                    <a:pt x="1824" y="1571"/>
                    <a:pt x="1835" y="1561"/>
                  </a:cubicBezTo>
                  <a:lnTo>
                    <a:pt x="1823" y="1561"/>
                  </a:lnTo>
                  <a:cubicBezTo>
                    <a:pt x="1839" y="1539"/>
                    <a:pt x="1850" y="1532"/>
                    <a:pt x="1859" y="1532"/>
                  </a:cubicBezTo>
                  <a:cubicBezTo>
                    <a:pt x="1869" y="1532"/>
                    <a:pt x="1876" y="1542"/>
                    <a:pt x="1882" y="1549"/>
                  </a:cubicBezTo>
                  <a:cubicBezTo>
                    <a:pt x="1882" y="1584"/>
                    <a:pt x="1882" y="1596"/>
                    <a:pt x="1858" y="1632"/>
                  </a:cubicBezTo>
                  <a:lnTo>
                    <a:pt x="1835" y="1620"/>
                  </a:lnTo>
                  <a:lnTo>
                    <a:pt x="1835" y="1620"/>
                  </a:lnTo>
                  <a:cubicBezTo>
                    <a:pt x="1829" y="1635"/>
                    <a:pt x="1835" y="1640"/>
                    <a:pt x="1844" y="1640"/>
                  </a:cubicBezTo>
                  <a:cubicBezTo>
                    <a:pt x="1855" y="1640"/>
                    <a:pt x="1870" y="1632"/>
                    <a:pt x="1870" y="1632"/>
                  </a:cubicBezTo>
                  <a:cubicBezTo>
                    <a:pt x="1870" y="1644"/>
                    <a:pt x="1870" y="1644"/>
                    <a:pt x="1870" y="1644"/>
                  </a:cubicBezTo>
                  <a:cubicBezTo>
                    <a:pt x="1870" y="1644"/>
                    <a:pt x="1870" y="1644"/>
                    <a:pt x="1870" y="1656"/>
                  </a:cubicBezTo>
                  <a:cubicBezTo>
                    <a:pt x="1870" y="1662"/>
                    <a:pt x="1879" y="1662"/>
                    <a:pt x="1888" y="1662"/>
                  </a:cubicBezTo>
                  <a:cubicBezTo>
                    <a:pt x="1897" y="1662"/>
                    <a:pt x="1906" y="1662"/>
                    <a:pt x="1906" y="1668"/>
                  </a:cubicBezTo>
                  <a:lnTo>
                    <a:pt x="1918" y="1644"/>
                  </a:lnTo>
                  <a:lnTo>
                    <a:pt x="1918" y="1644"/>
                  </a:lnTo>
                  <a:lnTo>
                    <a:pt x="1906" y="1656"/>
                  </a:lnTo>
                  <a:cubicBezTo>
                    <a:pt x="1906" y="1656"/>
                    <a:pt x="1906" y="1632"/>
                    <a:pt x="1930" y="1608"/>
                  </a:cubicBezTo>
                  <a:cubicBezTo>
                    <a:pt x="1954" y="1608"/>
                    <a:pt x="1918" y="1656"/>
                    <a:pt x="1906" y="1691"/>
                  </a:cubicBezTo>
                  <a:cubicBezTo>
                    <a:pt x="1898" y="1700"/>
                    <a:pt x="1892" y="1703"/>
                    <a:pt x="1889" y="1703"/>
                  </a:cubicBezTo>
                  <a:cubicBezTo>
                    <a:pt x="1880" y="1703"/>
                    <a:pt x="1886" y="1678"/>
                    <a:pt x="1876" y="1678"/>
                  </a:cubicBezTo>
                  <a:cubicBezTo>
                    <a:pt x="1874" y="1678"/>
                    <a:pt x="1872" y="1678"/>
                    <a:pt x="1870" y="1680"/>
                  </a:cubicBezTo>
                  <a:cubicBezTo>
                    <a:pt x="1846" y="1727"/>
                    <a:pt x="1882" y="1691"/>
                    <a:pt x="1882" y="1739"/>
                  </a:cubicBezTo>
                  <a:cubicBezTo>
                    <a:pt x="1870" y="1748"/>
                    <a:pt x="1862" y="1751"/>
                    <a:pt x="1857" y="1751"/>
                  </a:cubicBezTo>
                  <a:cubicBezTo>
                    <a:pt x="1849" y="1751"/>
                    <a:pt x="1848" y="1743"/>
                    <a:pt x="1843" y="1743"/>
                  </a:cubicBezTo>
                  <a:cubicBezTo>
                    <a:pt x="1839" y="1743"/>
                    <a:pt x="1834" y="1748"/>
                    <a:pt x="1823" y="1763"/>
                  </a:cubicBezTo>
                  <a:cubicBezTo>
                    <a:pt x="1825" y="1766"/>
                    <a:pt x="1829" y="1766"/>
                    <a:pt x="1832" y="1766"/>
                  </a:cubicBezTo>
                  <a:cubicBezTo>
                    <a:pt x="1839" y="1766"/>
                    <a:pt x="1846" y="1764"/>
                    <a:pt x="1853" y="1764"/>
                  </a:cubicBezTo>
                  <a:cubicBezTo>
                    <a:pt x="1860" y="1764"/>
                    <a:pt x="1866" y="1766"/>
                    <a:pt x="1870" y="1775"/>
                  </a:cubicBezTo>
                  <a:cubicBezTo>
                    <a:pt x="1846" y="1787"/>
                    <a:pt x="1835" y="1775"/>
                    <a:pt x="1811" y="1811"/>
                  </a:cubicBezTo>
                  <a:lnTo>
                    <a:pt x="1811" y="1822"/>
                  </a:lnTo>
                  <a:cubicBezTo>
                    <a:pt x="1809" y="1822"/>
                    <a:pt x="1807" y="1821"/>
                    <a:pt x="1805" y="1821"/>
                  </a:cubicBezTo>
                  <a:cubicBezTo>
                    <a:pt x="1783" y="1821"/>
                    <a:pt x="1761" y="1882"/>
                    <a:pt x="1739" y="1882"/>
                  </a:cubicBezTo>
                  <a:cubicBezTo>
                    <a:pt x="1739" y="1887"/>
                    <a:pt x="1742" y="1889"/>
                    <a:pt x="1745" y="1889"/>
                  </a:cubicBezTo>
                  <a:cubicBezTo>
                    <a:pt x="1753" y="1889"/>
                    <a:pt x="1766" y="1880"/>
                    <a:pt x="1773" y="1880"/>
                  </a:cubicBezTo>
                  <a:cubicBezTo>
                    <a:pt x="1777" y="1880"/>
                    <a:pt x="1779" y="1883"/>
                    <a:pt x="1775" y="1894"/>
                  </a:cubicBezTo>
                  <a:cubicBezTo>
                    <a:pt x="1787" y="1870"/>
                    <a:pt x="1799" y="1822"/>
                    <a:pt x="1823" y="1822"/>
                  </a:cubicBezTo>
                  <a:lnTo>
                    <a:pt x="1835" y="1846"/>
                  </a:lnTo>
                  <a:cubicBezTo>
                    <a:pt x="1832" y="1851"/>
                    <a:pt x="1828" y="1856"/>
                    <a:pt x="1823" y="1860"/>
                  </a:cubicBezTo>
                  <a:lnTo>
                    <a:pt x="1823" y="1860"/>
                  </a:lnTo>
                  <a:cubicBezTo>
                    <a:pt x="1823" y="1860"/>
                    <a:pt x="1823" y="1859"/>
                    <a:pt x="1823" y="1858"/>
                  </a:cubicBezTo>
                  <a:cubicBezTo>
                    <a:pt x="1821" y="1860"/>
                    <a:pt x="1819" y="1862"/>
                    <a:pt x="1817" y="1864"/>
                  </a:cubicBezTo>
                  <a:lnTo>
                    <a:pt x="1817" y="1864"/>
                  </a:lnTo>
                  <a:cubicBezTo>
                    <a:pt x="1819" y="1863"/>
                    <a:pt x="1821" y="1862"/>
                    <a:pt x="1823" y="1860"/>
                  </a:cubicBezTo>
                  <a:lnTo>
                    <a:pt x="1823" y="1860"/>
                  </a:lnTo>
                  <a:cubicBezTo>
                    <a:pt x="1823" y="1863"/>
                    <a:pt x="1825" y="1864"/>
                    <a:pt x="1827" y="1864"/>
                  </a:cubicBezTo>
                  <a:cubicBezTo>
                    <a:pt x="1841" y="1864"/>
                    <a:pt x="1886" y="1820"/>
                    <a:pt x="1906" y="1811"/>
                  </a:cubicBezTo>
                  <a:cubicBezTo>
                    <a:pt x="1906" y="1811"/>
                    <a:pt x="1918" y="1822"/>
                    <a:pt x="1906" y="1846"/>
                  </a:cubicBezTo>
                  <a:cubicBezTo>
                    <a:pt x="1954" y="1822"/>
                    <a:pt x="1977" y="1834"/>
                    <a:pt x="2025" y="1811"/>
                  </a:cubicBezTo>
                  <a:lnTo>
                    <a:pt x="2025" y="1811"/>
                  </a:lnTo>
                  <a:cubicBezTo>
                    <a:pt x="1989" y="1834"/>
                    <a:pt x="1989" y="1858"/>
                    <a:pt x="1977" y="1882"/>
                  </a:cubicBezTo>
                  <a:cubicBezTo>
                    <a:pt x="1966" y="1882"/>
                    <a:pt x="1930" y="1918"/>
                    <a:pt x="1906" y="1942"/>
                  </a:cubicBezTo>
                  <a:cubicBezTo>
                    <a:pt x="1908" y="1943"/>
                    <a:pt x="1910" y="1944"/>
                    <a:pt x="1912" y="1944"/>
                  </a:cubicBezTo>
                  <a:cubicBezTo>
                    <a:pt x="1927" y="1944"/>
                    <a:pt x="1955" y="1914"/>
                    <a:pt x="1966" y="1894"/>
                  </a:cubicBezTo>
                  <a:cubicBezTo>
                    <a:pt x="1966" y="1899"/>
                    <a:pt x="1967" y="1901"/>
                    <a:pt x="1970" y="1901"/>
                  </a:cubicBezTo>
                  <a:cubicBezTo>
                    <a:pt x="1975" y="1901"/>
                    <a:pt x="1985" y="1892"/>
                    <a:pt x="1990" y="1892"/>
                  </a:cubicBezTo>
                  <a:lnTo>
                    <a:pt x="1990" y="1892"/>
                  </a:lnTo>
                  <a:cubicBezTo>
                    <a:pt x="1992" y="1892"/>
                    <a:pt x="1993" y="1895"/>
                    <a:pt x="1989" y="1906"/>
                  </a:cubicBezTo>
                  <a:cubicBezTo>
                    <a:pt x="1977" y="1930"/>
                    <a:pt x="1954" y="1953"/>
                    <a:pt x="1942" y="1965"/>
                  </a:cubicBezTo>
                  <a:cubicBezTo>
                    <a:pt x="1943" y="1966"/>
                    <a:pt x="1944" y="1967"/>
                    <a:pt x="1946" y="1967"/>
                  </a:cubicBezTo>
                  <a:cubicBezTo>
                    <a:pt x="1957" y="1967"/>
                    <a:pt x="1979" y="1936"/>
                    <a:pt x="1987" y="1936"/>
                  </a:cubicBezTo>
                  <a:cubicBezTo>
                    <a:pt x="1988" y="1936"/>
                    <a:pt x="1989" y="1937"/>
                    <a:pt x="1989" y="1942"/>
                  </a:cubicBezTo>
                  <a:cubicBezTo>
                    <a:pt x="1989" y="1942"/>
                    <a:pt x="1989" y="1953"/>
                    <a:pt x="1977" y="1953"/>
                  </a:cubicBezTo>
                  <a:cubicBezTo>
                    <a:pt x="1977" y="1963"/>
                    <a:pt x="1981" y="1966"/>
                    <a:pt x="1987" y="1966"/>
                  </a:cubicBezTo>
                  <a:cubicBezTo>
                    <a:pt x="1996" y="1966"/>
                    <a:pt x="2010" y="1956"/>
                    <a:pt x="2025" y="1942"/>
                  </a:cubicBezTo>
                  <a:lnTo>
                    <a:pt x="2025" y="1942"/>
                  </a:lnTo>
                  <a:cubicBezTo>
                    <a:pt x="1989" y="2001"/>
                    <a:pt x="2049" y="1953"/>
                    <a:pt x="2013" y="2001"/>
                  </a:cubicBezTo>
                  <a:cubicBezTo>
                    <a:pt x="2016" y="2003"/>
                    <a:pt x="2019" y="2003"/>
                    <a:pt x="2021" y="2003"/>
                  </a:cubicBezTo>
                  <a:cubicBezTo>
                    <a:pt x="2034" y="2003"/>
                    <a:pt x="2028" y="1976"/>
                    <a:pt x="2049" y="1965"/>
                  </a:cubicBezTo>
                  <a:cubicBezTo>
                    <a:pt x="2055" y="1960"/>
                    <a:pt x="2059" y="1957"/>
                    <a:pt x="2062" y="1957"/>
                  </a:cubicBezTo>
                  <a:cubicBezTo>
                    <a:pt x="2073" y="1957"/>
                    <a:pt x="2073" y="1980"/>
                    <a:pt x="2073" y="1989"/>
                  </a:cubicBezTo>
                  <a:cubicBezTo>
                    <a:pt x="2073" y="1989"/>
                    <a:pt x="2062" y="1994"/>
                    <a:pt x="2055" y="1994"/>
                  </a:cubicBezTo>
                  <a:cubicBezTo>
                    <a:pt x="2051" y="1994"/>
                    <a:pt x="2049" y="1993"/>
                    <a:pt x="2049" y="1989"/>
                  </a:cubicBezTo>
                  <a:lnTo>
                    <a:pt x="2025" y="2025"/>
                  </a:lnTo>
                  <a:cubicBezTo>
                    <a:pt x="2027" y="2033"/>
                    <a:pt x="2031" y="2036"/>
                    <a:pt x="2036" y="2036"/>
                  </a:cubicBezTo>
                  <a:cubicBezTo>
                    <a:pt x="2054" y="2036"/>
                    <a:pt x="2085" y="1996"/>
                    <a:pt x="2100" y="1996"/>
                  </a:cubicBezTo>
                  <a:cubicBezTo>
                    <a:pt x="2105" y="1996"/>
                    <a:pt x="2108" y="2001"/>
                    <a:pt x="2108" y="2013"/>
                  </a:cubicBezTo>
                  <a:cubicBezTo>
                    <a:pt x="2085" y="2013"/>
                    <a:pt x="2085" y="2037"/>
                    <a:pt x="2061" y="2049"/>
                  </a:cubicBezTo>
                  <a:cubicBezTo>
                    <a:pt x="2068" y="2049"/>
                    <a:pt x="2074" y="2056"/>
                    <a:pt x="2079" y="2056"/>
                  </a:cubicBezTo>
                  <a:cubicBezTo>
                    <a:pt x="2082" y="2056"/>
                    <a:pt x="2085" y="2052"/>
                    <a:pt x="2085" y="2037"/>
                  </a:cubicBezTo>
                  <a:cubicBezTo>
                    <a:pt x="2096" y="2049"/>
                    <a:pt x="2096" y="2061"/>
                    <a:pt x="2096" y="2072"/>
                  </a:cubicBezTo>
                  <a:cubicBezTo>
                    <a:pt x="2120" y="2061"/>
                    <a:pt x="2132" y="2061"/>
                    <a:pt x="2156" y="2037"/>
                  </a:cubicBezTo>
                  <a:cubicBezTo>
                    <a:pt x="2168" y="2061"/>
                    <a:pt x="2156" y="2084"/>
                    <a:pt x="2156" y="2108"/>
                  </a:cubicBezTo>
                  <a:cubicBezTo>
                    <a:pt x="2204" y="2108"/>
                    <a:pt x="2192" y="2168"/>
                    <a:pt x="2239" y="2168"/>
                  </a:cubicBezTo>
                  <a:cubicBezTo>
                    <a:pt x="2241" y="2171"/>
                    <a:pt x="2243" y="2172"/>
                    <a:pt x="2244" y="2172"/>
                  </a:cubicBezTo>
                  <a:cubicBezTo>
                    <a:pt x="2255" y="2172"/>
                    <a:pt x="2271" y="2128"/>
                    <a:pt x="2282" y="2128"/>
                  </a:cubicBezTo>
                  <a:cubicBezTo>
                    <a:pt x="2284" y="2128"/>
                    <a:pt x="2285" y="2129"/>
                    <a:pt x="2287" y="2132"/>
                  </a:cubicBezTo>
                  <a:cubicBezTo>
                    <a:pt x="2251" y="2168"/>
                    <a:pt x="2287" y="2168"/>
                    <a:pt x="2275" y="2203"/>
                  </a:cubicBezTo>
                  <a:cubicBezTo>
                    <a:pt x="2275" y="2239"/>
                    <a:pt x="2347" y="2203"/>
                    <a:pt x="2347" y="2263"/>
                  </a:cubicBezTo>
                  <a:cubicBezTo>
                    <a:pt x="2335" y="2263"/>
                    <a:pt x="2323" y="2275"/>
                    <a:pt x="2323" y="2275"/>
                  </a:cubicBezTo>
                  <a:cubicBezTo>
                    <a:pt x="2335" y="2299"/>
                    <a:pt x="2358" y="2311"/>
                    <a:pt x="2370" y="2323"/>
                  </a:cubicBezTo>
                  <a:lnTo>
                    <a:pt x="2370" y="2334"/>
                  </a:lnTo>
                  <a:cubicBezTo>
                    <a:pt x="2358" y="2394"/>
                    <a:pt x="2430" y="2370"/>
                    <a:pt x="2466" y="2382"/>
                  </a:cubicBezTo>
                  <a:cubicBezTo>
                    <a:pt x="2454" y="2382"/>
                    <a:pt x="2442" y="2406"/>
                    <a:pt x="2442" y="2406"/>
                  </a:cubicBezTo>
                  <a:cubicBezTo>
                    <a:pt x="2442" y="2423"/>
                    <a:pt x="2454" y="2440"/>
                    <a:pt x="2473" y="2440"/>
                  </a:cubicBezTo>
                  <a:cubicBezTo>
                    <a:pt x="2481" y="2440"/>
                    <a:pt x="2491" y="2437"/>
                    <a:pt x="2501" y="2430"/>
                  </a:cubicBezTo>
                  <a:lnTo>
                    <a:pt x="2501" y="2430"/>
                  </a:lnTo>
                  <a:cubicBezTo>
                    <a:pt x="2497" y="2447"/>
                    <a:pt x="2499" y="2450"/>
                    <a:pt x="2502" y="2450"/>
                  </a:cubicBezTo>
                  <a:cubicBezTo>
                    <a:pt x="2505" y="2450"/>
                    <a:pt x="2508" y="2449"/>
                    <a:pt x="2510" y="2449"/>
                  </a:cubicBezTo>
                  <a:cubicBezTo>
                    <a:pt x="2515" y="2449"/>
                    <a:pt x="2518" y="2453"/>
                    <a:pt x="2513" y="2477"/>
                  </a:cubicBezTo>
                  <a:cubicBezTo>
                    <a:pt x="2513" y="2489"/>
                    <a:pt x="2513" y="2489"/>
                    <a:pt x="2501" y="2489"/>
                  </a:cubicBezTo>
                  <a:cubicBezTo>
                    <a:pt x="2501" y="2513"/>
                    <a:pt x="2513" y="2513"/>
                    <a:pt x="2525" y="2525"/>
                  </a:cubicBezTo>
                  <a:cubicBezTo>
                    <a:pt x="2559" y="2525"/>
                    <a:pt x="2593" y="2495"/>
                    <a:pt x="2618" y="2495"/>
                  </a:cubicBezTo>
                  <a:cubicBezTo>
                    <a:pt x="2629" y="2495"/>
                    <a:pt x="2637" y="2499"/>
                    <a:pt x="2644" y="2513"/>
                  </a:cubicBezTo>
                  <a:cubicBezTo>
                    <a:pt x="2625" y="2537"/>
                    <a:pt x="2615" y="2542"/>
                    <a:pt x="2608" y="2542"/>
                  </a:cubicBezTo>
                  <a:cubicBezTo>
                    <a:pt x="2604" y="2542"/>
                    <a:pt x="2601" y="2540"/>
                    <a:pt x="2598" y="2540"/>
                  </a:cubicBezTo>
                  <a:cubicBezTo>
                    <a:pt x="2592" y="2540"/>
                    <a:pt x="2585" y="2544"/>
                    <a:pt x="2573" y="2561"/>
                  </a:cubicBezTo>
                  <a:cubicBezTo>
                    <a:pt x="2579" y="2555"/>
                    <a:pt x="2585" y="2552"/>
                    <a:pt x="2589" y="2552"/>
                  </a:cubicBezTo>
                  <a:cubicBezTo>
                    <a:pt x="2594" y="2552"/>
                    <a:pt x="2597" y="2555"/>
                    <a:pt x="2597" y="2561"/>
                  </a:cubicBezTo>
                  <a:cubicBezTo>
                    <a:pt x="2573" y="2584"/>
                    <a:pt x="2585" y="2584"/>
                    <a:pt x="2561" y="2596"/>
                  </a:cubicBezTo>
                  <a:cubicBezTo>
                    <a:pt x="2559" y="2600"/>
                    <a:pt x="2559" y="2602"/>
                    <a:pt x="2562" y="2602"/>
                  </a:cubicBezTo>
                  <a:cubicBezTo>
                    <a:pt x="2574" y="2602"/>
                    <a:pt x="2632" y="2561"/>
                    <a:pt x="2632" y="2561"/>
                  </a:cubicBezTo>
                  <a:cubicBezTo>
                    <a:pt x="2644" y="2549"/>
                    <a:pt x="2644" y="2549"/>
                    <a:pt x="2644" y="2537"/>
                  </a:cubicBezTo>
                  <a:cubicBezTo>
                    <a:pt x="2651" y="2532"/>
                    <a:pt x="2657" y="2530"/>
                    <a:pt x="2661" y="2530"/>
                  </a:cubicBezTo>
                  <a:cubicBezTo>
                    <a:pt x="2677" y="2530"/>
                    <a:pt x="2673" y="2561"/>
                    <a:pt x="2692" y="2561"/>
                  </a:cubicBezTo>
                  <a:cubicBezTo>
                    <a:pt x="2692" y="2549"/>
                    <a:pt x="2692" y="2525"/>
                    <a:pt x="2716" y="2501"/>
                  </a:cubicBezTo>
                  <a:cubicBezTo>
                    <a:pt x="2718" y="2509"/>
                    <a:pt x="2723" y="2512"/>
                    <a:pt x="2729" y="2512"/>
                  </a:cubicBezTo>
                  <a:cubicBezTo>
                    <a:pt x="2748" y="2512"/>
                    <a:pt x="2783" y="2475"/>
                    <a:pt x="2811" y="2465"/>
                  </a:cubicBezTo>
                  <a:lnTo>
                    <a:pt x="2811" y="2465"/>
                  </a:lnTo>
                  <a:cubicBezTo>
                    <a:pt x="2811" y="2513"/>
                    <a:pt x="2763" y="2513"/>
                    <a:pt x="2728" y="2549"/>
                  </a:cubicBezTo>
                  <a:cubicBezTo>
                    <a:pt x="2716" y="2573"/>
                    <a:pt x="2692" y="2608"/>
                    <a:pt x="2680" y="2620"/>
                  </a:cubicBezTo>
                  <a:cubicBezTo>
                    <a:pt x="2680" y="2628"/>
                    <a:pt x="2685" y="2631"/>
                    <a:pt x="2693" y="2631"/>
                  </a:cubicBezTo>
                  <a:cubicBezTo>
                    <a:pt x="2709" y="2631"/>
                    <a:pt x="2735" y="2620"/>
                    <a:pt x="2751" y="2620"/>
                  </a:cubicBezTo>
                  <a:lnTo>
                    <a:pt x="2739" y="2632"/>
                  </a:lnTo>
                  <a:cubicBezTo>
                    <a:pt x="2743" y="2634"/>
                    <a:pt x="2748" y="2635"/>
                    <a:pt x="2753" y="2635"/>
                  </a:cubicBezTo>
                  <a:cubicBezTo>
                    <a:pt x="2769" y="2635"/>
                    <a:pt x="2790" y="2628"/>
                    <a:pt x="2805" y="2628"/>
                  </a:cubicBezTo>
                  <a:cubicBezTo>
                    <a:pt x="2815" y="2628"/>
                    <a:pt x="2823" y="2631"/>
                    <a:pt x="2823" y="2644"/>
                  </a:cubicBezTo>
                  <a:lnTo>
                    <a:pt x="2823" y="2620"/>
                  </a:lnTo>
                  <a:cubicBezTo>
                    <a:pt x="2829" y="2620"/>
                    <a:pt x="2832" y="2623"/>
                    <a:pt x="2838" y="2623"/>
                  </a:cubicBezTo>
                  <a:cubicBezTo>
                    <a:pt x="2844" y="2623"/>
                    <a:pt x="2853" y="2620"/>
                    <a:pt x="2870" y="2608"/>
                  </a:cubicBezTo>
                  <a:lnTo>
                    <a:pt x="2870" y="2608"/>
                  </a:lnTo>
                  <a:cubicBezTo>
                    <a:pt x="2850" y="2629"/>
                    <a:pt x="2847" y="2650"/>
                    <a:pt x="2831" y="2663"/>
                  </a:cubicBezTo>
                  <a:lnTo>
                    <a:pt x="2831" y="2663"/>
                  </a:lnTo>
                  <a:cubicBezTo>
                    <a:pt x="2862" y="2644"/>
                    <a:pt x="2881" y="2644"/>
                    <a:pt x="2899" y="2644"/>
                  </a:cubicBezTo>
                  <a:cubicBezTo>
                    <a:pt x="2918" y="2644"/>
                    <a:pt x="2936" y="2644"/>
                    <a:pt x="2966" y="2620"/>
                  </a:cubicBezTo>
                  <a:lnTo>
                    <a:pt x="2966" y="2620"/>
                  </a:lnTo>
                  <a:cubicBezTo>
                    <a:pt x="2954" y="2644"/>
                    <a:pt x="2930" y="2656"/>
                    <a:pt x="2918" y="2680"/>
                  </a:cubicBezTo>
                  <a:cubicBezTo>
                    <a:pt x="2909" y="2662"/>
                    <a:pt x="2913" y="2651"/>
                    <a:pt x="2902" y="2651"/>
                  </a:cubicBezTo>
                  <a:cubicBezTo>
                    <a:pt x="2898" y="2651"/>
                    <a:pt x="2892" y="2653"/>
                    <a:pt x="2882" y="2656"/>
                  </a:cubicBezTo>
                  <a:cubicBezTo>
                    <a:pt x="2894" y="2668"/>
                    <a:pt x="2894" y="2692"/>
                    <a:pt x="2882" y="2704"/>
                  </a:cubicBezTo>
                  <a:cubicBezTo>
                    <a:pt x="2918" y="2680"/>
                    <a:pt x="2966" y="2680"/>
                    <a:pt x="3001" y="2644"/>
                  </a:cubicBezTo>
                  <a:lnTo>
                    <a:pt x="3001" y="2644"/>
                  </a:lnTo>
                  <a:cubicBezTo>
                    <a:pt x="2989" y="2668"/>
                    <a:pt x="2989" y="2692"/>
                    <a:pt x="2954" y="2715"/>
                  </a:cubicBezTo>
                  <a:cubicBezTo>
                    <a:pt x="2956" y="2716"/>
                    <a:pt x="2958" y="2716"/>
                    <a:pt x="2960" y="2716"/>
                  </a:cubicBezTo>
                  <a:cubicBezTo>
                    <a:pt x="3000" y="2716"/>
                    <a:pt x="3022" y="2629"/>
                    <a:pt x="3051" y="2629"/>
                  </a:cubicBezTo>
                  <a:cubicBezTo>
                    <a:pt x="3054" y="2629"/>
                    <a:pt x="3058" y="2630"/>
                    <a:pt x="3061" y="2632"/>
                  </a:cubicBezTo>
                  <a:cubicBezTo>
                    <a:pt x="3049" y="2680"/>
                    <a:pt x="3013" y="2668"/>
                    <a:pt x="3025" y="2692"/>
                  </a:cubicBezTo>
                  <a:lnTo>
                    <a:pt x="3013" y="2692"/>
                  </a:lnTo>
                  <a:cubicBezTo>
                    <a:pt x="3002" y="2719"/>
                    <a:pt x="2999" y="2729"/>
                    <a:pt x="3002" y="2729"/>
                  </a:cubicBezTo>
                  <a:cubicBezTo>
                    <a:pt x="3006" y="2729"/>
                    <a:pt x="3018" y="2716"/>
                    <a:pt x="3037" y="2704"/>
                  </a:cubicBezTo>
                  <a:cubicBezTo>
                    <a:pt x="3037" y="2692"/>
                    <a:pt x="3049" y="2692"/>
                    <a:pt x="3049" y="2680"/>
                  </a:cubicBezTo>
                  <a:cubicBezTo>
                    <a:pt x="3049" y="2692"/>
                    <a:pt x="3061" y="2692"/>
                    <a:pt x="3061" y="2692"/>
                  </a:cubicBezTo>
                  <a:cubicBezTo>
                    <a:pt x="3049" y="2692"/>
                    <a:pt x="3049" y="2704"/>
                    <a:pt x="3049" y="2715"/>
                  </a:cubicBezTo>
                  <a:cubicBezTo>
                    <a:pt x="3037" y="2704"/>
                    <a:pt x="3037" y="2704"/>
                    <a:pt x="3037" y="2704"/>
                  </a:cubicBezTo>
                  <a:lnTo>
                    <a:pt x="3037" y="2727"/>
                  </a:lnTo>
                  <a:lnTo>
                    <a:pt x="3049" y="2751"/>
                  </a:lnTo>
                  <a:cubicBezTo>
                    <a:pt x="3042" y="2744"/>
                    <a:pt x="3019" y="2737"/>
                    <a:pt x="3008" y="2737"/>
                  </a:cubicBezTo>
                  <a:cubicBezTo>
                    <a:pt x="3000" y="2737"/>
                    <a:pt x="2998" y="2741"/>
                    <a:pt x="3013" y="2751"/>
                  </a:cubicBezTo>
                  <a:cubicBezTo>
                    <a:pt x="3013" y="2763"/>
                    <a:pt x="3049" y="2787"/>
                    <a:pt x="3037" y="2787"/>
                  </a:cubicBezTo>
                  <a:cubicBezTo>
                    <a:pt x="3025" y="2787"/>
                    <a:pt x="3013" y="2775"/>
                    <a:pt x="3001" y="2775"/>
                  </a:cubicBezTo>
                  <a:lnTo>
                    <a:pt x="3001" y="2775"/>
                  </a:lnTo>
                  <a:cubicBezTo>
                    <a:pt x="2989" y="2775"/>
                    <a:pt x="3025" y="2787"/>
                    <a:pt x="3025" y="2799"/>
                  </a:cubicBezTo>
                  <a:cubicBezTo>
                    <a:pt x="3023" y="2800"/>
                    <a:pt x="3022" y="2801"/>
                    <a:pt x="3019" y="2801"/>
                  </a:cubicBezTo>
                  <a:cubicBezTo>
                    <a:pt x="3007" y="2801"/>
                    <a:pt x="2988" y="2775"/>
                    <a:pt x="2978" y="2775"/>
                  </a:cubicBezTo>
                  <a:lnTo>
                    <a:pt x="2978" y="2775"/>
                  </a:lnTo>
                  <a:cubicBezTo>
                    <a:pt x="2989" y="2793"/>
                    <a:pt x="2983" y="2796"/>
                    <a:pt x="2975" y="2796"/>
                  </a:cubicBezTo>
                  <a:cubicBezTo>
                    <a:pt x="2970" y="2796"/>
                    <a:pt x="2965" y="2795"/>
                    <a:pt x="2961" y="2795"/>
                  </a:cubicBezTo>
                  <a:cubicBezTo>
                    <a:pt x="2957" y="2795"/>
                    <a:pt x="2954" y="2796"/>
                    <a:pt x="2954" y="2799"/>
                  </a:cubicBezTo>
                  <a:cubicBezTo>
                    <a:pt x="3001" y="2823"/>
                    <a:pt x="2989" y="2882"/>
                    <a:pt x="3049" y="2894"/>
                  </a:cubicBezTo>
                  <a:lnTo>
                    <a:pt x="3061" y="2942"/>
                  </a:lnTo>
                  <a:cubicBezTo>
                    <a:pt x="3037" y="2930"/>
                    <a:pt x="3001" y="2870"/>
                    <a:pt x="2966" y="2846"/>
                  </a:cubicBezTo>
                  <a:lnTo>
                    <a:pt x="2978" y="2834"/>
                  </a:lnTo>
                  <a:cubicBezTo>
                    <a:pt x="2966" y="2826"/>
                    <a:pt x="2960" y="2822"/>
                    <a:pt x="2956" y="2822"/>
                  </a:cubicBezTo>
                  <a:cubicBezTo>
                    <a:pt x="2943" y="2822"/>
                    <a:pt x="2965" y="2866"/>
                    <a:pt x="2941" y="2866"/>
                  </a:cubicBezTo>
                  <a:cubicBezTo>
                    <a:pt x="2936" y="2866"/>
                    <a:pt x="2929" y="2864"/>
                    <a:pt x="2918" y="2858"/>
                  </a:cubicBezTo>
                  <a:cubicBezTo>
                    <a:pt x="2906" y="2870"/>
                    <a:pt x="2918" y="2870"/>
                    <a:pt x="2870" y="2870"/>
                  </a:cubicBezTo>
                  <a:lnTo>
                    <a:pt x="2930" y="2906"/>
                  </a:lnTo>
                  <a:cubicBezTo>
                    <a:pt x="2906" y="2906"/>
                    <a:pt x="2870" y="2882"/>
                    <a:pt x="2870" y="2882"/>
                  </a:cubicBezTo>
                  <a:cubicBezTo>
                    <a:pt x="2870" y="2882"/>
                    <a:pt x="2858" y="2894"/>
                    <a:pt x="2858" y="2894"/>
                  </a:cubicBezTo>
                  <a:cubicBezTo>
                    <a:pt x="2847" y="2882"/>
                    <a:pt x="2847" y="2882"/>
                    <a:pt x="2847" y="2870"/>
                  </a:cubicBezTo>
                  <a:cubicBezTo>
                    <a:pt x="2836" y="2867"/>
                    <a:pt x="2829" y="2865"/>
                    <a:pt x="2824" y="2865"/>
                  </a:cubicBezTo>
                  <a:cubicBezTo>
                    <a:pt x="2813" y="2865"/>
                    <a:pt x="2818" y="2874"/>
                    <a:pt x="2835" y="2882"/>
                  </a:cubicBezTo>
                  <a:cubicBezTo>
                    <a:pt x="2835" y="2894"/>
                    <a:pt x="2835" y="2906"/>
                    <a:pt x="2835" y="2906"/>
                  </a:cubicBezTo>
                  <a:lnTo>
                    <a:pt x="2811" y="2882"/>
                  </a:lnTo>
                  <a:lnTo>
                    <a:pt x="2811" y="2882"/>
                  </a:lnTo>
                  <a:cubicBezTo>
                    <a:pt x="2811" y="2894"/>
                    <a:pt x="2823" y="2906"/>
                    <a:pt x="2823" y="2906"/>
                  </a:cubicBezTo>
                  <a:cubicBezTo>
                    <a:pt x="2823" y="2906"/>
                    <a:pt x="2823" y="2918"/>
                    <a:pt x="2823" y="2918"/>
                  </a:cubicBezTo>
                  <a:cubicBezTo>
                    <a:pt x="2835" y="2930"/>
                    <a:pt x="2870" y="2942"/>
                    <a:pt x="2894" y="2942"/>
                  </a:cubicBezTo>
                  <a:cubicBezTo>
                    <a:pt x="2865" y="2951"/>
                    <a:pt x="2852" y="2969"/>
                    <a:pt x="2823" y="2969"/>
                  </a:cubicBezTo>
                  <a:cubicBezTo>
                    <a:pt x="2816" y="2969"/>
                    <a:pt x="2808" y="2968"/>
                    <a:pt x="2799" y="2965"/>
                  </a:cubicBezTo>
                  <a:cubicBezTo>
                    <a:pt x="2775" y="2954"/>
                    <a:pt x="2763" y="2930"/>
                    <a:pt x="2763" y="2930"/>
                  </a:cubicBezTo>
                  <a:lnTo>
                    <a:pt x="2763" y="2930"/>
                  </a:lnTo>
                  <a:cubicBezTo>
                    <a:pt x="2751" y="2930"/>
                    <a:pt x="2763" y="2965"/>
                    <a:pt x="2787" y="2977"/>
                  </a:cubicBezTo>
                  <a:cubicBezTo>
                    <a:pt x="2787" y="2977"/>
                    <a:pt x="2787" y="2989"/>
                    <a:pt x="2787" y="2989"/>
                  </a:cubicBezTo>
                  <a:cubicBezTo>
                    <a:pt x="2775" y="2977"/>
                    <a:pt x="2763" y="2965"/>
                    <a:pt x="2751" y="2965"/>
                  </a:cubicBezTo>
                  <a:lnTo>
                    <a:pt x="2739" y="2965"/>
                  </a:lnTo>
                  <a:cubicBezTo>
                    <a:pt x="2775" y="3001"/>
                    <a:pt x="2739" y="3001"/>
                    <a:pt x="2763" y="3025"/>
                  </a:cubicBezTo>
                  <a:cubicBezTo>
                    <a:pt x="2763" y="3025"/>
                    <a:pt x="2775" y="3013"/>
                    <a:pt x="2775" y="3013"/>
                  </a:cubicBezTo>
                  <a:cubicBezTo>
                    <a:pt x="2796" y="3034"/>
                    <a:pt x="2816" y="3063"/>
                    <a:pt x="2806" y="3063"/>
                  </a:cubicBezTo>
                  <a:cubicBezTo>
                    <a:pt x="2805" y="3063"/>
                    <a:pt x="2802" y="3062"/>
                    <a:pt x="2799" y="3061"/>
                  </a:cubicBezTo>
                  <a:cubicBezTo>
                    <a:pt x="2775" y="3025"/>
                    <a:pt x="2739" y="3037"/>
                    <a:pt x="2751" y="3013"/>
                  </a:cubicBezTo>
                  <a:cubicBezTo>
                    <a:pt x="2739" y="3009"/>
                    <a:pt x="2732" y="3007"/>
                    <a:pt x="2728" y="3007"/>
                  </a:cubicBezTo>
                  <a:cubicBezTo>
                    <a:pt x="2708" y="3007"/>
                    <a:pt x="2771" y="3049"/>
                    <a:pt x="2751" y="3049"/>
                  </a:cubicBezTo>
                  <a:lnTo>
                    <a:pt x="2716" y="3037"/>
                  </a:lnTo>
                  <a:cubicBezTo>
                    <a:pt x="2692" y="3013"/>
                    <a:pt x="2716" y="3013"/>
                    <a:pt x="2704" y="3013"/>
                  </a:cubicBezTo>
                  <a:cubicBezTo>
                    <a:pt x="2680" y="2989"/>
                    <a:pt x="2716" y="2977"/>
                    <a:pt x="2692" y="2942"/>
                  </a:cubicBezTo>
                  <a:lnTo>
                    <a:pt x="2692" y="2942"/>
                  </a:lnTo>
                  <a:lnTo>
                    <a:pt x="2656" y="2954"/>
                  </a:lnTo>
                  <a:cubicBezTo>
                    <a:pt x="2656" y="3025"/>
                    <a:pt x="2585" y="3049"/>
                    <a:pt x="2620" y="3132"/>
                  </a:cubicBezTo>
                  <a:cubicBezTo>
                    <a:pt x="2620" y="3132"/>
                    <a:pt x="2620" y="3132"/>
                    <a:pt x="2620" y="3120"/>
                  </a:cubicBezTo>
                  <a:cubicBezTo>
                    <a:pt x="2620" y="3132"/>
                    <a:pt x="2632" y="3132"/>
                    <a:pt x="2644" y="3144"/>
                  </a:cubicBezTo>
                  <a:lnTo>
                    <a:pt x="2632" y="3144"/>
                  </a:lnTo>
                  <a:lnTo>
                    <a:pt x="2656" y="3168"/>
                  </a:lnTo>
                  <a:cubicBezTo>
                    <a:pt x="2638" y="3156"/>
                    <a:pt x="2623" y="3153"/>
                    <a:pt x="2610" y="3153"/>
                  </a:cubicBezTo>
                  <a:cubicBezTo>
                    <a:pt x="2597" y="3153"/>
                    <a:pt x="2585" y="3156"/>
                    <a:pt x="2573" y="3156"/>
                  </a:cubicBezTo>
                  <a:cubicBezTo>
                    <a:pt x="2597" y="3156"/>
                    <a:pt x="2597" y="3156"/>
                    <a:pt x="2620" y="3180"/>
                  </a:cubicBezTo>
                  <a:cubicBezTo>
                    <a:pt x="2644" y="3204"/>
                    <a:pt x="2656" y="3215"/>
                    <a:pt x="2644" y="3215"/>
                  </a:cubicBezTo>
                  <a:cubicBezTo>
                    <a:pt x="2620" y="3204"/>
                    <a:pt x="2620" y="3192"/>
                    <a:pt x="2597" y="3192"/>
                  </a:cubicBezTo>
                  <a:cubicBezTo>
                    <a:pt x="2608" y="3192"/>
                    <a:pt x="2620" y="3204"/>
                    <a:pt x="2620" y="3215"/>
                  </a:cubicBezTo>
                  <a:cubicBezTo>
                    <a:pt x="2608" y="3215"/>
                    <a:pt x="2597" y="3215"/>
                    <a:pt x="2573" y="3204"/>
                  </a:cubicBezTo>
                  <a:cubicBezTo>
                    <a:pt x="2573" y="3200"/>
                    <a:pt x="2573" y="3198"/>
                    <a:pt x="2573" y="3198"/>
                  </a:cubicBezTo>
                  <a:cubicBezTo>
                    <a:pt x="2574" y="3198"/>
                    <a:pt x="2577" y="3204"/>
                    <a:pt x="2585" y="3204"/>
                  </a:cubicBezTo>
                  <a:cubicBezTo>
                    <a:pt x="2585" y="3192"/>
                    <a:pt x="2549" y="3192"/>
                    <a:pt x="2537" y="3168"/>
                  </a:cubicBezTo>
                  <a:lnTo>
                    <a:pt x="2537" y="3192"/>
                  </a:lnTo>
                  <a:cubicBezTo>
                    <a:pt x="2513" y="3180"/>
                    <a:pt x="2513" y="3168"/>
                    <a:pt x="2501" y="3156"/>
                  </a:cubicBezTo>
                  <a:lnTo>
                    <a:pt x="2501" y="3156"/>
                  </a:lnTo>
                  <a:cubicBezTo>
                    <a:pt x="2501" y="3192"/>
                    <a:pt x="2549" y="3239"/>
                    <a:pt x="2549" y="3263"/>
                  </a:cubicBezTo>
                  <a:cubicBezTo>
                    <a:pt x="2539" y="3253"/>
                    <a:pt x="2502" y="3225"/>
                    <a:pt x="2500" y="3225"/>
                  </a:cubicBezTo>
                  <a:lnTo>
                    <a:pt x="2500" y="3225"/>
                  </a:lnTo>
                  <a:cubicBezTo>
                    <a:pt x="2499" y="3225"/>
                    <a:pt x="2500" y="3226"/>
                    <a:pt x="2501" y="3227"/>
                  </a:cubicBezTo>
                  <a:cubicBezTo>
                    <a:pt x="2477" y="3227"/>
                    <a:pt x="2537" y="3299"/>
                    <a:pt x="2525" y="3311"/>
                  </a:cubicBezTo>
                  <a:cubicBezTo>
                    <a:pt x="2513" y="3299"/>
                    <a:pt x="2525" y="3299"/>
                    <a:pt x="2513" y="3287"/>
                  </a:cubicBezTo>
                  <a:cubicBezTo>
                    <a:pt x="2466" y="3323"/>
                    <a:pt x="2430" y="3358"/>
                    <a:pt x="2358" y="3370"/>
                  </a:cubicBezTo>
                  <a:lnTo>
                    <a:pt x="2394" y="3418"/>
                  </a:lnTo>
                  <a:lnTo>
                    <a:pt x="2358" y="3406"/>
                  </a:lnTo>
                  <a:cubicBezTo>
                    <a:pt x="2287" y="3430"/>
                    <a:pt x="2299" y="3489"/>
                    <a:pt x="2275" y="3549"/>
                  </a:cubicBezTo>
                  <a:cubicBezTo>
                    <a:pt x="2275" y="3551"/>
                    <a:pt x="2274" y="3551"/>
                    <a:pt x="2273" y="3551"/>
                  </a:cubicBezTo>
                  <a:cubicBezTo>
                    <a:pt x="2265" y="3551"/>
                    <a:pt x="2236" y="3525"/>
                    <a:pt x="2216" y="3525"/>
                  </a:cubicBezTo>
                  <a:cubicBezTo>
                    <a:pt x="2192" y="3549"/>
                    <a:pt x="2239" y="3596"/>
                    <a:pt x="2227" y="3632"/>
                  </a:cubicBezTo>
                  <a:cubicBezTo>
                    <a:pt x="2217" y="3622"/>
                    <a:pt x="2189" y="3594"/>
                    <a:pt x="2174" y="3594"/>
                  </a:cubicBezTo>
                  <a:cubicBezTo>
                    <a:pt x="2172" y="3594"/>
                    <a:pt x="2170" y="3595"/>
                    <a:pt x="2168" y="3596"/>
                  </a:cubicBezTo>
                  <a:cubicBezTo>
                    <a:pt x="2171" y="3600"/>
                    <a:pt x="2175" y="3604"/>
                    <a:pt x="2180" y="3608"/>
                  </a:cubicBezTo>
                  <a:lnTo>
                    <a:pt x="2180" y="3608"/>
                  </a:lnTo>
                  <a:cubicBezTo>
                    <a:pt x="2144" y="3608"/>
                    <a:pt x="2168" y="3620"/>
                    <a:pt x="2144" y="3632"/>
                  </a:cubicBezTo>
                  <a:cubicBezTo>
                    <a:pt x="2132" y="3656"/>
                    <a:pt x="2144" y="3716"/>
                    <a:pt x="2180" y="3775"/>
                  </a:cubicBezTo>
                  <a:cubicBezTo>
                    <a:pt x="2178" y="3778"/>
                    <a:pt x="2176" y="3780"/>
                    <a:pt x="2173" y="3780"/>
                  </a:cubicBezTo>
                  <a:cubicBezTo>
                    <a:pt x="2158" y="3780"/>
                    <a:pt x="2130" y="3727"/>
                    <a:pt x="2120" y="3727"/>
                  </a:cubicBezTo>
                  <a:cubicBezTo>
                    <a:pt x="2144" y="3727"/>
                    <a:pt x="2120" y="3716"/>
                    <a:pt x="2096" y="3692"/>
                  </a:cubicBezTo>
                  <a:lnTo>
                    <a:pt x="2096" y="3692"/>
                  </a:lnTo>
                  <a:cubicBezTo>
                    <a:pt x="2104" y="3706"/>
                    <a:pt x="2107" y="3717"/>
                    <a:pt x="2099" y="3717"/>
                  </a:cubicBezTo>
                  <a:cubicBezTo>
                    <a:pt x="2095" y="3717"/>
                    <a:pt x="2086" y="3713"/>
                    <a:pt x="2073" y="3704"/>
                  </a:cubicBezTo>
                  <a:cubicBezTo>
                    <a:pt x="2061" y="3727"/>
                    <a:pt x="2061" y="3727"/>
                    <a:pt x="2073" y="3751"/>
                  </a:cubicBezTo>
                  <a:cubicBezTo>
                    <a:pt x="2073" y="3748"/>
                    <a:pt x="2074" y="3746"/>
                    <a:pt x="2076" y="3746"/>
                  </a:cubicBezTo>
                  <a:cubicBezTo>
                    <a:pt x="2081" y="3746"/>
                    <a:pt x="2092" y="3755"/>
                    <a:pt x="2108" y="3763"/>
                  </a:cubicBezTo>
                  <a:cubicBezTo>
                    <a:pt x="2091" y="3763"/>
                    <a:pt x="2079" y="3783"/>
                    <a:pt x="2060" y="3783"/>
                  </a:cubicBezTo>
                  <a:cubicBezTo>
                    <a:pt x="2053" y="3783"/>
                    <a:pt x="2046" y="3781"/>
                    <a:pt x="2037" y="3775"/>
                  </a:cubicBezTo>
                  <a:cubicBezTo>
                    <a:pt x="2001" y="3835"/>
                    <a:pt x="1942" y="3894"/>
                    <a:pt x="1906" y="3954"/>
                  </a:cubicBezTo>
                  <a:cubicBezTo>
                    <a:pt x="1912" y="3966"/>
                    <a:pt x="1915" y="3966"/>
                    <a:pt x="1918" y="3966"/>
                  </a:cubicBezTo>
                  <a:cubicBezTo>
                    <a:pt x="1921" y="3966"/>
                    <a:pt x="1924" y="3966"/>
                    <a:pt x="1930" y="3977"/>
                  </a:cubicBezTo>
                  <a:cubicBezTo>
                    <a:pt x="1939" y="3991"/>
                    <a:pt x="1938" y="3994"/>
                    <a:pt x="1933" y="3994"/>
                  </a:cubicBezTo>
                  <a:cubicBezTo>
                    <a:pt x="1929" y="3994"/>
                    <a:pt x="1923" y="3992"/>
                    <a:pt x="1920" y="3992"/>
                  </a:cubicBezTo>
                  <a:cubicBezTo>
                    <a:pt x="1916" y="3992"/>
                    <a:pt x="1914" y="3994"/>
                    <a:pt x="1918" y="4001"/>
                  </a:cubicBezTo>
                  <a:lnTo>
                    <a:pt x="1906" y="3977"/>
                  </a:lnTo>
                  <a:lnTo>
                    <a:pt x="1906" y="3977"/>
                  </a:lnTo>
                  <a:cubicBezTo>
                    <a:pt x="1882" y="3989"/>
                    <a:pt x="1918" y="4049"/>
                    <a:pt x="1930" y="4085"/>
                  </a:cubicBezTo>
                  <a:cubicBezTo>
                    <a:pt x="1906" y="4061"/>
                    <a:pt x="1894" y="4073"/>
                    <a:pt x="1882" y="4049"/>
                  </a:cubicBezTo>
                  <a:cubicBezTo>
                    <a:pt x="1882" y="4050"/>
                    <a:pt x="1881" y="4050"/>
                    <a:pt x="1880" y="4050"/>
                  </a:cubicBezTo>
                  <a:cubicBezTo>
                    <a:pt x="1865" y="4050"/>
                    <a:pt x="1785" y="4008"/>
                    <a:pt x="1774" y="4008"/>
                  </a:cubicBezTo>
                  <a:cubicBezTo>
                    <a:pt x="1771" y="4008"/>
                    <a:pt x="1772" y="4010"/>
                    <a:pt x="1775" y="4013"/>
                  </a:cubicBezTo>
                  <a:lnTo>
                    <a:pt x="1894" y="4085"/>
                  </a:lnTo>
                  <a:cubicBezTo>
                    <a:pt x="1906" y="4097"/>
                    <a:pt x="1894" y="4097"/>
                    <a:pt x="1906" y="4108"/>
                  </a:cubicBezTo>
                  <a:cubicBezTo>
                    <a:pt x="1870" y="4097"/>
                    <a:pt x="1835" y="4085"/>
                    <a:pt x="1835" y="4085"/>
                  </a:cubicBezTo>
                  <a:cubicBezTo>
                    <a:pt x="1799" y="4073"/>
                    <a:pt x="1823" y="4061"/>
                    <a:pt x="1823" y="4061"/>
                  </a:cubicBezTo>
                  <a:cubicBezTo>
                    <a:pt x="1792" y="4038"/>
                    <a:pt x="1781" y="4044"/>
                    <a:pt x="1768" y="4040"/>
                  </a:cubicBezTo>
                  <a:lnTo>
                    <a:pt x="1768" y="4040"/>
                  </a:lnTo>
                  <a:cubicBezTo>
                    <a:pt x="1771" y="4042"/>
                    <a:pt x="1773" y="4045"/>
                    <a:pt x="1775" y="4049"/>
                  </a:cubicBezTo>
                  <a:lnTo>
                    <a:pt x="1751" y="4061"/>
                  </a:lnTo>
                  <a:lnTo>
                    <a:pt x="1775" y="4061"/>
                  </a:lnTo>
                  <a:cubicBezTo>
                    <a:pt x="1787" y="4085"/>
                    <a:pt x="1823" y="4108"/>
                    <a:pt x="1787" y="4108"/>
                  </a:cubicBezTo>
                  <a:lnTo>
                    <a:pt x="1823" y="4156"/>
                  </a:lnTo>
                  <a:cubicBezTo>
                    <a:pt x="1814" y="4150"/>
                    <a:pt x="1808" y="4148"/>
                    <a:pt x="1805" y="4148"/>
                  </a:cubicBezTo>
                  <a:cubicBezTo>
                    <a:pt x="1796" y="4148"/>
                    <a:pt x="1805" y="4168"/>
                    <a:pt x="1787" y="4168"/>
                  </a:cubicBezTo>
                  <a:lnTo>
                    <a:pt x="1775" y="4144"/>
                  </a:lnTo>
                  <a:cubicBezTo>
                    <a:pt x="1769" y="4150"/>
                    <a:pt x="1763" y="4153"/>
                    <a:pt x="1757" y="4153"/>
                  </a:cubicBezTo>
                  <a:cubicBezTo>
                    <a:pt x="1751" y="4153"/>
                    <a:pt x="1745" y="4150"/>
                    <a:pt x="1739" y="4144"/>
                  </a:cubicBezTo>
                  <a:cubicBezTo>
                    <a:pt x="1721" y="4132"/>
                    <a:pt x="1724" y="4132"/>
                    <a:pt x="1727" y="4132"/>
                  </a:cubicBezTo>
                  <a:cubicBezTo>
                    <a:pt x="1730" y="4132"/>
                    <a:pt x="1733" y="4132"/>
                    <a:pt x="1715" y="4120"/>
                  </a:cubicBezTo>
                  <a:lnTo>
                    <a:pt x="1704" y="4120"/>
                  </a:lnTo>
                  <a:cubicBezTo>
                    <a:pt x="1727" y="4144"/>
                    <a:pt x="1739" y="4156"/>
                    <a:pt x="1751" y="4156"/>
                  </a:cubicBezTo>
                  <a:cubicBezTo>
                    <a:pt x="1787" y="4204"/>
                    <a:pt x="1823" y="4228"/>
                    <a:pt x="1799" y="4251"/>
                  </a:cubicBezTo>
                  <a:cubicBezTo>
                    <a:pt x="1751" y="4239"/>
                    <a:pt x="1775" y="4216"/>
                    <a:pt x="1727" y="4192"/>
                  </a:cubicBezTo>
                  <a:lnTo>
                    <a:pt x="1727" y="4192"/>
                  </a:lnTo>
                  <a:cubicBezTo>
                    <a:pt x="1692" y="4216"/>
                    <a:pt x="1811" y="4299"/>
                    <a:pt x="1787" y="4311"/>
                  </a:cubicBezTo>
                  <a:cubicBezTo>
                    <a:pt x="1763" y="4323"/>
                    <a:pt x="1799" y="4347"/>
                    <a:pt x="1787" y="4370"/>
                  </a:cubicBezTo>
                  <a:cubicBezTo>
                    <a:pt x="1778" y="4362"/>
                    <a:pt x="1769" y="4359"/>
                    <a:pt x="1761" y="4359"/>
                  </a:cubicBezTo>
                  <a:cubicBezTo>
                    <a:pt x="1751" y="4359"/>
                    <a:pt x="1741" y="4362"/>
                    <a:pt x="1732" y="4362"/>
                  </a:cubicBezTo>
                  <a:cubicBezTo>
                    <a:pt x="1726" y="4362"/>
                    <a:pt x="1721" y="4361"/>
                    <a:pt x="1715" y="4358"/>
                  </a:cubicBezTo>
                  <a:lnTo>
                    <a:pt x="1695" y="4327"/>
                  </a:lnTo>
                  <a:lnTo>
                    <a:pt x="1695" y="4327"/>
                  </a:lnTo>
                  <a:cubicBezTo>
                    <a:pt x="1695" y="4330"/>
                    <a:pt x="1693" y="4332"/>
                    <a:pt x="1689" y="4332"/>
                  </a:cubicBezTo>
                  <a:cubicBezTo>
                    <a:pt x="1685" y="4332"/>
                    <a:pt x="1679" y="4330"/>
                    <a:pt x="1674" y="4328"/>
                  </a:cubicBezTo>
                  <a:lnTo>
                    <a:pt x="1674" y="4328"/>
                  </a:lnTo>
                  <a:cubicBezTo>
                    <a:pt x="1701" y="4350"/>
                    <a:pt x="1681" y="4372"/>
                    <a:pt x="1692" y="4394"/>
                  </a:cubicBezTo>
                  <a:lnTo>
                    <a:pt x="1715" y="4418"/>
                  </a:lnTo>
                  <a:cubicBezTo>
                    <a:pt x="1727" y="4430"/>
                    <a:pt x="1727" y="4466"/>
                    <a:pt x="1715" y="4466"/>
                  </a:cubicBezTo>
                  <a:cubicBezTo>
                    <a:pt x="1715" y="4501"/>
                    <a:pt x="1739" y="4513"/>
                    <a:pt x="1763" y="4549"/>
                  </a:cubicBezTo>
                  <a:cubicBezTo>
                    <a:pt x="1757" y="4547"/>
                    <a:pt x="1750" y="4544"/>
                    <a:pt x="1744" y="4541"/>
                  </a:cubicBezTo>
                  <a:lnTo>
                    <a:pt x="1744" y="4541"/>
                  </a:lnTo>
                  <a:cubicBezTo>
                    <a:pt x="1768" y="4561"/>
                    <a:pt x="1759" y="4561"/>
                    <a:pt x="1750" y="4561"/>
                  </a:cubicBezTo>
                  <a:cubicBezTo>
                    <a:pt x="1739" y="4561"/>
                    <a:pt x="1727" y="4561"/>
                    <a:pt x="1751" y="4585"/>
                  </a:cubicBezTo>
                  <a:lnTo>
                    <a:pt x="1751" y="4573"/>
                  </a:lnTo>
                  <a:cubicBezTo>
                    <a:pt x="1799" y="4597"/>
                    <a:pt x="1775" y="4609"/>
                    <a:pt x="1775" y="4620"/>
                  </a:cubicBezTo>
                  <a:cubicBezTo>
                    <a:pt x="1757" y="4620"/>
                    <a:pt x="1745" y="4623"/>
                    <a:pt x="1733" y="4623"/>
                  </a:cubicBezTo>
                  <a:cubicBezTo>
                    <a:pt x="1721" y="4623"/>
                    <a:pt x="1710" y="4620"/>
                    <a:pt x="1692" y="4609"/>
                  </a:cubicBezTo>
                  <a:lnTo>
                    <a:pt x="1692" y="4585"/>
                  </a:lnTo>
                  <a:cubicBezTo>
                    <a:pt x="1687" y="4583"/>
                    <a:pt x="1683" y="4582"/>
                    <a:pt x="1681" y="4582"/>
                  </a:cubicBezTo>
                  <a:cubicBezTo>
                    <a:pt x="1665" y="4582"/>
                    <a:pt x="1690" y="4610"/>
                    <a:pt x="1680" y="4620"/>
                  </a:cubicBezTo>
                  <a:lnTo>
                    <a:pt x="1668" y="4620"/>
                  </a:lnTo>
                  <a:cubicBezTo>
                    <a:pt x="1656" y="4620"/>
                    <a:pt x="1668" y="4656"/>
                    <a:pt x="1656" y="4656"/>
                  </a:cubicBezTo>
                  <a:lnTo>
                    <a:pt x="1680" y="4668"/>
                  </a:lnTo>
                  <a:lnTo>
                    <a:pt x="1668" y="4656"/>
                  </a:lnTo>
                  <a:lnTo>
                    <a:pt x="1668" y="4656"/>
                  </a:lnTo>
                  <a:cubicBezTo>
                    <a:pt x="1668" y="4656"/>
                    <a:pt x="1692" y="4656"/>
                    <a:pt x="1715" y="4668"/>
                  </a:cubicBezTo>
                  <a:cubicBezTo>
                    <a:pt x="1715" y="4679"/>
                    <a:pt x="1711" y="4684"/>
                    <a:pt x="1703" y="4684"/>
                  </a:cubicBezTo>
                  <a:cubicBezTo>
                    <a:pt x="1686" y="4684"/>
                    <a:pt x="1657" y="4664"/>
                    <a:pt x="1632" y="4656"/>
                  </a:cubicBezTo>
                  <a:cubicBezTo>
                    <a:pt x="1596" y="4620"/>
                    <a:pt x="1644" y="4644"/>
                    <a:pt x="1644" y="4620"/>
                  </a:cubicBezTo>
                  <a:cubicBezTo>
                    <a:pt x="1632" y="4614"/>
                    <a:pt x="1625" y="4612"/>
                    <a:pt x="1620" y="4612"/>
                  </a:cubicBezTo>
                  <a:cubicBezTo>
                    <a:pt x="1605" y="4612"/>
                    <a:pt x="1611" y="4632"/>
                    <a:pt x="1585" y="4632"/>
                  </a:cubicBezTo>
                  <a:cubicBezTo>
                    <a:pt x="1537" y="4597"/>
                    <a:pt x="1596" y="4620"/>
                    <a:pt x="1561" y="4585"/>
                  </a:cubicBezTo>
                  <a:lnTo>
                    <a:pt x="1561" y="4585"/>
                  </a:lnTo>
                  <a:cubicBezTo>
                    <a:pt x="1537" y="4597"/>
                    <a:pt x="1573" y="4620"/>
                    <a:pt x="1549" y="4620"/>
                  </a:cubicBezTo>
                  <a:cubicBezTo>
                    <a:pt x="1525" y="4609"/>
                    <a:pt x="1537" y="4597"/>
                    <a:pt x="1513" y="4573"/>
                  </a:cubicBezTo>
                  <a:lnTo>
                    <a:pt x="1489" y="4573"/>
                  </a:lnTo>
                  <a:cubicBezTo>
                    <a:pt x="1501" y="4549"/>
                    <a:pt x="1430" y="4537"/>
                    <a:pt x="1430" y="4513"/>
                  </a:cubicBezTo>
                  <a:cubicBezTo>
                    <a:pt x="1406" y="4513"/>
                    <a:pt x="1454" y="4549"/>
                    <a:pt x="1418" y="4549"/>
                  </a:cubicBezTo>
                  <a:cubicBezTo>
                    <a:pt x="1442" y="4549"/>
                    <a:pt x="1489" y="4573"/>
                    <a:pt x="1501" y="4597"/>
                  </a:cubicBezTo>
                  <a:lnTo>
                    <a:pt x="1477" y="4597"/>
                  </a:lnTo>
                  <a:cubicBezTo>
                    <a:pt x="1442" y="4585"/>
                    <a:pt x="1430" y="4549"/>
                    <a:pt x="1406" y="4549"/>
                  </a:cubicBezTo>
                  <a:lnTo>
                    <a:pt x="1418" y="4573"/>
                  </a:lnTo>
                  <a:cubicBezTo>
                    <a:pt x="1430" y="4585"/>
                    <a:pt x="1442" y="4573"/>
                    <a:pt x="1454" y="4597"/>
                  </a:cubicBezTo>
                  <a:cubicBezTo>
                    <a:pt x="1442" y="4597"/>
                    <a:pt x="1501" y="4644"/>
                    <a:pt x="1513" y="4668"/>
                  </a:cubicBezTo>
                  <a:cubicBezTo>
                    <a:pt x="1513" y="4674"/>
                    <a:pt x="1510" y="4677"/>
                    <a:pt x="1504" y="4677"/>
                  </a:cubicBezTo>
                  <a:cubicBezTo>
                    <a:pt x="1498" y="4677"/>
                    <a:pt x="1489" y="4674"/>
                    <a:pt x="1477" y="4668"/>
                  </a:cubicBezTo>
                  <a:lnTo>
                    <a:pt x="1477" y="4668"/>
                  </a:lnTo>
                  <a:cubicBezTo>
                    <a:pt x="1513" y="4716"/>
                    <a:pt x="1489" y="4739"/>
                    <a:pt x="1513" y="4787"/>
                  </a:cubicBezTo>
                  <a:cubicBezTo>
                    <a:pt x="1501" y="4763"/>
                    <a:pt x="1465" y="4763"/>
                    <a:pt x="1442" y="4751"/>
                  </a:cubicBezTo>
                  <a:cubicBezTo>
                    <a:pt x="1454" y="4728"/>
                    <a:pt x="1406" y="4704"/>
                    <a:pt x="1370" y="4680"/>
                  </a:cubicBezTo>
                  <a:lnTo>
                    <a:pt x="1370" y="4680"/>
                  </a:lnTo>
                  <a:cubicBezTo>
                    <a:pt x="1370" y="4692"/>
                    <a:pt x="1418" y="4728"/>
                    <a:pt x="1430" y="4739"/>
                  </a:cubicBezTo>
                  <a:cubicBezTo>
                    <a:pt x="1409" y="4739"/>
                    <a:pt x="1441" y="4766"/>
                    <a:pt x="1428" y="4766"/>
                  </a:cubicBezTo>
                  <a:cubicBezTo>
                    <a:pt x="1426" y="4766"/>
                    <a:pt x="1423" y="4765"/>
                    <a:pt x="1418" y="4763"/>
                  </a:cubicBezTo>
                  <a:cubicBezTo>
                    <a:pt x="1394" y="4763"/>
                    <a:pt x="1382" y="4728"/>
                    <a:pt x="1358" y="4716"/>
                  </a:cubicBezTo>
                  <a:lnTo>
                    <a:pt x="1358" y="4716"/>
                  </a:lnTo>
                  <a:cubicBezTo>
                    <a:pt x="1346" y="4739"/>
                    <a:pt x="1406" y="4763"/>
                    <a:pt x="1394" y="4775"/>
                  </a:cubicBezTo>
                  <a:cubicBezTo>
                    <a:pt x="1382" y="4763"/>
                    <a:pt x="1382" y="4763"/>
                    <a:pt x="1370" y="4763"/>
                  </a:cubicBezTo>
                  <a:cubicBezTo>
                    <a:pt x="1358" y="4763"/>
                    <a:pt x="1370" y="4787"/>
                    <a:pt x="1394" y="4799"/>
                  </a:cubicBezTo>
                  <a:cubicBezTo>
                    <a:pt x="1381" y="4795"/>
                    <a:pt x="1373" y="4793"/>
                    <a:pt x="1367" y="4793"/>
                  </a:cubicBezTo>
                  <a:cubicBezTo>
                    <a:pt x="1348" y="4793"/>
                    <a:pt x="1358" y="4811"/>
                    <a:pt x="1348" y="4811"/>
                  </a:cubicBezTo>
                  <a:cubicBezTo>
                    <a:pt x="1344" y="4811"/>
                    <a:pt x="1337" y="4808"/>
                    <a:pt x="1323" y="4799"/>
                  </a:cubicBezTo>
                  <a:lnTo>
                    <a:pt x="1323" y="4799"/>
                  </a:lnTo>
                  <a:cubicBezTo>
                    <a:pt x="1323" y="4823"/>
                    <a:pt x="1358" y="4811"/>
                    <a:pt x="1370" y="4835"/>
                  </a:cubicBezTo>
                  <a:cubicBezTo>
                    <a:pt x="1394" y="4859"/>
                    <a:pt x="1358" y="4859"/>
                    <a:pt x="1346" y="4859"/>
                  </a:cubicBezTo>
                  <a:cubicBezTo>
                    <a:pt x="1346" y="4847"/>
                    <a:pt x="1334" y="4835"/>
                    <a:pt x="1346" y="4835"/>
                  </a:cubicBezTo>
                  <a:lnTo>
                    <a:pt x="1311" y="4811"/>
                  </a:lnTo>
                  <a:lnTo>
                    <a:pt x="1311" y="4811"/>
                  </a:lnTo>
                  <a:cubicBezTo>
                    <a:pt x="1263" y="4823"/>
                    <a:pt x="1382" y="4894"/>
                    <a:pt x="1334" y="4894"/>
                  </a:cubicBezTo>
                  <a:cubicBezTo>
                    <a:pt x="1323" y="4870"/>
                    <a:pt x="1311" y="4870"/>
                    <a:pt x="1287" y="4847"/>
                  </a:cubicBezTo>
                  <a:lnTo>
                    <a:pt x="1287" y="4847"/>
                  </a:lnTo>
                  <a:cubicBezTo>
                    <a:pt x="1287" y="4859"/>
                    <a:pt x="1263" y="4870"/>
                    <a:pt x="1299" y="4882"/>
                  </a:cubicBezTo>
                  <a:cubicBezTo>
                    <a:pt x="1299" y="4882"/>
                    <a:pt x="1287" y="4894"/>
                    <a:pt x="1275" y="4894"/>
                  </a:cubicBezTo>
                  <a:cubicBezTo>
                    <a:pt x="1275" y="4906"/>
                    <a:pt x="1287" y="4930"/>
                    <a:pt x="1311" y="4954"/>
                  </a:cubicBezTo>
                  <a:cubicBezTo>
                    <a:pt x="1303" y="4958"/>
                    <a:pt x="1295" y="4959"/>
                    <a:pt x="1287" y="4959"/>
                  </a:cubicBezTo>
                  <a:cubicBezTo>
                    <a:pt x="1271" y="4959"/>
                    <a:pt x="1255" y="4954"/>
                    <a:pt x="1239" y="4954"/>
                  </a:cubicBezTo>
                  <a:cubicBezTo>
                    <a:pt x="1239" y="5001"/>
                    <a:pt x="1180" y="4990"/>
                    <a:pt x="1192" y="5049"/>
                  </a:cubicBezTo>
                  <a:cubicBezTo>
                    <a:pt x="1168" y="5061"/>
                    <a:pt x="1251" y="5073"/>
                    <a:pt x="1227" y="5097"/>
                  </a:cubicBezTo>
                  <a:cubicBezTo>
                    <a:pt x="1204" y="5079"/>
                    <a:pt x="1195" y="5076"/>
                    <a:pt x="1187" y="5076"/>
                  </a:cubicBezTo>
                  <a:cubicBezTo>
                    <a:pt x="1183" y="5076"/>
                    <a:pt x="1180" y="5077"/>
                    <a:pt x="1175" y="5077"/>
                  </a:cubicBezTo>
                  <a:cubicBezTo>
                    <a:pt x="1171" y="5077"/>
                    <a:pt x="1165" y="5076"/>
                    <a:pt x="1156" y="5073"/>
                  </a:cubicBezTo>
                  <a:cubicBezTo>
                    <a:pt x="1108" y="5097"/>
                    <a:pt x="1156" y="5156"/>
                    <a:pt x="1108" y="5156"/>
                  </a:cubicBezTo>
                  <a:cubicBezTo>
                    <a:pt x="1096" y="5156"/>
                    <a:pt x="1084" y="5144"/>
                    <a:pt x="1084" y="5144"/>
                  </a:cubicBezTo>
                  <a:cubicBezTo>
                    <a:pt x="1061" y="5156"/>
                    <a:pt x="1061" y="5180"/>
                    <a:pt x="1037" y="5192"/>
                  </a:cubicBezTo>
                  <a:cubicBezTo>
                    <a:pt x="977" y="5192"/>
                    <a:pt x="1001" y="5251"/>
                    <a:pt x="989" y="5299"/>
                  </a:cubicBezTo>
                  <a:cubicBezTo>
                    <a:pt x="989" y="5287"/>
                    <a:pt x="965" y="5275"/>
                    <a:pt x="965" y="5275"/>
                  </a:cubicBezTo>
                  <a:cubicBezTo>
                    <a:pt x="942" y="5275"/>
                    <a:pt x="918" y="5299"/>
                    <a:pt x="953" y="5347"/>
                  </a:cubicBezTo>
                  <a:cubicBezTo>
                    <a:pt x="942" y="5344"/>
                    <a:pt x="935" y="5343"/>
                    <a:pt x="931" y="5343"/>
                  </a:cubicBezTo>
                  <a:cubicBezTo>
                    <a:pt x="917" y="5343"/>
                    <a:pt x="951" y="5359"/>
                    <a:pt x="894" y="5359"/>
                  </a:cubicBezTo>
                  <a:cubicBezTo>
                    <a:pt x="894" y="5359"/>
                    <a:pt x="894" y="5347"/>
                    <a:pt x="894" y="5347"/>
                  </a:cubicBezTo>
                  <a:cubicBezTo>
                    <a:pt x="870" y="5347"/>
                    <a:pt x="870" y="5359"/>
                    <a:pt x="858" y="5371"/>
                  </a:cubicBezTo>
                  <a:lnTo>
                    <a:pt x="823" y="5371"/>
                  </a:lnTo>
                  <a:cubicBezTo>
                    <a:pt x="846" y="5371"/>
                    <a:pt x="823" y="5382"/>
                    <a:pt x="799" y="5382"/>
                  </a:cubicBezTo>
                  <a:cubicBezTo>
                    <a:pt x="811" y="5371"/>
                    <a:pt x="799" y="5371"/>
                    <a:pt x="846" y="5359"/>
                  </a:cubicBezTo>
                  <a:cubicBezTo>
                    <a:pt x="834" y="5335"/>
                    <a:pt x="846" y="5299"/>
                    <a:pt x="834" y="5275"/>
                  </a:cubicBezTo>
                  <a:cubicBezTo>
                    <a:pt x="811" y="5275"/>
                    <a:pt x="823" y="5287"/>
                    <a:pt x="799" y="5287"/>
                  </a:cubicBezTo>
                  <a:cubicBezTo>
                    <a:pt x="763" y="5287"/>
                    <a:pt x="823" y="5275"/>
                    <a:pt x="787" y="5275"/>
                  </a:cubicBezTo>
                  <a:lnTo>
                    <a:pt x="823" y="5275"/>
                  </a:lnTo>
                  <a:cubicBezTo>
                    <a:pt x="823" y="5263"/>
                    <a:pt x="763" y="5263"/>
                    <a:pt x="739" y="5263"/>
                  </a:cubicBezTo>
                  <a:cubicBezTo>
                    <a:pt x="775" y="5263"/>
                    <a:pt x="763" y="5251"/>
                    <a:pt x="787" y="5251"/>
                  </a:cubicBezTo>
                  <a:cubicBezTo>
                    <a:pt x="787" y="5251"/>
                    <a:pt x="930" y="5228"/>
                    <a:pt x="906" y="5228"/>
                  </a:cubicBezTo>
                  <a:lnTo>
                    <a:pt x="834" y="5240"/>
                  </a:lnTo>
                  <a:cubicBezTo>
                    <a:pt x="894" y="5228"/>
                    <a:pt x="870" y="5216"/>
                    <a:pt x="930" y="5216"/>
                  </a:cubicBezTo>
                  <a:cubicBezTo>
                    <a:pt x="926" y="5212"/>
                    <a:pt x="920" y="5210"/>
                    <a:pt x="914" y="5210"/>
                  </a:cubicBezTo>
                  <a:cubicBezTo>
                    <a:pt x="902" y="5210"/>
                    <a:pt x="886" y="5216"/>
                    <a:pt x="870" y="5216"/>
                  </a:cubicBezTo>
                  <a:lnTo>
                    <a:pt x="858" y="5216"/>
                  </a:lnTo>
                  <a:cubicBezTo>
                    <a:pt x="850" y="5216"/>
                    <a:pt x="826" y="5221"/>
                    <a:pt x="822" y="5221"/>
                  </a:cubicBezTo>
                  <a:cubicBezTo>
                    <a:pt x="820" y="5221"/>
                    <a:pt x="823" y="5220"/>
                    <a:pt x="834" y="5216"/>
                  </a:cubicBezTo>
                  <a:lnTo>
                    <a:pt x="775" y="5216"/>
                  </a:lnTo>
                  <a:cubicBezTo>
                    <a:pt x="823" y="5204"/>
                    <a:pt x="775" y="5204"/>
                    <a:pt x="787" y="5204"/>
                  </a:cubicBezTo>
                  <a:lnTo>
                    <a:pt x="823" y="5204"/>
                  </a:lnTo>
                  <a:cubicBezTo>
                    <a:pt x="823" y="5192"/>
                    <a:pt x="823" y="5192"/>
                    <a:pt x="846" y="5192"/>
                  </a:cubicBezTo>
                  <a:cubicBezTo>
                    <a:pt x="851" y="5190"/>
                    <a:pt x="855" y="5189"/>
                    <a:pt x="857" y="5188"/>
                  </a:cubicBezTo>
                  <a:lnTo>
                    <a:pt x="857" y="5188"/>
                  </a:lnTo>
                  <a:cubicBezTo>
                    <a:pt x="855" y="5190"/>
                    <a:pt x="855" y="5192"/>
                    <a:pt x="870" y="5192"/>
                  </a:cubicBezTo>
                  <a:lnTo>
                    <a:pt x="882" y="5180"/>
                  </a:lnTo>
                  <a:cubicBezTo>
                    <a:pt x="858" y="5180"/>
                    <a:pt x="834" y="5180"/>
                    <a:pt x="823" y="5192"/>
                  </a:cubicBezTo>
                  <a:cubicBezTo>
                    <a:pt x="791" y="5192"/>
                    <a:pt x="759" y="5197"/>
                    <a:pt x="741" y="5197"/>
                  </a:cubicBezTo>
                  <a:cubicBezTo>
                    <a:pt x="733" y="5197"/>
                    <a:pt x="727" y="5196"/>
                    <a:pt x="727" y="5192"/>
                  </a:cubicBezTo>
                  <a:cubicBezTo>
                    <a:pt x="751" y="5180"/>
                    <a:pt x="763" y="5177"/>
                    <a:pt x="775" y="5177"/>
                  </a:cubicBezTo>
                  <a:cubicBezTo>
                    <a:pt x="787" y="5177"/>
                    <a:pt x="799" y="5180"/>
                    <a:pt x="823" y="5180"/>
                  </a:cubicBezTo>
                  <a:cubicBezTo>
                    <a:pt x="827" y="5171"/>
                    <a:pt x="810" y="5169"/>
                    <a:pt x="788" y="5169"/>
                  </a:cubicBezTo>
                  <a:cubicBezTo>
                    <a:pt x="764" y="5169"/>
                    <a:pt x="733" y="5172"/>
                    <a:pt x="716" y="5172"/>
                  </a:cubicBezTo>
                  <a:cubicBezTo>
                    <a:pt x="706" y="5172"/>
                    <a:pt x="701" y="5171"/>
                    <a:pt x="703" y="5168"/>
                  </a:cubicBezTo>
                  <a:cubicBezTo>
                    <a:pt x="709" y="5162"/>
                    <a:pt x="703" y="5162"/>
                    <a:pt x="695" y="5162"/>
                  </a:cubicBezTo>
                  <a:cubicBezTo>
                    <a:pt x="686" y="5162"/>
                    <a:pt x="674" y="5162"/>
                    <a:pt x="668" y="5156"/>
                  </a:cubicBezTo>
                  <a:cubicBezTo>
                    <a:pt x="703" y="5156"/>
                    <a:pt x="703" y="5144"/>
                    <a:pt x="739" y="5144"/>
                  </a:cubicBezTo>
                  <a:lnTo>
                    <a:pt x="763" y="5144"/>
                  </a:lnTo>
                  <a:cubicBezTo>
                    <a:pt x="755" y="5144"/>
                    <a:pt x="758" y="5139"/>
                    <a:pt x="767" y="5136"/>
                  </a:cubicBezTo>
                  <a:lnTo>
                    <a:pt x="767" y="5136"/>
                  </a:lnTo>
                  <a:cubicBezTo>
                    <a:pt x="768" y="5136"/>
                    <a:pt x="768" y="5136"/>
                    <a:pt x="769" y="5136"/>
                  </a:cubicBezTo>
                  <a:cubicBezTo>
                    <a:pt x="774" y="5136"/>
                    <a:pt x="780" y="5135"/>
                    <a:pt x="787" y="5132"/>
                  </a:cubicBezTo>
                  <a:cubicBezTo>
                    <a:pt x="779" y="5132"/>
                    <a:pt x="772" y="5134"/>
                    <a:pt x="767" y="5136"/>
                  </a:cubicBezTo>
                  <a:lnTo>
                    <a:pt x="767" y="5136"/>
                  </a:lnTo>
                  <a:cubicBezTo>
                    <a:pt x="750" y="5135"/>
                    <a:pt x="746" y="5120"/>
                    <a:pt x="727" y="5120"/>
                  </a:cubicBezTo>
                  <a:lnTo>
                    <a:pt x="692" y="5132"/>
                  </a:lnTo>
                  <a:cubicBezTo>
                    <a:pt x="680" y="5132"/>
                    <a:pt x="656" y="5120"/>
                    <a:pt x="668" y="5120"/>
                  </a:cubicBezTo>
                  <a:cubicBezTo>
                    <a:pt x="664" y="5117"/>
                    <a:pt x="657" y="5115"/>
                    <a:pt x="649" y="5115"/>
                  </a:cubicBezTo>
                  <a:cubicBezTo>
                    <a:pt x="632" y="5115"/>
                    <a:pt x="608" y="5120"/>
                    <a:pt x="584" y="5120"/>
                  </a:cubicBezTo>
                  <a:cubicBezTo>
                    <a:pt x="608" y="5109"/>
                    <a:pt x="644" y="5109"/>
                    <a:pt x="692" y="5097"/>
                  </a:cubicBezTo>
                  <a:lnTo>
                    <a:pt x="692" y="5097"/>
                  </a:lnTo>
                  <a:cubicBezTo>
                    <a:pt x="668" y="5109"/>
                    <a:pt x="680" y="5109"/>
                    <a:pt x="668" y="5109"/>
                  </a:cubicBezTo>
                  <a:cubicBezTo>
                    <a:pt x="686" y="5115"/>
                    <a:pt x="715" y="5115"/>
                    <a:pt x="738" y="5115"/>
                  </a:cubicBezTo>
                  <a:cubicBezTo>
                    <a:pt x="760" y="5115"/>
                    <a:pt x="775" y="5115"/>
                    <a:pt x="763" y="5120"/>
                  </a:cubicBezTo>
                  <a:cubicBezTo>
                    <a:pt x="811" y="5115"/>
                    <a:pt x="808" y="5115"/>
                    <a:pt x="797" y="5115"/>
                  </a:cubicBezTo>
                  <a:cubicBezTo>
                    <a:pt x="787" y="5115"/>
                    <a:pt x="769" y="5115"/>
                    <a:pt x="787" y="5109"/>
                  </a:cubicBezTo>
                  <a:lnTo>
                    <a:pt x="870" y="5109"/>
                  </a:lnTo>
                  <a:cubicBezTo>
                    <a:pt x="867" y="5106"/>
                    <a:pt x="861" y="5105"/>
                    <a:pt x="853" y="5105"/>
                  </a:cubicBezTo>
                  <a:cubicBezTo>
                    <a:pt x="839" y="5105"/>
                    <a:pt x="821" y="5108"/>
                    <a:pt x="810" y="5108"/>
                  </a:cubicBezTo>
                  <a:cubicBezTo>
                    <a:pt x="800" y="5108"/>
                    <a:pt x="797" y="5105"/>
                    <a:pt x="811" y="5097"/>
                  </a:cubicBezTo>
                  <a:cubicBezTo>
                    <a:pt x="787" y="5097"/>
                    <a:pt x="858" y="5085"/>
                    <a:pt x="858" y="5085"/>
                  </a:cubicBezTo>
                  <a:cubicBezTo>
                    <a:pt x="842" y="5085"/>
                    <a:pt x="805" y="5090"/>
                    <a:pt x="786" y="5090"/>
                  </a:cubicBezTo>
                  <a:cubicBezTo>
                    <a:pt x="776" y="5090"/>
                    <a:pt x="771" y="5089"/>
                    <a:pt x="775" y="5085"/>
                  </a:cubicBezTo>
                  <a:lnTo>
                    <a:pt x="823" y="5085"/>
                  </a:lnTo>
                  <a:cubicBezTo>
                    <a:pt x="823" y="5079"/>
                    <a:pt x="805" y="5079"/>
                    <a:pt x="787" y="5079"/>
                  </a:cubicBezTo>
                  <a:cubicBezTo>
                    <a:pt x="769" y="5079"/>
                    <a:pt x="751" y="5079"/>
                    <a:pt x="751" y="5073"/>
                  </a:cubicBezTo>
                  <a:cubicBezTo>
                    <a:pt x="739" y="5085"/>
                    <a:pt x="703" y="5085"/>
                    <a:pt x="703" y="5085"/>
                  </a:cubicBezTo>
                  <a:cubicBezTo>
                    <a:pt x="680" y="5085"/>
                    <a:pt x="668" y="5085"/>
                    <a:pt x="680" y="5073"/>
                  </a:cubicBezTo>
                  <a:lnTo>
                    <a:pt x="680" y="5073"/>
                  </a:lnTo>
                  <a:cubicBezTo>
                    <a:pt x="680" y="5073"/>
                    <a:pt x="668" y="5073"/>
                    <a:pt x="644" y="5085"/>
                  </a:cubicBezTo>
                  <a:cubicBezTo>
                    <a:pt x="620" y="5085"/>
                    <a:pt x="680" y="5085"/>
                    <a:pt x="632" y="5097"/>
                  </a:cubicBezTo>
                  <a:lnTo>
                    <a:pt x="692" y="5097"/>
                  </a:lnTo>
                  <a:cubicBezTo>
                    <a:pt x="668" y="5097"/>
                    <a:pt x="632" y="5109"/>
                    <a:pt x="608" y="5109"/>
                  </a:cubicBezTo>
                  <a:cubicBezTo>
                    <a:pt x="591" y="5111"/>
                    <a:pt x="581" y="5112"/>
                    <a:pt x="577" y="5112"/>
                  </a:cubicBezTo>
                  <a:cubicBezTo>
                    <a:pt x="566" y="5112"/>
                    <a:pt x="593" y="5105"/>
                    <a:pt x="585" y="5105"/>
                  </a:cubicBezTo>
                  <a:cubicBezTo>
                    <a:pt x="583" y="5105"/>
                    <a:pt x="576" y="5106"/>
                    <a:pt x="561" y="5109"/>
                  </a:cubicBezTo>
                  <a:lnTo>
                    <a:pt x="572" y="5109"/>
                  </a:lnTo>
                  <a:cubicBezTo>
                    <a:pt x="557" y="5113"/>
                    <a:pt x="546" y="5114"/>
                    <a:pt x="539" y="5114"/>
                  </a:cubicBezTo>
                  <a:cubicBezTo>
                    <a:pt x="525" y="5114"/>
                    <a:pt x="525" y="5109"/>
                    <a:pt x="525" y="5109"/>
                  </a:cubicBezTo>
                  <a:cubicBezTo>
                    <a:pt x="549" y="5097"/>
                    <a:pt x="561" y="5085"/>
                    <a:pt x="596" y="5085"/>
                  </a:cubicBezTo>
                  <a:lnTo>
                    <a:pt x="620" y="5085"/>
                  </a:lnTo>
                  <a:cubicBezTo>
                    <a:pt x="644" y="5085"/>
                    <a:pt x="596" y="5085"/>
                    <a:pt x="596" y="5073"/>
                  </a:cubicBezTo>
                  <a:lnTo>
                    <a:pt x="608" y="5073"/>
                  </a:lnTo>
                  <a:cubicBezTo>
                    <a:pt x="608" y="5061"/>
                    <a:pt x="584" y="5061"/>
                    <a:pt x="596" y="5061"/>
                  </a:cubicBezTo>
                  <a:lnTo>
                    <a:pt x="584" y="5061"/>
                  </a:lnTo>
                  <a:cubicBezTo>
                    <a:pt x="584" y="5061"/>
                    <a:pt x="572" y="5073"/>
                    <a:pt x="537" y="5073"/>
                  </a:cubicBezTo>
                  <a:cubicBezTo>
                    <a:pt x="513" y="5073"/>
                    <a:pt x="584" y="5061"/>
                    <a:pt x="608" y="5049"/>
                  </a:cubicBezTo>
                  <a:cubicBezTo>
                    <a:pt x="668" y="5049"/>
                    <a:pt x="608" y="5061"/>
                    <a:pt x="632" y="5061"/>
                  </a:cubicBezTo>
                  <a:cubicBezTo>
                    <a:pt x="680" y="5049"/>
                    <a:pt x="632" y="5049"/>
                    <a:pt x="668" y="5037"/>
                  </a:cubicBezTo>
                  <a:cubicBezTo>
                    <a:pt x="727" y="5037"/>
                    <a:pt x="668" y="5049"/>
                    <a:pt x="715" y="5049"/>
                  </a:cubicBezTo>
                  <a:cubicBezTo>
                    <a:pt x="727" y="5037"/>
                    <a:pt x="692" y="5037"/>
                    <a:pt x="703" y="5037"/>
                  </a:cubicBezTo>
                  <a:cubicBezTo>
                    <a:pt x="715" y="5031"/>
                    <a:pt x="721" y="5031"/>
                    <a:pt x="729" y="5031"/>
                  </a:cubicBezTo>
                  <a:cubicBezTo>
                    <a:pt x="736" y="5031"/>
                    <a:pt x="745" y="5031"/>
                    <a:pt x="763" y="5025"/>
                  </a:cubicBezTo>
                  <a:lnTo>
                    <a:pt x="775" y="5013"/>
                  </a:lnTo>
                  <a:cubicBezTo>
                    <a:pt x="779" y="5011"/>
                    <a:pt x="784" y="5010"/>
                    <a:pt x="790" y="5009"/>
                  </a:cubicBezTo>
                  <a:lnTo>
                    <a:pt x="790" y="5009"/>
                  </a:lnTo>
                  <a:cubicBezTo>
                    <a:pt x="792" y="5010"/>
                    <a:pt x="791" y="5011"/>
                    <a:pt x="787" y="5013"/>
                  </a:cubicBezTo>
                  <a:cubicBezTo>
                    <a:pt x="791" y="5011"/>
                    <a:pt x="795" y="5009"/>
                    <a:pt x="799" y="5008"/>
                  </a:cubicBezTo>
                  <a:lnTo>
                    <a:pt x="799" y="5008"/>
                  </a:lnTo>
                  <a:cubicBezTo>
                    <a:pt x="796" y="5008"/>
                    <a:pt x="793" y="5008"/>
                    <a:pt x="790" y="5009"/>
                  </a:cubicBezTo>
                  <a:lnTo>
                    <a:pt x="790" y="5009"/>
                  </a:lnTo>
                  <a:cubicBezTo>
                    <a:pt x="788" y="5008"/>
                    <a:pt x="785" y="5008"/>
                    <a:pt x="781" y="5008"/>
                  </a:cubicBezTo>
                  <a:cubicBezTo>
                    <a:pt x="762" y="5008"/>
                    <a:pt x="719" y="5013"/>
                    <a:pt x="703" y="5013"/>
                  </a:cubicBezTo>
                  <a:cubicBezTo>
                    <a:pt x="703" y="5013"/>
                    <a:pt x="703" y="5001"/>
                    <a:pt x="727" y="5001"/>
                  </a:cubicBezTo>
                  <a:cubicBezTo>
                    <a:pt x="668" y="5001"/>
                    <a:pt x="668" y="4990"/>
                    <a:pt x="620" y="4990"/>
                  </a:cubicBezTo>
                  <a:cubicBezTo>
                    <a:pt x="656" y="4990"/>
                    <a:pt x="680" y="4978"/>
                    <a:pt x="703" y="4978"/>
                  </a:cubicBezTo>
                  <a:cubicBezTo>
                    <a:pt x="715" y="4978"/>
                    <a:pt x="763" y="4966"/>
                    <a:pt x="799" y="4966"/>
                  </a:cubicBezTo>
                  <a:lnTo>
                    <a:pt x="727" y="4966"/>
                  </a:lnTo>
                  <a:cubicBezTo>
                    <a:pt x="735" y="4966"/>
                    <a:pt x="711" y="4971"/>
                    <a:pt x="705" y="4971"/>
                  </a:cubicBezTo>
                  <a:cubicBezTo>
                    <a:pt x="702" y="4971"/>
                    <a:pt x="703" y="4970"/>
                    <a:pt x="715" y="4966"/>
                  </a:cubicBezTo>
                  <a:cubicBezTo>
                    <a:pt x="739" y="4954"/>
                    <a:pt x="775" y="4954"/>
                    <a:pt x="787" y="4954"/>
                  </a:cubicBezTo>
                  <a:cubicBezTo>
                    <a:pt x="787" y="4951"/>
                    <a:pt x="784" y="4950"/>
                    <a:pt x="780" y="4950"/>
                  </a:cubicBezTo>
                  <a:cubicBezTo>
                    <a:pt x="776" y="4950"/>
                    <a:pt x="769" y="4951"/>
                    <a:pt x="763" y="4953"/>
                  </a:cubicBezTo>
                  <a:lnTo>
                    <a:pt x="763" y="4953"/>
                  </a:lnTo>
                  <a:cubicBezTo>
                    <a:pt x="762" y="4942"/>
                    <a:pt x="739" y="4942"/>
                    <a:pt x="715" y="4942"/>
                  </a:cubicBezTo>
                  <a:cubicBezTo>
                    <a:pt x="787" y="4930"/>
                    <a:pt x="703" y="4930"/>
                    <a:pt x="775" y="4930"/>
                  </a:cubicBezTo>
                  <a:cubicBezTo>
                    <a:pt x="767" y="4926"/>
                    <a:pt x="760" y="4925"/>
                    <a:pt x="754" y="4925"/>
                  </a:cubicBezTo>
                  <a:cubicBezTo>
                    <a:pt x="751" y="4925"/>
                    <a:pt x="748" y="4925"/>
                    <a:pt x="745" y="4926"/>
                  </a:cubicBezTo>
                  <a:lnTo>
                    <a:pt x="745" y="4926"/>
                  </a:lnTo>
                  <a:lnTo>
                    <a:pt x="775" y="4918"/>
                  </a:lnTo>
                  <a:cubicBezTo>
                    <a:pt x="793" y="4912"/>
                    <a:pt x="766" y="4912"/>
                    <a:pt x="739" y="4912"/>
                  </a:cubicBezTo>
                  <a:cubicBezTo>
                    <a:pt x="712" y="4912"/>
                    <a:pt x="686" y="4912"/>
                    <a:pt x="703" y="4906"/>
                  </a:cubicBezTo>
                  <a:lnTo>
                    <a:pt x="739" y="4906"/>
                  </a:lnTo>
                  <a:cubicBezTo>
                    <a:pt x="739" y="4894"/>
                    <a:pt x="751" y="4894"/>
                    <a:pt x="763" y="4894"/>
                  </a:cubicBezTo>
                  <a:cubicBezTo>
                    <a:pt x="739" y="4882"/>
                    <a:pt x="727" y="4882"/>
                    <a:pt x="703" y="4882"/>
                  </a:cubicBezTo>
                  <a:cubicBezTo>
                    <a:pt x="703" y="4882"/>
                    <a:pt x="739" y="4870"/>
                    <a:pt x="751" y="4870"/>
                  </a:cubicBezTo>
                  <a:cubicBezTo>
                    <a:pt x="715" y="4859"/>
                    <a:pt x="775" y="4835"/>
                    <a:pt x="739" y="4835"/>
                  </a:cubicBezTo>
                  <a:cubicBezTo>
                    <a:pt x="739" y="4832"/>
                    <a:pt x="737" y="4831"/>
                    <a:pt x="732" y="4831"/>
                  </a:cubicBezTo>
                  <a:cubicBezTo>
                    <a:pt x="721" y="4831"/>
                    <a:pt x="698" y="4838"/>
                    <a:pt x="686" y="4838"/>
                  </a:cubicBezTo>
                  <a:cubicBezTo>
                    <a:pt x="682" y="4838"/>
                    <a:pt x="680" y="4837"/>
                    <a:pt x="680" y="4835"/>
                  </a:cubicBezTo>
                  <a:cubicBezTo>
                    <a:pt x="727" y="4823"/>
                    <a:pt x="715" y="4823"/>
                    <a:pt x="739" y="4811"/>
                  </a:cubicBezTo>
                  <a:cubicBezTo>
                    <a:pt x="763" y="4799"/>
                    <a:pt x="692" y="4799"/>
                    <a:pt x="739" y="4775"/>
                  </a:cubicBezTo>
                  <a:lnTo>
                    <a:pt x="763" y="4775"/>
                  </a:lnTo>
                  <a:cubicBezTo>
                    <a:pt x="775" y="4763"/>
                    <a:pt x="763" y="4763"/>
                    <a:pt x="763" y="4751"/>
                  </a:cubicBezTo>
                  <a:lnTo>
                    <a:pt x="775" y="4751"/>
                  </a:lnTo>
                  <a:cubicBezTo>
                    <a:pt x="823" y="4739"/>
                    <a:pt x="763" y="4728"/>
                    <a:pt x="751" y="4716"/>
                  </a:cubicBezTo>
                  <a:lnTo>
                    <a:pt x="787" y="4716"/>
                  </a:lnTo>
                  <a:cubicBezTo>
                    <a:pt x="799" y="4704"/>
                    <a:pt x="799" y="4692"/>
                    <a:pt x="751" y="4692"/>
                  </a:cubicBezTo>
                  <a:cubicBezTo>
                    <a:pt x="781" y="4686"/>
                    <a:pt x="778" y="4686"/>
                    <a:pt x="773" y="4686"/>
                  </a:cubicBezTo>
                  <a:cubicBezTo>
                    <a:pt x="769" y="4686"/>
                    <a:pt x="763" y="4686"/>
                    <a:pt x="787" y="4680"/>
                  </a:cubicBezTo>
                  <a:cubicBezTo>
                    <a:pt x="791" y="4676"/>
                    <a:pt x="793" y="4675"/>
                    <a:pt x="795" y="4675"/>
                  </a:cubicBezTo>
                  <a:cubicBezTo>
                    <a:pt x="799" y="4675"/>
                    <a:pt x="799" y="4680"/>
                    <a:pt x="799" y="4680"/>
                  </a:cubicBezTo>
                  <a:cubicBezTo>
                    <a:pt x="811" y="4668"/>
                    <a:pt x="811" y="4668"/>
                    <a:pt x="811" y="4656"/>
                  </a:cubicBezTo>
                  <a:cubicBezTo>
                    <a:pt x="775" y="4656"/>
                    <a:pt x="703" y="4656"/>
                    <a:pt x="727" y="4644"/>
                  </a:cubicBezTo>
                  <a:cubicBezTo>
                    <a:pt x="751" y="4640"/>
                    <a:pt x="762" y="4639"/>
                    <a:pt x="767" y="4639"/>
                  </a:cubicBezTo>
                  <a:cubicBezTo>
                    <a:pt x="778" y="4639"/>
                    <a:pt x="772" y="4644"/>
                    <a:pt x="804" y="4644"/>
                  </a:cubicBezTo>
                  <a:lnTo>
                    <a:pt x="804" y="4644"/>
                  </a:lnTo>
                  <a:cubicBezTo>
                    <a:pt x="792" y="4644"/>
                    <a:pt x="779" y="4642"/>
                    <a:pt x="799" y="4632"/>
                  </a:cubicBezTo>
                  <a:lnTo>
                    <a:pt x="751" y="4632"/>
                  </a:lnTo>
                  <a:cubicBezTo>
                    <a:pt x="703" y="4632"/>
                    <a:pt x="739" y="4620"/>
                    <a:pt x="727" y="4620"/>
                  </a:cubicBezTo>
                  <a:lnTo>
                    <a:pt x="584" y="4620"/>
                  </a:lnTo>
                  <a:cubicBezTo>
                    <a:pt x="602" y="4614"/>
                    <a:pt x="617" y="4614"/>
                    <a:pt x="635" y="4614"/>
                  </a:cubicBezTo>
                  <a:cubicBezTo>
                    <a:pt x="653" y="4614"/>
                    <a:pt x="674" y="4614"/>
                    <a:pt x="703" y="4609"/>
                  </a:cubicBezTo>
                  <a:cubicBezTo>
                    <a:pt x="715" y="4609"/>
                    <a:pt x="763" y="4597"/>
                    <a:pt x="787" y="4597"/>
                  </a:cubicBezTo>
                  <a:cubicBezTo>
                    <a:pt x="799" y="4597"/>
                    <a:pt x="751" y="4597"/>
                    <a:pt x="739" y="4585"/>
                  </a:cubicBezTo>
                  <a:lnTo>
                    <a:pt x="751" y="4585"/>
                  </a:lnTo>
                  <a:cubicBezTo>
                    <a:pt x="741" y="4575"/>
                    <a:pt x="700" y="4573"/>
                    <a:pt x="698" y="4566"/>
                  </a:cubicBezTo>
                  <a:lnTo>
                    <a:pt x="698" y="4566"/>
                  </a:lnTo>
                  <a:lnTo>
                    <a:pt x="692" y="4573"/>
                  </a:lnTo>
                  <a:cubicBezTo>
                    <a:pt x="680" y="4573"/>
                    <a:pt x="680" y="4561"/>
                    <a:pt x="656" y="4561"/>
                  </a:cubicBezTo>
                  <a:cubicBezTo>
                    <a:pt x="675" y="4561"/>
                    <a:pt x="693" y="4554"/>
                    <a:pt x="706" y="4550"/>
                  </a:cubicBezTo>
                  <a:lnTo>
                    <a:pt x="706" y="4550"/>
                  </a:lnTo>
                  <a:cubicBezTo>
                    <a:pt x="696" y="4552"/>
                    <a:pt x="689" y="4552"/>
                    <a:pt x="682" y="4552"/>
                  </a:cubicBezTo>
                  <a:cubicBezTo>
                    <a:pt x="650" y="4552"/>
                    <a:pt x="653" y="4537"/>
                    <a:pt x="596" y="4537"/>
                  </a:cubicBezTo>
                  <a:lnTo>
                    <a:pt x="715" y="4537"/>
                  </a:lnTo>
                  <a:cubicBezTo>
                    <a:pt x="656" y="4537"/>
                    <a:pt x="644" y="4525"/>
                    <a:pt x="584" y="4525"/>
                  </a:cubicBezTo>
                  <a:cubicBezTo>
                    <a:pt x="620" y="4513"/>
                    <a:pt x="632" y="4513"/>
                    <a:pt x="668" y="4513"/>
                  </a:cubicBezTo>
                  <a:cubicBezTo>
                    <a:pt x="663" y="4511"/>
                    <a:pt x="654" y="4510"/>
                    <a:pt x="643" y="4510"/>
                  </a:cubicBezTo>
                  <a:cubicBezTo>
                    <a:pt x="614" y="4510"/>
                    <a:pt x="571" y="4517"/>
                    <a:pt x="549" y="4517"/>
                  </a:cubicBezTo>
                  <a:cubicBezTo>
                    <a:pt x="542" y="4517"/>
                    <a:pt x="537" y="4516"/>
                    <a:pt x="537" y="4513"/>
                  </a:cubicBezTo>
                  <a:cubicBezTo>
                    <a:pt x="561" y="4507"/>
                    <a:pt x="575" y="4507"/>
                    <a:pt x="586" y="4507"/>
                  </a:cubicBezTo>
                  <a:cubicBezTo>
                    <a:pt x="596" y="4507"/>
                    <a:pt x="602" y="4507"/>
                    <a:pt x="608" y="4501"/>
                  </a:cubicBezTo>
                  <a:lnTo>
                    <a:pt x="620" y="4501"/>
                  </a:lnTo>
                  <a:cubicBezTo>
                    <a:pt x="656" y="4497"/>
                    <a:pt x="658" y="4496"/>
                    <a:pt x="646" y="4496"/>
                  </a:cubicBezTo>
                  <a:cubicBezTo>
                    <a:pt x="621" y="4496"/>
                    <a:pt x="537" y="4501"/>
                    <a:pt x="537" y="4501"/>
                  </a:cubicBezTo>
                  <a:cubicBezTo>
                    <a:pt x="567" y="4495"/>
                    <a:pt x="578" y="4495"/>
                    <a:pt x="587" y="4495"/>
                  </a:cubicBezTo>
                  <a:cubicBezTo>
                    <a:pt x="596" y="4495"/>
                    <a:pt x="602" y="4495"/>
                    <a:pt x="620" y="4489"/>
                  </a:cubicBezTo>
                  <a:cubicBezTo>
                    <a:pt x="608" y="4489"/>
                    <a:pt x="525" y="4489"/>
                    <a:pt x="537" y="4478"/>
                  </a:cubicBezTo>
                  <a:lnTo>
                    <a:pt x="561" y="4478"/>
                  </a:lnTo>
                  <a:cubicBezTo>
                    <a:pt x="561" y="4478"/>
                    <a:pt x="572" y="4466"/>
                    <a:pt x="572" y="4454"/>
                  </a:cubicBezTo>
                  <a:lnTo>
                    <a:pt x="584" y="4454"/>
                  </a:lnTo>
                  <a:cubicBezTo>
                    <a:pt x="590" y="4448"/>
                    <a:pt x="581" y="4448"/>
                    <a:pt x="575" y="4448"/>
                  </a:cubicBezTo>
                  <a:cubicBezTo>
                    <a:pt x="570" y="4448"/>
                    <a:pt x="567" y="4448"/>
                    <a:pt x="584" y="4442"/>
                  </a:cubicBezTo>
                  <a:lnTo>
                    <a:pt x="561" y="4442"/>
                  </a:lnTo>
                  <a:cubicBezTo>
                    <a:pt x="537" y="4454"/>
                    <a:pt x="513" y="4454"/>
                    <a:pt x="549" y="4466"/>
                  </a:cubicBezTo>
                  <a:cubicBezTo>
                    <a:pt x="525" y="4466"/>
                    <a:pt x="489" y="4466"/>
                    <a:pt x="453" y="4478"/>
                  </a:cubicBezTo>
                  <a:lnTo>
                    <a:pt x="442" y="4466"/>
                  </a:lnTo>
                  <a:lnTo>
                    <a:pt x="430" y="4478"/>
                  </a:lnTo>
                  <a:lnTo>
                    <a:pt x="418" y="4478"/>
                  </a:lnTo>
                  <a:cubicBezTo>
                    <a:pt x="358" y="4501"/>
                    <a:pt x="346" y="4513"/>
                    <a:pt x="311" y="4537"/>
                  </a:cubicBezTo>
                  <a:cubicBezTo>
                    <a:pt x="382" y="4537"/>
                    <a:pt x="287" y="4549"/>
                    <a:pt x="334" y="4561"/>
                  </a:cubicBezTo>
                  <a:cubicBezTo>
                    <a:pt x="399" y="4561"/>
                    <a:pt x="357" y="4561"/>
                    <a:pt x="357" y="4570"/>
                  </a:cubicBezTo>
                  <a:lnTo>
                    <a:pt x="357" y="4570"/>
                  </a:lnTo>
                  <a:cubicBezTo>
                    <a:pt x="354" y="4568"/>
                    <a:pt x="350" y="4567"/>
                    <a:pt x="345" y="4567"/>
                  </a:cubicBezTo>
                  <a:cubicBezTo>
                    <a:pt x="330" y="4567"/>
                    <a:pt x="307" y="4573"/>
                    <a:pt x="299" y="4573"/>
                  </a:cubicBezTo>
                  <a:cubicBezTo>
                    <a:pt x="322" y="4573"/>
                    <a:pt x="322" y="4585"/>
                    <a:pt x="334" y="4585"/>
                  </a:cubicBezTo>
                  <a:cubicBezTo>
                    <a:pt x="311" y="4585"/>
                    <a:pt x="251" y="4597"/>
                    <a:pt x="299" y="4609"/>
                  </a:cubicBezTo>
                  <a:lnTo>
                    <a:pt x="263" y="4609"/>
                  </a:lnTo>
                  <a:cubicBezTo>
                    <a:pt x="263" y="4620"/>
                    <a:pt x="251" y="4620"/>
                    <a:pt x="239" y="4632"/>
                  </a:cubicBezTo>
                  <a:cubicBezTo>
                    <a:pt x="311" y="4632"/>
                    <a:pt x="263" y="4644"/>
                    <a:pt x="287" y="4644"/>
                  </a:cubicBezTo>
                  <a:cubicBezTo>
                    <a:pt x="263" y="4644"/>
                    <a:pt x="263" y="4656"/>
                    <a:pt x="251" y="4656"/>
                  </a:cubicBezTo>
                  <a:lnTo>
                    <a:pt x="299" y="4656"/>
                  </a:lnTo>
                  <a:cubicBezTo>
                    <a:pt x="346" y="4656"/>
                    <a:pt x="275" y="4668"/>
                    <a:pt x="299" y="4668"/>
                  </a:cubicBezTo>
                  <a:lnTo>
                    <a:pt x="311" y="4668"/>
                  </a:lnTo>
                  <a:cubicBezTo>
                    <a:pt x="334" y="4668"/>
                    <a:pt x="287" y="4692"/>
                    <a:pt x="251" y="4692"/>
                  </a:cubicBezTo>
                  <a:cubicBezTo>
                    <a:pt x="394" y="4728"/>
                    <a:pt x="191" y="4775"/>
                    <a:pt x="227" y="4811"/>
                  </a:cubicBezTo>
                  <a:lnTo>
                    <a:pt x="299" y="4811"/>
                  </a:lnTo>
                  <a:cubicBezTo>
                    <a:pt x="299" y="4811"/>
                    <a:pt x="299" y="4811"/>
                    <a:pt x="311" y="4799"/>
                  </a:cubicBezTo>
                  <a:lnTo>
                    <a:pt x="334" y="4799"/>
                  </a:lnTo>
                  <a:cubicBezTo>
                    <a:pt x="328" y="4805"/>
                    <a:pt x="331" y="4805"/>
                    <a:pt x="334" y="4805"/>
                  </a:cubicBezTo>
                  <a:cubicBezTo>
                    <a:pt x="337" y="4805"/>
                    <a:pt x="340" y="4805"/>
                    <a:pt x="334" y="4811"/>
                  </a:cubicBezTo>
                  <a:lnTo>
                    <a:pt x="322" y="4811"/>
                  </a:lnTo>
                  <a:lnTo>
                    <a:pt x="299" y="4835"/>
                  </a:lnTo>
                  <a:cubicBezTo>
                    <a:pt x="358" y="4835"/>
                    <a:pt x="299" y="4847"/>
                    <a:pt x="299" y="4847"/>
                  </a:cubicBezTo>
                  <a:lnTo>
                    <a:pt x="239" y="4847"/>
                  </a:lnTo>
                  <a:lnTo>
                    <a:pt x="227" y="4859"/>
                  </a:lnTo>
                  <a:lnTo>
                    <a:pt x="239" y="4859"/>
                  </a:lnTo>
                  <a:cubicBezTo>
                    <a:pt x="203" y="4859"/>
                    <a:pt x="227" y="4870"/>
                    <a:pt x="191" y="4870"/>
                  </a:cubicBezTo>
                  <a:cubicBezTo>
                    <a:pt x="168" y="4894"/>
                    <a:pt x="251" y="4882"/>
                    <a:pt x="191" y="4906"/>
                  </a:cubicBezTo>
                  <a:lnTo>
                    <a:pt x="251" y="4906"/>
                  </a:lnTo>
                  <a:cubicBezTo>
                    <a:pt x="239" y="4906"/>
                    <a:pt x="227" y="4918"/>
                    <a:pt x="215" y="4918"/>
                  </a:cubicBezTo>
                  <a:lnTo>
                    <a:pt x="239" y="4918"/>
                  </a:lnTo>
                  <a:cubicBezTo>
                    <a:pt x="168" y="4930"/>
                    <a:pt x="215" y="4930"/>
                    <a:pt x="191" y="4942"/>
                  </a:cubicBezTo>
                  <a:lnTo>
                    <a:pt x="180" y="4942"/>
                  </a:lnTo>
                  <a:cubicBezTo>
                    <a:pt x="203" y="4954"/>
                    <a:pt x="215" y="4954"/>
                    <a:pt x="215" y="4954"/>
                  </a:cubicBezTo>
                  <a:lnTo>
                    <a:pt x="179" y="4963"/>
                  </a:lnTo>
                  <a:lnTo>
                    <a:pt x="179" y="4963"/>
                  </a:lnTo>
                  <a:cubicBezTo>
                    <a:pt x="190" y="4962"/>
                    <a:pt x="206" y="4960"/>
                    <a:pt x="217" y="4960"/>
                  </a:cubicBezTo>
                  <a:cubicBezTo>
                    <a:pt x="229" y="4960"/>
                    <a:pt x="235" y="4962"/>
                    <a:pt x="227" y="4966"/>
                  </a:cubicBezTo>
                  <a:cubicBezTo>
                    <a:pt x="275" y="4966"/>
                    <a:pt x="287" y="4954"/>
                    <a:pt x="334" y="4942"/>
                  </a:cubicBezTo>
                  <a:lnTo>
                    <a:pt x="334" y="4942"/>
                  </a:lnTo>
                  <a:cubicBezTo>
                    <a:pt x="301" y="4950"/>
                    <a:pt x="291" y="4959"/>
                    <a:pt x="296" y="4959"/>
                  </a:cubicBezTo>
                  <a:cubicBezTo>
                    <a:pt x="299" y="4959"/>
                    <a:pt x="304" y="4957"/>
                    <a:pt x="311" y="4954"/>
                  </a:cubicBezTo>
                  <a:lnTo>
                    <a:pt x="311" y="4954"/>
                  </a:lnTo>
                  <a:cubicBezTo>
                    <a:pt x="334" y="4966"/>
                    <a:pt x="311" y="4966"/>
                    <a:pt x="299" y="4966"/>
                  </a:cubicBezTo>
                  <a:lnTo>
                    <a:pt x="322" y="4966"/>
                  </a:lnTo>
                  <a:cubicBezTo>
                    <a:pt x="322" y="4978"/>
                    <a:pt x="275" y="4978"/>
                    <a:pt x="251" y="4978"/>
                  </a:cubicBezTo>
                  <a:cubicBezTo>
                    <a:pt x="299" y="4978"/>
                    <a:pt x="263" y="4990"/>
                    <a:pt x="263" y="4990"/>
                  </a:cubicBezTo>
                  <a:lnTo>
                    <a:pt x="239" y="4990"/>
                  </a:lnTo>
                  <a:lnTo>
                    <a:pt x="239" y="5001"/>
                  </a:lnTo>
                  <a:cubicBezTo>
                    <a:pt x="263" y="5001"/>
                    <a:pt x="275" y="5001"/>
                    <a:pt x="251" y="5013"/>
                  </a:cubicBezTo>
                  <a:lnTo>
                    <a:pt x="227" y="5013"/>
                  </a:lnTo>
                  <a:cubicBezTo>
                    <a:pt x="251" y="5025"/>
                    <a:pt x="215" y="5025"/>
                    <a:pt x="191" y="5037"/>
                  </a:cubicBezTo>
                  <a:cubicBezTo>
                    <a:pt x="251" y="5037"/>
                    <a:pt x="108" y="5073"/>
                    <a:pt x="191" y="5073"/>
                  </a:cubicBezTo>
                  <a:lnTo>
                    <a:pt x="156" y="5073"/>
                  </a:lnTo>
                  <a:cubicBezTo>
                    <a:pt x="227" y="5073"/>
                    <a:pt x="132" y="5109"/>
                    <a:pt x="227" y="5109"/>
                  </a:cubicBezTo>
                  <a:cubicBezTo>
                    <a:pt x="195" y="5116"/>
                    <a:pt x="191" y="5117"/>
                    <a:pt x="198" y="5117"/>
                  </a:cubicBezTo>
                  <a:cubicBezTo>
                    <a:pt x="205" y="5117"/>
                    <a:pt x="225" y="5115"/>
                    <a:pt x="239" y="5115"/>
                  </a:cubicBezTo>
                  <a:cubicBezTo>
                    <a:pt x="254" y="5115"/>
                    <a:pt x="262" y="5118"/>
                    <a:pt x="239" y="5128"/>
                  </a:cubicBezTo>
                  <a:lnTo>
                    <a:pt x="239" y="5128"/>
                  </a:lnTo>
                  <a:cubicBezTo>
                    <a:pt x="239" y="5125"/>
                    <a:pt x="239" y="5123"/>
                    <a:pt x="239" y="5120"/>
                  </a:cubicBezTo>
                  <a:lnTo>
                    <a:pt x="239" y="5120"/>
                  </a:lnTo>
                  <a:lnTo>
                    <a:pt x="227" y="5132"/>
                  </a:lnTo>
                  <a:cubicBezTo>
                    <a:pt x="232" y="5131"/>
                    <a:pt x="236" y="5129"/>
                    <a:pt x="239" y="5128"/>
                  </a:cubicBezTo>
                  <a:lnTo>
                    <a:pt x="239" y="5128"/>
                  </a:lnTo>
                  <a:cubicBezTo>
                    <a:pt x="234" y="5185"/>
                    <a:pt x="182" y="5241"/>
                    <a:pt x="239" y="5275"/>
                  </a:cubicBezTo>
                  <a:lnTo>
                    <a:pt x="227" y="5275"/>
                  </a:lnTo>
                  <a:cubicBezTo>
                    <a:pt x="191" y="5359"/>
                    <a:pt x="251" y="5418"/>
                    <a:pt x="251" y="5490"/>
                  </a:cubicBezTo>
                  <a:cubicBezTo>
                    <a:pt x="275" y="5490"/>
                    <a:pt x="322" y="5478"/>
                    <a:pt x="346" y="5478"/>
                  </a:cubicBezTo>
                  <a:cubicBezTo>
                    <a:pt x="346" y="5478"/>
                    <a:pt x="346" y="5490"/>
                    <a:pt x="322" y="5490"/>
                  </a:cubicBezTo>
                  <a:cubicBezTo>
                    <a:pt x="311" y="5490"/>
                    <a:pt x="287" y="5501"/>
                    <a:pt x="275" y="5501"/>
                  </a:cubicBezTo>
                  <a:cubicBezTo>
                    <a:pt x="275" y="5501"/>
                    <a:pt x="251" y="5525"/>
                    <a:pt x="287" y="5525"/>
                  </a:cubicBezTo>
                  <a:lnTo>
                    <a:pt x="311" y="5513"/>
                  </a:lnTo>
                  <a:lnTo>
                    <a:pt x="322" y="5513"/>
                  </a:lnTo>
                  <a:cubicBezTo>
                    <a:pt x="303" y="5523"/>
                    <a:pt x="275" y="5533"/>
                    <a:pt x="259" y="5536"/>
                  </a:cubicBezTo>
                  <a:lnTo>
                    <a:pt x="259" y="5536"/>
                  </a:lnTo>
                  <a:cubicBezTo>
                    <a:pt x="272" y="5535"/>
                    <a:pt x="280" y="5534"/>
                    <a:pt x="284" y="5534"/>
                  </a:cubicBezTo>
                  <a:cubicBezTo>
                    <a:pt x="303" y="5534"/>
                    <a:pt x="224" y="5551"/>
                    <a:pt x="263" y="5561"/>
                  </a:cubicBezTo>
                  <a:cubicBezTo>
                    <a:pt x="334" y="5549"/>
                    <a:pt x="394" y="5549"/>
                    <a:pt x="453" y="5549"/>
                  </a:cubicBezTo>
                  <a:lnTo>
                    <a:pt x="430" y="5561"/>
                  </a:lnTo>
                  <a:cubicBezTo>
                    <a:pt x="430" y="5558"/>
                    <a:pt x="427" y="5558"/>
                    <a:pt x="424" y="5558"/>
                  </a:cubicBezTo>
                  <a:cubicBezTo>
                    <a:pt x="415" y="5558"/>
                    <a:pt x="397" y="5564"/>
                    <a:pt x="387" y="5564"/>
                  </a:cubicBezTo>
                  <a:cubicBezTo>
                    <a:pt x="384" y="5564"/>
                    <a:pt x="382" y="5564"/>
                    <a:pt x="382" y="5561"/>
                  </a:cubicBezTo>
                  <a:lnTo>
                    <a:pt x="382" y="5561"/>
                  </a:lnTo>
                  <a:cubicBezTo>
                    <a:pt x="358" y="5573"/>
                    <a:pt x="394" y="5573"/>
                    <a:pt x="382" y="5585"/>
                  </a:cubicBezTo>
                  <a:cubicBezTo>
                    <a:pt x="406" y="5573"/>
                    <a:pt x="430" y="5573"/>
                    <a:pt x="430" y="5573"/>
                  </a:cubicBezTo>
                  <a:lnTo>
                    <a:pt x="430" y="5573"/>
                  </a:lnTo>
                  <a:cubicBezTo>
                    <a:pt x="430" y="5573"/>
                    <a:pt x="382" y="5585"/>
                    <a:pt x="382" y="5597"/>
                  </a:cubicBezTo>
                  <a:cubicBezTo>
                    <a:pt x="346" y="5609"/>
                    <a:pt x="346" y="5609"/>
                    <a:pt x="311" y="5621"/>
                  </a:cubicBezTo>
                  <a:lnTo>
                    <a:pt x="346" y="5621"/>
                  </a:lnTo>
                  <a:cubicBezTo>
                    <a:pt x="370" y="5609"/>
                    <a:pt x="442" y="5609"/>
                    <a:pt x="430" y="5597"/>
                  </a:cubicBezTo>
                  <a:lnTo>
                    <a:pt x="430" y="5597"/>
                  </a:lnTo>
                  <a:cubicBezTo>
                    <a:pt x="453" y="5609"/>
                    <a:pt x="430" y="5609"/>
                    <a:pt x="477" y="5609"/>
                  </a:cubicBezTo>
                  <a:cubicBezTo>
                    <a:pt x="465" y="5609"/>
                    <a:pt x="513" y="5609"/>
                    <a:pt x="525" y="5597"/>
                  </a:cubicBezTo>
                  <a:lnTo>
                    <a:pt x="525" y="5597"/>
                  </a:lnTo>
                  <a:cubicBezTo>
                    <a:pt x="537" y="5609"/>
                    <a:pt x="513" y="5609"/>
                    <a:pt x="477" y="5621"/>
                  </a:cubicBezTo>
                  <a:cubicBezTo>
                    <a:pt x="477" y="5621"/>
                    <a:pt x="467" y="5626"/>
                    <a:pt x="470" y="5626"/>
                  </a:cubicBezTo>
                  <a:cubicBezTo>
                    <a:pt x="472" y="5626"/>
                    <a:pt x="477" y="5625"/>
                    <a:pt x="489" y="5621"/>
                  </a:cubicBezTo>
                  <a:lnTo>
                    <a:pt x="489" y="5621"/>
                  </a:lnTo>
                  <a:cubicBezTo>
                    <a:pt x="477" y="5632"/>
                    <a:pt x="453" y="5632"/>
                    <a:pt x="430" y="5644"/>
                  </a:cubicBezTo>
                  <a:cubicBezTo>
                    <a:pt x="403" y="5644"/>
                    <a:pt x="436" y="5624"/>
                    <a:pt x="410" y="5624"/>
                  </a:cubicBezTo>
                  <a:cubicBezTo>
                    <a:pt x="401" y="5624"/>
                    <a:pt x="385" y="5626"/>
                    <a:pt x="358" y="5632"/>
                  </a:cubicBezTo>
                  <a:lnTo>
                    <a:pt x="311" y="5632"/>
                  </a:lnTo>
                  <a:cubicBezTo>
                    <a:pt x="299" y="5644"/>
                    <a:pt x="263" y="5656"/>
                    <a:pt x="287" y="5656"/>
                  </a:cubicBezTo>
                  <a:lnTo>
                    <a:pt x="346" y="5644"/>
                  </a:lnTo>
                  <a:cubicBezTo>
                    <a:pt x="354" y="5644"/>
                    <a:pt x="373" y="5639"/>
                    <a:pt x="384" y="5639"/>
                  </a:cubicBezTo>
                  <a:cubicBezTo>
                    <a:pt x="390" y="5639"/>
                    <a:pt x="394" y="5640"/>
                    <a:pt x="394" y="5644"/>
                  </a:cubicBezTo>
                  <a:cubicBezTo>
                    <a:pt x="387" y="5644"/>
                    <a:pt x="380" y="5645"/>
                    <a:pt x="374" y="5647"/>
                  </a:cubicBezTo>
                  <a:lnTo>
                    <a:pt x="374" y="5647"/>
                  </a:lnTo>
                  <a:cubicBezTo>
                    <a:pt x="372" y="5646"/>
                    <a:pt x="371" y="5645"/>
                    <a:pt x="370" y="5644"/>
                  </a:cubicBezTo>
                  <a:cubicBezTo>
                    <a:pt x="368" y="5646"/>
                    <a:pt x="366" y="5648"/>
                    <a:pt x="365" y="5649"/>
                  </a:cubicBezTo>
                  <a:lnTo>
                    <a:pt x="365" y="5649"/>
                  </a:lnTo>
                  <a:cubicBezTo>
                    <a:pt x="368" y="5649"/>
                    <a:pt x="370" y="5648"/>
                    <a:pt x="374" y="5647"/>
                  </a:cubicBezTo>
                  <a:lnTo>
                    <a:pt x="374" y="5647"/>
                  </a:lnTo>
                  <a:cubicBezTo>
                    <a:pt x="380" y="5650"/>
                    <a:pt x="390" y="5650"/>
                    <a:pt x="401" y="5650"/>
                  </a:cubicBezTo>
                  <a:cubicBezTo>
                    <a:pt x="412" y="5650"/>
                    <a:pt x="425" y="5650"/>
                    <a:pt x="435" y="5654"/>
                  </a:cubicBezTo>
                  <a:lnTo>
                    <a:pt x="435" y="5654"/>
                  </a:lnTo>
                  <a:cubicBezTo>
                    <a:pt x="433" y="5655"/>
                    <a:pt x="431" y="5655"/>
                    <a:pt x="430" y="5656"/>
                  </a:cubicBezTo>
                  <a:cubicBezTo>
                    <a:pt x="412" y="5662"/>
                    <a:pt x="418" y="5662"/>
                    <a:pt x="425" y="5662"/>
                  </a:cubicBezTo>
                  <a:cubicBezTo>
                    <a:pt x="433" y="5662"/>
                    <a:pt x="442" y="5662"/>
                    <a:pt x="430" y="5668"/>
                  </a:cubicBezTo>
                  <a:lnTo>
                    <a:pt x="442" y="5668"/>
                  </a:lnTo>
                  <a:cubicBezTo>
                    <a:pt x="449" y="5668"/>
                    <a:pt x="452" y="5673"/>
                    <a:pt x="464" y="5673"/>
                  </a:cubicBezTo>
                  <a:cubicBezTo>
                    <a:pt x="469" y="5673"/>
                    <a:pt x="477" y="5672"/>
                    <a:pt x="489" y="5668"/>
                  </a:cubicBezTo>
                  <a:lnTo>
                    <a:pt x="501" y="5668"/>
                  </a:lnTo>
                  <a:cubicBezTo>
                    <a:pt x="513" y="5668"/>
                    <a:pt x="561" y="5668"/>
                    <a:pt x="501" y="5680"/>
                  </a:cubicBezTo>
                  <a:cubicBezTo>
                    <a:pt x="501" y="5692"/>
                    <a:pt x="477" y="5704"/>
                    <a:pt x="465" y="5704"/>
                  </a:cubicBezTo>
                  <a:lnTo>
                    <a:pt x="453" y="5716"/>
                  </a:lnTo>
                  <a:lnTo>
                    <a:pt x="406" y="5728"/>
                  </a:lnTo>
                  <a:cubicBezTo>
                    <a:pt x="418" y="5728"/>
                    <a:pt x="442" y="5728"/>
                    <a:pt x="489" y="5716"/>
                  </a:cubicBezTo>
                  <a:lnTo>
                    <a:pt x="489" y="5716"/>
                  </a:lnTo>
                  <a:cubicBezTo>
                    <a:pt x="465" y="5728"/>
                    <a:pt x="489" y="5740"/>
                    <a:pt x="513" y="5740"/>
                  </a:cubicBezTo>
                  <a:lnTo>
                    <a:pt x="525" y="5728"/>
                  </a:lnTo>
                  <a:cubicBezTo>
                    <a:pt x="525" y="5734"/>
                    <a:pt x="531" y="5734"/>
                    <a:pt x="537" y="5734"/>
                  </a:cubicBezTo>
                  <a:cubicBezTo>
                    <a:pt x="543" y="5734"/>
                    <a:pt x="549" y="5734"/>
                    <a:pt x="549" y="5740"/>
                  </a:cubicBezTo>
                  <a:lnTo>
                    <a:pt x="525" y="5740"/>
                  </a:lnTo>
                  <a:cubicBezTo>
                    <a:pt x="512" y="5748"/>
                    <a:pt x="513" y="5751"/>
                    <a:pt x="520" y="5751"/>
                  </a:cubicBezTo>
                  <a:cubicBezTo>
                    <a:pt x="527" y="5751"/>
                    <a:pt x="540" y="5748"/>
                    <a:pt x="546" y="5748"/>
                  </a:cubicBezTo>
                  <a:cubicBezTo>
                    <a:pt x="550" y="5748"/>
                    <a:pt x="551" y="5749"/>
                    <a:pt x="549" y="5752"/>
                  </a:cubicBezTo>
                  <a:lnTo>
                    <a:pt x="537" y="5752"/>
                  </a:lnTo>
                  <a:cubicBezTo>
                    <a:pt x="525" y="5763"/>
                    <a:pt x="465" y="5775"/>
                    <a:pt x="501" y="5775"/>
                  </a:cubicBezTo>
                  <a:lnTo>
                    <a:pt x="513" y="5775"/>
                  </a:lnTo>
                  <a:cubicBezTo>
                    <a:pt x="520" y="5768"/>
                    <a:pt x="531" y="5765"/>
                    <a:pt x="537" y="5764"/>
                  </a:cubicBezTo>
                  <a:lnTo>
                    <a:pt x="537" y="5764"/>
                  </a:lnTo>
                  <a:lnTo>
                    <a:pt x="537" y="5775"/>
                  </a:lnTo>
                  <a:cubicBezTo>
                    <a:pt x="549" y="5775"/>
                    <a:pt x="561" y="5775"/>
                    <a:pt x="537" y="5787"/>
                  </a:cubicBezTo>
                  <a:lnTo>
                    <a:pt x="525" y="5787"/>
                  </a:lnTo>
                  <a:cubicBezTo>
                    <a:pt x="525" y="5787"/>
                    <a:pt x="513" y="5787"/>
                    <a:pt x="501" y="5799"/>
                  </a:cubicBezTo>
                  <a:cubicBezTo>
                    <a:pt x="471" y="5811"/>
                    <a:pt x="483" y="5811"/>
                    <a:pt x="495" y="5811"/>
                  </a:cubicBezTo>
                  <a:cubicBezTo>
                    <a:pt x="507" y="5811"/>
                    <a:pt x="519" y="5811"/>
                    <a:pt x="489" y="5823"/>
                  </a:cubicBezTo>
                  <a:cubicBezTo>
                    <a:pt x="525" y="5823"/>
                    <a:pt x="537" y="5811"/>
                    <a:pt x="549" y="5811"/>
                  </a:cubicBezTo>
                  <a:cubicBezTo>
                    <a:pt x="561" y="5805"/>
                    <a:pt x="572" y="5805"/>
                    <a:pt x="583" y="5805"/>
                  </a:cubicBezTo>
                  <a:cubicBezTo>
                    <a:pt x="590" y="5805"/>
                    <a:pt x="597" y="5805"/>
                    <a:pt x="603" y="5803"/>
                  </a:cubicBezTo>
                  <a:lnTo>
                    <a:pt x="603" y="5803"/>
                  </a:lnTo>
                  <a:cubicBezTo>
                    <a:pt x="569" y="5825"/>
                    <a:pt x="534" y="5847"/>
                    <a:pt x="477" y="5859"/>
                  </a:cubicBezTo>
                  <a:cubicBezTo>
                    <a:pt x="477" y="5861"/>
                    <a:pt x="479" y="5862"/>
                    <a:pt x="481" y="5862"/>
                  </a:cubicBezTo>
                  <a:cubicBezTo>
                    <a:pt x="491" y="5862"/>
                    <a:pt x="518" y="5847"/>
                    <a:pt x="537" y="5847"/>
                  </a:cubicBezTo>
                  <a:cubicBezTo>
                    <a:pt x="537" y="5835"/>
                    <a:pt x="561" y="5835"/>
                    <a:pt x="584" y="5823"/>
                  </a:cubicBezTo>
                  <a:cubicBezTo>
                    <a:pt x="596" y="5819"/>
                    <a:pt x="606" y="5818"/>
                    <a:pt x="612" y="5818"/>
                  </a:cubicBezTo>
                  <a:cubicBezTo>
                    <a:pt x="625" y="5818"/>
                    <a:pt x="628" y="5823"/>
                    <a:pt x="620" y="5823"/>
                  </a:cubicBezTo>
                  <a:lnTo>
                    <a:pt x="572" y="5835"/>
                  </a:lnTo>
                  <a:cubicBezTo>
                    <a:pt x="596" y="5835"/>
                    <a:pt x="656" y="5823"/>
                    <a:pt x="703" y="5811"/>
                  </a:cubicBezTo>
                  <a:lnTo>
                    <a:pt x="703" y="5811"/>
                  </a:lnTo>
                  <a:cubicBezTo>
                    <a:pt x="692" y="5823"/>
                    <a:pt x="644" y="5835"/>
                    <a:pt x="608" y="5847"/>
                  </a:cubicBezTo>
                  <a:lnTo>
                    <a:pt x="620" y="5847"/>
                  </a:lnTo>
                  <a:lnTo>
                    <a:pt x="584" y="5859"/>
                  </a:lnTo>
                  <a:cubicBezTo>
                    <a:pt x="592" y="5859"/>
                    <a:pt x="611" y="5853"/>
                    <a:pt x="619" y="5853"/>
                  </a:cubicBezTo>
                  <a:cubicBezTo>
                    <a:pt x="623" y="5853"/>
                    <a:pt x="624" y="5855"/>
                    <a:pt x="620" y="5859"/>
                  </a:cubicBezTo>
                  <a:cubicBezTo>
                    <a:pt x="611" y="5862"/>
                    <a:pt x="605" y="5864"/>
                    <a:pt x="599" y="5867"/>
                  </a:cubicBezTo>
                  <a:lnTo>
                    <a:pt x="599" y="5867"/>
                  </a:lnTo>
                  <a:cubicBezTo>
                    <a:pt x="604" y="5866"/>
                    <a:pt x="608" y="5866"/>
                    <a:pt x="611" y="5866"/>
                  </a:cubicBezTo>
                  <a:cubicBezTo>
                    <a:pt x="621" y="5866"/>
                    <a:pt x="612" y="5874"/>
                    <a:pt x="620" y="5882"/>
                  </a:cubicBezTo>
                  <a:cubicBezTo>
                    <a:pt x="596" y="5882"/>
                    <a:pt x="584" y="5882"/>
                    <a:pt x="572" y="5894"/>
                  </a:cubicBezTo>
                  <a:cubicBezTo>
                    <a:pt x="584" y="5888"/>
                    <a:pt x="593" y="5885"/>
                    <a:pt x="596" y="5885"/>
                  </a:cubicBezTo>
                  <a:lnTo>
                    <a:pt x="596" y="5885"/>
                  </a:lnTo>
                  <a:cubicBezTo>
                    <a:pt x="599" y="5885"/>
                    <a:pt x="596" y="5888"/>
                    <a:pt x="584" y="5894"/>
                  </a:cubicBezTo>
                  <a:cubicBezTo>
                    <a:pt x="595" y="5891"/>
                    <a:pt x="600" y="5889"/>
                    <a:pt x="603" y="5889"/>
                  </a:cubicBezTo>
                  <a:cubicBezTo>
                    <a:pt x="608" y="5889"/>
                    <a:pt x="596" y="5898"/>
                    <a:pt x="596" y="5906"/>
                  </a:cubicBezTo>
                  <a:lnTo>
                    <a:pt x="596" y="5906"/>
                  </a:lnTo>
                  <a:cubicBezTo>
                    <a:pt x="596" y="5894"/>
                    <a:pt x="620" y="5882"/>
                    <a:pt x="656" y="5882"/>
                  </a:cubicBezTo>
                  <a:lnTo>
                    <a:pt x="692" y="5882"/>
                  </a:lnTo>
                  <a:cubicBezTo>
                    <a:pt x="701" y="5880"/>
                    <a:pt x="705" y="5879"/>
                    <a:pt x="706" y="5879"/>
                  </a:cubicBezTo>
                  <a:lnTo>
                    <a:pt x="706" y="5879"/>
                  </a:lnTo>
                  <a:cubicBezTo>
                    <a:pt x="710" y="5879"/>
                    <a:pt x="658" y="5894"/>
                    <a:pt x="668" y="5894"/>
                  </a:cubicBezTo>
                  <a:cubicBezTo>
                    <a:pt x="656" y="5900"/>
                    <a:pt x="650" y="5900"/>
                    <a:pt x="644" y="5900"/>
                  </a:cubicBezTo>
                  <a:cubicBezTo>
                    <a:pt x="638" y="5900"/>
                    <a:pt x="632" y="5900"/>
                    <a:pt x="620" y="5906"/>
                  </a:cubicBezTo>
                  <a:lnTo>
                    <a:pt x="680" y="5906"/>
                  </a:lnTo>
                  <a:cubicBezTo>
                    <a:pt x="703" y="5894"/>
                    <a:pt x="715" y="5894"/>
                    <a:pt x="727" y="5894"/>
                  </a:cubicBezTo>
                  <a:cubicBezTo>
                    <a:pt x="727" y="5899"/>
                    <a:pt x="723" y="5904"/>
                    <a:pt x="721" y="5907"/>
                  </a:cubicBezTo>
                  <a:lnTo>
                    <a:pt x="721" y="5907"/>
                  </a:lnTo>
                  <a:cubicBezTo>
                    <a:pt x="719" y="5907"/>
                    <a:pt x="717" y="5906"/>
                    <a:pt x="715" y="5906"/>
                  </a:cubicBezTo>
                  <a:cubicBezTo>
                    <a:pt x="715" y="5906"/>
                    <a:pt x="715" y="5906"/>
                    <a:pt x="715" y="5918"/>
                  </a:cubicBezTo>
                  <a:lnTo>
                    <a:pt x="680" y="5918"/>
                  </a:lnTo>
                  <a:cubicBezTo>
                    <a:pt x="703" y="5912"/>
                    <a:pt x="697" y="5912"/>
                    <a:pt x="689" y="5912"/>
                  </a:cubicBezTo>
                  <a:cubicBezTo>
                    <a:pt x="680" y="5912"/>
                    <a:pt x="668" y="5912"/>
                    <a:pt x="680" y="5906"/>
                  </a:cubicBezTo>
                  <a:lnTo>
                    <a:pt x="680" y="5906"/>
                  </a:lnTo>
                  <a:lnTo>
                    <a:pt x="632" y="5918"/>
                  </a:lnTo>
                  <a:cubicBezTo>
                    <a:pt x="648" y="5918"/>
                    <a:pt x="643" y="5923"/>
                    <a:pt x="648" y="5923"/>
                  </a:cubicBezTo>
                  <a:cubicBezTo>
                    <a:pt x="651" y="5923"/>
                    <a:pt x="656" y="5922"/>
                    <a:pt x="668" y="5918"/>
                  </a:cubicBezTo>
                  <a:lnTo>
                    <a:pt x="668" y="5918"/>
                  </a:lnTo>
                  <a:cubicBezTo>
                    <a:pt x="656" y="5924"/>
                    <a:pt x="644" y="5924"/>
                    <a:pt x="632" y="5924"/>
                  </a:cubicBezTo>
                  <a:cubicBezTo>
                    <a:pt x="620" y="5924"/>
                    <a:pt x="608" y="5924"/>
                    <a:pt x="596" y="5930"/>
                  </a:cubicBezTo>
                  <a:cubicBezTo>
                    <a:pt x="591" y="5933"/>
                    <a:pt x="591" y="5934"/>
                    <a:pt x="594" y="5934"/>
                  </a:cubicBezTo>
                  <a:cubicBezTo>
                    <a:pt x="599" y="5934"/>
                    <a:pt x="613" y="5931"/>
                    <a:pt x="619" y="5931"/>
                  </a:cubicBezTo>
                  <a:cubicBezTo>
                    <a:pt x="626" y="5931"/>
                    <a:pt x="626" y="5933"/>
                    <a:pt x="608" y="5942"/>
                  </a:cubicBezTo>
                  <a:lnTo>
                    <a:pt x="572" y="5954"/>
                  </a:lnTo>
                  <a:lnTo>
                    <a:pt x="584" y="5954"/>
                  </a:lnTo>
                  <a:cubicBezTo>
                    <a:pt x="620" y="5942"/>
                    <a:pt x="632" y="5942"/>
                    <a:pt x="644" y="5942"/>
                  </a:cubicBezTo>
                  <a:cubicBezTo>
                    <a:pt x="656" y="5942"/>
                    <a:pt x="668" y="5942"/>
                    <a:pt x="703" y="5930"/>
                  </a:cubicBezTo>
                  <a:lnTo>
                    <a:pt x="715" y="5930"/>
                  </a:lnTo>
                  <a:cubicBezTo>
                    <a:pt x="715" y="5930"/>
                    <a:pt x="715" y="5930"/>
                    <a:pt x="727" y="5942"/>
                  </a:cubicBezTo>
                  <a:cubicBezTo>
                    <a:pt x="727" y="5942"/>
                    <a:pt x="727" y="5942"/>
                    <a:pt x="727" y="5954"/>
                  </a:cubicBezTo>
                  <a:lnTo>
                    <a:pt x="739" y="5954"/>
                  </a:lnTo>
                  <a:cubicBezTo>
                    <a:pt x="739" y="5954"/>
                    <a:pt x="739" y="5966"/>
                    <a:pt x="739" y="5966"/>
                  </a:cubicBezTo>
                  <a:lnTo>
                    <a:pt x="751" y="5966"/>
                  </a:lnTo>
                  <a:cubicBezTo>
                    <a:pt x="751" y="5978"/>
                    <a:pt x="751" y="5978"/>
                    <a:pt x="751" y="5990"/>
                  </a:cubicBezTo>
                  <a:cubicBezTo>
                    <a:pt x="763" y="5990"/>
                    <a:pt x="763" y="6002"/>
                    <a:pt x="751" y="6002"/>
                  </a:cubicBezTo>
                  <a:lnTo>
                    <a:pt x="727" y="5990"/>
                  </a:lnTo>
                  <a:cubicBezTo>
                    <a:pt x="727" y="6002"/>
                    <a:pt x="703" y="6013"/>
                    <a:pt x="703" y="6025"/>
                  </a:cubicBezTo>
                  <a:lnTo>
                    <a:pt x="692" y="6025"/>
                  </a:lnTo>
                  <a:cubicBezTo>
                    <a:pt x="663" y="6025"/>
                    <a:pt x="695" y="6041"/>
                    <a:pt x="685" y="6041"/>
                  </a:cubicBezTo>
                  <a:cubicBezTo>
                    <a:pt x="682" y="6041"/>
                    <a:pt x="677" y="6040"/>
                    <a:pt x="668" y="6037"/>
                  </a:cubicBezTo>
                  <a:lnTo>
                    <a:pt x="668" y="6037"/>
                  </a:lnTo>
                  <a:lnTo>
                    <a:pt x="680" y="6061"/>
                  </a:lnTo>
                  <a:cubicBezTo>
                    <a:pt x="703" y="6061"/>
                    <a:pt x="739" y="6061"/>
                    <a:pt x="727" y="6037"/>
                  </a:cubicBezTo>
                  <a:lnTo>
                    <a:pt x="727" y="6037"/>
                  </a:lnTo>
                  <a:cubicBezTo>
                    <a:pt x="739" y="6061"/>
                    <a:pt x="799" y="6061"/>
                    <a:pt x="834" y="6085"/>
                  </a:cubicBezTo>
                  <a:lnTo>
                    <a:pt x="823" y="6073"/>
                  </a:lnTo>
                  <a:lnTo>
                    <a:pt x="823" y="6073"/>
                  </a:lnTo>
                  <a:cubicBezTo>
                    <a:pt x="845" y="6079"/>
                    <a:pt x="863" y="6081"/>
                    <a:pt x="879" y="6081"/>
                  </a:cubicBezTo>
                  <a:cubicBezTo>
                    <a:pt x="931" y="6081"/>
                    <a:pt x="955" y="6056"/>
                    <a:pt x="1001" y="6037"/>
                  </a:cubicBezTo>
                  <a:cubicBezTo>
                    <a:pt x="965" y="5978"/>
                    <a:pt x="1049" y="6013"/>
                    <a:pt x="1025" y="5966"/>
                  </a:cubicBezTo>
                  <a:cubicBezTo>
                    <a:pt x="965" y="5918"/>
                    <a:pt x="1013" y="5954"/>
                    <a:pt x="1025" y="5918"/>
                  </a:cubicBezTo>
                  <a:cubicBezTo>
                    <a:pt x="1025" y="5942"/>
                    <a:pt x="1061" y="5954"/>
                    <a:pt x="1073" y="5954"/>
                  </a:cubicBezTo>
                  <a:cubicBezTo>
                    <a:pt x="1061" y="5930"/>
                    <a:pt x="1061" y="5930"/>
                    <a:pt x="1061" y="5918"/>
                  </a:cubicBezTo>
                  <a:lnTo>
                    <a:pt x="1061" y="5918"/>
                  </a:lnTo>
                  <a:cubicBezTo>
                    <a:pt x="1069" y="5923"/>
                    <a:pt x="1083" y="5925"/>
                    <a:pt x="1095" y="5925"/>
                  </a:cubicBezTo>
                  <a:cubicBezTo>
                    <a:pt x="1117" y="5925"/>
                    <a:pt x="1135" y="5917"/>
                    <a:pt x="1120" y="5894"/>
                  </a:cubicBezTo>
                  <a:cubicBezTo>
                    <a:pt x="1144" y="5894"/>
                    <a:pt x="1132" y="5906"/>
                    <a:pt x="1144" y="5918"/>
                  </a:cubicBezTo>
                  <a:cubicBezTo>
                    <a:pt x="1149" y="5920"/>
                    <a:pt x="1152" y="5921"/>
                    <a:pt x="1154" y="5921"/>
                  </a:cubicBezTo>
                  <a:cubicBezTo>
                    <a:pt x="1162" y="5921"/>
                    <a:pt x="1136" y="5904"/>
                    <a:pt x="1138" y="5904"/>
                  </a:cubicBezTo>
                  <a:lnTo>
                    <a:pt x="1138" y="5904"/>
                  </a:lnTo>
                  <a:cubicBezTo>
                    <a:pt x="1139" y="5904"/>
                    <a:pt x="1140" y="5905"/>
                    <a:pt x="1144" y="5906"/>
                  </a:cubicBezTo>
                  <a:lnTo>
                    <a:pt x="1156" y="5906"/>
                  </a:lnTo>
                  <a:cubicBezTo>
                    <a:pt x="1168" y="5894"/>
                    <a:pt x="1192" y="5882"/>
                    <a:pt x="1215" y="5871"/>
                  </a:cubicBezTo>
                  <a:cubicBezTo>
                    <a:pt x="1156" y="5835"/>
                    <a:pt x="1204" y="5835"/>
                    <a:pt x="1192" y="5811"/>
                  </a:cubicBezTo>
                  <a:lnTo>
                    <a:pt x="1192" y="5811"/>
                  </a:lnTo>
                  <a:cubicBezTo>
                    <a:pt x="1196" y="5815"/>
                    <a:pt x="1200" y="5816"/>
                    <a:pt x="1204" y="5816"/>
                  </a:cubicBezTo>
                  <a:cubicBezTo>
                    <a:pt x="1211" y="5816"/>
                    <a:pt x="1219" y="5811"/>
                    <a:pt x="1227" y="5811"/>
                  </a:cubicBezTo>
                  <a:lnTo>
                    <a:pt x="1192" y="5775"/>
                  </a:lnTo>
                  <a:cubicBezTo>
                    <a:pt x="1182" y="5761"/>
                    <a:pt x="1186" y="5758"/>
                    <a:pt x="1193" y="5758"/>
                  </a:cubicBezTo>
                  <a:cubicBezTo>
                    <a:pt x="1199" y="5758"/>
                    <a:pt x="1208" y="5760"/>
                    <a:pt x="1215" y="5760"/>
                  </a:cubicBezTo>
                  <a:cubicBezTo>
                    <a:pt x="1222" y="5760"/>
                    <a:pt x="1227" y="5759"/>
                    <a:pt x="1227" y="5752"/>
                  </a:cubicBezTo>
                  <a:lnTo>
                    <a:pt x="1215" y="5752"/>
                  </a:lnTo>
                  <a:cubicBezTo>
                    <a:pt x="1207" y="5734"/>
                    <a:pt x="1230" y="5723"/>
                    <a:pt x="1257" y="5723"/>
                  </a:cubicBezTo>
                  <a:cubicBezTo>
                    <a:pt x="1267" y="5723"/>
                    <a:pt x="1277" y="5725"/>
                    <a:pt x="1287" y="5728"/>
                  </a:cubicBezTo>
                  <a:cubicBezTo>
                    <a:pt x="1239" y="5561"/>
                    <a:pt x="1454" y="5621"/>
                    <a:pt x="1489" y="5501"/>
                  </a:cubicBezTo>
                  <a:cubicBezTo>
                    <a:pt x="1477" y="5478"/>
                    <a:pt x="1454" y="5490"/>
                    <a:pt x="1430" y="5466"/>
                  </a:cubicBezTo>
                  <a:cubicBezTo>
                    <a:pt x="1430" y="5442"/>
                    <a:pt x="1442" y="5442"/>
                    <a:pt x="1442" y="5442"/>
                  </a:cubicBezTo>
                  <a:cubicBezTo>
                    <a:pt x="1436" y="5436"/>
                    <a:pt x="1436" y="5436"/>
                    <a:pt x="1436" y="5436"/>
                  </a:cubicBezTo>
                  <a:cubicBezTo>
                    <a:pt x="1436" y="5436"/>
                    <a:pt x="1436" y="5436"/>
                    <a:pt x="1430" y="5430"/>
                  </a:cubicBezTo>
                  <a:lnTo>
                    <a:pt x="1430" y="5454"/>
                  </a:lnTo>
                  <a:lnTo>
                    <a:pt x="1418" y="5454"/>
                  </a:lnTo>
                  <a:cubicBezTo>
                    <a:pt x="1418" y="5454"/>
                    <a:pt x="1430" y="5478"/>
                    <a:pt x="1418" y="5478"/>
                  </a:cubicBezTo>
                  <a:cubicBezTo>
                    <a:pt x="1418" y="5454"/>
                    <a:pt x="1370" y="5430"/>
                    <a:pt x="1394" y="5430"/>
                  </a:cubicBezTo>
                  <a:cubicBezTo>
                    <a:pt x="1406" y="5430"/>
                    <a:pt x="1406" y="5430"/>
                    <a:pt x="1406" y="5442"/>
                  </a:cubicBezTo>
                  <a:cubicBezTo>
                    <a:pt x="1418" y="5430"/>
                    <a:pt x="1394" y="5418"/>
                    <a:pt x="1418" y="5418"/>
                  </a:cubicBezTo>
                  <a:cubicBezTo>
                    <a:pt x="1426" y="5418"/>
                    <a:pt x="1423" y="5413"/>
                    <a:pt x="1424" y="5413"/>
                  </a:cubicBezTo>
                  <a:lnTo>
                    <a:pt x="1424" y="5413"/>
                  </a:lnTo>
                  <a:cubicBezTo>
                    <a:pt x="1424" y="5413"/>
                    <a:pt x="1426" y="5414"/>
                    <a:pt x="1430" y="5418"/>
                  </a:cubicBezTo>
                  <a:lnTo>
                    <a:pt x="1477" y="5406"/>
                  </a:lnTo>
                  <a:cubicBezTo>
                    <a:pt x="1446" y="5374"/>
                    <a:pt x="1461" y="5369"/>
                    <a:pt x="1479" y="5369"/>
                  </a:cubicBezTo>
                  <a:cubicBezTo>
                    <a:pt x="1488" y="5369"/>
                    <a:pt x="1497" y="5371"/>
                    <a:pt x="1501" y="5371"/>
                  </a:cubicBezTo>
                  <a:cubicBezTo>
                    <a:pt x="1537" y="5394"/>
                    <a:pt x="1501" y="5394"/>
                    <a:pt x="1537" y="5430"/>
                  </a:cubicBezTo>
                  <a:lnTo>
                    <a:pt x="1561" y="5442"/>
                  </a:lnTo>
                  <a:lnTo>
                    <a:pt x="1561" y="5442"/>
                  </a:lnTo>
                  <a:lnTo>
                    <a:pt x="1537" y="5418"/>
                  </a:lnTo>
                  <a:lnTo>
                    <a:pt x="1549" y="5406"/>
                  </a:lnTo>
                  <a:lnTo>
                    <a:pt x="1561" y="5406"/>
                  </a:lnTo>
                  <a:cubicBezTo>
                    <a:pt x="1549" y="5406"/>
                    <a:pt x="1537" y="5394"/>
                    <a:pt x="1549" y="5394"/>
                  </a:cubicBezTo>
                  <a:cubicBezTo>
                    <a:pt x="1561" y="5394"/>
                    <a:pt x="1561" y="5406"/>
                    <a:pt x="1561" y="5406"/>
                  </a:cubicBezTo>
                  <a:lnTo>
                    <a:pt x="1561" y="5382"/>
                  </a:lnTo>
                  <a:cubicBezTo>
                    <a:pt x="1573" y="5394"/>
                    <a:pt x="1576" y="5394"/>
                    <a:pt x="1580" y="5394"/>
                  </a:cubicBezTo>
                  <a:cubicBezTo>
                    <a:pt x="1585" y="5394"/>
                    <a:pt x="1590" y="5394"/>
                    <a:pt x="1608" y="5406"/>
                  </a:cubicBezTo>
                  <a:cubicBezTo>
                    <a:pt x="1641" y="5385"/>
                    <a:pt x="1594" y="5333"/>
                    <a:pt x="1640" y="5333"/>
                  </a:cubicBezTo>
                  <a:cubicBezTo>
                    <a:pt x="1644" y="5333"/>
                    <a:pt x="1650" y="5334"/>
                    <a:pt x="1656" y="5335"/>
                  </a:cubicBezTo>
                  <a:cubicBezTo>
                    <a:pt x="1632" y="5323"/>
                    <a:pt x="1608" y="5287"/>
                    <a:pt x="1620" y="5275"/>
                  </a:cubicBezTo>
                  <a:cubicBezTo>
                    <a:pt x="1632" y="5275"/>
                    <a:pt x="1644" y="5287"/>
                    <a:pt x="1656" y="5299"/>
                  </a:cubicBezTo>
                  <a:lnTo>
                    <a:pt x="1644" y="5275"/>
                  </a:lnTo>
                  <a:lnTo>
                    <a:pt x="1644" y="5275"/>
                  </a:lnTo>
                  <a:cubicBezTo>
                    <a:pt x="1656" y="5280"/>
                    <a:pt x="1664" y="5282"/>
                    <a:pt x="1670" y="5282"/>
                  </a:cubicBezTo>
                  <a:cubicBezTo>
                    <a:pt x="1697" y="5282"/>
                    <a:pt x="1687" y="5249"/>
                    <a:pt x="1715" y="5240"/>
                  </a:cubicBezTo>
                  <a:lnTo>
                    <a:pt x="1727" y="5251"/>
                  </a:lnTo>
                  <a:cubicBezTo>
                    <a:pt x="1715" y="5240"/>
                    <a:pt x="1704" y="5216"/>
                    <a:pt x="1727" y="5204"/>
                  </a:cubicBezTo>
                  <a:lnTo>
                    <a:pt x="1751" y="5228"/>
                  </a:lnTo>
                  <a:cubicBezTo>
                    <a:pt x="1787" y="5228"/>
                    <a:pt x="1692" y="5180"/>
                    <a:pt x="1727" y="5168"/>
                  </a:cubicBezTo>
                  <a:cubicBezTo>
                    <a:pt x="1692" y="5144"/>
                    <a:pt x="1668" y="5144"/>
                    <a:pt x="1632" y="5132"/>
                  </a:cubicBezTo>
                  <a:lnTo>
                    <a:pt x="1632" y="5132"/>
                  </a:lnTo>
                  <a:cubicBezTo>
                    <a:pt x="1643" y="5136"/>
                    <a:pt x="1652" y="5137"/>
                    <a:pt x="1660" y="5137"/>
                  </a:cubicBezTo>
                  <a:cubicBezTo>
                    <a:pt x="1678" y="5137"/>
                    <a:pt x="1685" y="5129"/>
                    <a:pt x="1668" y="5120"/>
                  </a:cubicBezTo>
                  <a:cubicBezTo>
                    <a:pt x="1662" y="5109"/>
                    <a:pt x="1662" y="5106"/>
                    <a:pt x="1665" y="5106"/>
                  </a:cubicBezTo>
                  <a:cubicBezTo>
                    <a:pt x="1668" y="5106"/>
                    <a:pt x="1674" y="5109"/>
                    <a:pt x="1680" y="5109"/>
                  </a:cubicBezTo>
                  <a:lnTo>
                    <a:pt x="1668" y="5085"/>
                  </a:lnTo>
                  <a:lnTo>
                    <a:pt x="1668" y="5085"/>
                  </a:lnTo>
                  <a:cubicBezTo>
                    <a:pt x="1680" y="5085"/>
                    <a:pt x="1715" y="5120"/>
                    <a:pt x="1727" y="5132"/>
                  </a:cubicBezTo>
                  <a:cubicBezTo>
                    <a:pt x="1704" y="5097"/>
                    <a:pt x="1739" y="5109"/>
                    <a:pt x="1751" y="5097"/>
                  </a:cubicBezTo>
                  <a:lnTo>
                    <a:pt x="1763" y="5109"/>
                  </a:lnTo>
                  <a:lnTo>
                    <a:pt x="1775" y="5097"/>
                  </a:lnTo>
                  <a:cubicBezTo>
                    <a:pt x="1763" y="5073"/>
                    <a:pt x="1763" y="5049"/>
                    <a:pt x="1787" y="5049"/>
                  </a:cubicBezTo>
                  <a:lnTo>
                    <a:pt x="1823" y="5085"/>
                  </a:lnTo>
                  <a:cubicBezTo>
                    <a:pt x="1829" y="5087"/>
                    <a:pt x="1833" y="5088"/>
                    <a:pt x="1835" y="5088"/>
                  </a:cubicBezTo>
                  <a:cubicBezTo>
                    <a:pt x="1842" y="5088"/>
                    <a:pt x="1811" y="5071"/>
                    <a:pt x="1811" y="5061"/>
                  </a:cubicBezTo>
                  <a:cubicBezTo>
                    <a:pt x="1806" y="5051"/>
                    <a:pt x="1809" y="5047"/>
                    <a:pt x="1817" y="5047"/>
                  </a:cubicBezTo>
                  <a:cubicBezTo>
                    <a:pt x="1827" y="5047"/>
                    <a:pt x="1845" y="5054"/>
                    <a:pt x="1858" y="5061"/>
                  </a:cubicBezTo>
                  <a:cubicBezTo>
                    <a:pt x="1846" y="5031"/>
                    <a:pt x="1873" y="5031"/>
                    <a:pt x="1897" y="5031"/>
                  </a:cubicBezTo>
                  <a:cubicBezTo>
                    <a:pt x="1921" y="5031"/>
                    <a:pt x="1942" y="5031"/>
                    <a:pt x="1918" y="5001"/>
                  </a:cubicBezTo>
                  <a:lnTo>
                    <a:pt x="1918" y="5001"/>
                  </a:lnTo>
                  <a:lnTo>
                    <a:pt x="1942" y="5013"/>
                  </a:lnTo>
                  <a:cubicBezTo>
                    <a:pt x="1906" y="4942"/>
                    <a:pt x="2013" y="4966"/>
                    <a:pt x="1942" y="4894"/>
                  </a:cubicBezTo>
                  <a:lnTo>
                    <a:pt x="1942" y="4894"/>
                  </a:lnTo>
                  <a:cubicBezTo>
                    <a:pt x="1954" y="4897"/>
                    <a:pt x="1963" y="4898"/>
                    <a:pt x="1969" y="4898"/>
                  </a:cubicBezTo>
                  <a:cubicBezTo>
                    <a:pt x="2021" y="4898"/>
                    <a:pt x="1921" y="4831"/>
                    <a:pt x="1965" y="4831"/>
                  </a:cubicBezTo>
                  <a:cubicBezTo>
                    <a:pt x="1966" y="4831"/>
                    <a:pt x="1967" y="4831"/>
                    <a:pt x="1969" y="4831"/>
                  </a:cubicBezTo>
                  <a:lnTo>
                    <a:pt x="1969" y="4831"/>
                  </a:lnTo>
                  <a:cubicBezTo>
                    <a:pt x="2064" y="4738"/>
                    <a:pt x="2180" y="4655"/>
                    <a:pt x="2204" y="4537"/>
                  </a:cubicBezTo>
                  <a:lnTo>
                    <a:pt x="2227" y="4549"/>
                  </a:lnTo>
                  <a:cubicBezTo>
                    <a:pt x="2370" y="4406"/>
                    <a:pt x="2430" y="4228"/>
                    <a:pt x="2561" y="4085"/>
                  </a:cubicBezTo>
                  <a:cubicBezTo>
                    <a:pt x="2549" y="4061"/>
                    <a:pt x="2501" y="4037"/>
                    <a:pt x="2489" y="4013"/>
                  </a:cubicBezTo>
                  <a:cubicBezTo>
                    <a:pt x="2497" y="4013"/>
                    <a:pt x="2505" y="4008"/>
                    <a:pt x="2513" y="4008"/>
                  </a:cubicBezTo>
                  <a:cubicBezTo>
                    <a:pt x="2517" y="4008"/>
                    <a:pt x="2521" y="4009"/>
                    <a:pt x="2525" y="4013"/>
                  </a:cubicBezTo>
                  <a:cubicBezTo>
                    <a:pt x="2537" y="4037"/>
                    <a:pt x="2561" y="4037"/>
                    <a:pt x="2561" y="4049"/>
                  </a:cubicBezTo>
                  <a:cubicBezTo>
                    <a:pt x="2573" y="4037"/>
                    <a:pt x="2620" y="4025"/>
                    <a:pt x="2597" y="3989"/>
                  </a:cubicBezTo>
                  <a:lnTo>
                    <a:pt x="2561" y="3989"/>
                  </a:lnTo>
                  <a:cubicBezTo>
                    <a:pt x="2549" y="3966"/>
                    <a:pt x="2573" y="3966"/>
                    <a:pt x="2573" y="3966"/>
                  </a:cubicBezTo>
                  <a:cubicBezTo>
                    <a:pt x="2585" y="3977"/>
                    <a:pt x="2620" y="3989"/>
                    <a:pt x="2632" y="4001"/>
                  </a:cubicBezTo>
                  <a:cubicBezTo>
                    <a:pt x="2614" y="3970"/>
                    <a:pt x="2617" y="3962"/>
                    <a:pt x="2626" y="3962"/>
                  </a:cubicBezTo>
                  <a:cubicBezTo>
                    <a:pt x="2635" y="3962"/>
                    <a:pt x="2650" y="3969"/>
                    <a:pt x="2660" y="3969"/>
                  </a:cubicBezTo>
                  <a:cubicBezTo>
                    <a:pt x="2667" y="3969"/>
                    <a:pt x="2671" y="3966"/>
                    <a:pt x="2668" y="3954"/>
                  </a:cubicBezTo>
                  <a:cubicBezTo>
                    <a:pt x="2608" y="3906"/>
                    <a:pt x="2585" y="3835"/>
                    <a:pt x="2561" y="3775"/>
                  </a:cubicBezTo>
                  <a:lnTo>
                    <a:pt x="2585" y="3775"/>
                  </a:lnTo>
                  <a:cubicBezTo>
                    <a:pt x="2573" y="3787"/>
                    <a:pt x="2632" y="3811"/>
                    <a:pt x="2608" y="3823"/>
                  </a:cubicBezTo>
                  <a:cubicBezTo>
                    <a:pt x="2644" y="3823"/>
                    <a:pt x="2632" y="3787"/>
                    <a:pt x="2644" y="3775"/>
                  </a:cubicBezTo>
                  <a:cubicBezTo>
                    <a:pt x="2632" y="3775"/>
                    <a:pt x="2608" y="3751"/>
                    <a:pt x="2608" y="3739"/>
                  </a:cubicBezTo>
                  <a:lnTo>
                    <a:pt x="2608" y="3739"/>
                  </a:lnTo>
                  <a:cubicBezTo>
                    <a:pt x="2618" y="3739"/>
                    <a:pt x="2643" y="3755"/>
                    <a:pt x="2658" y="3755"/>
                  </a:cubicBezTo>
                  <a:cubicBezTo>
                    <a:pt x="2662" y="3755"/>
                    <a:pt x="2666" y="3754"/>
                    <a:pt x="2668" y="3751"/>
                  </a:cubicBezTo>
                  <a:lnTo>
                    <a:pt x="2680" y="3775"/>
                  </a:lnTo>
                  <a:cubicBezTo>
                    <a:pt x="2684" y="3777"/>
                    <a:pt x="2687" y="3778"/>
                    <a:pt x="2689" y="3778"/>
                  </a:cubicBezTo>
                  <a:cubicBezTo>
                    <a:pt x="2695" y="3778"/>
                    <a:pt x="2680" y="3761"/>
                    <a:pt x="2680" y="3751"/>
                  </a:cubicBezTo>
                  <a:lnTo>
                    <a:pt x="2680" y="3751"/>
                  </a:lnTo>
                  <a:cubicBezTo>
                    <a:pt x="2704" y="3763"/>
                    <a:pt x="2728" y="3751"/>
                    <a:pt x="2751" y="3775"/>
                  </a:cubicBezTo>
                  <a:cubicBezTo>
                    <a:pt x="2728" y="3739"/>
                    <a:pt x="2751" y="3751"/>
                    <a:pt x="2739" y="3716"/>
                  </a:cubicBezTo>
                  <a:cubicBezTo>
                    <a:pt x="2704" y="3716"/>
                    <a:pt x="2704" y="3692"/>
                    <a:pt x="2692" y="3668"/>
                  </a:cubicBezTo>
                  <a:lnTo>
                    <a:pt x="2680" y="3703"/>
                  </a:lnTo>
                  <a:lnTo>
                    <a:pt x="2680" y="3703"/>
                  </a:lnTo>
                  <a:cubicBezTo>
                    <a:pt x="2673" y="3694"/>
                    <a:pt x="2667" y="3687"/>
                    <a:pt x="2662" y="3687"/>
                  </a:cubicBezTo>
                  <a:cubicBezTo>
                    <a:pt x="2660" y="3687"/>
                    <a:pt x="2658" y="3688"/>
                    <a:pt x="2656" y="3692"/>
                  </a:cubicBezTo>
                  <a:cubicBezTo>
                    <a:pt x="2656" y="3656"/>
                    <a:pt x="2680" y="3668"/>
                    <a:pt x="2656" y="3620"/>
                  </a:cubicBezTo>
                  <a:cubicBezTo>
                    <a:pt x="2656" y="3622"/>
                    <a:pt x="2656" y="3623"/>
                    <a:pt x="2655" y="3623"/>
                  </a:cubicBezTo>
                  <a:cubicBezTo>
                    <a:pt x="2650" y="3623"/>
                    <a:pt x="2631" y="3595"/>
                    <a:pt x="2620" y="3585"/>
                  </a:cubicBezTo>
                  <a:cubicBezTo>
                    <a:pt x="2623" y="3582"/>
                    <a:pt x="2624" y="3581"/>
                    <a:pt x="2626" y="3581"/>
                  </a:cubicBezTo>
                  <a:cubicBezTo>
                    <a:pt x="2634" y="3581"/>
                    <a:pt x="2639" y="3599"/>
                    <a:pt x="2668" y="3608"/>
                  </a:cubicBezTo>
                  <a:cubicBezTo>
                    <a:pt x="2668" y="3596"/>
                    <a:pt x="2704" y="3608"/>
                    <a:pt x="2680" y="3585"/>
                  </a:cubicBezTo>
                  <a:cubicBezTo>
                    <a:pt x="2683" y="3583"/>
                    <a:pt x="2686" y="3582"/>
                    <a:pt x="2689" y="3582"/>
                  </a:cubicBezTo>
                  <a:cubicBezTo>
                    <a:pt x="2704" y="3582"/>
                    <a:pt x="2707" y="3608"/>
                    <a:pt x="2728" y="3608"/>
                  </a:cubicBezTo>
                  <a:cubicBezTo>
                    <a:pt x="2751" y="3644"/>
                    <a:pt x="2656" y="3632"/>
                    <a:pt x="2751" y="3692"/>
                  </a:cubicBezTo>
                  <a:cubicBezTo>
                    <a:pt x="2751" y="3704"/>
                    <a:pt x="2775" y="3739"/>
                    <a:pt x="2763" y="3751"/>
                  </a:cubicBezTo>
                  <a:cubicBezTo>
                    <a:pt x="2773" y="3751"/>
                    <a:pt x="2786" y="3753"/>
                    <a:pt x="2798" y="3753"/>
                  </a:cubicBezTo>
                  <a:cubicBezTo>
                    <a:pt x="2816" y="3753"/>
                    <a:pt x="2830" y="3749"/>
                    <a:pt x="2823" y="3727"/>
                  </a:cubicBezTo>
                  <a:lnTo>
                    <a:pt x="2763" y="3692"/>
                  </a:lnTo>
                  <a:cubicBezTo>
                    <a:pt x="2775" y="3680"/>
                    <a:pt x="2739" y="3644"/>
                    <a:pt x="2751" y="3644"/>
                  </a:cubicBezTo>
                  <a:lnTo>
                    <a:pt x="2751" y="3644"/>
                  </a:lnTo>
                  <a:cubicBezTo>
                    <a:pt x="2760" y="3653"/>
                    <a:pt x="2774" y="3661"/>
                    <a:pt x="2782" y="3661"/>
                  </a:cubicBezTo>
                  <a:cubicBezTo>
                    <a:pt x="2785" y="3661"/>
                    <a:pt x="2787" y="3659"/>
                    <a:pt x="2787" y="3656"/>
                  </a:cubicBezTo>
                  <a:lnTo>
                    <a:pt x="2775" y="3656"/>
                  </a:lnTo>
                  <a:cubicBezTo>
                    <a:pt x="2775" y="3632"/>
                    <a:pt x="2739" y="3608"/>
                    <a:pt x="2751" y="3585"/>
                  </a:cubicBezTo>
                  <a:cubicBezTo>
                    <a:pt x="2728" y="3585"/>
                    <a:pt x="2704" y="3573"/>
                    <a:pt x="2668" y="3573"/>
                  </a:cubicBezTo>
                  <a:cubicBezTo>
                    <a:pt x="2650" y="3555"/>
                    <a:pt x="2650" y="3552"/>
                    <a:pt x="2656" y="3552"/>
                  </a:cubicBezTo>
                  <a:cubicBezTo>
                    <a:pt x="2659" y="3552"/>
                    <a:pt x="2664" y="3553"/>
                    <a:pt x="2668" y="3553"/>
                  </a:cubicBezTo>
                  <a:cubicBezTo>
                    <a:pt x="2672" y="3553"/>
                    <a:pt x="2677" y="3552"/>
                    <a:pt x="2680" y="3549"/>
                  </a:cubicBezTo>
                  <a:cubicBezTo>
                    <a:pt x="2680" y="3549"/>
                    <a:pt x="2680" y="3561"/>
                    <a:pt x="2692" y="3561"/>
                  </a:cubicBezTo>
                  <a:lnTo>
                    <a:pt x="2680" y="3537"/>
                  </a:lnTo>
                  <a:cubicBezTo>
                    <a:pt x="2683" y="3536"/>
                    <a:pt x="2685" y="3535"/>
                    <a:pt x="2688" y="3535"/>
                  </a:cubicBezTo>
                  <a:cubicBezTo>
                    <a:pt x="2709" y="3535"/>
                    <a:pt x="2731" y="3573"/>
                    <a:pt x="2763" y="3573"/>
                  </a:cubicBezTo>
                  <a:cubicBezTo>
                    <a:pt x="2768" y="3574"/>
                    <a:pt x="2772" y="3575"/>
                    <a:pt x="2774" y="3575"/>
                  </a:cubicBezTo>
                  <a:cubicBezTo>
                    <a:pt x="2787" y="3575"/>
                    <a:pt x="2755" y="3549"/>
                    <a:pt x="2775" y="3549"/>
                  </a:cubicBezTo>
                  <a:lnTo>
                    <a:pt x="2763" y="3549"/>
                  </a:lnTo>
                  <a:cubicBezTo>
                    <a:pt x="2763" y="3525"/>
                    <a:pt x="2775" y="3525"/>
                    <a:pt x="2751" y="3501"/>
                  </a:cubicBezTo>
                  <a:cubicBezTo>
                    <a:pt x="2763" y="3501"/>
                    <a:pt x="2751" y="3489"/>
                    <a:pt x="2751" y="3477"/>
                  </a:cubicBezTo>
                  <a:cubicBezTo>
                    <a:pt x="2742" y="3468"/>
                    <a:pt x="2726" y="3446"/>
                    <a:pt x="2745" y="3446"/>
                  </a:cubicBezTo>
                  <a:cubicBezTo>
                    <a:pt x="2751" y="3446"/>
                    <a:pt x="2761" y="3448"/>
                    <a:pt x="2775" y="3454"/>
                  </a:cubicBezTo>
                  <a:cubicBezTo>
                    <a:pt x="2781" y="3448"/>
                    <a:pt x="2790" y="3445"/>
                    <a:pt x="2799" y="3445"/>
                  </a:cubicBezTo>
                  <a:cubicBezTo>
                    <a:pt x="2808" y="3445"/>
                    <a:pt x="2817" y="3448"/>
                    <a:pt x="2823" y="3454"/>
                  </a:cubicBezTo>
                  <a:lnTo>
                    <a:pt x="2847" y="3442"/>
                  </a:lnTo>
                  <a:lnTo>
                    <a:pt x="2882" y="3477"/>
                  </a:lnTo>
                  <a:cubicBezTo>
                    <a:pt x="2882" y="3454"/>
                    <a:pt x="2858" y="3430"/>
                    <a:pt x="2835" y="3394"/>
                  </a:cubicBezTo>
                  <a:cubicBezTo>
                    <a:pt x="2870" y="3394"/>
                    <a:pt x="2870" y="3358"/>
                    <a:pt x="2858" y="3346"/>
                  </a:cubicBezTo>
                  <a:cubicBezTo>
                    <a:pt x="2858" y="3346"/>
                    <a:pt x="2858" y="3346"/>
                    <a:pt x="2858" y="3335"/>
                  </a:cubicBezTo>
                  <a:lnTo>
                    <a:pt x="2847" y="3335"/>
                  </a:lnTo>
                  <a:cubicBezTo>
                    <a:pt x="2823" y="3346"/>
                    <a:pt x="2835" y="3370"/>
                    <a:pt x="2811" y="3370"/>
                  </a:cubicBezTo>
                  <a:cubicBezTo>
                    <a:pt x="2823" y="3370"/>
                    <a:pt x="2835" y="3382"/>
                    <a:pt x="2835" y="3382"/>
                  </a:cubicBezTo>
                  <a:cubicBezTo>
                    <a:pt x="2835" y="3386"/>
                    <a:pt x="2834" y="3387"/>
                    <a:pt x="2832" y="3387"/>
                  </a:cubicBezTo>
                  <a:cubicBezTo>
                    <a:pt x="2827" y="3387"/>
                    <a:pt x="2816" y="3379"/>
                    <a:pt x="2799" y="3370"/>
                  </a:cubicBezTo>
                  <a:cubicBezTo>
                    <a:pt x="2763" y="3335"/>
                    <a:pt x="2858" y="3346"/>
                    <a:pt x="2823" y="3335"/>
                  </a:cubicBezTo>
                  <a:cubicBezTo>
                    <a:pt x="2823" y="3327"/>
                    <a:pt x="2824" y="3324"/>
                    <a:pt x="2826" y="3324"/>
                  </a:cubicBezTo>
                  <a:cubicBezTo>
                    <a:pt x="2831" y="3324"/>
                    <a:pt x="2839" y="3335"/>
                    <a:pt x="2847" y="3335"/>
                  </a:cubicBezTo>
                  <a:cubicBezTo>
                    <a:pt x="2858" y="3323"/>
                    <a:pt x="2835" y="3311"/>
                    <a:pt x="2847" y="3299"/>
                  </a:cubicBezTo>
                  <a:lnTo>
                    <a:pt x="2847" y="3299"/>
                  </a:lnTo>
                  <a:lnTo>
                    <a:pt x="2858" y="3311"/>
                  </a:lnTo>
                  <a:cubicBezTo>
                    <a:pt x="2864" y="3312"/>
                    <a:pt x="2868" y="3313"/>
                    <a:pt x="2871" y="3313"/>
                  </a:cubicBezTo>
                  <a:cubicBezTo>
                    <a:pt x="2896" y="3313"/>
                    <a:pt x="2860" y="3275"/>
                    <a:pt x="2870" y="3275"/>
                  </a:cubicBezTo>
                  <a:lnTo>
                    <a:pt x="2882" y="3275"/>
                  </a:lnTo>
                  <a:cubicBezTo>
                    <a:pt x="2890" y="3275"/>
                    <a:pt x="2919" y="3291"/>
                    <a:pt x="2927" y="3291"/>
                  </a:cubicBezTo>
                  <a:cubicBezTo>
                    <a:pt x="2931" y="3291"/>
                    <a:pt x="2930" y="3287"/>
                    <a:pt x="2918" y="3275"/>
                  </a:cubicBezTo>
                  <a:cubicBezTo>
                    <a:pt x="2930" y="3275"/>
                    <a:pt x="2918" y="3275"/>
                    <a:pt x="2918" y="3263"/>
                  </a:cubicBezTo>
                  <a:cubicBezTo>
                    <a:pt x="2914" y="3259"/>
                    <a:pt x="2909" y="3254"/>
                    <a:pt x="2906" y="3251"/>
                  </a:cubicBezTo>
                  <a:lnTo>
                    <a:pt x="2930" y="3239"/>
                  </a:lnTo>
                  <a:cubicBezTo>
                    <a:pt x="2930" y="3239"/>
                    <a:pt x="2930" y="3227"/>
                    <a:pt x="2930" y="3215"/>
                  </a:cubicBezTo>
                  <a:lnTo>
                    <a:pt x="2942" y="3227"/>
                  </a:lnTo>
                  <a:cubicBezTo>
                    <a:pt x="2946" y="3223"/>
                    <a:pt x="2948" y="3222"/>
                    <a:pt x="2951" y="3222"/>
                  </a:cubicBezTo>
                  <a:cubicBezTo>
                    <a:pt x="2955" y="3222"/>
                    <a:pt x="2958" y="3227"/>
                    <a:pt x="2966" y="3227"/>
                  </a:cubicBezTo>
                  <a:cubicBezTo>
                    <a:pt x="2974" y="3231"/>
                    <a:pt x="2980" y="3232"/>
                    <a:pt x="2985" y="3232"/>
                  </a:cubicBezTo>
                  <a:cubicBezTo>
                    <a:pt x="3008" y="3232"/>
                    <a:pt x="2980" y="3190"/>
                    <a:pt x="3013" y="3190"/>
                  </a:cubicBezTo>
                  <a:cubicBezTo>
                    <a:pt x="3017" y="3190"/>
                    <a:pt x="3021" y="3191"/>
                    <a:pt x="3025" y="3192"/>
                  </a:cubicBezTo>
                  <a:cubicBezTo>
                    <a:pt x="3001" y="3168"/>
                    <a:pt x="2978" y="3168"/>
                    <a:pt x="2966" y="3156"/>
                  </a:cubicBezTo>
                  <a:cubicBezTo>
                    <a:pt x="2954" y="3132"/>
                    <a:pt x="2942" y="3108"/>
                    <a:pt x="2942" y="3096"/>
                  </a:cubicBezTo>
                  <a:lnTo>
                    <a:pt x="2942" y="3096"/>
                  </a:lnTo>
                  <a:cubicBezTo>
                    <a:pt x="2978" y="3108"/>
                    <a:pt x="3037" y="3096"/>
                    <a:pt x="3085" y="3144"/>
                  </a:cubicBezTo>
                  <a:cubicBezTo>
                    <a:pt x="3097" y="3120"/>
                    <a:pt x="3049" y="3120"/>
                    <a:pt x="3037" y="3096"/>
                  </a:cubicBezTo>
                  <a:cubicBezTo>
                    <a:pt x="3034" y="3100"/>
                    <a:pt x="3029" y="3101"/>
                    <a:pt x="3024" y="3101"/>
                  </a:cubicBezTo>
                  <a:cubicBezTo>
                    <a:pt x="3012" y="3101"/>
                    <a:pt x="2998" y="3093"/>
                    <a:pt x="2989" y="3085"/>
                  </a:cubicBezTo>
                  <a:cubicBezTo>
                    <a:pt x="2954" y="3073"/>
                    <a:pt x="2966" y="3049"/>
                    <a:pt x="2978" y="3049"/>
                  </a:cubicBezTo>
                  <a:lnTo>
                    <a:pt x="2978" y="3049"/>
                  </a:lnTo>
                  <a:lnTo>
                    <a:pt x="3013" y="3073"/>
                  </a:lnTo>
                  <a:cubicBezTo>
                    <a:pt x="3013" y="3049"/>
                    <a:pt x="2954" y="3013"/>
                    <a:pt x="2918" y="2965"/>
                  </a:cubicBezTo>
                  <a:cubicBezTo>
                    <a:pt x="2942" y="2965"/>
                    <a:pt x="2978" y="3001"/>
                    <a:pt x="3013" y="3025"/>
                  </a:cubicBezTo>
                  <a:lnTo>
                    <a:pt x="3013" y="3001"/>
                  </a:lnTo>
                  <a:lnTo>
                    <a:pt x="3037" y="3025"/>
                  </a:lnTo>
                  <a:cubicBezTo>
                    <a:pt x="3037" y="3013"/>
                    <a:pt x="3013" y="2989"/>
                    <a:pt x="3037" y="2977"/>
                  </a:cubicBezTo>
                  <a:cubicBezTo>
                    <a:pt x="3061" y="3013"/>
                    <a:pt x="3085" y="2977"/>
                    <a:pt x="3109" y="3025"/>
                  </a:cubicBezTo>
                  <a:cubicBezTo>
                    <a:pt x="3118" y="3025"/>
                    <a:pt x="3089" y="2994"/>
                    <a:pt x="3096" y="2994"/>
                  </a:cubicBezTo>
                  <a:lnTo>
                    <a:pt x="3096" y="2994"/>
                  </a:lnTo>
                  <a:cubicBezTo>
                    <a:pt x="3098" y="2994"/>
                    <a:pt x="3101" y="2996"/>
                    <a:pt x="3109" y="3001"/>
                  </a:cubicBezTo>
                  <a:cubicBezTo>
                    <a:pt x="3100" y="2992"/>
                    <a:pt x="3094" y="2990"/>
                    <a:pt x="3090" y="2990"/>
                  </a:cubicBezTo>
                  <a:cubicBezTo>
                    <a:pt x="3086" y="2990"/>
                    <a:pt x="3083" y="2993"/>
                    <a:pt x="3079" y="2993"/>
                  </a:cubicBezTo>
                  <a:cubicBezTo>
                    <a:pt x="3078" y="2993"/>
                    <a:pt x="3075" y="2992"/>
                    <a:pt x="3073" y="2989"/>
                  </a:cubicBezTo>
                  <a:cubicBezTo>
                    <a:pt x="3025" y="2965"/>
                    <a:pt x="3073" y="2965"/>
                    <a:pt x="3061" y="2942"/>
                  </a:cubicBezTo>
                  <a:lnTo>
                    <a:pt x="3061" y="2942"/>
                  </a:lnTo>
                  <a:cubicBezTo>
                    <a:pt x="3085" y="2954"/>
                    <a:pt x="3085" y="2965"/>
                    <a:pt x="3109" y="2965"/>
                  </a:cubicBezTo>
                  <a:cubicBezTo>
                    <a:pt x="3100" y="2957"/>
                    <a:pt x="3092" y="2949"/>
                    <a:pt x="3096" y="2949"/>
                  </a:cubicBezTo>
                  <a:lnTo>
                    <a:pt x="3096" y="2949"/>
                  </a:lnTo>
                  <a:cubicBezTo>
                    <a:pt x="3098" y="2949"/>
                    <a:pt x="3102" y="2950"/>
                    <a:pt x="3109" y="2954"/>
                  </a:cubicBezTo>
                  <a:cubicBezTo>
                    <a:pt x="3085" y="2930"/>
                    <a:pt x="3109" y="2930"/>
                    <a:pt x="3120" y="2930"/>
                  </a:cubicBezTo>
                  <a:cubicBezTo>
                    <a:pt x="3109" y="2930"/>
                    <a:pt x="3085" y="2918"/>
                    <a:pt x="3061" y="2894"/>
                  </a:cubicBezTo>
                  <a:cubicBezTo>
                    <a:pt x="3049" y="2882"/>
                    <a:pt x="3049" y="2882"/>
                    <a:pt x="3061" y="2870"/>
                  </a:cubicBezTo>
                  <a:lnTo>
                    <a:pt x="3037" y="2870"/>
                  </a:lnTo>
                  <a:cubicBezTo>
                    <a:pt x="3028" y="2853"/>
                    <a:pt x="3032" y="2848"/>
                    <a:pt x="3041" y="2848"/>
                  </a:cubicBezTo>
                  <a:cubicBezTo>
                    <a:pt x="3051" y="2848"/>
                    <a:pt x="3066" y="2854"/>
                    <a:pt x="3076" y="2854"/>
                  </a:cubicBezTo>
                  <a:cubicBezTo>
                    <a:pt x="3081" y="2854"/>
                    <a:pt x="3085" y="2852"/>
                    <a:pt x="3085" y="2846"/>
                  </a:cubicBezTo>
                  <a:cubicBezTo>
                    <a:pt x="3097" y="2870"/>
                    <a:pt x="3097" y="2870"/>
                    <a:pt x="3109" y="2894"/>
                  </a:cubicBezTo>
                  <a:cubicBezTo>
                    <a:pt x="3097" y="2870"/>
                    <a:pt x="3097" y="2846"/>
                    <a:pt x="3085" y="2823"/>
                  </a:cubicBezTo>
                  <a:lnTo>
                    <a:pt x="3085" y="2823"/>
                  </a:lnTo>
                  <a:lnTo>
                    <a:pt x="3132" y="2846"/>
                  </a:lnTo>
                  <a:cubicBezTo>
                    <a:pt x="3120" y="2823"/>
                    <a:pt x="3144" y="2834"/>
                    <a:pt x="3120" y="2811"/>
                  </a:cubicBezTo>
                  <a:cubicBezTo>
                    <a:pt x="3156" y="2811"/>
                    <a:pt x="3144" y="2846"/>
                    <a:pt x="3168" y="2870"/>
                  </a:cubicBezTo>
                  <a:cubicBezTo>
                    <a:pt x="3197" y="2861"/>
                    <a:pt x="3156" y="2828"/>
                    <a:pt x="3170" y="2828"/>
                  </a:cubicBezTo>
                  <a:cubicBezTo>
                    <a:pt x="3174" y="2828"/>
                    <a:pt x="3180" y="2830"/>
                    <a:pt x="3192" y="2834"/>
                  </a:cubicBezTo>
                  <a:lnTo>
                    <a:pt x="3204" y="2858"/>
                  </a:lnTo>
                  <a:cubicBezTo>
                    <a:pt x="3216" y="2858"/>
                    <a:pt x="3204" y="2834"/>
                    <a:pt x="3228" y="2834"/>
                  </a:cubicBezTo>
                  <a:cubicBezTo>
                    <a:pt x="3224" y="2831"/>
                    <a:pt x="3221" y="2829"/>
                    <a:pt x="3219" y="2829"/>
                  </a:cubicBezTo>
                  <a:cubicBezTo>
                    <a:pt x="3216" y="2829"/>
                    <a:pt x="3216" y="2834"/>
                    <a:pt x="3216" y="2834"/>
                  </a:cubicBezTo>
                  <a:cubicBezTo>
                    <a:pt x="3180" y="2811"/>
                    <a:pt x="3180" y="2799"/>
                    <a:pt x="3168" y="2775"/>
                  </a:cubicBezTo>
                  <a:lnTo>
                    <a:pt x="3180" y="2763"/>
                  </a:lnTo>
                  <a:cubicBezTo>
                    <a:pt x="3190" y="2753"/>
                    <a:pt x="3192" y="2725"/>
                    <a:pt x="3169" y="2725"/>
                  </a:cubicBezTo>
                  <a:cubicBezTo>
                    <a:pt x="3165" y="2725"/>
                    <a:pt x="3161" y="2726"/>
                    <a:pt x="3156" y="2727"/>
                  </a:cubicBezTo>
                  <a:cubicBezTo>
                    <a:pt x="3180" y="2715"/>
                    <a:pt x="3192" y="2680"/>
                    <a:pt x="3216" y="2644"/>
                  </a:cubicBezTo>
                  <a:cubicBezTo>
                    <a:pt x="3216" y="2632"/>
                    <a:pt x="3228" y="2632"/>
                    <a:pt x="3228" y="2620"/>
                  </a:cubicBezTo>
                  <a:lnTo>
                    <a:pt x="3228" y="2620"/>
                  </a:lnTo>
                  <a:lnTo>
                    <a:pt x="3216" y="2632"/>
                  </a:lnTo>
                  <a:cubicBezTo>
                    <a:pt x="3239" y="2549"/>
                    <a:pt x="3216" y="2513"/>
                    <a:pt x="3204" y="2453"/>
                  </a:cubicBezTo>
                  <a:cubicBezTo>
                    <a:pt x="3193" y="2460"/>
                    <a:pt x="3186" y="2462"/>
                    <a:pt x="3180" y="2462"/>
                  </a:cubicBezTo>
                  <a:cubicBezTo>
                    <a:pt x="3156" y="2462"/>
                    <a:pt x="3169" y="2417"/>
                    <a:pt x="3141" y="2417"/>
                  </a:cubicBezTo>
                  <a:cubicBezTo>
                    <a:pt x="3138" y="2417"/>
                    <a:pt x="3136" y="2417"/>
                    <a:pt x="3132" y="2418"/>
                  </a:cubicBezTo>
                  <a:cubicBezTo>
                    <a:pt x="3115" y="2440"/>
                    <a:pt x="3109" y="2447"/>
                    <a:pt x="3106" y="2447"/>
                  </a:cubicBezTo>
                  <a:cubicBezTo>
                    <a:pt x="3102" y="2447"/>
                    <a:pt x="3107" y="2428"/>
                    <a:pt x="3088" y="2419"/>
                  </a:cubicBezTo>
                  <a:lnTo>
                    <a:pt x="3088" y="2419"/>
                  </a:lnTo>
                  <a:cubicBezTo>
                    <a:pt x="3089" y="2419"/>
                    <a:pt x="3091" y="2420"/>
                    <a:pt x="3092" y="2420"/>
                  </a:cubicBezTo>
                  <a:cubicBezTo>
                    <a:pt x="3111" y="2420"/>
                    <a:pt x="3120" y="2381"/>
                    <a:pt x="3120" y="2370"/>
                  </a:cubicBezTo>
                  <a:lnTo>
                    <a:pt x="3120" y="2370"/>
                  </a:lnTo>
                  <a:cubicBezTo>
                    <a:pt x="3109" y="2382"/>
                    <a:pt x="3097" y="2382"/>
                    <a:pt x="3085" y="2382"/>
                  </a:cubicBezTo>
                  <a:cubicBezTo>
                    <a:pt x="3095" y="2362"/>
                    <a:pt x="3105" y="2317"/>
                    <a:pt x="3087" y="2317"/>
                  </a:cubicBezTo>
                  <a:cubicBezTo>
                    <a:pt x="3083" y="2317"/>
                    <a:pt x="3079" y="2319"/>
                    <a:pt x="3073" y="2323"/>
                  </a:cubicBezTo>
                  <a:cubicBezTo>
                    <a:pt x="3073" y="2308"/>
                    <a:pt x="3077" y="2307"/>
                    <a:pt x="3083" y="2305"/>
                  </a:cubicBezTo>
                  <a:lnTo>
                    <a:pt x="3083" y="2305"/>
                  </a:lnTo>
                  <a:cubicBezTo>
                    <a:pt x="3083" y="2306"/>
                    <a:pt x="3084" y="2306"/>
                    <a:pt x="3084" y="2306"/>
                  </a:cubicBezTo>
                  <a:cubicBezTo>
                    <a:pt x="3085" y="2306"/>
                    <a:pt x="3086" y="2305"/>
                    <a:pt x="3087" y="2304"/>
                  </a:cubicBezTo>
                  <a:lnTo>
                    <a:pt x="3087" y="2304"/>
                  </a:lnTo>
                  <a:cubicBezTo>
                    <a:pt x="3086" y="2305"/>
                    <a:pt x="3084" y="2305"/>
                    <a:pt x="3083" y="2305"/>
                  </a:cubicBezTo>
                  <a:lnTo>
                    <a:pt x="3083" y="2305"/>
                  </a:lnTo>
                  <a:cubicBezTo>
                    <a:pt x="3082" y="2305"/>
                    <a:pt x="3083" y="2303"/>
                    <a:pt x="3085" y="2299"/>
                  </a:cubicBezTo>
                  <a:cubicBezTo>
                    <a:pt x="3085" y="2299"/>
                    <a:pt x="3097" y="2287"/>
                    <a:pt x="3097" y="2287"/>
                  </a:cubicBezTo>
                  <a:cubicBezTo>
                    <a:pt x="3073" y="2275"/>
                    <a:pt x="3073" y="2251"/>
                    <a:pt x="3061" y="2227"/>
                  </a:cubicBezTo>
                  <a:cubicBezTo>
                    <a:pt x="3044" y="2244"/>
                    <a:pt x="3035" y="2249"/>
                    <a:pt x="3029" y="2249"/>
                  </a:cubicBezTo>
                  <a:cubicBezTo>
                    <a:pt x="3019" y="2249"/>
                    <a:pt x="3017" y="2237"/>
                    <a:pt x="3008" y="2237"/>
                  </a:cubicBezTo>
                  <a:cubicBezTo>
                    <a:pt x="3006" y="2237"/>
                    <a:pt x="3004" y="2238"/>
                    <a:pt x="3001" y="2239"/>
                  </a:cubicBezTo>
                  <a:cubicBezTo>
                    <a:pt x="3013" y="2227"/>
                    <a:pt x="3001" y="2215"/>
                    <a:pt x="3013" y="2203"/>
                  </a:cubicBezTo>
                  <a:lnTo>
                    <a:pt x="3013" y="2203"/>
                  </a:lnTo>
                  <a:lnTo>
                    <a:pt x="2966" y="2227"/>
                  </a:lnTo>
                  <a:cubicBezTo>
                    <a:pt x="2960" y="2231"/>
                    <a:pt x="2956" y="2233"/>
                    <a:pt x="2954" y="2233"/>
                  </a:cubicBezTo>
                  <a:cubicBezTo>
                    <a:pt x="2945" y="2233"/>
                    <a:pt x="2966" y="2202"/>
                    <a:pt x="2950" y="2202"/>
                  </a:cubicBezTo>
                  <a:cubicBezTo>
                    <a:pt x="2948" y="2202"/>
                    <a:pt x="2945" y="2202"/>
                    <a:pt x="2942" y="2203"/>
                  </a:cubicBezTo>
                  <a:lnTo>
                    <a:pt x="2942" y="2215"/>
                  </a:lnTo>
                  <a:cubicBezTo>
                    <a:pt x="2940" y="2216"/>
                    <a:pt x="2938" y="2217"/>
                    <a:pt x="2936" y="2217"/>
                  </a:cubicBezTo>
                  <a:cubicBezTo>
                    <a:pt x="2918" y="2217"/>
                    <a:pt x="2919" y="2165"/>
                    <a:pt x="2930" y="2132"/>
                  </a:cubicBezTo>
                  <a:lnTo>
                    <a:pt x="2930" y="2132"/>
                  </a:lnTo>
                  <a:cubicBezTo>
                    <a:pt x="2916" y="2135"/>
                    <a:pt x="2903" y="2136"/>
                    <a:pt x="2892" y="2136"/>
                  </a:cubicBezTo>
                  <a:cubicBezTo>
                    <a:pt x="2765" y="2136"/>
                    <a:pt x="2837" y="1962"/>
                    <a:pt x="2728" y="1918"/>
                  </a:cubicBezTo>
                  <a:cubicBezTo>
                    <a:pt x="2704" y="1918"/>
                    <a:pt x="2704" y="1942"/>
                    <a:pt x="2680" y="1965"/>
                  </a:cubicBezTo>
                  <a:cubicBezTo>
                    <a:pt x="2680" y="1965"/>
                    <a:pt x="2680" y="1965"/>
                    <a:pt x="2668" y="1977"/>
                  </a:cubicBezTo>
                  <a:cubicBezTo>
                    <a:pt x="2676" y="1977"/>
                    <a:pt x="2684" y="1972"/>
                    <a:pt x="2688" y="1972"/>
                  </a:cubicBezTo>
                  <a:cubicBezTo>
                    <a:pt x="2690" y="1972"/>
                    <a:pt x="2692" y="1973"/>
                    <a:pt x="2692" y="1977"/>
                  </a:cubicBezTo>
                  <a:cubicBezTo>
                    <a:pt x="2683" y="1977"/>
                    <a:pt x="2661" y="1997"/>
                    <a:pt x="2650" y="1997"/>
                  </a:cubicBezTo>
                  <a:cubicBezTo>
                    <a:pt x="2646" y="1997"/>
                    <a:pt x="2644" y="1995"/>
                    <a:pt x="2644" y="1989"/>
                  </a:cubicBezTo>
                  <a:lnTo>
                    <a:pt x="2656" y="1989"/>
                  </a:lnTo>
                  <a:cubicBezTo>
                    <a:pt x="2653" y="1986"/>
                    <a:pt x="2651" y="1986"/>
                    <a:pt x="2648" y="1986"/>
                  </a:cubicBezTo>
                  <a:cubicBezTo>
                    <a:pt x="2644" y="1986"/>
                    <a:pt x="2639" y="1988"/>
                    <a:pt x="2637" y="1988"/>
                  </a:cubicBezTo>
                  <a:cubicBezTo>
                    <a:pt x="2634" y="1988"/>
                    <a:pt x="2632" y="1986"/>
                    <a:pt x="2632" y="1977"/>
                  </a:cubicBezTo>
                  <a:cubicBezTo>
                    <a:pt x="2632" y="1971"/>
                    <a:pt x="2629" y="1971"/>
                    <a:pt x="2629" y="1971"/>
                  </a:cubicBezTo>
                  <a:cubicBezTo>
                    <a:pt x="2629" y="1971"/>
                    <a:pt x="2632" y="1971"/>
                    <a:pt x="2644" y="1965"/>
                  </a:cubicBezTo>
                  <a:lnTo>
                    <a:pt x="2632" y="1918"/>
                  </a:lnTo>
                  <a:cubicBezTo>
                    <a:pt x="2619" y="1926"/>
                    <a:pt x="2610" y="1929"/>
                    <a:pt x="2603" y="1929"/>
                  </a:cubicBezTo>
                  <a:cubicBezTo>
                    <a:pt x="2582" y="1929"/>
                    <a:pt x="2597" y="1891"/>
                    <a:pt x="2597" y="1882"/>
                  </a:cubicBezTo>
                  <a:cubicBezTo>
                    <a:pt x="2607" y="1875"/>
                    <a:pt x="2614" y="1873"/>
                    <a:pt x="2618" y="1873"/>
                  </a:cubicBezTo>
                  <a:cubicBezTo>
                    <a:pt x="2623" y="1873"/>
                    <a:pt x="2626" y="1875"/>
                    <a:pt x="2630" y="1875"/>
                  </a:cubicBezTo>
                  <a:cubicBezTo>
                    <a:pt x="2636" y="1875"/>
                    <a:pt x="2642" y="1872"/>
                    <a:pt x="2656" y="1858"/>
                  </a:cubicBezTo>
                  <a:lnTo>
                    <a:pt x="2668" y="1834"/>
                  </a:lnTo>
                  <a:lnTo>
                    <a:pt x="2644" y="1858"/>
                  </a:lnTo>
                  <a:lnTo>
                    <a:pt x="2644" y="1834"/>
                  </a:lnTo>
                  <a:cubicBezTo>
                    <a:pt x="2638" y="1840"/>
                    <a:pt x="2632" y="1843"/>
                    <a:pt x="2629" y="1843"/>
                  </a:cubicBezTo>
                  <a:cubicBezTo>
                    <a:pt x="2626" y="1843"/>
                    <a:pt x="2626" y="1840"/>
                    <a:pt x="2632" y="1834"/>
                  </a:cubicBezTo>
                  <a:cubicBezTo>
                    <a:pt x="2632" y="1834"/>
                    <a:pt x="2632" y="1831"/>
                    <a:pt x="2634" y="1827"/>
                  </a:cubicBezTo>
                  <a:lnTo>
                    <a:pt x="2634" y="1827"/>
                  </a:lnTo>
                  <a:lnTo>
                    <a:pt x="2620" y="1834"/>
                  </a:lnTo>
                  <a:cubicBezTo>
                    <a:pt x="2644" y="1811"/>
                    <a:pt x="2620" y="1822"/>
                    <a:pt x="2644" y="1787"/>
                  </a:cubicBezTo>
                  <a:cubicBezTo>
                    <a:pt x="2635" y="1768"/>
                    <a:pt x="2619" y="1766"/>
                    <a:pt x="2605" y="1766"/>
                  </a:cubicBezTo>
                  <a:cubicBezTo>
                    <a:pt x="2602" y="1766"/>
                    <a:pt x="2598" y="1766"/>
                    <a:pt x="2595" y="1766"/>
                  </a:cubicBezTo>
                  <a:cubicBezTo>
                    <a:pt x="2580" y="1766"/>
                    <a:pt x="2568" y="1763"/>
                    <a:pt x="2572" y="1733"/>
                  </a:cubicBezTo>
                  <a:lnTo>
                    <a:pt x="2572" y="1733"/>
                  </a:lnTo>
                  <a:cubicBezTo>
                    <a:pt x="2567" y="1750"/>
                    <a:pt x="2540" y="1766"/>
                    <a:pt x="2529" y="1766"/>
                  </a:cubicBezTo>
                  <a:cubicBezTo>
                    <a:pt x="2527" y="1766"/>
                    <a:pt x="2525" y="1765"/>
                    <a:pt x="2525" y="1763"/>
                  </a:cubicBezTo>
                  <a:cubicBezTo>
                    <a:pt x="2525" y="1751"/>
                    <a:pt x="2525" y="1739"/>
                    <a:pt x="2537" y="1727"/>
                  </a:cubicBezTo>
                  <a:lnTo>
                    <a:pt x="2537" y="1727"/>
                  </a:lnTo>
                  <a:lnTo>
                    <a:pt x="2513" y="1739"/>
                  </a:lnTo>
                  <a:cubicBezTo>
                    <a:pt x="2549" y="1680"/>
                    <a:pt x="2501" y="1691"/>
                    <a:pt x="2501" y="1656"/>
                  </a:cubicBezTo>
                  <a:lnTo>
                    <a:pt x="2513" y="1644"/>
                  </a:lnTo>
                  <a:lnTo>
                    <a:pt x="2513" y="1644"/>
                  </a:lnTo>
                  <a:cubicBezTo>
                    <a:pt x="2496" y="1652"/>
                    <a:pt x="2480" y="1661"/>
                    <a:pt x="2471" y="1661"/>
                  </a:cubicBezTo>
                  <a:cubicBezTo>
                    <a:pt x="2468" y="1661"/>
                    <a:pt x="2466" y="1659"/>
                    <a:pt x="2466" y="1656"/>
                  </a:cubicBezTo>
                  <a:lnTo>
                    <a:pt x="2489" y="1620"/>
                  </a:lnTo>
                  <a:cubicBezTo>
                    <a:pt x="2489" y="1617"/>
                    <a:pt x="2488" y="1616"/>
                    <a:pt x="2487" y="1616"/>
                  </a:cubicBezTo>
                  <a:cubicBezTo>
                    <a:pt x="2477" y="1616"/>
                    <a:pt x="2447" y="1653"/>
                    <a:pt x="2435" y="1653"/>
                  </a:cubicBezTo>
                  <a:cubicBezTo>
                    <a:pt x="2432" y="1653"/>
                    <a:pt x="2430" y="1650"/>
                    <a:pt x="2430" y="1644"/>
                  </a:cubicBezTo>
                  <a:cubicBezTo>
                    <a:pt x="2394" y="1680"/>
                    <a:pt x="2394" y="1703"/>
                    <a:pt x="2370" y="1727"/>
                  </a:cubicBezTo>
                  <a:cubicBezTo>
                    <a:pt x="2386" y="1704"/>
                    <a:pt x="2386" y="1691"/>
                    <a:pt x="2381" y="1691"/>
                  </a:cubicBezTo>
                  <a:lnTo>
                    <a:pt x="2381" y="1691"/>
                  </a:lnTo>
                  <a:cubicBezTo>
                    <a:pt x="2379" y="1691"/>
                    <a:pt x="2375" y="1695"/>
                    <a:pt x="2370" y="1703"/>
                  </a:cubicBezTo>
                  <a:cubicBezTo>
                    <a:pt x="2347" y="1703"/>
                    <a:pt x="2358" y="1691"/>
                    <a:pt x="2358" y="1680"/>
                  </a:cubicBezTo>
                  <a:lnTo>
                    <a:pt x="2358" y="1680"/>
                  </a:lnTo>
                  <a:lnTo>
                    <a:pt x="2335" y="1691"/>
                  </a:lnTo>
                  <a:cubicBezTo>
                    <a:pt x="2323" y="1680"/>
                    <a:pt x="2370" y="1656"/>
                    <a:pt x="2382" y="1632"/>
                  </a:cubicBezTo>
                  <a:lnTo>
                    <a:pt x="2382" y="1632"/>
                  </a:lnTo>
                  <a:cubicBezTo>
                    <a:pt x="2371" y="1643"/>
                    <a:pt x="2364" y="1647"/>
                    <a:pt x="2360" y="1647"/>
                  </a:cubicBezTo>
                  <a:cubicBezTo>
                    <a:pt x="2352" y="1647"/>
                    <a:pt x="2355" y="1628"/>
                    <a:pt x="2347" y="1620"/>
                  </a:cubicBezTo>
                  <a:lnTo>
                    <a:pt x="2370" y="1608"/>
                  </a:lnTo>
                  <a:lnTo>
                    <a:pt x="2358" y="1584"/>
                  </a:lnTo>
                  <a:cubicBezTo>
                    <a:pt x="2345" y="1593"/>
                    <a:pt x="2335" y="1597"/>
                    <a:pt x="2327" y="1597"/>
                  </a:cubicBezTo>
                  <a:cubicBezTo>
                    <a:pt x="2315" y="1597"/>
                    <a:pt x="2311" y="1587"/>
                    <a:pt x="2311" y="1572"/>
                  </a:cubicBezTo>
                  <a:lnTo>
                    <a:pt x="2347" y="1537"/>
                  </a:lnTo>
                  <a:cubicBezTo>
                    <a:pt x="2350" y="1527"/>
                    <a:pt x="2350" y="1523"/>
                    <a:pt x="2349" y="1523"/>
                  </a:cubicBezTo>
                  <a:lnTo>
                    <a:pt x="2349" y="1523"/>
                  </a:lnTo>
                  <a:cubicBezTo>
                    <a:pt x="2346" y="1523"/>
                    <a:pt x="2331" y="1549"/>
                    <a:pt x="2323" y="1549"/>
                  </a:cubicBezTo>
                  <a:cubicBezTo>
                    <a:pt x="2319" y="1550"/>
                    <a:pt x="2317" y="1551"/>
                    <a:pt x="2315" y="1551"/>
                  </a:cubicBezTo>
                  <a:cubicBezTo>
                    <a:pt x="2302" y="1551"/>
                    <a:pt x="2312" y="1522"/>
                    <a:pt x="2323" y="1501"/>
                  </a:cubicBezTo>
                  <a:lnTo>
                    <a:pt x="2323" y="1501"/>
                  </a:lnTo>
                  <a:cubicBezTo>
                    <a:pt x="2319" y="1503"/>
                    <a:pt x="2315" y="1504"/>
                    <a:pt x="2313" y="1504"/>
                  </a:cubicBezTo>
                  <a:cubicBezTo>
                    <a:pt x="2289" y="1504"/>
                    <a:pt x="2316" y="1431"/>
                    <a:pt x="2288" y="1431"/>
                  </a:cubicBezTo>
                  <a:cubicBezTo>
                    <a:pt x="2282" y="1431"/>
                    <a:pt x="2274" y="1434"/>
                    <a:pt x="2263" y="1441"/>
                  </a:cubicBezTo>
                  <a:lnTo>
                    <a:pt x="2287" y="1418"/>
                  </a:lnTo>
                  <a:lnTo>
                    <a:pt x="2287" y="1418"/>
                  </a:lnTo>
                  <a:cubicBezTo>
                    <a:pt x="2279" y="1420"/>
                    <a:pt x="2272" y="1422"/>
                    <a:pt x="2266" y="1422"/>
                  </a:cubicBezTo>
                  <a:cubicBezTo>
                    <a:pt x="2232" y="1422"/>
                    <a:pt x="2236" y="1380"/>
                    <a:pt x="2206" y="1380"/>
                  </a:cubicBezTo>
                  <a:cubicBezTo>
                    <a:pt x="2197" y="1380"/>
                    <a:pt x="2185" y="1384"/>
                    <a:pt x="2168" y="1394"/>
                  </a:cubicBezTo>
                  <a:cubicBezTo>
                    <a:pt x="2177" y="1366"/>
                    <a:pt x="2176" y="1356"/>
                    <a:pt x="2170" y="1356"/>
                  </a:cubicBezTo>
                  <a:cubicBezTo>
                    <a:pt x="2157" y="1356"/>
                    <a:pt x="2128" y="1389"/>
                    <a:pt x="2117" y="1389"/>
                  </a:cubicBezTo>
                  <a:cubicBezTo>
                    <a:pt x="2112" y="1389"/>
                    <a:pt x="2112" y="1381"/>
                    <a:pt x="2120" y="1358"/>
                  </a:cubicBezTo>
                  <a:lnTo>
                    <a:pt x="2120" y="1358"/>
                  </a:lnTo>
                  <a:lnTo>
                    <a:pt x="2108" y="1370"/>
                  </a:lnTo>
                  <a:cubicBezTo>
                    <a:pt x="2025" y="1275"/>
                    <a:pt x="1954" y="1144"/>
                    <a:pt x="1835" y="1108"/>
                  </a:cubicBezTo>
                  <a:lnTo>
                    <a:pt x="1846" y="1096"/>
                  </a:lnTo>
                  <a:cubicBezTo>
                    <a:pt x="1727" y="941"/>
                    <a:pt x="1549" y="858"/>
                    <a:pt x="1418" y="727"/>
                  </a:cubicBezTo>
                  <a:cubicBezTo>
                    <a:pt x="1394" y="727"/>
                    <a:pt x="1370" y="775"/>
                    <a:pt x="1334" y="787"/>
                  </a:cubicBezTo>
                  <a:cubicBezTo>
                    <a:pt x="1334" y="775"/>
                    <a:pt x="1323" y="775"/>
                    <a:pt x="1334" y="751"/>
                  </a:cubicBezTo>
                  <a:cubicBezTo>
                    <a:pt x="1358" y="751"/>
                    <a:pt x="1370" y="727"/>
                    <a:pt x="1382" y="715"/>
                  </a:cubicBezTo>
                  <a:cubicBezTo>
                    <a:pt x="1362" y="705"/>
                    <a:pt x="1359" y="677"/>
                    <a:pt x="1336" y="677"/>
                  </a:cubicBezTo>
                  <a:cubicBezTo>
                    <a:pt x="1332" y="677"/>
                    <a:pt x="1328" y="678"/>
                    <a:pt x="1323" y="679"/>
                  </a:cubicBezTo>
                  <a:lnTo>
                    <a:pt x="1311" y="715"/>
                  </a:lnTo>
                  <a:cubicBezTo>
                    <a:pt x="1308" y="718"/>
                    <a:pt x="1306" y="719"/>
                    <a:pt x="1305" y="719"/>
                  </a:cubicBezTo>
                  <a:cubicBezTo>
                    <a:pt x="1298" y="719"/>
                    <a:pt x="1296" y="703"/>
                    <a:pt x="1287" y="703"/>
                  </a:cubicBezTo>
                  <a:cubicBezTo>
                    <a:pt x="1297" y="693"/>
                    <a:pt x="1316" y="666"/>
                    <a:pt x="1328" y="658"/>
                  </a:cubicBezTo>
                  <a:lnTo>
                    <a:pt x="1328" y="658"/>
                  </a:lnTo>
                  <a:cubicBezTo>
                    <a:pt x="1316" y="662"/>
                    <a:pt x="1308" y="664"/>
                    <a:pt x="1302" y="664"/>
                  </a:cubicBezTo>
                  <a:cubicBezTo>
                    <a:pt x="1269" y="664"/>
                    <a:pt x="1319" y="607"/>
                    <a:pt x="1294" y="607"/>
                  </a:cubicBezTo>
                  <a:cubicBezTo>
                    <a:pt x="1292" y="607"/>
                    <a:pt x="1290" y="607"/>
                    <a:pt x="1287" y="608"/>
                  </a:cubicBezTo>
                  <a:cubicBezTo>
                    <a:pt x="1227" y="656"/>
                    <a:pt x="1156" y="679"/>
                    <a:pt x="1108" y="703"/>
                  </a:cubicBezTo>
                  <a:lnTo>
                    <a:pt x="1108" y="679"/>
                  </a:lnTo>
                  <a:cubicBezTo>
                    <a:pt x="1110" y="681"/>
                    <a:pt x="1111" y="681"/>
                    <a:pt x="1113" y="681"/>
                  </a:cubicBezTo>
                  <a:cubicBezTo>
                    <a:pt x="1124" y="681"/>
                    <a:pt x="1140" y="654"/>
                    <a:pt x="1151" y="654"/>
                  </a:cubicBezTo>
                  <a:cubicBezTo>
                    <a:pt x="1153" y="654"/>
                    <a:pt x="1155" y="654"/>
                    <a:pt x="1156" y="656"/>
                  </a:cubicBezTo>
                  <a:cubicBezTo>
                    <a:pt x="1156" y="632"/>
                    <a:pt x="1120" y="644"/>
                    <a:pt x="1108" y="620"/>
                  </a:cubicBezTo>
                  <a:cubicBezTo>
                    <a:pt x="1108" y="632"/>
                    <a:pt x="1084" y="656"/>
                    <a:pt x="1073" y="656"/>
                  </a:cubicBezTo>
                  <a:cubicBezTo>
                    <a:pt x="1073" y="644"/>
                    <a:pt x="1096" y="608"/>
                    <a:pt x="1084" y="596"/>
                  </a:cubicBezTo>
                  <a:lnTo>
                    <a:pt x="1108" y="584"/>
                  </a:lnTo>
                  <a:cubicBezTo>
                    <a:pt x="1112" y="576"/>
                    <a:pt x="1112" y="574"/>
                    <a:pt x="1110" y="574"/>
                  </a:cubicBezTo>
                  <a:lnTo>
                    <a:pt x="1110" y="574"/>
                  </a:lnTo>
                  <a:cubicBezTo>
                    <a:pt x="1106" y="574"/>
                    <a:pt x="1092" y="584"/>
                    <a:pt x="1084" y="584"/>
                  </a:cubicBezTo>
                  <a:cubicBezTo>
                    <a:pt x="1108" y="560"/>
                    <a:pt x="1096" y="537"/>
                    <a:pt x="1120" y="513"/>
                  </a:cubicBezTo>
                  <a:lnTo>
                    <a:pt x="1120" y="513"/>
                  </a:lnTo>
                  <a:cubicBezTo>
                    <a:pt x="1103" y="522"/>
                    <a:pt x="1093" y="524"/>
                    <a:pt x="1086" y="524"/>
                  </a:cubicBezTo>
                  <a:cubicBezTo>
                    <a:pt x="1079" y="524"/>
                    <a:pt x="1075" y="521"/>
                    <a:pt x="1067" y="521"/>
                  </a:cubicBezTo>
                  <a:cubicBezTo>
                    <a:pt x="1062" y="521"/>
                    <a:pt x="1057" y="522"/>
                    <a:pt x="1049" y="525"/>
                  </a:cubicBezTo>
                  <a:cubicBezTo>
                    <a:pt x="1049" y="560"/>
                    <a:pt x="1025" y="548"/>
                    <a:pt x="1013" y="572"/>
                  </a:cubicBezTo>
                  <a:lnTo>
                    <a:pt x="1034" y="583"/>
                  </a:lnTo>
                  <a:lnTo>
                    <a:pt x="1034" y="583"/>
                  </a:lnTo>
                  <a:cubicBezTo>
                    <a:pt x="1022" y="594"/>
                    <a:pt x="1015" y="603"/>
                    <a:pt x="1025" y="608"/>
                  </a:cubicBezTo>
                  <a:cubicBezTo>
                    <a:pt x="996" y="608"/>
                    <a:pt x="998" y="593"/>
                    <a:pt x="976" y="593"/>
                  </a:cubicBezTo>
                  <a:cubicBezTo>
                    <a:pt x="970" y="593"/>
                    <a:pt x="963" y="594"/>
                    <a:pt x="953" y="596"/>
                  </a:cubicBezTo>
                  <a:cubicBezTo>
                    <a:pt x="965" y="596"/>
                    <a:pt x="930" y="620"/>
                    <a:pt x="918" y="644"/>
                  </a:cubicBezTo>
                  <a:cubicBezTo>
                    <a:pt x="906" y="632"/>
                    <a:pt x="930" y="620"/>
                    <a:pt x="942" y="596"/>
                  </a:cubicBezTo>
                  <a:cubicBezTo>
                    <a:pt x="933" y="588"/>
                    <a:pt x="942" y="574"/>
                    <a:pt x="937" y="574"/>
                  </a:cubicBezTo>
                  <a:lnTo>
                    <a:pt x="937" y="574"/>
                  </a:lnTo>
                  <a:cubicBezTo>
                    <a:pt x="934" y="574"/>
                    <a:pt x="929" y="577"/>
                    <a:pt x="918" y="584"/>
                  </a:cubicBezTo>
                  <a:cubicBezTo>
                    <a:pt x="906" y="548"/>
                    <a:pt x="942" y="548"/>
                    <a:pt x="953" y="525"/>
                  </a:cubicBezTo>
                  <a:cubicBezTo>
                    <a:pt x="956" y="522"/>
                    <a:pt x="959" y="521"/>
                    <a:pt x="961" y="521"/>
                  </a:cubicBezTo>
                  <a:cubicBezTo>
                    <a:pt x="970" y="521"/>
                    <a:pt x="973" y="544"/>
                    <a:pt x="987" y="544"/>
                  </a:cubicBezTo>
                  <a:cubicBezTo>
                    <a:pt x="997" y="544"/>
                    <a:pt x="1012" y="534"/>
                    <a:pt x="1037" y="501"/>
                  </a:cubicBezTo>
                  <a:cubicBezTo>
                    <a:pt x="1039" y="503"/>
                    <a:pt x="1043" y="504"/>
                    <a:pt x="1047" y="504"/>
                  </a:cubicBezTo>
                  <a:cubicBezTo>
                    <a:pt x="1059" y="504"/>
                    <a:pt x="1075" y="497"/>
                    <a:pt x="1086" y="497"/>
                  </a:cubicBezTo>
                  <a:cubicBezTo>
                    <a:pt x="1090" y="497"/>
                    <a:pt x="1094" y="498"/>
                    <a:pt x="1096" y="501"/>
                  </a:cubicBezTo>
                  <a:cubicBezTo>
                    <a:pt x="1096" y="480"/>
                    <a:pt x="1106" y="439"/>
                    <a:pt x="1083" y="439"/>
                  </a:cubicBezTo>
                  <a:cubicBezTo>
                    <a:pt x="1080" y="439"/>
                    <a:pt x="1076" y="440"/>
                    <a:pt x="1073" y="441"/>
                  </a:cubicBezTo>
                  <a:lnTo>
                    <a:pt x="1025" y="489"/>
                  </a:lnTo>
                  <a:cubicBezTo>
                    <a:pt x="1015" y="489"/>
                    <a:pt x="996" y="515"/>
                    <a:pt x="991" y="515"/>
                  </a:cubicBezTo>
                  <a:cubicBezTo>
                    <a:pt x="990" y="515"/>
                    <a:pt x="989" y="514"/>
                    <a:pt x="989" y="513"/>
                  </a:cubicBezTo>
                  <a:cubicBezTo>
                    <a:pt x="1001" y="501"/>
                    <a:pt x="1013" y="477"/>
                    <a:pt x="1001" y="465"/>
                  </a:cubicBezTo>
                  <a:lnTo>
                    <a:pt x="1001" y="465"/>
                  </a:lnTo>
                  <a:cubicBezTo>
                    <a:pt x="1001" y="477"/>
                    <a:pt x="1001" y="477"/>
                    <a:pt x="989" y="489"/>
                  </a:cubicBezTo>
                  <a:cubicBezTo>
                    <a:pt x="987" y="487"/>
                    <a:pt x="985" y="487"/>
                    <a:pt x="983" y="487"/>
                  </a:cubicBezTo>
                  <a:cubicBezTo>
                    <a:pt x="967" y="487"/>
                    <a:pt x="938" y="513"/>
                    <a:pt x="918" y="513"/>
                  </a:cubicBezTo>
                  <a:cubicBezTo>
                    <a:pt x="918" y="537"/>
                    <a:pt x="918" y="548"/>
                    <a:pt x="906" y="584"/>
                  </a:cubicBezTo>
                  <a:cubicBezTo>
                    <a:pt x="894" y="596"/>
                    <a:pt x="889" y="600"/>
                    <a:pt x="886" y="600"/>
                  </a:cubicBezTo>
                  <a:cubicBezTo>
                    <a:pt x="882" y="600"/>
                    <a:pt x="890" y="584"/>
                    <a:pt x="882" y="584"/>
                  </a:cubicBezTo>
                  <a:cubicBezTo>
                    <a:pt x="894" y="572"/>
                    <a:pt x="894" y="572"/>
                    <a:pt x="894" y="560"/>
                  </a:cubicBezTo>
                  <a:lnTo>
                    <a:pt x="894" y="560"/>
                  </a:lnTo>
                  <a:lnTo>
                    <a:pt x="870" y="572"/>
                  </a:lnTo>
                  <a:cubicBezTo>
                    <a:pt x="870" y="548"/>
                    <a:pt x="918" y="525"/>
                    <a:pt x="918" y="501"/>
                  </a:cubicBezTo>
                  <a:cubicBezTo>
                    <a:pt x="922" y="483"/>
                    <a:pt x="920" y="479"/>
                    <a:pt x="916" y="479"/>
                  </a:cubicBezTo>
                  <a:cubicBezTo>
                    <a:pt x="911" y="479"/>
                    <a:pt x="903" y="484"/>
                    <a:pt x="898" y="484"/>
                  </a:cubicBezTo>
                  <a:cubicBezTo>
                    <a:pt x="896" y="484"/>
                    <a:pt x="894" y="482"/>
                    <a:pt x="894" y="477"/>
                  </a:cubicBezTo>
                  <a:cubicBezTo>
                    <a:pt x="894" y="477"/>
                    <a:pt x="894" y="489"/>
                    <a:pt x="894" y="489"/>
                  </a:cubicBezTo>
                  <a:lnTo>
                    <a:pt x="882" y="489"/>
                  </a:lnTo>
                  <a:cubicBezTo>
                    <a:pt x="876" y="489"/>
                    <a:pt x="870" y="486"/>
                    <a:pt x="863" y="486"/>
                  </a:cubicBezTo>
                  <a:cubicBezTo>
                    <a:pt x="855" y="486"/>
                    <a:pt x="846" y="489"/>
                    <a:pt x="834" y="501"/>
                  </a:cubicBezTo>
                  <a:cubicBezTo>
                    <a:pt x="840" y="495"/>
                    <a:pt x="837" y="492"/>
                    <a:pt x="833" y="492"/>
                  </a:cubicBezTo>
                  <a:cubicBezTo>
                    <a:pt x="828" y="492"/>
                    <a:pt x="823" y="495"/>
                    <a:pt x="823" y="501"/>
                  </a:cubicBezTo>
                  <a:cubicBezTo>
                    <a:pt x="811" y="501"/>
                    <a:pt x="796" y="507"/>
                    <a:pt x="787" y="507"/>
                  </a:cubicBezTo>
                  <a:cubicBezTo>
                    <a:pt x="778" y="507"/>
                    <a:pt x="775" y="501"/>
                    <a:pt x="787" y="477"/>
                  </a:cubicBezTo>
                  <a:lnTo>
                    <a:pt x="799" y="477"/>
                  </a:lnTo>
                  <a:cubicBezTo>
                    <a:pt x="787" y="465"/>
                    <a:pt x="787" y="441"/>
                    <a:pt x="799" y="429"/>
                  </a:cubicBezTo>
                  <a:lnTo>
                    <a:pt x="787" y="406"/>
                  </a:lnTo>
                  <a:lnTo>
                    <a:pt x="823" y="370"/>
                  </a:lnTo>
                  <a:cubicBezTo>
                    <a:pt x="818" y="368"/>
                    <a:pt x="814" y="367"/>
                    <a:pt x="811" y="367"/>
                  </a:cubicBezTo>
                  <a:cubicBezTo>
                    <a:pt x="793" y="367"/>
                    <a:pt x="778" y="388"/>
                    <a:pt x="739" y="418"/>
                  </a:cubicBezTo>
                  <a:cubicBezTo>
                    <a:pt x="739" y="382"/>
                    <a:pt x="703" y="382"/>
                    <a:pt x="692" y="382"/>
                  </a:cubicBezTo>
                  <a:lnTo>
                    <a:pt x="680" y="382"/>
                  </a:lnTo>
                  <a:lnTo>
                    <a:pt x="680" y="404"/>
                  </a:lnTo>
                  <a:lnTo>
                    <a:pt x="680" y="404"/>
                  </a:lnTo>
                  <a:cubicBezTo>
                    <a:pt x="683" y="401"/>
                    <a:pt x="688" y="397"/>
                    <a:pt x="692" y="394"/>
                  </a:cubicBezTo>
                  <a:cubicBezTo>
                    <a:pt x="692" y="418"/>
                    <a:pt x="715" y="406"/>
                    <a:pt x="715" y="429"/>
                  </a:cubicBezTo>
                  <a:cubicBezTo>
                    <a:pt x="715" y="429"/>
                    <a:pt x="727" y="418"/>
                    <a:pt x="727" y="406"/>
                  </a:cubicBezTo>
                  <a:lnTo>
                    <a:pt x="727" y="406"/>
                  </a:lnTo>
                  <a:cubicBezTo>
                    <a:pt x="739" y="406"/>
                    <a:pt x="739" y="429"/>
                    <a:pt x="715" y="441"/>
                  </a:cubicBezTo>
                  <a:cubicBezTo>
                    <a:pt x="709" y="450"/>
                    <a:pt x="704" y="454"/>
                    <a:pt x="701" y="454"/>
                  </a:cubicBezTo>
                  <a:cubicBezTo>
                    <a:pt x="690" y="454"/>
                    <a:pt x="697" y="410"/>
                    <a:pt x="695" y="410"/>
                  </a:cubicBezTo>
                  <a:lnTo>
                    <a:pt x="695" y="410"/>
                  </a:lnTo>
                  <a:cubicBezTo>
                    <a:pt x="694" y="410"/>
                    <a:pt x="693" y="412"/>
                    <a:pt x="692" y="418"/>
                  </a:cubicBezTo>
                  <a:cubicBezTo>
                    <a:pt x="667" y="418"/>
                    <a:pt x="671" y="412"/>
                    <a:pt x="679" y="405"/>
                  </a:cubicBezTo>
                  <a:lnTo>
                    <a:pt x="679" y="405"/>
                  </a:lnTo>
                  <a:cubicBezTo>
                    <a:pt x="679" y="405"/>
                    <a:pt x="679" y="405"/>
                    <a:pt x="680" y="406"/>
                  </a:cubicBezTo>
                  <a:lnTo>
                    <a:pt x="680" y="404"/>
                  </a:lnTo>
                  <a:lnTo>
                    <a:pt x="680" y="404"/>
                  </a:lnTo>
                  <a:cubicBezTo>
                    <a:pt x="679" y="404"/>
                    <a:pt x="679" y="404"/>
                    <a:pt x="679" y="405"/>
                  </a:cubicBezTo>
                  <a:lnTo>
                    <a:pt x="679" y="405"/>
                  </a:lnTo>
                  <a:cubicBezTo>
                    <a:pt x="675" y="397"/>
                    <a:pt x="672" y="395"/>
                    <a:pt x="668" y="395"/>
                  </a:cubicBezTo>
                  <a:cubicBezTo>
                    <a:pt x="660" y="395"/>
                    <a:pt x="652" y="406"/>
                    <a:pt x="644" y="406"/>
                  </a:cubicBezTo>
                  <a:cubicBezTo>
                    <a:pt x="644" y="406"/>
                    <a:pt x="644" y="406"/>
                    <a:pt x="644" y="394"/>
                  </a:cubicBezTo>
                  <a:lnTo>
                    <a:pt x="656" y="382"/>
                  </a:lnTo>
                  <a:cubicBezTo>
                    <a:pt x="660" y="365"/>
                    <a:pt x="657" y="360"/>
                    <a:pt x="651" y="360"/>
                  </a:cubicBezTo>
                  <a:cubicBezTo>
                    <a:pt x="642" y="360"/>
                    <a:pt x="627" y="372"/>
                    <a:pt x="622" y="372"/>
                  </a:cubicBezTo>
                  <a:cubicBezTo>
                    <a:pt x="621" y="372"/>
                    <a:pt x="620" y="371"/>
                    <a:pt x="620" y="370"/>
                  </a:cubicBezTo>
                  <a:cubicBezTo>
                    <a:pt x="620" y="351"/>
                    <a:pt x="642" y="311"/>
                    <a:pt x="640" y="311"/>
                  </a:cubicBezTo>
                  <a:lnTo>
                    <a:pt x="640" y="311"/>
                  </a:lnTo>
                  <a:cubicBezTo>
                    <a:pt x="640" y="311"/>
                    <a:pt x="637" y="314"/>
                    <a:pt x="632" y="322"/>
                  </a:cubicBezTo>
                  <a:cubicBezTo>
                    <a:pt x="632" y="318"/>
                    <a:pt x="631" y="317"/>
                    <a:pt x="629" y="317"/>
                  </a:cubicBezTo>
                  <a:cubicBezTo>
                    <a:pt x="625" y="317"/>
                    <a:pt x="620" y="322"/>
                    <a:pt x="620" y="322"/>
                  </a:cubicBezTo>
                  <a:cubicBezTo>
                    <a:pt x="612" y="331"/>
                    <a:pt x="603" y="339"/>
                    <a:pt x="599" y="339"/>
                  </a:cubicBezTo>
                  <a:cubicBezTo>
                    <a:pt x="597" y="339"/>
                    <a:pt x="596" y="338"/>
                    <a:pt x="596" y="334"/>
                  </a:cubicBezTo>
                  <a:lnTo>
                    <a:pt x="584" y="310"/>
                  </a:lnTo>
                  <a:lnTo>
                    <a:pt x="572" y="310"/>
                  </a:lnTo>
                  <a:cubicBezTo>
                    <a:pt x="567" y="310"/>
                    <a:pt x="561" y="313"/>
                    <a:pt x="559" y="313"/>
                  </a:cubicBezTo>
                  <a:cubicBezTo>
                    <a:pt x="558" y="313"/>
                    <a:pt x="561" y="310"/>
                    <a:pt x="572" y="298"/>
                  </a:cubicBezTo>
                  <a:lnTo>
                    <a:pt x="572" y="310"/>
                  </a:lnTo>
                  <a:lnTo>
                    <a:pt x="584" y="298"/>
                  </a:lnTo>
                  <a:cubicBezTo>
                    <a:pt x="572" y="287"/>
                    <a:pt x="584" y="287"/>
                    <a:pt x="584" y="275"/>
                  </a:cubicBezTo>
                  <a:cubicBezTo>
                    <a:pt x="596" y="245"/>
                    <a:pt x="581" y="245"/>
                    <a:pt x="565" y="245"/>
                  </a:cubicBezTo>
                  <a:cubicBezTo>
                    <a:pt x="549" y="245"/>
                    <a:pt x="531" y="245"/>
                    <a:pt x="537" y="215"/>
                  </a:cubicBezTo>
                  <a:lnTo>
                    <a:pt x="537" y="215"/>
                  </a:lnTo>
                  <a:cubicBezTo>
                    <a:pt x="513" y="239"/>
                    <a:pt x="513" y="251"/>
                    <a:pt x="513" y="263"/>
                  </a:cubicBezTo>
                  <a:cubicBezTo>
                    <a:pt x="489" y="287"/>
                    <a:pt x="465" y="287"/>
                    <a:pt x="442" y="298"/>
                  </a:cubicBezTo>
                  <a:cubicBezTo>
                    <a:pt x="465" y="251"/>
                    <a:pt x="453" y="203"/>
                    <a:pt x="501" y="156"/>
                  </a:cubicBezTo>
                  <a:cubicBezTo>
                    <a:pt x="499" y="152"/>
                    <a:pt x="497" y="150"/>
                    <a:pt x="495" y="150"/>
                  </a:cubicBezTo>
                  <a:cubicBezTo>
                    <a:pt x="486" y="150"/>
                    <a:pt x="475" y="187"/>
                    <a:pt x="458" y="200"/>
                  </a:cubicBezTo>
                  <a:lnTo>
                    <a:pt x="458" y="200"/>
                  </a:lnTo>
                  <a:cubicBezTo>
                    <a:pt x="457" y="197"/>
                    <a:pt x="456" y="194"/>
                    <a:pt x="453" y="191"/>
                  </a:cubicBezTo>
                  <a:lnTo>
                    <a:pt x="453" y="191"/>
                  </a:lnTo>
                  <a:lnTo>
                    <a:pt x="453" y="203"/>
                  </a:lnTo>
                  <a:cubicBezTo>
                    <a:pt x="455" y="202"/>
                    <a:pt x="457" y="201"/>
                    <a:pt x="458" y="200"/>
                  </a:cubicBezTo>
                  <a:lnTo>
                    <a:pt x="458" y="200"/>
                  </a:lnTo>
                  <a:cubicBezTo>
                    <a:pt x="460" y="213"/>
                    <a:pt x="451" y="232"/>
                    <a:pt x="442" y="251"/>
                  </a:cubicBezTo>
                  <a:cubicBezTo>
                    <a:pt x="428" y="265"/>
                    <a:pt x="414" y="271"/>
                    <a:pt x="404" y="271"/>
                  </a:cubicBezTo>
                  <a:cubicBezTo>
                    <a:pt x="398" y="271"/>
                    <a:pt x="394" y="268"/>
                    <a:pt x="394" y="263"/>
                  </a:cubicBezTo>
                  <a:lnTo>
                    <a:pt x="430" y="227"/>
                  </a:lnTo>
                  <a:lnTo>
                    <a:pt x="430" y="227"/>
                  </a:lnTo>
                  <a:cubicBezTo>
                    <a:pt x="406" y="227"/>
                    <a:pt x="358" y="287"/>
                    <a:pt x="322" y="310"/>
                  </a:cubicBezTo>
                  <a:cubicBezTo>
                    <a:pt x="322" y="287"/>
                    <a:pt x="358" y="251"/>
                    <a:pt x="382" y="215"/>
                  </a:cubicBezTo>
                  <a:lnTo>
                    <a:pt x="358" y="215"/>
                  </a:lnTo>
                  <a:lnTo>
                    <a:pt x="382" y="191"/>
                  </a:lnTo>
                  <a:lnTo>
                    <a:pt x="382" y="191"/>
                  </a:lnTo>
                  <a:cubicBezTo>
                    <a:pt x="374" y="191"/>
                    <a:pt x="361" y="202"/>
                    <a:pt x="349" y="202"/>
                  </a:cubicBezTo>
                  <a:cubicBezTo>
                    <a:pt x="344" y="202"/>
                    <a:pt x="338" y="199"/>
                    <a:pt x="334" y="191"/>
                  </a:cubicBezTo>
                  <a:cubicBezTo>
                    <a:pt x="370" y="167"/>
                    <a:pt x="334" y="144"/>
                    <a:pt x="382" y="120"/>
                  </a:cubicBezTo>
                  <a:cubicBezTo>
                    <a:pt x="382" y="118"/>
                    <a:pt x="381" y="118"/>
                    <a:pt x="380" y="118"/>
                  </a:cubicBezTo>
                  <a:cubicBezTo>
                    <a:pt x="375" y="118"/>
                    <a:pt x="357" y="133"/>
                    <a:pt x="352" y="133"/>
                  </a:cubicBezTo>
                  <a:cubicBezTo>
                    <a:pt x="350" y="133"/>
                    <a:pt x="351" y="130"/>
                    <a:pt x="358" y="120"/>
                  </a:cubicBezTo>
                  <a:lnTo>
                    <a:pt x="358" y="120"/>
                  </a:lnTo>
                  <a:cubicBezTo>
                    <a:pt x="334" y="144"/>
                    <a:pt x="358" y="144"/>
                    <a:pt x="346" y="156"/>
                  </a:cubicBezTo>
                  <a:cubicBezTo>
                    <a:pt x="338" y="172"/>
                    <a:pt x="333" y="177"/>
                    <a:pt x="328" y="177"/>
                  </a:cubicBezTo>
                  <a:cubicBezTo>
                    <a:pt x="321" y="177"/>
                    <a:pt x="316" y="166"/>
                    <a:pt x="306" y="166"/>
                  </a:cubicBezTo>
                  <a:cubicBezTo>
                    <a:pt x="304" y="166"/>
                    <a:pt x="301" y="166"/>
                    <a:pt x="299" y="167"/>
                  </a:cubicBezTo>
                  <a:cubicBezTo>
                    <a:pt x="322" y="144"/>
                    <a:pt x="334" y="144"/>
                    <a:pt x="334" y="120"/>
                  </a:cubicBezTo>
                  <a:lnTo>
                    <a:pt x="334" y="120"/>
                  </a:lnTo>
                  <a:cubicBezTo>
                    <a:pt x="321" y="127"/>
                    <a:pt x="311" y="134"/>
                    <a:pt x="307" y="134"/>
                  </a:cubicBezTo>
                  <a:cubicBezTo>
                    <a:pt x="305" y="134"/>
                    <a:pt x="306" y="130"/>
                    <a:pt x="311" y="120"/>
                  </a:cubicBezTo>
                  <a:lnTo>
                    <a:pt x="311" y="120"/>
                  </a:lnTo>
                  <a:cubicBezTo>
                    <a:pt x="303" y="127"/>
                    <a:pt x="298" y="130"/>
                    <a:pt x="295" y="130"/>
                  </a:cubicBezTo>
                  <a:cubicBezTo>
                    <a:pt x="287" y="130"/>
                    <a:pt x="287" y="116"/>
                    <a:pt x="287" y="108"/>
                  </a:cubicBezTo>
                  <a:cubicBezTo>
                    <a:pt x="287" y="120"/>
                    <a:pt x="287" y="144"/>
                    <a:pt x="263" y="167"/>
                  </a:cubicBezTo>
                  <a:cubicBezTo>
                    <a:pt x="251" y="173"/>
                    <a:pt x="245" y="176"/>
                    <a:pt x="241" y="176"/>
                  </a:cubicBezTo>
                  <a:cubicBezTo>
                    <a:pt x="236" y="176"/>
                    <a:pt x="233" y="173"/>
                    <a:pt x="227" y="167"/>
                  </a:cubicBezTo>
                  <a:lnTo>
                    <a:pt x="227" y="179"/>
                  </a:lnTo>
                  <a:cubicBezTo>
                    <a:pt x="218" y="187"/>
                    <a:pt x="212" y="189"/>
                    <a:pt x="209" y="189"/>
                  </a:cubicBezTo>
                  <a:cubicBezTo>
                    <a:pt x="196" y="189"/>
                    <a:pt x="222" y="144"/>
                    <a:pt x="203" y="144"/>
                  </a:cubicBezTo>
                  <a:cubicBezTo>
                    <a:pt x="227" y="132"/>
                    <a:pt x="227" y="132"/>
                    <a:pt x="251" y="120"/>
                  </a:cubicBezTo>
                  <a:cubicBezTo>
                    <a:pt x="239" y="120"/>
                    <a:pt x="203" y="132"/>
                    <a:pt x="191" y="144"/>
                  </a:cubicBezTo>
                  <a:lnTo>
                    <a:pt x="203" y="84"/>
                  </a:lnTo>
                  <a:lnTo>
                    <a:pt x="203" y="84"/>
                  </a:lnTo>
                  <a:cubicBezTo>
                    <a:pt x="200" y="91"/>
                    <a:pt x="197" y="93"/>
                    <a:pt x="195" y="93"/>
                  </a:cubicBezTo>
                  <a:cubicBezTo>
                    <a:pt x="192" y="93"/>
                    <a:pt x="190" y="91"/>
                    <a:pt x="187" y="91"/>
                  </a:cubicBezTo>
                  <a:cubicBezTo>
                    <a:pt x="183" y="91"/>
                    <a:pt x="177" y="94"/>
                    <a:pt x="168" y="108"/>
                  </a:cubicBezTo>
                  <a:cubicBezTo>
                    <a:pt x="180" y="72"/>
                    <a:pt x="215" y="84"/>
                    <a:pt x="227" y="60"/>
                  </a:cubicBezTo>
                  <a:cubicBezTo>
                    <a:pt x="227" y="52"/>
                    <a:pt x="225" y="50"/>
                    <a:pt x="221" y="50"/>
                  </a:cubicBezTo>
                  <a:cubicBezTo>
                    <a:pt x="214" y="50"/>
                    <a:pt x="202" y="61"/>
                    <a:pt x="195" y="61"/>
                  </a:cubicBezTo>
                  <a:cubicBezTo>
                    <a:pt x="190" y="61"/>
                    <a:pt x="188" y="56"/>
                    <a:pt x="191" y="37"/>
                  </a:cubicBezTo>
                  <a:lnTo>
                    <a:pt x="227" y="13"/>
                  </a:lnTo>
                  <a:cubicBezTo>
                    <a:pt x="215" y="13"/>
                    <a:pt x="192" y="13"/>
                    <a:pt x="20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22333;p107">
              <a:extLst>
                <a:ext uri="{FF2B5EF4-FFF2-40B4-BE49-F238E27FC236}">
                  <a16:creationId xmlns:a16="http://schemas.microsoft.com/office/drawing/2014/main" id="{4D7A59B9-9F1A-E826-2BFD-A68FDE325C2E}"/>
                </a:ext>
              </a:extLst>
            </p:cNvPr>
            <p:cNvSpPr/>
            <p:nvPr/>
          </p:nvSpPr>
          <p:spPr>
            <a:xfrm>
              <a:off x="5264325" y="2219750"/>
              <a:ext cx="1825" cy="2100"/>
            </a:xfrm>
            <a:custGeom>
              <a:avLst/>
              <a:gdLst/>
              <a:ahLst/>
              <a:cxnLst/>
              <a:rect l="l" t="t" r="r" b="b"/>
              <a:pathLst>
                <a:path w="73" h="84" extrusionOk="0">
                  <a:moveTo>
                    <a:pt x="13" y="0"/>
                  </a:moveTo>
                  <a:cubicBezTo>
                    <a:pt x="25" y="36"/>
                    <a:pt x="13" y="36"/>
                    <a:pt x="1" y="60"/>
                  </a:cubicBezTo>
                  <a:lnTo>
                    <a:pt x="37" y="72"/>
                  </a:lnTo>
                  <a:lnTo>
                    <a:pt x="49" y="72"/>
                  </a:lnTo>
                  <a:lnTo>
                    <a:pt x="72" y="84"/>
                  </a:lnTo>
                  <a:cubicBezTo>
                    <a:pt x="60" y="48"/>
                    <a:pt x="37"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22334;p107">
              <a:extLst>
                <a:ext uri="{FF2B5EF4-FFF2-40B4-BE49-F238E27FC236}">
                  <a16:creationId xmlns:a16="http://schemas.microsoft.com/office/drawing/2014/main" id="{848BAEE5-8F37-6784-AFAF-990FBC242629}"/>
                </a:ext>
              </a:extLst>
            </p:cNvPr>
            <p:cNvSpPr/>
            <p:nvPr/>
          </p:nvSpPr>
          <p:spPr>
            <a:xfrm>
              <a:off x="5254450" y="2220450"/>
              <a:ext cx="1275" cy="525"/>
            </a:xfrm>
            <a:custGeom>
              <a:avLst/>
              <a:gdLst/>
              <a:ahLst/>
              <a:cxnLst/>
              <a:rect l="l" t="t" r="r" b="b"/>
              <a:pathLst>
                <a:path w="51" h="21" extrusionOk="0">
                  <a:moveTo>
                    <a:pt x="25" y="0"/>
                  </a:moveTo>
                  <a:cubicBezTo>
                    <a:pt x="12" y="0"/>
                    <a:pt x="1" y="6"/>
                    <a:pt x="15" y="20"/>
                  </a:cubicBezTo>
                  <a:lnTo>
                    <a:pt x="51" y="8"/>
                  </a:lnTo>
                  <a:cubicBezTo>
                    <a:pt x="46" y="3"/>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22335;p107">
              <a:extLst>
                <a:ext uri="{FF2B5EF4-FFF2-40B4-BE49-F238E27FC236}">
                  <a16:creationId xmlns:a16="http://schemas.microsoft.com/office/drawing/2014/main" id="{0618EDC8-59C1-8C57-7D69-A29C4CB530EF}"/>
                </a:ext>
              </a:extLst>
            </p:cNvPr>
            <p:cNvSpPr/>
            <p:nvPr/>
          </p:nvSpPr>
          <p:spPr>
            <a:xfrm>
              <a:off x="5262875" y="2224400"/>
              <a:ext cx="900" cy="725"/>
            </a:xfrm>
            <a:custGeom>
              <a:avLst/>
              <a:gdLst/>
              <a:ahLst/>
              <a:cxnLst/>
              <a:rect l="l" t="t" r="r" b="b"/>
              <a:pathLst>
                <a:path w="36" h="28" extrusionOk="0">
                  <a:moveTo>
                    <a:pt x="9" y="0"/>
                  </a:moveTo>
                  <a:cubicBezTo>
                    <a:pt x="0" y="0"/>
                    <a:pt x="3" y="11"/>
                    <a:pt x="11" y="29"/>
                  </a:cubicBezTo>
                  <a:cubicBezTo>
                    <a:pt x="11" y="21"/>
                    <a:pt x="13" y="18"/>
                    <a:pt x="15" y="18"/>
                  </a:cubicBezTo>
                  <a:cubicBezTo>
                    <a:pt x="19" y="18"/>
                    <a:pt x="27" y="29"/>
                    <a:pt x="35" y="29"/>
                  </a:cubicBezTo>
                  <a:lnTo>
                    <a:pt x="23" y="5"/>
                  </a:lnTo>
                  <a:cubicBezTo>
                    <a:pt x="17" y="2"/>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22336;p107">
              <a:extLst>
                <a:ext uri="{FF2B5EF4-FFF2-40B4-BE49-F238E27FC236}">
                  <a16:creationId xmlns:a16="http://schemas.microsoft.com/office/drawing/2014/main" id="{9A6FAC90-3FD1-76F1-AFC9-F04813EA9760}"/>
                </a:ext>
              </a:extLst>
            </p:cNvPr>
            <p:cNvSpPr/>
            <p:nvPr/>
          </p:nvSpPr>
          <p:spPr>
            <a:xfrm>
              <a:off x="5253775" y="2221825"/>
              <a:ext cx="1350" cy="625"/>
            </a:xfrm>
            <a:custGeom>
              <a:avLst/>
              <a:gdLst/>
              <a:ahLst/>
              <a:cxnLst/>
              <a:rect l="l" t="t" r="r" b="b"/>
              <a:pathLst>
                <a:path w="54" h="25" extrusionOk="0">
                  <a:moveTo>
                    <a:pt x="18" y="1"/>
                  </a:moveTo>
                  <a:cubicBezTo>
                    <a:pt x="30" y="13"/>
                    <a:pt x="21" y="13"/>
                    <a:pt x="14" y="13"/>
                  </a:cubicBezTo>
                  <a:cubicBezTo>
                    <a:pt x="6" y="13"/>
                    <a:pt x="0" y="13"/>
                    <a:pt x="18" y="25"/>
                  </a:cubicBezTo>
                  <a:cubicBezTo>
                    <a:pt x="6" y="13"/>
                    <a:pt x="54" y="25"/>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22337;p107">
              <a:extLst>
                <a:ext uri="{FF2B5EF4-FFF2-40B4-BE49-F238E27FC236}">
                  <a16:creationId xmlns:a16="http://schemas.microsoft.com/office/drawing/2014/main" id="{561E8992-2ED5-8CB4-D66E-D351F7846098}"/>
                </a:ext>
              </a:extLst>
            </p:cNvPr>
            <p:cNvSpPr/>
            <p:nvPr/>
          </p:nvSpPr>
          <p:spPr>
            <a:xfrm>
              <a:off x="5262250" y="2227425"/>
              <a:ext cx="1025" cy="475"/>
            </a:xfrm>
            <a:custGeom>
              <a:avLst/>
              <a:gdLst/>
              <a:ahLst/>
              <a:cxnLst/>
              <a:rect l="l" t="t" r="r" b="b"/>
              <a:pathLst>
                <a:path w="41" h="19" extrusionOk="0">
                  <a:moveTo>
                    <a:pt x="15" y="0"/>
                  </a:moveTo>
                  <a:cubicBezTo>
                    <a:pt x="7" y="0"/>
                    <a:pt x="1" y="3"/>
                    <a:pt x="13" y="15"/>
                  </a:cubicBezTo>
                  <a:cubicBezTo>
                    <a:pt x="20" y="17"/>
                    <a:pt x="24" y="18"/>
                    <a:pt x="28" y="18"/>
                  </a:cubicBezTo>
                  <a:cubicBezTo>
                    <a:pt x="40" y="18"/>
                    <a:pt x="27" y="3"/>
                    <a:pt x="36" y="3"/>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22338;p107">
              <a:extLst>
                <a:ext uri="{FF2B5EF4-FFF2-40B4-BE49-F238E27FC236}">
                  <a16:creationId xmlns:a16="http://schemas.microsoft.com/office/drawing/2014/main" id="{0946729B-0B72-4488-6511-616FFF78A53D}"/>
                </a:ext>
              </a:extLst>
            </p:cNvPr>
            <p:cNvSpPr/>
            <p:nvPr/>
          </p:nvSpPr>
          <p:spPr>
            <a:xfrm>
              <a:off x="5253325" y="2223925"/>
              <a:ext cx="2100" cy="1500"/>
            </a:xfrm>
            <a:custGeom>
              <a:avLst/>
              <a:gdLst/>
              <a:ahLst/>
              <a:cxnLst/>
              <a:rect l="l" t="t" r="r" b="b"/>
              <a:pathLst>
                <a:path w="84" h="60" extrusionOk="0">
                  <a:moveTo>
                    <a:pt x="0" y="0"/>
                  </a:moveTo>
                  <a:cubicBezTo>
                    <a:pt x="12" y="24"/>
                    <a:pt x="36" y="60"/>
                    <a:pt x="72" y="60"/>
                  </a:cubicBezTo>
                  <a:cubicBezTo>
                    <a:pt x="48" y="48"/>
                    <a:pt x="48" y="36"/>
                    <a:pt x="60" y="36"/>
                  </a:cubicBezTo>
                  <a:cubicBezTo>
                    <a:pt x="72" y="48"/>
                    <a:pt x="84" y="60"/>
                    <a:pt x="84" y="60"/>
                  </a:cubicBezTo>
                  <a:cubicBezTo>
                    <a:pt x="72" y="36"/>
                    <a:pt x="72" y="36"/>
                    <a:pt x="72" y="24"/>
                  </a:cubicBezTo>
                  <a:cubicBezTo>
                    <a:pt x="48" y="12"/>
                    <a:pt x="24"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22339;p107">
              <a:extLst>
                <a:ext uri="{FF2B5EF4-FFF2-40B4-BE49-F238E27FC236}">
                  <a16:creationId xmlns:a16="http://schemas.microsoft.com/office/drawing/2014/main" id="{80C3FD60-EC87-7126-C956-79098EA8ED34}"/>
                </a:ext>
              </a:extLst>
            </p:cNvPr>
            <p:cNvSpPr/>
            <p:nvPr/>
          </p:nvSpPr>
          <p:spPr>
            <a:xfrm>
              <a:off x="5261225" y="2227425"/>
              <a:ext cx="2250" cy="1100"/>
            </a:xfrm>
            <a:custGeom>
              <a:avLst/>
              <a:gdLst/>
              <a:ahLst/>
              <a:cxnLst/>
              <a:rect l="l" t="t" r="r" b="b"/>
              <a:pathLst>
                <a:path w="90" h="44" extrusionOk="0">
                  <a:moveTo>
                    <a:pt x="1" y="1"/>
                  </a:moveTo>
                  <a:lnTo>
                    <a:pt x="1" y="1"/>
                  </a:lnTo>
                  <a:cubicBezTo>
                    <a:pt x="1" y="1"/>
                    <a:pt x="3" y="2"/>
                    <a:pt x="7" y="4"/>
                  </a:cubicBezTo>
                  <a:lnTo>
                    <a:pt x="7" y="4"/>
                  </a:lnTo>
                  <a:lnTo>
                    <a:pt x="6" y="3"/>
                  </a:lnTo>
                  <a:cubicBezTo>
                    <a:pt x="3" y="1"/>
                    <a:pt x="1" y="1"/>
                    <a:pt x="1" y="1"/>
                  </a:cubicBezTo>
                  <a:close/>
                  <a:moveTo>
                    <a:pt x="7" y="4"/>
                  </a:moveTo>
                  <a:lnTo>
                    <a:pt x="30" y="27"/>
                  </a:lnTo>
                  <a:cubicBezTo>
                    <a:pt x="31" y="25"/>
                    <a:pt x="33" y="24"/>
                    <a:pt x="35" y="23"/>
                  </a:cubicBezTo>
                  <a:lnTo>
                    <a:pt x="35" y="23"/>
                  </a:lnTo>
                  <a:cubicBezTo>
                    <a:pt x="41" y="29"/>
                    <a:pt x="45" y="35"/>
                    <a:pt x="42" y="39"/>
                  </a:cubicBezTo>
                  <a:cubicBezTo>
                    <a:pt x="50" y="39"/>
                    <a:pt x="63" y="44"/>
                    <a:pt x="74" y="44"/>
                  </a:cubicBezTo>
                  <a:cubicBezTo>
                    <a:pt x="80" y="44"/>
                    <a:pt x="85" y="43"/>
                    <a:pt x="89" y="39"/>
                  </a:cubicBezTo>
                  <a:cubicBezTo>
                    <a:pt x="72" y="30"/>
                    <a:pt x="56" y="22"/>
                    <a:pt x="43" y="22"/>
                  </a:cubicBezTo>
                  <a:cubicBezTo>
                    <a:pt x="40" y="22"/>
                    <a:pt x="37" y="22"/>
                    <a:pt x="35" y="23"/>
                  </a:cubicBezTo>
                  <a:lnTo>
                    <a:pt x="35" y="23"/>
                  </a:lnTo>
                  <a:cubicBezTo>
                    <a:pt x="27" y="16"/>
                    <a:pt x="14" y="9"/>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22340;p107">
              <a:extLst>
                <a:ext uri="{FF2B5EF4-FFF2-40B4-BE49-F238E27FC236}">
                  <a16:creationId xmlns:a16="http://schemas.microsoft.com/office/drawing/2014/main" id="{DC4A8503-FB0E-619C-45DA-371CD83884F0}"/>
                </a:ext>
              </a:extLst>
            </p:cNvPr>
            <p:cNvSpPr/>
            <p:nvPr/>
          </p:nvSpPr>
          <p:spPr>
            <a:xfrm>
              <a:off x="5252125" y="2223925"/>
              <a:ext cx="1225" cy="1500"/>
            </a:xfrm>
            <a:custGeom>
              <a:avLst/>
              <a:gdLst/>
              <a:ahLst/>
              <a:cxnLst/>
              <a:rect l="l" t="t" r="r" b="b"/>
              <a:pathLst>
                <a:path w="49" h="60" extrusionOk="0">
                  <a:moveTo>
                    <a:pt x="13" y="0"/>
                  </a:moveTo>
                  <a:cubicBezTo>
                    <a:pt x="1" y="12"/>
                    <a:pt x="13" y="36"/>
                    <a:pt x="25" y="60"/>
                  </a:cubicBezTo>
                  <a:lnTo>
                    <a:pt x="37" y="60"/>
                  </a:lnTo>
                  <a:cubicBezTo>
                    <a:pt x="25" y="36"/>
                    <a:pt x="48" y="2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22341;p107">
              <a:extLst>
                <a:ext uri="{FF2B5EF4-FFF2-40B4-BE49-F238E27FC236}">
                  <a16:creationId xmlns:a16="http://schemas.microsoft.com/office/drawing/2014/main" id="{501071FD-EF5D-D243-2803-79F6D4BDB8FB}"/>
                </a:ext>
              </a:extLst>
            </p:cNvPr>
            <p:cNvSpPr/>
            <p:nvPr/>
          </p:nvSpPr>
          <p:spPr>
            <a:xfrm>
              <a:off x="5260100" y="2228175"/>
              <a:ext cx="1225" cy="825"/>
            </a:xfrm>
            <a:custGeom>
              <a:avLst/>
              <a:gdLst/>
              <a:ahLst/>
              <a:cxnLst/>
              <a:rect l="l" t="t" r="r" b="b"/>
              <a:pathLst>
                <a:path w="49" h="33" extrusionOk="0">
                  <a:moveTo>
                    <a:pt x="2" y="0"/>
                  </a:moveTo>
                  <a:lnTo>
                    <a:pt x="2" y="0"/>
                  </a:lnTo>
                  <a:cubicBezTo>
                    <a:pt x="0" y="0"/>
                    <a:pt x="0" y="2"/>
                    <a:pt x="3" y="9"/>
                  </a:cubicBezTo>
                  <a:lnTo>
                    <a:pt x="20" y="20"/>
                  </a:lnTo>
                  <a:lnTo>
                    <a:pt x="20" y="20"/>
                  </a:lnTo>
                  <a:cubicBezTo>
                    <a:pt x="30" y="17"/>
                    <a:pt x="37" y="9"/>
                    <a:pt x="27" y="9"/>
                  </a:cubicBezTo>
                  <a:cubicBezTo>
                    <a:pt x="27" y="10"/>
                    <a:pt x="26" y="11"/>
                    <a:pt x="25" y="11"/>
                  </a:cubicBezTo>
                  <a:cubicBezTo>
                    <a:pt x="20" y="11"/>
                    <a:pt x="6" y="0"/>
                    <a:pt x="2" y="0"/>
                  </a:cubicBezTo>
                  <a:close/>
                  <a:moveTo>
                    <a:pt x="20" y="20"/>
                  </a:moveTo>
                  <a:cubicBezTo>
                    <a:pt x="19" y="20"/>
                    <a:pt x="17" y="21"/>
                    <a:pt x="15" y="21"/>
                  </a:cubicBezTo>
                  <a:cubicBezTo>
                    <a:pt x="17" y="21"/>
                    <a:pt x="20" y="21"/>
                    <a:pt x="23" y="22"/>
                  </a:cubicBezTo>
                  <a:lnTo>
                    <a:pt x="23" y="22"/>
                  </a:lnTo>
                  <a:lnTo>
                    <a:pt x="20" y="20"/>
                  </a:lnTo>
                  <a:close/>
                  <a:moveTo>
                    <a:pt x="23" y="22"/>
                  </a:moveTo>
                  <a:lnTo>
                    <a:pt x="39" y="33"/>
                  </a:lnTo>
                  <a:cubicBezTo>
                    <a:pt x="49" y="33"/>
                    <a:pt x="35" y="25"/>
                    <a:pt x="23" y="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22342;p107">
              <a:extLst>
                <a:ext uri="{FF2B5EF4-FFF2-40B4-BE49-F238E27FC236}">
                  <a16:creationId xmlns:a16="http://schemas.microsoft.com/office/drawing/2014/main" id="{737A227D-3A06-51CF-16A4-20DF835E4731}"/>
                </a:ext>
              </a:extLst>
            </p:cNvPr>
            <p:cNvSpPr/>
            <p:nvPr/>
          </p:nvSpPr>
          <p:spPr>
            <a:xfrm>
              <a:off x="5260475" y="2229875"/>
              <a:ext cx="1500" cy="1200"/>
            </a:xfrm>
            <a:custGeom>
              <a:avLst/>
              <a:gdLst/>
              <a:ahLst/>
              <a:cxnLst/>
              <a:rect l="l" t="t" r="r" b="b"/>
              <a:pathLst>
                <a:path w="60" h="48" extrusionOk="0">
                  <a:moveTo>
                    <a:pt x="0" y="0"/>
                  </a:moveTo>
                  <a:lnTo>
                    <a:pt x="12" y="36"/>
                  </a:lnTo>
                  <a:lnTo>
                    <a:pt x="60" y="48"/>
                  </a:lnTo>
                  <a:cubicBezTo>
                    <a:pt x="60" y="24"/>
                    <a:pt x="36"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22343;p107">
              <a:extLst>
                <a:ext uri="{FF2B5EF4-FFF2-40B4-BE49-F238E27FC236}">
                  <a16:creationId xmlns:a16="http://schemas.microsoft.com/office/drawing/2014/main" id="{377123D2-8FFF-CA51-AD07-34D73890DD30}"/>
                </a:ext>
              </a:extLst>
            </p:cNvPr>
            <p:cNvSpPr/>
            <p:nvPr/>
          </p:nvSpPr>
          <p:spPr>
            <a:xfrm>
              <a:off x="5259275" y="2229875"/>
              <a:ext cx="1225" cy="1500"/>
            </a:xfrm>
            <a:custGeom>
              <a:avLst/>
              <a:gdLst/>
              <a:ahLst/>
              <a:cxnLst/>
              <a:rect l="l" t="t" r="r" b="b"/>
              <a:pathLst>
                <a:path w="49" h="60" extrusionOk="0">
                  <a:moveTo>
                    <a:pt x="1" y="0"/>
                  </a:moveTo>
                  <a:lnTo>
                    <a:pt x="48" y="60"/>
                  </a:lnTo>
                  <a:cubicBezTo>
                    <a:pt x="36" y="24"/>
                    <a:pt x="36"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22344;p107">
              <a:extLst>
                <a:ext uri="{FF2B5EF4-FFF2-40B4-BE49-F238E27FC236}">
                  <a16:creationId xmlns:a16="http://schemas.microsoft.com/office/drawing/2014/main" id="{CCC75765-62AD-88D8-A5F6-353C1DF18265}"/>
                </a:ext>
              </a:extLst>
            </p:cNvPr>
            <p:cNvSpPr/>
            <p:nvPr/>
          </p:nvSpPr>
          <p:spPr>
            <a:xfrm>
              <a:off x="5247925" y="2231050"/>
              <a:ext cx="1250" cy="525"/>
            </a:xfrm>
            <a:custGeom>
              <a:avLst/>
              <a:gdLst/>
              <a:ahLst/>
              <a:cxnLst/>
              <a:rect l="l" t="t" r="r" b="b"/>
              <a:pathLst>
                <a:path w="50" h="21" extrusionOk="0">
                  <a:moveTo>
                    <a:pt x="14" y="1"/>
                  </a:moveTo>
                  <a:cubicBezTo>
                    <a:pt x="0" y="1"/>
                    <a:pt x="6" y="1"/>
                    <a:pt x="16" y="3"/>
                  </a:cubicBezTo>
                  <a:lnTo>
                    <a:pt x="16" y="3"/>
                  </a:lnTo>
                  <a:cubicBezTo>
                    <a:pt x="16" y="2"/>
                    <a:pt x="15" y="2"/>
                    <a:pt x="14" y="1"/>
                  </a:cubicBezTo>
                  <a:close/>
                  <a:moveTo>
                    <a:pt x="16" y="3"/>
                  </a:moveTo>
                  <a:lnTo>
                    <a:pt x="16" y="3"/>
                  </a:lnTo>
                  <a:cubicBezTo>
                    <a:pt x="30" y="15"/>
                    <a:pt x="42" y="21"/>
                    <a:pt x="46" y="21"/>
                  </a:cubicBezTo>
                  <a:cubicBezTo>
                    <a:pt x="49" y="21"/>
                    <a:pt x="48" y="18"/>
                    <a:pt x="38" y="13"/>
                  </a:cubicBezTo>
                  <a:cubicBezTo>
                    <a:pt x="33" y="8"/>
                    <a:pt x="24" y="5"/>
                    <a:pt x="16"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22345;p107">
              <a:extLst>
                <a:ext uri="{FF2B5EF4-FFF2-40B4-BE49-F238E27FC236}">
                  <a16:creationId xmlns:a16="http://schemas.microsoft.com/office/drawing/2014/main" id="{2C74EBE2-F959-F646-1080-E0A65BDD4530}"/>
                </a:ext>
              </a:extLst>
            </p:cNvPr>
            <p:cNvSpPr/>
            <p:nvPr/>
          </p:nvSpPr>
          <p:spPr>
            <a:xfrm>
              <a:off x="5256900" y="2235825"/>
              <a:ext cx="1200" cy="1500"/>
            </a:xfrm>
            <a:custGeom>
              <a:avLst/>
              <a:gdLst/>
              <a:ahLst/>
              <a:cxnLst/>
              <a:rect l="l" t="t" r="r" b="b"/>
              <a:pathLst>
                <a:path w="48" h="60" extrusionOk="0">
                  <a:moveTo>
                    <a:pt x="24" y="0"/>
                  </a:moveTo>
                  <a:cubicBezTo>
                    <a:pt x="0" y="0"/>
                    <a:pt x="12" y="36"/>
                    <a:pt x="24" y="60"/>
                  </a:cubicBezTo>
                  <a:cubicBezTo>
                    <a:pt x="12" y="36"/>
                    <a:pt x="48" y="2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22346;p107">
              <a:extLst>
                <a:ext uri="{FF2B5EF4-FFF2-40B4-BE49-F238E27FC236}">
                  <a16:creationId xmlns:a16="http://schemas.microsoft.com/office/drawing/2014/main" id="{20F1B0F2-8C09-770F-0FCF-8958CEBFBCC1}"/>
                </a:ext>
              </a:extLst>
            </p:cNvPr>
            <p:cNvSpPr/>
            <p:nvPr/>
          </p:nvSpPr>
          <p:spPr>
            <a:xfrm>
              <a:off x="5252725" y="2246525"/>
              <a:ext cx="925" cy="1225"/>
            </a:xfrm>
            <a:custGeom>
              <a:avLst/>
              <a:gdLst/>
              <a:ahLst/>
              <a:cxnLst/>
              <a:rect l="l" t="t" r="r" b="b"/>
              <a:pathLst>
                <a:path w="37" h="49" extrusionOk="0">
                  <a:moveTo>
                    <a:pt x="1" y="1"/>
                  </a:moveTo>
                  <a:cubicBezTo>
                    <a:pt x="1" y="13"/>
                    <a:pt x="1" y="25"/>
                    <a:pt x="13" y="49"/>
                  </a:cubicBezTo>
                  <a:cubicBezTo>
                    <a:pt x="13" y="49"/>
                    <a:pt x="36" y="49"/>
                    <a:pt x="13" y="37"/>
                  </a:cubicBezTo>
                  <a:cubicBezTo>
                    <a:pt x="24" y="37"/>
                    <a:pt x="24"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22347;p107">
              <a:extLst>
                <a:ext uri="{FF2B5EF4-FFF2-40B4-BE49-F238E27FC236}">
                  <a16:creationId xmlns:a16="http://schemas.microsoft.com/office/drawing/2014/main" id="{0736D0A0-98B5-3167-0813-04135A98C5FD}"/>
                </a:ext>
              </a:extLst>
            </p:cNvPr>
            <p:cNvSpPr/>
            <p:nvPr/>
          </p:nvSpPr>
          <p:spPr>
            <a:xfrm>
              <a:off x="5250650" y="2248625"/>
              <a:ext cx="900" cy="625"/>
            </a:xfrm>
            <a:custGeom>
              <a:avLst/>
              <a:gdLst/>
              <a:ahLst/>
              <a:cxnLst/>
              <a:rect l="l" t="t" r="r" b="b"/>
              <a:pathLst>
                <a:path w="36" h="25" extrusionOk="0">
                  <a:moveTo>
                    <a:pt x="12" y="0"/>
                  </a:moveTo>
                  <a:cubicBezTo>
                    <a:pt x="0" y="0"/>
                    <a:pt x="12" y="24"/>
                    <a:pt x="24" y="24"/>
                  </a:cubicBezTo>
                  <a:cubicBezTo>
                    <a:pt x="24" y="12"/>
                    <a:pt x="3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22348;p107">
              <a:extLst>
                <a:ext uri="{FF2B5EF4-FFF2-40B4-BE49-F238E27FC236}">
                  <a16:creationId xmlns:a16="http://schemas.microsoft.com/office/drawing/2014/main" id="{DBA57938-BB8A-71BE-A356-2085BB2EC2BB}"/>
                </a:ext>
              </a:extLst>
            </p:cNvPr>
            <p:cNvSpPr/>
            <p:nvPr/>
          </p:nvSpPr>
          <p:spPr>
            <a:xfrm>
              <a:off x="5228325" y="2253975"/>
              <a:ext cx="900" cy="625"/>
            </a:xfrm>
            <a:custGeom>
              <a:avLst/>
              <a:gdLst/>
              <a:ahLst/>
              <a:cxnLst/>
              <a:rect l="l" t="t" r="r" b="b"/>
              <a:pathLst>
                <a:path w="36" h="25" extrusionOk="0">
                  <a:moveTo>
                    <a:pt x="12" y="1"/>
                  </a:moveTo>
                  <a:cubicBezTo>
                    <a:pt x="0" y="1"/>
                    <a:pt x="0" y="13"/>
                    <a:pt x="36" y="24"/>
                  </a:cubicBezTo>
                  <a:cubicBezTo>
                    <a:pt x="36"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22349;p107">
              <a:extLst>
                <a:ext uri="{FF2B5EF4-FFF2-40B4-BE49-F238E27FC236}">
                  <a16:creationId xmlns:a16="http://schemas.microsoft.com/office/drawing/2014/main" id="{72665224-C0DB-C449-2D3E-67851F41B537}"/>
                </a:ext>
              </a:extLst>
            </p:cNvPr>
            <p:cNvSpPr/>
            <p:nvPr/>
          </p:nvSpPr>
          <p:spPr>
            <a:xfrm>
              <a:off x="5228025" y="2254575"/>
              <a:ext cx="925" cy="325"/>
            </a:xfrm>
            <a:custGeom>
              <a:avLst/>
              <a:gdLst/>
              <a:ahLst/>
              <a:cxnLst/>
              <a:rect l="l" t="t" r="r" b="b"/>
              <a:pathLst>
                <a:path w="37" h="13" extrusionOk="0">
                  <a:moveTo>
                    <a:pt x="0" y="0"/>
                  </a:moveTo>
                  <a:lnTo>
                    <a:pt x="36" y="12"/>
                  </a:lnTo>
                  <a:lnTo>
                    <a:pt x="36"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22350;p107">
              <a:extLst>
                <a:ext uri="{FF2B5EF4-FFF2-40B4-BE49-F238E27FC236}">
                  <a16:creationId xmlns:a16="http://schemas.microsoft.com/office/drawing/2014/main" id="{25D00A10-3D08-488B-3F23-2BA7F9A2CD3B}"/>
                </a:ext>
              </a:extLst>
            </p:cNvPr>
            <p:cNvSpPr/>
            <p:nvPr/>
          </p:nvSpPr>
          <p:spPr>
            <a:xfrm>
              <a:off x="5226825" y="2255175"/>
              <a:ext cx="325" cy="325"/>
            </a:xfrm>
            <a:custGeom>
              <a:avLst/>
              <a:gdLst/>
              <a:ahLst/>
              <a:cxnLst/>
              <a:rect l="l" t="t" r="r" b="b"/>
              <a:pathLst>
                <a:path w="13" h="13" extrusionOk="0">
                  <a:moveTo>
                    <a:pt x="1" y="0"/>
                  </a:moveTo>
                  <a:cubicBezTo>
                    <a:pt x="1" y="0"/>
                    <a:pt x="1" y="0"/>
                    <a:pt x="1" y="0"/>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22351;p107">
              <a:extLst>
                <a:ext uri="{FF2B5EF4-FFF2-40B4-BE49-F238E27FC236}">
                  <a16:creationId xmlns:a16="http://schemas.microsoft.com/office/drawing/2014/main" id="{9ACECBEA-CB8C-F305-B5AC-F765623356BD}"/>
                </a:ext>
              </a:extLst>
            </p:cNvPr>
            <p:cNvSpPr/>
            <p:nvPr/>
          </p:nvSpPr>
          <p:spPr>
            <a:xfrm>
              <a:off x="5226225" y="2255475"/>
              <a:ext cx="1825" cy="900"/>
            </a:xfrm>
            <a:custGeom>
              <a:avLst/>
              <a:gdLst/>
              <a:ahLst/>
              <a:cxnLst/>
              <a:rect l="l" t="t" r="r" b="b"/>
              <a:pathLst>
                <a:path w="73" h="36" extrusionOk="0">
                  <a:moveTo>
                    <a:pt x="1" y="0"/>
                  </a:moveTo>
                  <a:lnTo>
                    <a:pt x="25" y="24"/>
                  </a:lnTo>
                  <a:lnTo>
                    <a:pt x="72" y="36"/>
                  </a:lnTo>
                  <a:cubicBezTo>
                    <a:pt x="60" y="12"/>
                    <a:pt x="37"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22352;p107">
              <a:extLst>
                <a:ext uri="{FF2B5EF4-FFF2-40B4-BE49-F238E27FC236}">
                  <a16:creationId xmlns:a16="http://schemas.microsoft.com/office/drawing/2014/main" id="{2E672CCA-319D-9D85-1793-350D85B6DC2F}"/>
                </a:ext>
              </a:extLst>
            </p:cNvPr>
            <p:cNvSpPr/>
            <p:nvPr/>
          </p:nvSpPr>
          <p:spPr>
            <a:xfrm>
              <a:off x="5225950" y="2256950"/>
              <a:ext cx="3000" cy="3300"/>
            </a:xfrm>
            <a:custGeom>
              <a:avLst/>
              <a:gdLst/>
              <a:ahLst/>
              <a:cxnLst/>
              <a:rect l="l" t="t" r="r" b="b"/>
              <a:pathLst>
                <a:path w="120" h="132" extrusionOk="0">
                  <a:moveTo>
                    <a:pt x="12" y="1"/>
                  </a:moveTo>
                  <a:cubicBezTo>
                    <a:pt x="8" y="1"/>
                    <a:pt x="11" y="9"/>
                    <a:pt x="15" y="18"/>
                  </a:cubicBezTo>
                  <a:lnTo>
                    <a:pt x="15" y="18"/>
                  </a:lnTo>
                  <a:cubicBezTo>
                    <a:pt x="16" y="12"/>
                    <a:pt x="17" y="5"/>
                    <a:pt x="12" y="1"/>
                  </a:cubicBezTo>
                  <a:close/>
                  <a:moveTo>
                    <a:pt x="15" y="18"/>
                  </a:moveTo>
                  <a:cubicBezTo>
                    <a:pt x="15" y="24"/>
                    <a:pt x="14" y="31"/>
                    <a:pt x="21" y="34"/>
                  </a:cubicBezTo>
                  <a:lnTo>
                    <a:pt x="21" y="34"/>
                  </a:lnTo>
                  <a:cubicBezTo>
                    <a:pt x="21" y="30"/>
                    <a:pt x="18" y="23"/>
                    <a:pt x="15" y="18"/>
                  </a:cubicBezTo>
                  <a:close/>
                  <a:moveTo>
                    <a:pt x="21" y="34"/>
                  </a:moveTo>
                  <a:lnTo>
                    <a:pt x="21" y="34"/>
                  </a:lnTo>
                  <a:cubicBezTo>
                    <a:pt x="22" y="39"/>
                    <a:pt x="21" y="42"/>
                    <a:pt x="17" y="42"/>
                  </a:cubicBezTo>
                  <a:cubicBezTo>
                    <a:pt x="13" y="42"/>
                    <a:pt x="8" y="40"/>
                    <a:pt x="0" y="36"/>
                  </a:cubicBezTo>
                  <a:lnTo>
                    <a:pt x="0" y="36"/>
                  </a:lnTo>
                  <a:cubicBezTo>
                    <a:pt x="0" y="84"/>
                    <a:pt x="83" y="84"/>
                    <a:pt x="71" y="132"/>
                  </a:cubicBezTo>
                  <a:cubicBezTo>
                    <a:pt x="119" y="120"/>
                    <a:pt x="0" y="48"/>
                    <a:pt x="36" y="36"/>
                  </a:cubicBezTo>
                  <a:cubicBezTo>
                    <a:pt x="29" y="36"/>
                    <a:pt x="25" y="36"/>
                    <a:pt x="21" y="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22353;p107">
              <a:extLst>
                <a:ext uri="{FF2B5EF4-FFF2-40B4-BE49-F238E27FC236}">
                  <a16:creationId xmlns:a16="http://schemas.microsoft.com/office/drawing/2014/main" id="{9A9326C9-8D54-036C-638E-5BA68576E88D}"/>
                </a:ext>
              </a:extLst>
            </p:cNvPr>
            <p:cNvSpPr/>
            <p:nvPr/>
          </p:nvSpPr>
          <p:spPr>
            <a:xfrm>
              <a:off x="5227625" y="2258100"/>
              <a:ext cx="950" cy="500"/>
            </a:xfrm>
            <a:custGeom>
              <a:avLst/>
              <a:gdLst/>
              <a:ahLst/>
              <a:cxnLst/>
              <a:rect l="l" t="t" r="r" b="b"/>
              <a:pathLst>
                <a:path w="38" h="20" extrusionOk="0">
                  <a:moveTo>
                    <a:pt x="6" y="0"/>
                  </a:moveTo>
                  <a:cubicBezTo>
                    <a:pt x="1" y="0"/>
                    <a:pt x="3" y="7"/>
                    <a:pt x="16" y="14"/>
                  </a:cubicBezTo>
                  <a:cubicBezTo>
                    <a:pt x="16" y="14"/>
                    <a:pt x="32" y="20"/>
                    <a:pt x="36" y="20"/>
                  </a:cubicBezTo>
                  <a:cubicBezTo>
                    <a:pt x="38" y="20"/>
                    <a:pt x="36" y="18"/>
                    <a:pt x="28" y="14"/>
                  </a:cubicBezTo>
                  <a:cubicBezTo>
                    <a:pt x="18" y="4"/>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22354;p107">
              <a:extLst>
                <a:ext uri="{FF2B5EF4-FFF2-40B4-BE49-F238E27FC236}">
                  <a16:creationId xmlns:a16="http://schemas.microsoft.com/office/drawing/2014/main" id="{07B103BF-23CD-1817-FD94-4B5C42963F36}"/>
                </a:ext>
              </a:extLst>
            </p:cNvPr>
            <p:cNvSpPr/>
            <p:nvPr/>
          </p:nvSpPr>
          <p:spPr>
            <a:xfrm>
              <a:off x="5225350" y="2258750"/>
              <a:ext cx="625" cy="325"/>
            </a:xfrm>
            <a:custGeom>
              <a:avLst/>
              <a:gdLst/>
              <a:ahLst/>
              <a:cxnLst/>
              <a:rect l="l" t="t" r="r" b="b"/>
              <a:pathLst>
                <a:path w="25" h="13" extrusionOk="0">
                  <a:moveTo>
                    <a:pt x="0" y="0"/>
                  </a:moveTo>
                  <a:lnTo>
                    <a:pt x="12"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22355;p107">
              <a:extLst>
                <a:ext uri="{FF2B5EF4-FFF2-40B4-BE49-F238E27FC236}">
                  <a16:creationId xmlns:a16="http://schemas.microsoft.com/office/drawing/2014/main" id="{DBE47779-F437-4B4B-E0BC-91BA2DD176C4}"/>
                </a:ext>
              </a:extLst>
            </p:cNvPr>
            <p:cNvSpPr/>
            <p:nvPr/>
          </p:nvSpPr>
          <p:spPr>
            <a:xfrm>
              <a:off x="5224450" y="2258750"/>
              <a:ext cx="625" cy="600"/>
            </a:xfrm>
            <a:custGeom>
              <a:avLst/>
              <a:gdLst/>
              <a:ahLst/>
              <a:cxnLst/>
              <a:rect l="l" t="t" r="r" b="b"/>
              <a:pathLst>
                <a:path w="25" h="24" extrusionOk="0">
                  <a:moveTo>
                    <a:pt x="1" y="0"/>
                  </a:moveTo>
                  <a:cubicBezTo>
                    <a:pt x="12" y="12"/>
                    <a:pt x="1" y="24"/>
                    <a:pt x="24" y="24"/>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22356;p107">
              <a:extLst>
                <a:ext uri="{FF2B5EF4-FFF2-40B4-BE49-F238E27FC236}">
                  <a16:creationId xmlns:a16="http://schemas.microsoft.com/office/drawing/2014/main" id="{9B0131CC-748E-5117-F765-D55425678D83}"/>
                </a:ext>
              </a:extLst>
            </p:cNvPr>
            <p:cNvSpPr/>
            <p:nvPr/>
          </p:nvSpPr>
          <p:spPr>
            <a:xfrm>
              <a:off x="5223075" y="2259925"/>
              <a:ext cx="1400" cy="1100"/>
            </a:xfrm>
            <a:custGeom>
              <a:avLst/>
              <a:gdLst/>
              <a:ahLst/>
              <a:cxnLst/>
              <a:rect l="l" t="t" r="r" b="b"/>
              <a:pathLst>
                <a:path w="56" h="44" extrusionOk="0">
                  <a:moveTo>
                    <a:pt x="20" y="1"/>
                  </a:moveTo>
                  <a:cubicBezTo>
                    <a:pt x="1" y="10"/>
                    <a:pt x="35" y="43"/>
                    <a:pt x="50" y="43"/>
                  </a:cubicBezTo>
                  <a:cubicBezTo>
                    <a:pt x="53" y="43"/>
                    <a:pt x="56" y="41"/>
                    <a:pt x="56" y="36"/>
                  </a:cubicBezTo>
                  <a:cubicBezTo>
                    <a:pt x="44" y="25"/>
                    <a:pt x="20" y="25"/>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22357;p107">
              <a:extLst>
                <a:ext uri="{FF2B5EF4-FFF2-40B4-BE49-F238E27FC236}">
                  <a16:creationId xmlns:a16="http://schemas.microsoft.com/office/drawing/2014/main" id="{404C99EB-D2E3-AD2C-3614-1871D0A588F6}"/>
                </a:ext>
              </a:extLst>
            </p:cNvPr>
            <p:cNvSpPr/>
            <p:nvPr/>
          </p:nvSpPr>
          <p:spPr>
            <a:xfrm>
              <a:off x="5223850" y="2263800"/>
              <a:ext cx="325" cy="625"/>
            </a:xfrm>
            <a:custGeom>
              <a:avLst/>
              <a:gdLst/>
              <a:ahLst/>
              <a:cxnLst/>
              <a:rect l="l" t="t" r="r" b="b"/>
              <a:pathLst>
                <a:path w="13" h="25" extrusionOk="0">
                  <a:moveTo>
                    <a:pt x="1" y="1"/>
                  </a:moveTo>
                  <a:lnTo>
                    <a:pt x="1" y="24"/>
                  </a:lnTo>
                  <a:lnTo>
                    <a:pt x="13" y="24"/>
                  </a:lnTo>
                  <a:cubicBezTo>
                    <a:pt x="13" y="24"/>
                    <a:pt x="13"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22358;p107">
              <a:extLst>
                <a:ext uri="{FF2B5EF4-FFF2-40B4-BE49-F238E27FC236}">
                  <a16:creationId xmlns:a16="http://schemas.microsoft.com/office/drawing/2014/main" id="{C592C58D-74DF-0D76-1936-C618AD744C27}"/>
                </a:ext>
              </a:extLst>
            </p:cNvPr>
            <p:cNvSpPr/>
            <p:nvPr/>
          </p:nvSpPr>
          <p:spPr>
            <a:xfrm>
              <a:off x="5228025" y="2266475"/>
              <a:ext cx="625" cy="675"/>
            </a:xfrm>
            <a:custGeom>
              <a:avLst/>
              <a:gdLst/>
              <a:ahLst/>
              <a:cxnLst/>
              <a:rect l="l" t="t" r="r" b="b"/>
              <a:pathLst>
                <a:path w="25" h="27" extrusionOk="0">
                  <a:moveTo>
                    <a:pt x="24" y="1"/>
                  </a:moveTo>
                  <a:cubicBezTo>
                    <a:pt x="19" y="1"/>
                    <a:pt x="17" y="2"/>
                    <a:pt x="16" y="4"/>
                  </a:cubicBezTo>
                  <a:lnTo>
                    <a:pt x="16" y="4"/>
                  </a:lnTo>
                  <a:cubicBezTo>
                    <a:pt x="18" y="3"/>
                    <a:pt x="21" y="2"/>
                    <a:pt x="24" y="1"/>
                  </a:cubicBezTo>
                  <a:close/>
                  <a:moveTo>
                    <a:pt x="16" y="4"/>
                  </a:moveTo>
                  <a:cubicBezTo>
                    <a:pt x="0" y="10"/>
                    <a:pt x="0" y="4"/>
                    <a:pt x="0" y="25"/>
                  </a:cubicBezTo>
                  <a:cubicBezTo>
                    <a:pt x="5" y="26"/>
                    <a:pt x="9" y="27"/>
                    <a:pt x="12" y="27"/>
                  </a:cubicBezTo>
                  <a:cubicBezTo>
                    <a:pt x="24" y="27"/>
                    <a:pt x="13" y="11"/>
                    <a:pt x="16"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22359;p107">
              <a:extLst>
                <a:ext uri="{FF2B5EF4-FFF2-40B4-BE49-F238E27FC236}">
                  <a16:creationId xmlns:a16="http://schemas.microsoft.com/office/drawing/2014/main" id="{AE183A28-D3CE-8B44-4500-21E95DCE6901}"/>
                </a:ext>
              </a:extLst>
            </p:cNvPr>
            <p:cNvSpPr/>
            <p:nvPr/>
          </p:nvSpPr>
          <p:spPr>
            <a:xfrm>
              <a:off x="5222075" y="2263375"/>
              <a:ext cx="625" cy="450"/>
            </a:xfrm>
            <a:custGeom>
              <a:avLst/>
              <a:gdLst/>
              <a:ahLst/>
              <a:cxnLst/>
              <a:rect l="l" t="t" r="r" b="b"/>
              <a:pathLst>
                <a:path w="25" h="18" extrusionOk="0">
                  <a:moveTo>
                    <a:pt x="9" y="1"/>
                  </a:moveTo>
                  <a:cubicBezTo>
                    <a:pt x="1" y="1"/>
                    <a:pt x="4" y="9"/>
                    <a:pt x="12" y="17"/>
                  </a:cubicBezTo>
                  <a:lnTo>
                    <a:pt x="12" y="17"/>
                  </a:lnTo>
                  <a:cubicBezTo>
                    <a:pt x="0" y="6"/>
                    <a:pt x="12" y="6"/>
                    <a:pt x="24" y="6"/>
                  </a:cubicBezTo>
                  <a:cubicBezTo>
                    <a:pt x="17"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22360;p107">
              <a:extLst>
                <a:ext uri="{FF2B5EF4-FFF2-40B4-BE49-F238E27FC236}">
                  <a16:creationId xmlns:a16="http://schemas.microsoft.com/office/drawing/2014/main" id="{07071D6C-B800-1D79-7218-660FD435F04E}"/>
                </a:ext>
              </a:extLst>
            </p:cNvPr>
            <p:cNvSpPr/>
            <p:nvPr/>
          </p:nvSpPr>
          <p:spPr>
            <a:xfrm>
              <a:off x="5220875" y="2263500"/>
              <a:ext cx="2400" cy="3000"/>
            </a:xfrm>
            <a:custGeom>
              <a:avLst/>
              <a:gdLst/>
              <a:ahLst/>
              <a:cxnLst/>
              <a:rect l="l" t="t" r="r" b="b"/>
              <a:pathLst>
                <a:path w="96" h="120" extrusionOk="0">
                  <a:moveTo>
                    <a:pt x="24" y="1"/>
                  </a:moveTo>
                  <a:lnTo>
                    <a:pt x="24" y="1"/>
                  </a:lnTo>
                  <a:cubicBezTo>
                    <a:pt x="13" y="13"/>
                    <a:pt x="72" y="48"/>
                    <a:pt x="60" y="48"/>
                  </a:cubicBezTo>
                  <a:cubicBezTo>
                    <a:pt x="36" y="48"/>
                    <a:pt x="36" y="36"/>
                    <a:pt x="24" y="24"/>
                  </a:cubicBezTo>
                  <a:cubicBezTo>
                    <a:pt x="1" y="24"/>
                    <a:pt x="1" y="36"/>
                    <a:pt x="13" y="60"/>
                  </a:cubicBezTo>
                  <a:cubicBezTo>
                    <a:pt x="24" y="72"/>
                    <a:pt x="72" y="96"/>
                    <a:pt x="96" y="120"/>
                  </a:cubicBezTo>
                  <a:cubicBezTo>
                    <a:pt x="96" y="91"/>
                    <a:pt x="49" y="54"/>
                    <a:pt x="63" y="54"/>
                  </a:cubicBezTo>
                  <a:cubicBezTo>
                    <a:pt x="66" y="54"/>
                    <a:pt x="73" y="56"/>
                    <a:pt x="84" y="60"/>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22361;p107">
              <a:extLst>
                <a:ext uri="{FF2B5EF4-FFF2-40B4-BE49-F238E27FC236}">
                  <a16:creationId xmlns:a16="http://schemas.microsoft.com/office/drawing/2014/main" id="{880CF93C-AEA5-66FB-C5E6-F2AA2A336083}"/>
                </a:ext>
              </a:extLst>
            </p:cNvPr>
            <p:cNvSpPr/>
            <p:nvPr/>
          </p:nvSpPr>
          <p:spPr>
            <a:xfrm>
              <a:off x="5225350" y="2265875"/>
              <a:ext cx="1375" cy="1100"/>
            </a:xfrm>
            <a:custGeom>
              <a:avLst/>
              <a:gdLst/>
              <a:ahLst/>
              <a:cxnLst/>
              <a:rect l="l" t="t" r="r" b="b"/>
              <a:pathLst>
                <a:path w="55" h="44" extrusionOk="0">
                  <a:moveTo>
                    <a:pt x="0" y="1"/>
                  </a:moveTo>
                  <a:cubicBezTo>
                    <a:pt x="24" y="13"/>
                    <a:pt x="24" y="25"/>
                    <a:pt x="24" y="37"/>
                  </a:cubicBezTo>
                  <a:cubicBezTo>
                    <a:pt x="34" y="41"/>
                    <a:pt x="39" y="43"/>
                    <a:pt x="42" y="43"/>
                  </a:cubicBezTo>
                  <a:cubicBezTo>
                    <a:pt x="55" y="43"/>
                    <a:pt x="24"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22362;p107">
              <a:extLst>
                <a:ext uri="{FF2B5EF4-FFF2-40B4-BE49-F238E27FC236}">
                  <a16:creationId xmlns:a16="http://schemas.microsoft.com/office/drawing/2014/main" id="{1B716E2A-473E-09F0-1F5D-BA0B7EBEB874}"/>
                </a:ext>
              </a:extLst>
            </p:cNvPr>
            <p:cNvSpPr/>
            <p:nvPr/>
          </p:nvSpPr>
          <p:spPr>
            <a:xfrm>
              <a:off x="5221475" y="2267675"/>
              <a:ext cx="25" cy="625"/>
            </a:xfrm>
            <a:custGeom>
              <a:avLst/>
              <a:gdLst/>
              <a:ahLst/>
              <a:cxnLst/>
              <a:rect l="l" t="t" r="r" b="b"/>
              <a:pathLst>
                <a:path w="1" h="25" extrusionOk="0">
                  <a:moveTo>
                    <a:pt x="0" y="24"/>
                  </a:moveTo>
                  <a:lnTo>
                    <a:pt x="0" y="24"/>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22363;p107">
              <a:extLst>
                <a:ext uri="{FF2B5EF4-FFF2-40B4-BE49-F238E27FC236}">
                  <a16:creationId xmlns:a16="http://schemas.microsoft.com/office/drawing/2014/main" id="{FCF93CB2-3672-F7F7-8586-3E136CFE3B76}"/>
                </a:ext>
              </a:extLst>
            </p:cNvPr>
            <p:cNvSpPr/>
            <p:nvPr/>
          </p:nvSpPr>
          <p:spPr>
            <a:xfrm>
              <a:off x="5220575" y="2267375"/>
              <a:ext cx="325" cy="925"/>
            </a:xfrm>
            <a:custGeom>
              <a:avLst/>
              <a:gdLst/>
              <a:ahLst/>
              <a:cxnLst/>
              <a:rect l="l" t="t" r="r" b="b"/>
              <a:pathLst>
                <a:path w="13" h="37" extrusionOk="0">
                  <a:moveTo>
                    <a:pt x="1" y="0"/>
                  </a:moveTo>
                  <a:lnTo>
                    <a:pt x="13" y="36"/>
                  </a:lnTo>
                  <a:lnTo>
                    <a:pt x="13"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22364;p107">
              <a:extLst>
                <a:ext uri="{FF2B5EF4-FFF2-40B4-BE49-F238E27FC236}">
                  <a16:creationId xmlns:a16="http://schemas.microsoft.com/office/drawing/2014/main" id="{8D473156-9EC0-BC16-635E-6083DA793335}"/>
                </a:ext>
              </a:extLst>
            </p:cNvPr>
            <p:cNvSpPr/>
            <p:nvPr/>
          </p:nvSpPr>
          <p:spPr>
            <a:xfrm>
              <a:off x="5219975" y="2267375"/>
              <a:ext cx="325" cy="625"/>
            </a:xfrm>
            <a:custGeom>
              <a:avLst/>
              <a:gdLst/>
              <a:ahLst/>
              <a:cxnLst/>
              <a:rect l="l" t="t" r="r" b="b"/>
              <a:pathLst>
                <a:path w="13" h="25" extrusionOk="0">
                  <a:moveTo>
                    <a:pt x="1" y="0"/>
                  </a:moveTo>
                  <a:lnTo>
                    <a:pt x="1" y="24"/>
                  </a:lnTo>
                  <a:lnTo>
                    <a:pt x="13"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22365;p107">
              <a:extLst>
                <a:ext uri="{FF2B5EF4-FFF2-40B4-BE49-F238E27FC236}">
                  <a16:creationId xmlns:a16="http://schemas.microsoft.com/office/drawing/2014/main" id="{40560619-03BA-3DA3-991C-33AF4A34C4E2}"/>
                </a:ext>
              </a:extLst>
            </p:cNvPr>
            <p:cNvSpPr/>
            <p:nvPr/>
          </p:nvSpPr>
          <p:spPr>
            <a:xfrm>
              <a:off x="5219100" y="2268575"/>
              <a:ext cx="1125" cy="300"/>
            </a:xfrm>
            <a:custGeom>
              <a:avLst/>
              <a:gdLst/>
              <a:ahLst/>
              <a:cxnLst/>
              <a:rect l="l" t="t" r="r" b="b"/>
              <a:pathLst>
                <a:path w="45" h="12" extrusionOk="0">
                  <a:moveTo>
                    <a:pt x="24" y="0"/>
                  </a:moveTo>
                  <a:cubicBezTo>
                    <a:pt x="26" y="1"/>
                    <a:pt x="27" y="2"/>
                    <a:pt x="29" y="2"/>
                  </a:cubicBezTo>
                  <a:lnTo>
                    <a:pt x="29" y="2"/>
                  </a:lnTo>
                  <a:cubicBezTo>
                    <a:pt x="29" y="1"/>
                    <a:pt x="28" y="0"/>
                    <a:pt x="24" y="0"/>
                  </a:cubicBezTo>
                  <a:close/>
                  <a:moveTo>
                    <a:pt x="0" y="0"/>
                  </a:moveTo>
                  <a:lnTo>
                    <a:pt x="24" y="12"/>
                  </a:lnTo>
                  <a:cubicBezTo>
                    <a:pt x="24" y="12"/>
                    <a:pt x="44" y="12"/>
                    <a:pt x="29" y="2"/>
                  </a:cubicBezTo>
                  <a:lnTo>
                    <a:pt x="29" y="2"/>
                  </a:lnTo>
                  <a:cubicBezTo>
                    <a:pt x="28" y="4"/>
                    <a:pt x="25" y="5"/>
                    <a:pt x="20" y="5"/>
                  </a:cubicBezTo>
                  <a:cubicBezTo>
                    <a:pt x="15" y="5"/>
                    <a:pt x="8" y="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22366;p107">
              <a:extLst>
                <a:ext uri="{FF2B5EF4-FFF2-40B4-BE49-F238E27FC236}">
                  <a16:creationId xmlns:a16="http://schemas.microsoft.com/office/drawing/2014/main" id="{4DC4005B-AB4F-8DD3-5B59-8F5251737021}"/>
                </a:ext>
              </a:extLst>
            </p:cNvPr>
            <p:cNvSpPr/>
            <p:nvPr/>
          </p:nvSpPr>
          <p:spPr>
            <a:xfrm>
              <a:off x="5228925" y="2280175"/>
              <a:ext cx="900" cy="925"/>
            </a:xfrm>
            <a:custGeom>
              <a:avLst/>
              <a:gdLst/>
              <a:ahLst/>
              <a:cxnLst/>
              <a:rect l="l" t="t" r="r" b="b"/>
              <a:pathLst>
                <a:path w="36" h="37" extrusionOk="0">
                  <a:moveTo>
                    <a:pt x="0" y="0"/>
                  </a:moveTo>
                  <a:lnTo>
                    <a:pt x="36" y="36"/>
                  </a:lnTo>
                  <a:cubicBezTo>
                    <a:pt x="36" y="24"/>
                    <a:pt x="36" y="24"/>
                    <a:pt x="36" y="24"/>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22367;p107">
              <a:extLst>
                <a:ext uri="{FF2B5EF4-FFF2-40B4-BE49-F238E27FC236}">
                  <a16:creationId xmlns:a16="http://schemas.microsoft.com/office/drawing/2014/main" id="{1464CA69-5053-AA78-7A27-32140E5597BC}"/>
                </a:ext>
              </a:extLst>
            </p:cNvPr>
            <p:cNvSpPr/>
            <p:nvPr/>
          </p:nvSpPr>
          <p:spPr>
            <a:xfrm>
              <a:off x="5228325" y="2280175"/>
              <a:ext cx="900" cy="1200"/>
            </a:xfrm>
            <a:custGeom>
              <a:avLst/>
              <a:gdLst/>
              <a:ahLst/>
              <a:cxnLst/>
              <a:rect l="l" t="t" r="r" b="b"/>
              <a:pathLst>
                <a:path w="36" h="48" extrusionOk="0">
                  <a:moveTo>
                    <a:pt x="12" y="0"/>
                  </a:moveTo>
                  <a:lnTo>
                    <a:pt x="12" y="0"/>
                  </a:lnTo>
                  <a:cubicBezTo>
                    <a:pt x="0" y="0"/>
                    <a:pt x="24" y="24"/>
                    <a:pt x="0" y="24"/>
                  </a:cubicBezTo>
                  <a:lnTo>
                    <a:pt x="24" y="48"/>
                  </a:lnTo>
                  <a:cubicBezTo>
                    <a:pt x="36" y="36"/>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22368;p107">
              <a:extLst>
                <a:ext uri="{FF2B5EF4-FFF2-40B4-BE49-F238E27FC236}">
                  <a16:creationId xmlns:a16="http://schemas.microsoft.com/office/drawing/2014/main" id="{0B6FBD5E-961E-D419-9EBD-E0AFF08FE7FC}"/>
                </a:ext>
              </a:extLst>
            </p:cNvPr>
            <p:cNvSpPr/>
            <p:nvPr/>
          </p:nvSpPr>
          <p:spPr>
            <a:xfrm>
              <a:off x="5221475" y="2286125"/>
              <a:ext cx="1800" cy="2175"/>
            </a:xfrm>
            <a:custGeom>
              <a:avLst/>
              <a:gdLst/>
              <a:ahLst/>
              <a:cxnLst/>
              <a:rect l="l" t="t" r="r" b="b"/>
              <a:pathLst>
                <a:path w="72" h="87" extrusionOk="0">
                  <a:moveTo>
                    <a:pt x="12" y="1"/>
                  </a:moveTo>
                  <a:cubicBezTo>
                    <a:pt x="24" y="24"/>
                    <a:pt x="0" y="36"/>
                    <a:pt x="0" y="60"/>
                  </a:cubicBezTo>
                  <a:cubicBezTo>
                    <a:pt x="11" y="60"/>
                    <a:pt x="30" y="86"/>
                    <a:pt x="35" y="86"/>
                  </a:cubicBezTo>
                  <a:cubicBezTo>
                    <a:pt x="36" y="86"/>
                    <a:pt x="36" y="86"/>
                    <a:pt x="36" y="84"/>
                  </a:cubicBezTo>
                  <a:lnTo>
                    <a:pt x="24" y="60"/>
                  </a:lnTo>
                  <a:lnTo>
                    <a:pt x="48" y="72"/>
                  </a:lnTo>
                  <a:cubicBezTo>
                    <a:pt x="72" y="72"/>
                    <a:pt x="24" y="36"/>
                    <a:pt x="48" y="36"/>
                  </a:cubicBezTo>
                  <a:cubicBezTo>
                    <a:pt x="24" y="24"/>
                    <a:pt x="24"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22369;p107">
              <a:extLst>
                <a:ext uri="{FF2B5EF4-FFF2-40B4-BE49-F238E27FC236}">
                  <a16:creationId xmlns:a16="http://schemas.microsoft.com/office/drawing/2014/main" id="{8DD258C3-F5C3-2B09-FB8F-C45DC5A6DF66}"/>
                </a:ext>
              </a:extLst>
            </p:cNvPr>
            <p:cNvSpPr/>
            <p:nvPr/>
          </p:nvSpPr>
          <p:spPr>
            <a:xfrm>
              <a:off x="5183375" y="2151575"/>
              <a:ext cx="325" cy="400"/>
            </a:xfrm>
            <a:custGeom>
              <a:avLst/>
              <a:gdLst/>
              <a:ahLst/>
              <a:cxnLst/>
              <a:rect l="l" t="t" r="r" b="b"/>
              <a:pathLst>
                <a:path w="13" h="16" extrusionOk="0">
                  <a:moveTo>
                    <a:pt x="12" y="1"/>
                  </a:moveTo>
                  <a:cubicBezTo>
                    <a:pt x="0" y="13"/>
                    <a:pt x="0" y="16"/>
                    <a:pt x="3" y="16"/>
                  </a:cubicBezTo>
                  <a:cubicBezTo>
                    <a:pt x="6" y="16"/>
                    <a:pt x="12" y="13"/>
                    <a:pt x="12" y="13"/>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22370;p107">
              <a:extLst>
                <a:ext uri="{FF2B5EF4-FFF2-40B4-BE49-F238E27FC236}">
                  <a16:creationId xmlns:a16="http://schemas.microsoft.com/office/drawing/2014/main" id="{4CB8848A-6330-4448-6091-BA71BA0413AA}"/>
                </a:ext>
              </a:extLst>
            </p:cNvPr>
            <p:cNvSpPr/>
            <p:nvPr/>
          </p:nvSpPr>
          <p:spPr>
            <a:xfrm>
              <a:off x="5183075" y="2153325"/>
              <a:ext cx="1525" cy="925"/>
            </a:xfrm>
            <a:custGeom>
              <a:avLst/>
              <a:gdLst/>
              <a:ahLst/>
              <a:cxnLst/>
              <a:rect l="l" t="t" r="r" b="b"/>
              <a:pathLst>
                <a:path w="61" h="37" extrusionOk="0">
                  <a:moveTo>
                    <a:pt x="27" y="1"/>
                  </a:moveTo>
                  <a:cubicBezTo>
                    <a:pt x="22" y="1"/>
                    <a:pt x="14" y="4"/>
                    <a:pt x="1" y="14"/>
                  </a:cubicBezTo>
                  <a:cubicBezTo>
                    <a:pt x="1" y="27"/>
                    <a:pt x="8" y="37"/>
                    <a:pt x="20" y="37"/>
                  </a:cubicBezTo>
                  <a:cubicBezTo>
                    <a:pt x="30" y="37"/>
                    <a:pt x="44" y="30"/>
                    <a:pt x="60" y="14"/>
                  </a:cubicBezTo>
                  <a:lnTo>
                    <a:pt x="60" y="14"/>
                  </a:lnTo>
                  <a:cubicBezTo>
                    <a:pt x="56" y="16"/>
                    <a:pt x="53" y="16"/>
                    <a:pt x="50" y="16"/>
                  </a:cubicBezTo>
                  <a:cubicBezTo>
                    <a:pt x="36" y="16"/>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22371;p107">
              <a:extLst>
                <a:ext uri="{FF2B5EF4-FFF2-40B4-BE49-F238E27FC236}">
                  <a16:creationId xmlns:a16="http://schemas.microsoft.com/office/drawing/2014/main" id="{CB8EDF92-3C43-D97B-18BD-C6BFCB79058B}"/>
                </a:ext>
              </a:extLst>
            </p:cNvPr>
            <p:cNvSpPr/>
            <p:nvPr/>
          </p:nvSpPr>
          <p:spPr>
            <a:xfrm>
              <a:off x="5184275" y="2152475"/>
              <a:ext cx="900" cy="625"/>
            </a:xfrm>
            <a:custGeom>
              <a:avLst/>
              <a:gdLst/>
              <a:ahLst/>
              <a:cxnLst/>
              <a:rect l="l" t="t" r="r" b="b"/>
              <a:pathLst>
                <a:path w="36" h="25" extrusionOk="0">
                  <a:moveTo>
                    <a:pt x="12" y="1"/>
                  </a:moveTo>
                  <a:lnTo>
                    <a:pt x="0" y="24"/>
                  </a:lnTo>
                  <a:lnTo>
                    <a:pt x="0" y="24"/>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22372;p107">
              <a:extLst>
                <a:ext uri="{FF2B5EF4-FFF2-40B4-BE49-F238E27FC236}">
                  <a16:creationId xmlns:a16="http://schemas.microsoft.com/office/drawing/2014/main" id="{194BA28F-5ED6-3301-0E59-7551115EDA12}"/>
                </a:ext>
              </a:extLst>
            </p:cNvPr>
            <p:cNvSpPr/>
            <p:nvPr/>
          </p:nvSpPr>
          <p:spPr>
            <a:xfrm>
              <a:off x="5184850" y="2151875"/>
              <a:ext cx="625" cy="325"/>
            </a:xfrm>
            <a:custGeom>
              <a:avLst/>
              <a:gdLst/>
              <a:ahLst/>
              <a:cxnLst/>
              <a:rect l="l" t="t" r="r" b="b"/>
              <a:pathLst>
                <a:path w="25" h="13" extrusionOk="0">
                  <a:moveTo>
                    <a:pt x="1" y="1"/>
                  </a:moveTo>
                  <a:lnTo>
                    <a:pt x="1" y="13"/>
                  </a:ln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22373;p107">
              <a:extLst>
                <a:ext uri="{FF2B5EF4-FFF2-40B4-BE49-F238E27FC236}">
                  <a16:creationId xmlns:a16="http://schemas.microsoft.com/office/drawing/2014/main" id="{7B4EDEAA-5A1F-2444-80CC-B141C61FE82E}"/>
                </a:ext>
              </a:extLst>
            </p:cNvPr>
            <p:cNvSpPr/>
            <p:nvPr/>
          </p:nvSpPr>
          <p:spPr>
            <a:xfrm>
              <a:off x="5183975" y="2153325"/>
              <a:ext cx="2100" cy="2325"/>
            </a:xfrm>
            <a:custGeom>
              <a:avLst/>
              <a:gdLst/>
              <a:ahLst/>
              <a:cxnLst/>
              <a:rect l="l" t="t" r="r" b="b"/>
              <a:pathLst>
                <a:path w="84" h="93" extrusionOk="0">
                  <a:moveTo>
                    <a:pt x="79" y="1"/>
                  </a:moveTo>
                  <a:cubicBezTo>
                    <a:pt x="66" y="1"/>
                    <a:pt x="38" y="32"/>
                    <a:pt x="28" y="32"/>
                  </a:cubicBezTo>
                  <a:cubicBezTo>
                    <a:pt x="25" y="32"/>
                    <a:pt x="24" y="30"/>
                    <a:pt x="24" y="26"/>
                  </a:cubicBezTo>
                  <a:lnTo>
                    <a:pt x="24" y="26"/>
                  </a:lnTo>
                  <a:cubicBezTo>
                    <a:pt x="0" y="50"/>
                    <a:pt x="48" y="50"/>
                    <a:pt x="12" y="86"/>
                  </a:cubicBezTo>
                  <a:cubicBezTo>
                    <a:pt x="12" y="90"/>
                    <a:pt x="13" y="92"/>
                    <a:pt x="15" y="92"/>
                  </a:cubicBezTo>
                  <a:cubicBezTo>
                    <a:pt x="21" y="92"/>
                    <a:pt x="38" y="62"/>
                    <a:pt x="48" y="62"/>
                  </a:cubicBezTo>
                  <a:lnTo>
                    <a:pt x="36" y="50"/>
                  </a:lnTo>
                  <a:cubicBezTo>
                    <a:pt x="48" y="14"/>
                    <a:pt x="72" y="26"/>
                    <a:pt x="84" y="2"/>
                  </a:cubicBezTo>
                  <a:cubicBezTo>
                    <a:pt x="82" y="1"/>
                    <a:pt x="81" y="1"/>
                    <a:pt x="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22374;p107">
              <a:extLst>
                <a:ext uri="{FF2B5EF4-FFF2-40B4-BE49-F238E27FC236}">
                  <a16:creationId xmlns:a16="http://schemas.microsoft.com/office/drawing/2014/main" id="{C222C3E7-8E1C-1E6D-7EB3-B7F9AB1C52C0}"/>
                </a:ext>
              </a:extLst>
            </p:cNvPr>
            <p:cNvSpPr/>
            <p:nvPr/>
          </p:nvSpPr>
          <p:spPr>
            <a:xfrm>
              <a:off x="5207175" y="2163500"/>
              <a:ext cx="25" cy="325"/>
            </a:xfrm>
            <a:custGeom>
              <a:avLst/>
              <a:gdLst/>
              <a:ahLst/>
              <a:cxnLst/>
              <a:rect l="l" t="t" r="r" b="b"/>
              <a:pathLst>
                <a:path w="1" h="13" extrusionOk="0">
                  <a:moveTo>
                    <a:pt x="1" y="12"/>
                  </a:moveTo>
                  <a:cubicBezTo>
                    <a:pt x="1" y="12"/>
                    <a:pt x="1" y="12"/>
                    <a:pt x="1" y="12"/>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22375;p107">
              <a:extLst>
                <a:ext uri="{FF2B5EF4-FFF2-40B4-BE49-F238E27FC236}">
                  <a16:creationId xmlns:a16="http://schemas.microsoft.com/office/drawing/2014/main" id="{C2E74777-85EB-BC56-6001-A85E376FC88E}"/>
                </a:ext>
              </a:extLst>
            </p:cNvPr>
            <p:cNvSpPr/>
            <p:nvPr/>
          </p:nvSpPr>
          <p:spPr>
            <a:xfrm>
              <a:off x="5212550" y="2167075"/>
              <a:ext cx="325" cy="300"/>
            </a:xfrm>
            <a:custGeom>
              <a:avLst/>
              <a:gdLst/>
              <a:ahLst/>
              <a:cxnLst/>
              <a:rect l="l" t="t" r="r" b="b"/>
              <a:pathLst>
                <a:path w="13" h="12" extrusionOk="0">
                  <a:moveTo>
                    <a:pt x="0" y="0"/>
                  </a:moveTo>
                  <a:cubicBezTo>
                    <a:pt x="0" y="0"/>
                    <a:pt x="0" y="0"/>
                    <a:pt x="0" y="12"/>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22376;p107">
              <a:extLst>
                <a:ext uri="{FF2B5EF4-FFF2-40B4-BE49-F238E27FC236}">
                  <a16:creationId xmlns:a16="http://schemas.microsoft.com/office/drawing/2014/main" id="{1A3429E0-0DE4-5690-C53B-87424E63FC98}"/>
                </a:ext>
              </a:extLst>
            </p:cNvPr>
            <p:cNvSpPr/>
            <p:nvPr/>
          </p:nvSpPr>
          <p:spPr>
            <a:xfrm>
              <a:off x="5229800" y="2192075"/>
              <a:ext cx="325" cy="325"/>
            </a:xfrm>
            <a:custGeom>
              <a:avLst/>
              <a:gdLst/>
              <a:ahLst/>
              <a:cxnLst/>
              <a:rect l="l" t="t" r="r" b="b"/>
              <a:pathLst>
                <a:path w="13" h="13" extrusionOk="0">
                  <a:moveTo>
                    <a:pt x="13" y="0"/>
                  </a:moveTo>
                  <a:cubicBezTo>
                    <a:pt x="13" y="0"/>
                    <a:pt x="1" y="0"/>
                    <a:pt x="1"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22377;p107">
              <a:extLst>
                <a:ext uri="{FF2B5EF4-FFF2-40B4-BE49-F238E27FC236}">
                  <a16:creationId xmlns:a16="http://schemas.microsoft.com/office/drawing/2014/main" id="{1F22465A-D904-ED9E-2B53-831A5A244E97}"/>
                </a:ext>
              </a:extLst>
            </p:cNvPr>
            <p:cNvSpPr/>
            <p:nvPr/>
          </p:nvSpPr>
          <p:spPr>
            <a:xfrm>
              <a:off x="5188725" y="2159400"/>
              <a:ext cx="325" cy="250"/>
            </a:xfrm>
            <a:custGeom>
              <a:avLst/>
              <a:gdLst/>
              <a:ahLst/>
              <a:cxnLst/>
              <a:rect l="l" t="t" r="r" b="b"/>
              <a:pathLst>
                <a:path w="13" h="10" extrusionOk="0">
                  <a:moveTo>
                    <a:pt x="11" y="0"/>
                  </a:moveTo>
                  <a:cubicBezTo>
                    <a:pt x="10" y="0"/>
                    <a:pt x="7" y="3"/>
                    <a:pt x="1" y="9"/>
                  </a:cubicBezTo>
                  <a:lnTo>
                    <a:pt x="13" y="9"/>
                  </a:lnTo>
                  <a:cubicBezTo>
                    <a:pt x="13" y="3"/>
                    <a:pt x="13"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22378;p107">
              <a:extLst>
                <a:ext uri="{FF2B5EF4-FFF2-40B4-BE49-F238E27FC236}">
                  <a16:creationId xmlns:a16="http://schemas.microsoft.com/office/drawing/2014/main" id="{C8C2F0C8-8112-ABED-6519-96C90DA4CF5B}"/>
                </a:ext>
              </a:extLst>
            </p:cNvPr>
            <p:cNvSpPr/>
            <p:nvPr/>
          </p:nvSpPr>
          <p:spPr>
            <a:xfrm>
              <a:off x="5190525" y="2160800"/>
              <a:ext cx="25" cy="325"/>
            </a:xfrm>
            <a:custGeom>
              <a:avLst/>
              <a:gdLst/>
              <a:ahLst/>
              <a:cxnLst/>
              <a:rect l="l" t="t" r="r" b="b"/>
              <a:pathLst>
                <a:path w="1" h="13" extrusionOk="0">
                  <a:moveTo>
                    <a:pt x="0" y="1"/>
                  </a:moveTo>
                  <a:lnTo>
                    <a:pt x="0" y="1"/>
                  </a:ln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22379;p107">
              <a:extLst>
                <a:ext uri="{FF2B5EF4-FFF2-40B4-BE49-F238E27FC236}">
                  <a16:creationId xmlns:a16="http://schemas.microsoft.com/office/drawing/2014/main" id="{AF8B7091-D77F-3DCE-FC26-CA23E05A764C}"/>
                </a:ext>
              </a:extLst>
            </p:cNvPr>
            <p:cNvSpPr/>
            <p:nvPr/>
          </p:nvSpPr>
          <p:spPr>
            <a:xfrm>
              <a:off x="5191400" y="2161700"/>
              <a:ext cx="325" cy="325"/>
            </a:xfrm>
            <a:custGeom>
              <a:avLst/>
              <a:gdLst/>
              <a:ahLst/>
              <a:cxnLst/>
              <a:rect l="l" t="t" r="r" b="b"/>
              <a:pathLst>
                <a:path w="13" h="13" extrusionOk="0">
                  <a:moveTo>
                    <a:pt x="13" y="1"/>
                  </a:moveTo>
                  <a:lnTo>
                    <a:pt x="1" y="13"/>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22380;p107">
              <a:extLst>
                <a:ext uri="{FF2B5EF4-FFF2-40B4-BE49-F238E27FC236}">
                  <a16:creationId xmlns:a16="http://schemas.microsoft.com/office/drawing/2014/main" id="{BD19BA0A-5BB3-3121-AC1E-E1B19B63B660}"/>
                </a:ext>
              </a:extLst>
            </p:cNvPr>
            <p:cNvSpPr/>
            <p:nvPr/>
          </p:nvSpPr>
          <p:spPr>
            <a:xfrm>
              <a:off x="5188325" y="2159075"/>
              <a:ext cx="1925" cy="1675"/>
            </a:xfrm>
            <a:custGeom>
              <a:avLst/>
              <a:gdLst/>
              <a:ahLst/>
              <a:cxnLst/>
              <a:rect l="l" t="t" r="r" b="b"/>
              <a:pathLst>
                <a:path w="77" h="67" extrusionOk="0">
                  <a:moveTo>
                    <a:pt x="64" y="0"/>
                  </a:moveTo>
                  <a:cubicBezTo>
                    <a:pt x="56" y="0"/>
                    <a:pt x="37" y="14"/>
                    <a:pt x="29" y="22"/>
                  </a:cubicBezTo>
                  <a:cubicBezTo>
                    <a:pt x="20" y="39"/>
                    <a:pt x="1" y="67"/>
                    <a:pt x="9" y="67"/>
                  </a:cubicBezTo>
                  <a:cubicBezTo>
                    <a:pt x="13" y="67"/>
                    <a:pt x="22" y="61"/>
                    <a:pt x="41" y="46"/>
                  </a:cubicBezTo>
                  <a:lnTo>
                    <a:pt x="41" y="45"/>
                  </a:lnTo>
                  <a:lnTo>
                    <a:pt x="41" y="45"/>
                  </a:lnTo>
                  <a:cubicBezTo>
                    <a:pt x="41" y="45"/>
                    <a:pt x="41" y="45"/>
                    <a:pt x="41" y="45"/>
                  </a:cubicBezTo>
                  <a:cubicBezTo>
                    <a:pt x="49" y="45"/>
                    <a:pt x="64" y="34"/>
                    <a:pt x="64" y="34"/>
                  </a:cubicBezTo>
                  <a:cubicBezTo>
                    <a:pt x="64" y="34"/>
                    <a:pt x="76" y="22"/>
                    <a:pt x="76" y="22"/>
                  </a:cubicBezTo>
                  <a:cubicBezTo>
                    <a:pt x="76" y="22"/>
                    <a:pt x="64" y="10"/>
                    <a:pt x="64" y="10"/>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22381;p107">
              <a:extLst>
                <a:ext uri="{FF2B5EF4-FFF2-40B4-BE49-F238E27FC236}">
                  <a16:creationId xmlns:a16="http://schemas.microsoft.com/office/drawing/2014/main" id="{BC45F00C-510A-5A78-59B2-6642B7DD1984}"/>
                </a:ext>
              </a:extLst>
            </p:cNvPr>
            <p:cNvSpPr/>
            <p:nvPr/>
          </p:nvSpPr>
          <p:spPr>
            <a:xfrm>
              <a:off x="5199450" y="21587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22382;p107">
              <a:extLst>
                <a:ext uri="{FF2B5EF4-FFF2-40B4-BE49-F238E27FC236}">
                  <a16:creationId xmlns:a16="http://schemas.microsoft.com/office/drawing/2014/main" id="{1CE8B65C-B12E-7BBA-3002-639D4EC25303}"/>
                </a:ext>
              </a:extLst>
            </p:cNvPr>
            <p:cNvSpPr/>
            <p:nvPr/>
          </p:nvSpPr>
          <p:spPr>
            <a:xfrm>
              <a:off x="5247975" y="2214700"/>
              <a:ext cx="1800" cy="1200"/>
            </a:xfrm>
            <a:custGeom>
              <a:avLst/>
              <a:gdLst/>
              <a:ahLst/>
              <a:cxnLst/>
              <a:rect l="l" t="t" r="r" b="b"/>
              <a:pathLst>
                <a:path w="72" h="48" extrusionOk="0">
                  <a:moveTo>
                    <a:pt x="72" y="0"/>
                  </a:moveTo>
                  <a:cubicBezTo>
                    <a:pt x="48" y="12"/>
                    <a:pt x="60" y="24"/>
                    <a:pt x="48" y="36"/>
                  </a:cubicBezTo>
                  <a:cubicBezTo>
                    <a:pt x="36" y="36"/>
                    <a:pt x="48" y="12"/>
                    <a:pt x="48" y="12"/>
                  </a:cubicBezTo>
                  <a:lnTo>
                    <a:pt x="48" y="12"/>
                  </a:lnTo>
                  <a:cubicBezTo>
                    <a:pt x="0" y="36"/>
                    <a:pt x="60" y="24"/>
                    <a:pt x="24" y="48"/>
                  </a:cubicBezTo>
                  <a:lnTo>
                    <a:pt x="48" y="48"/>
                  </a:lnTo>
                  <a:lnTo>
                    <a:pt x="7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22383;p107">
              <a:extLst>
                <a:ext uri="{FF2B5EF4-FFF2-40B4-BE49-F238E27FC236}">
                  <a16:creationId xmlns:a16="http://schemas.microsoft.com/office/drawing/2014/main" id="{5C19F102-A0B4-222C-9F7C-42E769612ECC}"/>
                </a:ext>
              </a:extLst>
            </p:cNvPr>
            <p:cNvSpPr/>
            <p:nvPr/>
          </p:nvSpPr>
          <p:spPr>
            <a:xfrm>
              <a:off x="5229500" y="2193550"/>
              <a:ext cx="2125" cy="2400"/>
            </a:xfrm>
            <a:custGeom>
              <a:avLst/>
              <a:gdLst/>
              <a:ahLst/>
              <a:cxnLst/>
              <a:rect l="l" t="t" r="r" b="b"/>
              <a:pathLst>
                <a:path w="85" h="96" extrusionOk="0">
                  <a:moveTo>
                    <a:pt x="72" y="1"/>
                  </a:moveTo>
                  <a:cubicBezTo>
                    <a:pt x="60" y="24"/>
                    <a:pt x="37" y="48"/>
                    <a:pt x="13" y="60"/>
                  </a:cubicBezTo>
                  <a:cubicBezTo>
                    <a:pt x="1" y="72"/>
                    <a:pt x="1" y="72"/>
                    <a:pt x="1" y="96"/>
                  </a:cubicBezTo>
                  <a:cubicBezTo>
                    <a:pt x="25" y="72"/>
                    <a:pt x="49" y="24"/>
                    <a:pt x="84" y="13"/>
                  </a:cubicBezTo>
                  <a:cubicBezTo>
                    <a:pt x="72" y="13"/>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22384;p107">
              <a:extLst>
                <a:ext uri="{FF2B5EF4-FFF2-40B4-BE49-F238E27FC236}">
                  <a16:creationId xmlns:a16="http://schemas.microsoft.com/office/drawing/2014/main" id="{CE9E8661-D49D-455A-1603-24C13DF87090}"/>
                </a:ext>
              </a:extLst>
            </p:cNvPr>
            <p:cNvSpPr/>
            <p:nvPr/>
          </p:nvSpPr>
          <p:spPr>
            <a:xfrm>
              <a:off x="5231300" y="2192950"/>
              <a:ext cx="325" cy="625"/>
            </a:xfrm>
            <a:custGeom>
              <a:avLst/>
              <a:gdLst/>
              <a:ahLst/>
              <a:cxnLst/>
              <a:rect l="l" t="t" r="r" b="b"/>
              <a:pathLst>
                <a:path w="13" h="25" extrusionOk="0">
                  <a:moveTo>
                    <a:pt x="12" y="1"/>
                  </a:moveTo>
                  <a:cubicBezTo>
                    <a:pt x="0" y="13"/>
                    <a:pt x="0" y="13"/>
                    <a:pt x="0" y="25"/>
                  </a:cubicBezTo>
                  <a:cubicBezTo>
                    <a:pt x="12" y="13"/>
                    <a:pt x="12" y="13"/>
                    <a:pt x="12"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22385;p107">
              <a:extLst>
                <a:ext uri="{FF2B5EF4-FFF2-40B4-BE49-F238E27FC236}">
                  <a16:creationId xmlns:a16="http://schemas.microsoft.com/office/drawing/2014/main" id="{DA8B4CEB-CC29-B391-ACC9-7D4EE55DDFE1}"/>
                </a:ext>
              </a:extLst>
            </p:cNvPr>
            <p:cNvSpPr/>
            <p:nvPr/>
          </p:nvSpPr>
          <p:spPr>
            <a:xfrm>
              <a:off x="5245575" y="2211700"/>
              <a:ext cx="325" cy="325"/>
            </a:xfrm>
            <a:custGeom>
              <a:avLst/>
              <a:gdLst/>
              <a:ahLst/>
              <a:cxnLst/>
              <a:rect l="l" t="t" r="r" b="b"/>
              <a:pathLst>
                <a:path w="13" h="13" extrusionOk="0">
                  <a:moveTo>
                    <a:pt x="1" y="1"/>
                  </a:moveTo>
                  <a:cubicBezTo>
                    <a:pt x="1" y="13"/>
                    <a:pt x="1" y="13"/>
                    <a:pt x="13"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22386;p107">
              <a:extLst>
                <a:ext uri="{FF2B5EF4-FFF2-40B4-BE49-F238E27FC236}">
                  <a16:creationId xmlns:a16="http://schemas.microsoft.com/office/drawing/2014/main" id="{665F60EF-2825-7F56-DE9D-A1BA7F9ED010}"/>
                </a:ext>
              </a:extLst>
            </p:cNvPr>
            <p:cNvSpPr/>
            <p:nvPr/>
          </p:nvSpPr>
          <p:spPr>
            <a:xfrm>
              <a:off x="5228025" y="2191775"/>
              <a:ext cx="25" cy="325"/>
            </a:xfrm>
            <a:custGeom>
              <a:avLst/>
              <a:gdLst/>
              <a:ahLst/>
              <a:cxnLst/>
              <a:rect l="l" t="t" r="r" b="b"/>
              <a:pathLst>
                <a:path w="1" h="13" extrusionOk="0">
                  <a:moveTo>
                    <a:pt x="0" y="12"/>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22387;p107">
              <a:extLst>
                <a:ext uri="{FF2B5EF4-FFF2-40B4-BE49-F238E27FC236}">
                  <a16:creationId xmlns:a16="http://schemas.microsoft.com/office/drawing/2014/main" id="{4E508CBA-E264-5787-54AF-F1EE4935112A}"/>
                </a:ext>
              </a:extLst>
            </p:cNvPr>
            <p:cNvSpPr/>
            <p:nvPr/>
          </p:nvSpPr>
          <p:spPr>
            <a:xfrm>
              <a:off x="5243425" y="2190875"/>
              <a:ext cx="1000" cy="625"/>
            </a:xfrm>
            <a:custGeom>
              <a:avLst/>
              <a:gdLst/>
              <a:ahLst/>
              <a:cxnLst/>
              <a:rect l="l" t="t" r="r" b="b"/>
              <a:pathLst>
                <a:path w="40" h="25" extrusionOk="0">
                  <a:moveTo>
                    <a:pt x="15" y="1"/>
                  </a:moveTo>
                  <a:cubicBezTo>
                    <a:pt x="2" y="14"/>
                    <a:pt x="0" y="17"/>
                    <a:pt x="3" y="17"/>
                  </a:cubicBezTo>
                  <a:cubicBezTo>
                    <a:pt x="5" y="17"/>
                    <a:pt x="11" y="15"/>
                    <a:pt x="14" y="15"/>
                  </a:cubicBezTo>
                  <a:cubicBezTo>
                    <a:pt x="17" y="15"/>
                    <a:pt x="19" y="17"/>
                    <a:pt x="15" y="24"/>
                  </a:cubicBezTo>
                  <a:lnTo>
                    <a:pt x="39" y="12"/>
                  </a:lnTo>
                  <a:cubicBezTo>
                    <a:pt x="39" y="1"/>
                    <a:pt x="27"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22388;p107">
              <a:extLst>
                <a:ext uri="{FF2B5EF4-FFF2-40B4-BE49-F238E27FC236}">
                  <a16:creationId xmlns:a16="http://schemas.microsoft.com/office/drawing/2014/main" id="{C7BE3248-8F94-224B-6C22-AE53EE0F6B30}"/>
                </a:ext>
              </a:extLst>
            </p:cNvPr>
            <p:cNvSpPr/>
            <p:nvPr/>
          </p:nvSpPr>
          <p:spPr>
            <a:xfrm>
              <a:off x="5248850" y="2215875"/>
              <a:ext cx="325" cy="25"/>
            </a:xfrm>
            <a:custGeom>
              <a:avLst/>
              <a:gdLst/>
              <a:ahLst/>
              <a:cxnLst/>
              <a:rect l="l" t="t" r="r" b="b"/>
              <a:pathLst>
                <a:path w="13" h="1" extrusionOk="0">
                  <a:moveTo>
                    <a:pt x="1" y="1"/>
                  </a:moveTo>
                  <a:lnTo>
                    <a:pt x="13"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22389;p107">
              <a:extLst>
                <a:ext uri="{FF2B5EF4-FFF2-40B4-BE49-F238E27FC236}">
                  <a16:creationId xmlns:a16="http://schemas.microsoft.com/office/drawing/2014/main" id="{537C05AA-4753-8D4D-C68C-87CA7226D115}"/>
                </a:ext>
              </a:extLst>
            </p:cNvPr>
            <p:cNvSpPr/>
            <p:nvPr/>
          </p:nvSpPr>
          <p:spPr>
            <a:xfrm>
              <a:off x="5230100" y="2191775"/>
              <a:ext cx="625" cy="650"/>
            </a:xfrm>
            <a:custGeom>
              <a:avLst/>
              <a:gdLst/>
              <a:ahLst/>
              <a:cxnLst/>
              <a:rect l="l" t="t" r="r" b="b"/>
              <a:pathLst>
                <a:path w="25" h="26" extrusionOk="0">
                  <a:moveTo>
                    <a:pt x="1" y="0"/>
                  </a:moveTo>
                  <a:lnTo>
                    <a:pt x="1" y="12"/>
                  </a:lnTo>
                  <a:cubicBezTo>
                    <a:pt x="3" y="9"/>
                    <a:pt x="5" y="8"/>
                    <a:pt x="7" y="7"/>
                  </a:cubicBezTo>
                  <a:lnTo>
                    <a:pt x="7" y="7"/>
                  </a:lnTo>
                  <a:lnTo>
                    <a:pt x="13" y="12"/>
                  </a:lnTo>
                  <a:lnTo>
                    <a:pt x="13" y="12"/>
                  </a:lnTo>
                  <a:cubicBezTo>
                    <a:pt x="13" y="8"/>
                    <a:pt x="12" y="5"/>
                    <a:pt x="10" y="5"/>
                  </a:cubicBezTo>
                  <a:lnTo>
                    <a:pt x="10" y="5"/>
                  </a:lnTo>
                  <a:cubicBezTo>
                    <a:pt x="9" y="5"/>
                    <a:pt x="8" y="6"/>
                    <a:pt x="7" y="7"/>
                  </a:cubicBezTo>
                  <a:lnTo>
                    <a:pt x="7" y="7"/>
                  </a:lnTo>
                  <a:lnTo>
                    <a:pt x="1" y="0"/>
                  </a:lnTo>
                  <a:close/>
                  <a:moveTo>
                    <a:pt x="13" y="12"/>
                  </a:moveTo>
                  <a:cubicBezTo>
                    <a:pt x="13" y="18"/>
                    <a:pt x="12" y="26"/>
                    <a:pt x="18" y="26"/>
                  </a:cubicBezTo>
                  <a:cubicBezTo>
                    <a:pt x="20" y="26"/>
                    <a:pt x="22" y="25"/>
                    <a:pt x="25" y="24"/>
                  </a:cubicBezTo>
                  <a:lnTo>
                    <a:pt x="13"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22390;p107">
              <a:extLst>
                <a:ext uri="{FF2B5EF4-FFF2-40B4-BE49-F238E27FC236}">
                  <a16:creationId xmlns:a16="http://schemas.microsoft.com/office/drawing/2014/main" id="{C92E2BF5-8F67-720E-F1DC-587DF182F997}"/>
                </a:ext>
              </a:extLst>
            </p:cNvPr>
            <p:cNvSpPr/>
            <p:nvPr/>
          </p:nvSpPr>
          <p:spPr>
            <a:xfrm>
              <a:off x="5186950" y="2151275"/>
              <a:ext cx="2100" cy="1525"/>
            </a:xfrm>
            <a:custGeom>
              <a:avLst/>
              <a:gdLst/>
              <a:ahLst/>
              <a:cxnLst/>
              <a:rect l="l" t="t" r="r" b="b"/>
              <a:pathLst>
                <a:path w="84" h="61" extrusionOk="0">
                  <a:moveTo>
                    <a:pt x="84" y="1"/>
                  </a:moveTo>
                  <a:cubicBezTo>
                    <a:pt x="48" y="1"/>
                    <a:pt x="36" y="25"/>
                    <a:pt x="0" y="49"/>
                  </a:cubicBezTo>
                  <a:cubicBezTo>
                    <a:pt x="7" y="46"/>
                    <a:pt x="13" y="45"/>
                    <a:pt x="18" y="45"/>
                  </a:cubicBezTo>
                  <a:cubicBezTo>
                    <a:pt x="37" y="45"/>
                    <a:pt x="41" y="61"/>
                    <a:pt x="60" y="61"/>
                  </a:cubicBezTo>
                  <a:lnTo>
                    <a:pt x="72" y="25"/>
                  </a:lnTo>
                  <a:lnTo>
                    <a:pt x="8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22391;p107">
              <a:extLst>
                <a:ext uri="{FF2B5EF4-FFF2-40B4-BE49-F238E27FC236}">
                  <a16:creationId xmlns:a16="http://schemas.microsoft.com/office/drawing/2014/main" id="{E6E918DF-0269-70C7-17E6-0504A4EAE625}"/>
                </a:ext>
              </a:extLst>
            </p:cNvPr>
            <p:cNvSpPr/>
            <p:nvPr/>
          </p:nvSpPr>
          <p:spPr>
            <a:xfrm>
              <a:off x="5184575" y="2156650"/>
              <a:ext cx="600" cy="925"/>
            </a:xfrm>
            <a:custGeom>
              <a:avLst/>
              <a:gdLst/>
              <a:ahLst/>
              <a:cxnLst/>
              <a:rect l="l" t="t" r="r" b="b"/>
              <a:pathLst>
                <a:path w="24" h="37" extrusionOk="0">
                  <a:moveTo>
                    <a:pt x="24" y="0"/>
                  </a:moveTo>
                  <a:cubicBezTo>
                    <a:pt x="12" y="12"/>
                    <a:pt x="0" y="36"/>
                    <a:pt x="0" y="36"/>
                  </a:cubicBezTo>
                  <a:lnTo>
                    <a:pt x="24" y="24"/>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22392;p107">
              <a:extLst>
                <a:ext uri="{FF2B5EF4-FFF2-40B4-BE49-F238E27FC236}">
                  <a16:creationId xmlns:a16="http://schemas.microsoft.com/office/drawing/2014/main" id="{9FFA93A9-0211-88F7-A41B-58D8CA8E18DD}"/>
                </a:ext>
              </a:extLst>
            </p:cNvPr>
            <p:cNvSpPr/>
            <p:nvPr/>
          </p:nvSpPr>
          <p:spPr>
            <a:xfrm>
              <a:off x="5187100" y="2161700"/>
              <a:ext cx="475" cy="825"/>
            </a:xfrm>
            <a:custGeom>
              <a:avLst/>
              <a:gdLst/>
              <a:ahLst/>
              <a:cxnLst/>
              <a:rect l="l" t="t" r="r" b="b"/>
              <a:pathLst>
                <a:path w="19" h="33" extrusionOk="0">
                  <a:moveTo>
                    <a:pt x="18" y="1"/>
                  </a:moveTo>
                  <a:cubicBezTo>
                    <a:pt x="9" y="10"/>
                    <a:pt x="0" y="33"/>
                    <a:pt x="7" y="33"/>
                  </a:cubicBezTo>
                  <a:cubicBezTo>
                    <a:pt x="9" y="33"/>
                    <a:pt x="12" y="30"/>
                    <a:pt x="18" y="25"/>
                  </a:cubicBezTo>
                  <a:lnTo>
                    <a:pt x="1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22393;p107">
              <a:extLst>
                <a:ext uri="{FF2B5EF4-FFF2-40B4-BE49-F238E27FC236}">
                  <a16:creationId xmlns:a16="http://schemas.microsoft.com/office/drawing/2014/main" id="{CBE0C55D-B00B-56E9-A07E-0F0A1D2643BD}"/>
                </a:ext>
              </a:extLst>
            </p:cNvPr>
            <p:cNvSpPr/>
            <p:nvPr/>
          </p:nvSpPr>
          <p:spPr>
            <a:xfrm>
              <a:off x="5191400" y="2153675"/>
              <a:ext cx="925" cy="800"/>
            </a:xfrm>
            <a:custGeom>
              <a:avLst/>
              <a:gdLst/>
              <a:ahLst/>
              <a:cxnLst/>
              <a:rect l="l" t="t" r="r" b="b"/>
              <a:pathLst>
                <a:path w="37" h="32" extrusionOk="0">
                  <a:moveTo>
                    <a:pt x="25" y="0"/>
                  </a:moveTo>
                  <a:lnTo>
                    <a:pt x="1" y="12"/>
                  </a:lnTo>
                  <a:cubicBezTo>
                    <a:pt x="1" y="26"/>
                    <a:pt x="5" y="32"/>
                    <a:pt x="11" y="32"/>
                  </a:cubicBezTo>
                  <a:cubicBezTo>
                    <a:pt x="15" y="32"/>
                    <a:pt x="20" y="29"/>
                    <a:pt x="25" y="24"/>
                  </a:cubicBezTo>
                  <a:cubicBezTo>
                    <a:pt x="13" y="24"/>
                    <a:pt x="37"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22394;p107">
              <a:extLst>
                <a:ext uri="{FF2B5EF4-FFF2-40B4-BE49-F238E27FC236}">
                  <a16:creationId xmlns:a16="http://schemas.microsoft.com/office/drawing/2014/main" id="{989AB8F3-CE52-885F-FF0F-8AD7E35FE85F}"/>
                </a:ext>
              </a:extLst>
            </p:cNvPr>
            <p:cNvSpPr/>
            <p:nvPr/>
          </p:nvSpPr>
          <p:spPr>
            <a:xfrm>
              <a:off x="5188450" y="2162800"/>
              <a:ext cx="900" cy="575"/>
            </a:xfrm>
            <a:custGeom>
              <a:avLst/>
              <a:gdLst/>
              <a:ahLst/>
              <a:cxnLst/>
              <a:rect l="l" t="t" r="r" b="b"/>
              <a:pathLst>
                <a:path w="36" h="23" extrusionOk="0">
                  <a:moveTo>
                    <a:pt x="22" y="0"/>
                  </a:moveTo>
                  <a:cubicBezTo>
                    <a:pt x="18" y="0"/>
                    <a:pt x="12" y="4"/>
                    <a:pt x="0" y="16"/>
                  </a:cubicBezTo>
                  <a:lnTo>
                    <a:pt x="0" y="16"/>
                  </a:lnTo>
                  <a:cubicBezTo>
                    <a:pt x="9" y="8"/>
                    <a:pt x="13" y="5"/>
                    <a:pt x="15" y="5"/>
                  </a:cubicBezTo>
                  <a:lnTo>
                    <a:pt x="15" y="5"/>
                  </a:lnTo>
                  <a:cubicBezTo>
                    <a:pt x="21" y="5"/>
                    <a:pt x="14" y="22"/>
                    <a:pt x="23" y="22"/>
                  </a:cubicBezTo>
                  <a:cubicBezTo>
                    <a:pt x="25" y="22"/>
                    <a:pt x="29" y="20"/>
                    <a:pt x="36" y="16"/>
                  </a:cubicBezTo>
                  <a:cubicBezTo>
                    <a:pt x="28" y="16"/>
                    <a:pt x="30"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22395;p107">
              <a:extLst>
                <a:ext uri="{FF2B5EF4-FFF2-40B4-BE49-F238E27FC236}">
                  <a16:creationId xmlns:a16="http://schemas.microsoft.com/office/drawing/2014/main" id="{F2AA3EC7-A56B-22F4-B2B7-1B6A0F241FEE}"/>
                </a:ext>
              </a:extLst>
            </p:cNvPr>
            <p:cNvSpPr/>
            <p:nvPr/>
          </p:nvSpPr>
          <p:spPr>
            <a:xfrm>
              <a:off x="5194325" y="2154275"/>
              <a:ext cx="675" cy="800"/>
            </a:xfrm>
            <a:custGeom>
              <a:avLst/>
              <a:gdLst/>
              <a:ahLst/>
              <a:cxnLst/>
              <a:rect l="l" t="t" r="r" b="b"/>
              <a:pathLst>
                <a:path w="27" h="32" extrusionOk="0">
                  <a:moveTo>
                    <a:pt x="3" y="0"/>
                  </a:moveTo>
                  <a:cubicBezTo>
                    <a:pt x="3" y="2"/>
                    <a:pt x="4" y="3"/>
                    <a:pt x="5" y="3"/>
                  </a:cubicBezTo>
                  <a:lnTo>
                    <a:pt x="5" y="3"/>
                  </a:lnTo>
                  <a:cubicBezTo>
                    <a:pt x="5" y="2"/>
                    <a:pt x="4" y="1"/>
                    <a:pt x="3" y="0"/>
                  </a:cubicBezTo>
                  <a:close/>
                  <a:moveTo>
                    <a:pt x="18" y="3"/>
                  </a:moveTo>
                  <a:cubicBezTo>
                    <a:pt x="15" y="3"/>
                    <a:pt x="11" y="4"/>
                    <a:pt x="8" y="4"/>
                  </a:cubicBezTo>
                  <a:cubicBezTo>
                    <a:pt x="7" y="4"/>
                    <a:pt x="6" y="4"/>
                    <a:pt x="5" y="3"/>
                  </a:cubicBezTo>
                  <a:lnTo>
                    <a:pt x="5" y="3"/>
                  </a:lnTo>
                  <a:cubicBezTo>
                    <a:pt x="10" y="14"/>
                    <a:pt x="1" y="32"/>
                    <a:pt x="5" y="32"/>
                  </a:cubicBezTo>
                  <a:cubicBezTo>
                    <a:pt x="6" y="32"/>
                    <a:pt x="9" y="30"/>
                    <a:pt x="15" y="24"/>
                  </a:cubicBezTo>
                  <a:cubicBezTo>
                    <a:pt x="27" y="6"/>
                    <a:pt x="24" y="3"/>
                    <a:pt x="18"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22396;p107">
              <a:extLst>
                <a:ext uri="{FF2B5EF4-FFF2-40B4-BE49-F238E27FC236}">
                  <a16:creationId xmlns:a16="http://schemas.microsoft.com/office/drawing/2014/main" id="{990C2D58-588D-7921-C2F1-F0AD3620F15B}"/>
                </a:ext>
              </a:extLst>
            </p:cNvPr>
            <p:cNvSpPr/>
            <p:nvPr/>
          </p:nvSpPr>
          <p:spPr>
            <a:xfrm>
              <a:off x="5190525" y="2162000"/>
              <a:ext cx="1800" cy="2100"/>
            </a:xfrm>
            <a:custGeom>
              <a:avLst/>
              <a:gdLst/>
              <a:ahLst/>
              <a:cxnLst/>
              <a:rect l="l" t="t" r="r" b="b"/>
              <a:pathLst>
                <a:path w="72" h="84" extrusionOk="0">
                  <a:moveTo>
                    <a:pt x="72" y="1"/>
                  </a:moveTo>
                  <a:cubicBezTo>
                    <a:pt x="66" y="1"/>
                    <a:pt x="60" y="3"/>
                    <a:pt x="56" y="6"/>
                  </a:cubicBezTo>
                  <a:lnTo>
                    <a:pt x="56" y="6"/>
                  </a:lnTo>
                  <a:cubicBezTo>
                    <a:pt x="60" y="5"/>
                    <a:pt x="65" y="4"/>
                    <a:pt x="72" y="1"/>
                  </a:cubicBezTo>
                  <a:close/>
                  <a:moveTo>
                    <a:pt x="56" y="6"/>
                  </a:moveTo>
                  <a:cubicBezTo>
                    <a:pt x="53" y="7"/>
                    <a:pt x="50" y="7"/>
                    <a:pt x="48" y="7"/>
                  </a:cubicBezTo>
                  <a:cubicBezTo>
                    <a:pt x="42" y="7"/>
                    <a:pt x="36" y="7"/>
                    <a:pt x="24" y="13"/>
                  </a:cubicBezTo>
                  <a:cubicBezTo>
                    <a:pt x="24" y="36"/>
                    <a:pt x="24" y="60"/>
                    <a:pt x="0" y="84"/>
                  </a:cubicBezTo>
                  <a:cubicBezTo>
                    <a:pt x="24" y="72"/>
                    <a:pt x="60" y="36"/>
                    <a:pt x="72" y="13"/>
                  </a:cubicBezTo>
                  <a:lnTo>
                    <a:pt x="72" y="13"/>
                  </a:lnTo>
                  <a:cubicBezTo>
                    <a:pt x="62" y="23"/>
                    <a:pt x="56" y="26"/>
                    <a:pt x="52" y="26"/>
                  </a:cubicBezTo>
                  <a:cubicBezTo>
                    <a:pt x="48" y="26"/>
                    <a:pt x="48" y="19"/>
                    <a:pt x="48" y="13"/>
                  </a:cubicBezTo>
                  <a:cubicBezTo>
                    <a:pt x="48" y="13"/>
                    <a:pt x="51" y="9"/>
                    <a:pt x="5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22397;p107">
              <a:extLst>
                <a:ext uri="{FF2B5EF4-FFF2-40B4-BE49-F238E27FC236}">
                  <a16:creationId xmlns:a16="http://schemas.microsoft.com/office/drawing/2014/main" id="{7A760D0A-26DB-FACB-EC01-E94DED3AD912}"/>
                </a:ext>
              </a:extLst>
            </p:cNvPr>
            <p:cNvSpPr/>
            <p:nvPr/>
          </p:nvSpPr>
          <p:spPr>
            <a:xfrm>
              <a:off x="5194325" y="2154275"/>
              <a:ext cx="1275" cy="1925"/>
            </a:xfrm>
            <a:custGeom>
              <a:avLst/>
              <a:gdLst/>
              <a:ahLst/>
              <a:cxnLst/>
              <a:rect l="l" t="t" r="r" b="b"/>
              <a:pathLst>
                <a:path w="51" h="77" extrusionOk="0">
                  <a:moveTo>
                    <a:pt x="39" y="0"/>
                  </a:moveTo>
                  <a:cubicBezTo>
                    <a:pt x="27" y="11"/>
                    <a:pt x="16" y="33"/>
                    <a:pt x="25" y="46"/>
                  </a:cubicBezTo>
                  <a:lnTo>
                    <a:pt x="25" y="46"/>
                  </a:lnTo>
                  <a:cubicBezTo>
                    <a:pt x="28" y="44"/>
                    <a:pt x="30" y="43"/>
                    <a:pt x="32" y="43"/>
                  </a:cubicBezTo>
                  <a:cubicBezTo>
                    <a:pt x="35" y="43"/>
                    <a:pt x="37" y="44"/>
                    <a:pt x="39" y="48"/>
                  </a:cubicBezTo>
                  <a:cubicBezTo>
                    <a:pt x="39" y="24"/>
                    <a:pt x="51" y="0"/>
                    <a:pt x="39" y="0"/>
                  </a:cubicBezTo>
                  <a:close/>
                  <a:moveTo>
                    <a:pt x="25" y="46"/>
                  </a:moveTo>
                  <a:cubicBezTo>
                    <a:pt x="18" y="51"/>
                    <a:pt x="10" y="62"/>
                    <a:pt x="5" y="69"/>
                  </a:cubicBezTo>
                  <a:lnTo>
                    <a:pt x="5" y="69"/>
                  </a:lnTo>
                  <a:lnTo>
                    <a:pt x="27" y="48"/>
                  </a:lnTo>
                  <a:cubicBezTo>
                    <a:pt x="26" y="47"/>
                    <a:pt x="26" y="46"/>
                    <a:pt x="25" y="46"/>
                  </a:cubicBezTo>
                  <a:close/>
                  <a:moveTo>
                    <a:pt x="5" y="69"/>
                  </a:moveTo>
                  <a:lnTo>
                    <a:pt x="3" y="71"/>
                  </a:lnTo>
                  <a:cubicBezTo>
                    <a:pt x="1" y="75"/>
                    <a:pt x="1" y="76"/>
                    <a:pt x="1" y="76"/>
                  </a:cubicBezTo>
                  <a:cubicBezTo>
                    <a:pt x="1" y="76"/>
                    <a:pt x="2" y="73"/>
                    <a:pt x="5" y="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22398;p107">
              <a:extLst>
                <a:ext uri="{FF2B5EF4-FFF2-40B4-BE49-F238E27FC236}">
                  <a16:creationId xmlns:a16="http://schemas.microsoft.com/office/drawing/2014/main" id="{19C20A0B-4C47-A775-EAD5-384467AFF689}"/>
                </a:ext>
              </a:extLst>
            </p:cNvPr>
            <p:cNvSpPr/>
            <p:nvPr/>
          </p:nvSpPr>
          <p:spPr>
            <a:xfrm>
              <a:off x="5190525" y="2164375"/>
              <a:ext cx="1500" cy="625"/>
            </a:xfrm>
            <a:custGeom>
              <a:avLst/>
              <a:gdLst/>
              <a:ahLst/>
              <a:cxnLst/>
              <a:rect l="l" t="t" r="r" b="b"/>
              <a:pathLst>
                <a:path w="60" h="25" extrusionOk="0">
                  <a:moveTo>
                    <a:pt x="60" y="1"/>
                  </a:moveTo>
                  <a:cubicBezTo>
                    <a:pt x="54" y="4"/>
                    <a:pt x="49" y="5"/>
                    <a:pt x="45" y="5"/>
                  </a:cubicBezTo>
                  <a:cubicBezTo>
                    <a:pt x="41" y="5"/>
                    <a:pt x="38" y="4"/>
                    <a:pt x="34" y="4"/>
                  </a:cubicBezTo>
                  <a:cubicBezTo>
                    <a:pt x="27" y="4"/>
                    <a:pt x="18" y="7"/>
                    <a:pt x="0" y="25"/>
                  </a:cubicBezTo>
                  <a:cubicBezTo>
                    <a:pt x="12" y="25"/>
                    <a:pt x="36" y="25"/>
                    <a:pt x="60" y="13"/>
                  </a:cubicBez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22399;p107">
              <a:extLst>
                <a:ext uri="{FF2B5EF4-FFF2-40B4-BE49-F238E27FC236}">
                  <a16:creationId xmlns:a16="http://schemas.microsoft.com/office/drawing/2014/main" id="{012F2111-16AA-987C-5504-21C79A97AA89}"/>
                </a:ext>
              </a:extLst>
            </p:cNvPr>
            <p:cNvSpPr/>
            <p:nvPr/>
          </p:nvSpPr>
          <p:spPr>
            <a:xfrm>
              <a:off x="5194925" y="2156275"/>
              <a:ext cx="975" cy="1050"/>
            </a:xfrm>
            <a:custGeom>
              <a:avLst/>
              <a:gdLst/>
              <a:ahLst/>
              <a:cxnLst/>
              <a:rect l="l" t="t" r="r" b="b"/>
              <a:pathLst>
                <a:path w="39" h="42" extrusionOk="0">
                  <a:moveTo>
                    <a:pt x="38" y="0"/>
                  </a:moveTo>
                  <a:cubicBezTo>
                    <a:pt x="38" y="0"/>
                    <a:pt x="38" y="2"/>
                    <a:pt x="37" y="5"/>
                  </a:cubicBezTo>
                  <a:lnTo>
                    <a:pt x="37" y="5"/>
                  </a:lnTo>
                  <a:lnTo>
                    <a:pt x="39" y="3"/>
                  </a:lnTo>
                  <a:cubicBezTo>
                    <a:pt x="39" y="1"/>
                    <a:pt x="39" y="0"/>
                    <a:pt x="38" y="0"/>
                  </a:cubicBezTo>
                  <a:close/>
                  <a:moveTo>
                    <a:pt x="37" y="5"/>
                  </a:moveTo>
                  <a:lnTo>
                    <a:pt x="27" y="21"/>
                  </a:lnTo>
                  <a:lnTo>
                    <a:pt x="27" y="21"/>
                  </a:lnTo>
                  <a:cubicBezTo>
                    <a:pt x="26" y="15"/>
                    <a:pt x="24" y="15"/>
                    <a:pt x="15" y="15"/>
                  </a:cubicBezTo>
                  <a:cubicBezTo>
                    <a:pt x="25" y="15"/>
                    <a:pt x="0" y="42"/>
                    <a:pt x="8" y="42"/>
                  </a:cubicBezTo>
                  <a:cubicBezTo>
                    <a:pt x="9" y="42"/>
                    <a:pt x="11" y="41"/>
                    <a:pt x="15" y="39"/>
                  </a:cubicBezTo>
                  <a:lnTo>
                    <a:pt x="27" y="21"/>
                  </a:lnTo>
                  <a:lnTo>
                    <a:pt x="27" y="21"/>
                  </a:lnTo>
                  <a:cubicBezTo>
                    <a:pt x="27" y="23"/>
                    <a:pt x="27" y="25"/>
                    <a:pt x="27" y="27"/>
                  </a:cubicBezTo>
                  <a:cubicBezTo>
                    <a:pt x="33" y="21"/>
                    <a:pt x="36" y="11"/>
                    <a:pt x="37"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22400;p107">
              <a:extLst>
                <a:ext uri="{FF2B5EF4-FFF2-40B4-BE49-F238E27FC236}">
                  <a16:creationId xmlns:a16="http://schemas.microsoft.com/office/drawing/2014/main" id="{9FEC98B2-F282-4FE5-07EB-66A3766E4EA3}"/>
                </a:ext>
              </a:extLst>
            </p:cNvPr>
            <p:cNvSpPr/>
            <p:nvPr/>
          </p:nvSpPr>
          <p:spPr>
            <a:xfrm>
              <a:off x="5196775" y="2155450"/>
              <a:ext cx="1500" cy="1525"/>
            </a:xfrm>
            <a:custGeom>
              <a:avLst/>
              <a:gdLst/>
              <a:ahLst/>
              <a:cxnLst/>
              <a:rect l="l" t="t" r="r" b="b"/>
              <a:pathLst>
                <a:path w="60" h="61" extrusionOk="0">
                  <a:moveTo>
                    <a:pt x="60" y="1"/>
                  </a:moveTo>
                  <a:cubicBezTo>
                    <a:pt x="24" y="1"/>
                    <a:pt x="36" y="24"/>
                    <a:pt x="0" y="60"/>
                  </a:cubicBezTo>
                  <a:lnTo>
                    <a:pt x="36" y="60"/>
                  </a:ln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22401;p107">
              <a:extLst>
                <a:ext uri="{FF2B5EF4-FFF2-40B4-BE49-F238E27FC236}">
                  <a16:creationId xmlns:a16="http://schemas.microsoft.com/office/drawing/2014/main" id="{E16747F4-460F-C16A-9423-B5A08EA4E3D1}"/>
                </a:ext>
              </a:extLst>
            </p:cNvPr>
            <p:cNvSpPr/>
            <p:nvPr/>
          </p:nvSpPr>
          <p:spPr>
            <a:xfrm>
              <a:off x="5196775" y="2157250"/>
              <a:ext cx="1500" cy="900"/>
            </a:xfrm>
            <a:custGeom>
              <a:avLst/>
              <a:gdLst/>
              <a:ahLst/>
              <a:cxnLst/>
              <a:rect l="l" t="t" r="r" b="b"/>
              <a:pathLst>
                <a:path w="60" h="36" extrusionOk="0">
                  <a:moveTo>
                    <a:pt x="60" y="0"/>
                  </a:moveTo>
                  <a:cubicBezTo>
                    <a:pt x="24" y="12"/>
                    <a:pt x="36" y="0"/>
                    <a:pt x="0" y="24"/>
                  </a:cubicBezTo>
                  <a:lnTo>
                    <a:pt x="0" y="36"/>
                  </a:lnTo>
                  <a:lnTo>
                    <a:pt x="6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22402;p107">
              <a:extLst>
                <a:ext uri="{FF2B5EF4-FFF2-40B4-BE49-F238E27FC236}">
                  <a16:creationId xmlns:a16="http://schemas.microsoft.com/office/drawing/2014/main" id="{5E021511-A045-0B12-A975-5170763AB442}"/>
                </a:ext>
              </a:extLst>
            </p:cNvPr>
            <p:cNvSpPr/>
            <p:nvPr/>
          </p:nvSpPr>
          <p:spPr>
            <a:xfrm>
              <a:off x="5197375" y="2168350"/>
              <a:ext cx="575" cy="1025"/>
            </a:xfrm>
            <a:custGeom>
              <a:avLst/>
              <a:gdLst/>
              <a:ahLst/>
              <a:cxnLst/>
              <a:rect l="l" t="t" r="r" b="b"/>
              <a:pathLst>
                <a:path w="23" h="41" extrusionOk="0">
                  <a:moveTo>
                    <a:pt x="18" y="1"/>
                  </a:moveTo>
                  <a:cubicBezTo>
                    <a:pt x="17" y="1"/>
                    <a:pt x="15" y="3"/>
                    <a:pt x="12" y="9"/>
                  </a:cubicBezTo>
                  <a:cubicBezTo>
                    <a:pt x="7" y="14"/>
                    <a:pt x="4" y="24"/>
                    <a:pt x="2" y="31"/>
                  </a:cubicBezTo>
                  <a:lnTo>
                    <a:pt x="2" y="31"/>
                  </a:lnTo>
                  <a:cubicBezTo>
                    <a:pt x="18" y="22"/>
                    <a:pt x="22" y="1"/>
                    <a:pt x="18" y="1"/>
                  </a:cubicBezTo>
                  <a:close/>
                  <a:moveTo>
                    <a:pt x="2" y="31"/>
                  </a:moveTo>
                  <a:cubicBezTo>
                    <a:pt x="1" y="32"/>
                    <a:pt x="1" y="32"/>
                    <a:pt x="0" y="32"/>
                  </a:cubicBezTo>
                  <a:cubicBezTo>
                    <a:pt x="0" y="38"/>
                    <a:pt x="0" y="40"/>
                    <a:pt x="0" y="40"/>
                  </a:cubicBezTo>
                  <a:cubicBezTo>
                    <a:pt x="0" y="40"/>
                    <a:pt x="1" y="36"/>
                    <a:pt x="2" y="3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22403;p107">
              <a:extLst>
                <a:ext uri="{FF2B5EF4-FFF2-40B4-BE49-F238E27FC236}">
                  <a16:creationId xmlns:a16="http://schemas.microsoft.com/office/drawing/2014/main" id="{1294C264-A1A0-E025-6578-12FDB64DAAAC}"/>
                </a:ext>
              </a:extLst>
            </p:cNvPr>
            <p:cNvSpPr/>
            <p:nvPr/>
          </p:nvSpPr>
          <p:spPr>
            <a:xfrm>
              <a:off x="5202625" y="2160250"/>
              <a:ext cx="1300" cy="425"/>
            </a:xfrm>
            <a:custGeom>
              <a:avLst/>
              <a:gdLst/>
              <a:ahLst/>
              <a:cxnLst/>
              <a:rect l="l" t="t" r="r" b="b"/>
              <a:pathLst>
                <a:path w="52" h="17" extrusionOk="0">
                  <a:moveTo>
                    <a:pt x="19" y="0"/>
                  </a:moveTo>
                  <a:cubicBezTo>
                    <a:pt x="14" y="0"/>
                    <a:pt x="8" y="3"/>
                    <a:pt x="4" y="11"/>
                  </a:cubicBezTo>
                  <a:cubicBezTo>
                    <a:pt x="0" y="15"/>
                    <a:pt x="3" y="16"/>
                    <a:pt x="9" y="16"/>
                  </a:cubicBezTo>
                  <a:cubicBezTo>
                    <a:pt x="20" y="16"/>
                    <a:pt x="44" y="11"/>
                    <a:pt x="52" y="11"/>
                  </a:cubicBezTo>
                  <a:cubicBezTo>
                    <a:pt x="44" y="11"/>
                    <a:pt x="3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22404;p107">
              <a:extLst>
                <a:ext uri="{FF2B5EF4-FFF2-40B4-BE49-F238E27FC236}">
                  <a16:creationId xmlns:a16="http://schemas.microsoft.com/office/drawing/2014/main" id="{9E3B7FFE-A12A-0A16-F93A-117448E595A3}"/>
                </a:ext>
              </a:extLst>
            </p:cNvPr>
            <p:cNvSpPr/>
            <p:nvPr/>
          </p:nvSpPr>
          <p:spPr>
            <a:xfrm>
              <a:off x="5212850" y="2165000"/>
              <a:ext cx="1500" cy="600"/>
            </a:xfrm>
            <a:custGeom>
              <a:avLst/>
              <a:gdLst/>
              <a:ahLst/>
              <a:cxnLst/>
              <a:rect l="l" t="t" r="r" b="b"/>
              <a:pathLst>
                <a:path w="60" h="24" extrusionOk="0">
                  <a:moveTo>
                    <a:pt x="50" y="1"/>
                  </a:moveTo>
                  <a:cubicBezTo>
                    <a:pt x="48" y="1"/>
                    <a:pt x="44" y="4"/>
                    <a:pt x="36" y="12"/>
                  </a:cubicBezTo>
                  <a:cubicBezTo>
                    <a:pt x="36" y="7"/>
                    <a:pt x="34" y="4"/>
                    <a:pt x="30" y="4"/>
                  </a:cubicBezTo>
                  <a:cubicBezTo>
                    <a:pt x="24" y="4"/>
                    <a:pt x="14" y="10"/>
                    <a:pt x="0" y="23"/>
                  </a:cubicBezTo>
                  <a:cubicBezTo>
                    <a:pt x="24" y="23"/>
                    <a:pt x="36" y="23"/>
                    <a:pt x="60" y="12"/>
                  </a:cubicBezTo>
                  <a:cubicBezTo>
                    <a:pt x="52" y="12"/>
                    <a:pt x="54" y="1"/>
                    <a:pt x="5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22405;p107">
              <a:extLst>
                <a:ext uri="{FF2B5EF4-FFF2-40B4-BE49-F238E27FC236}">
                  <a16:creationId xmlns:a16="http://schemas.microsoft.com/office/drawing/2014/main" id="{EEE709A4-EDAC-8FE8-30FB-9A27E5B067DA}"/>
                </a:ext>
              </a:extLst>
            </p:cNvPr>
            <p:cNvSpPr/>
            <p:nvPr/>
          </p:nvSpPr>
          <p:spPr>
            <a:xfrm>
              <a:off x="5214925" y="2167075"/>
              <a:ext cx="625" cy="425"/>
            </a:xfrm>
            <a:custGeom>
              <a:avLst/>
              <a:gdLst/>
              <a:ahLst/>
              <a:cxnLst/>
              <a:rect l="l" t="t" r="r" b="b"/>
              <a:pathLst>
                <a:path w="25" h="17" extrusionOk="0">
                  <a:moveTo>
                    <a:pt x="24" y="0"/>
                  </a:moveTo>
                  <a:cubicBezTo>
                    <a:pt x="18" y="6"/>
                    <a:pt x="15" y="6"/>
                    <a:pt x="12" y="6"/>
                  </a:cubicBezTo>
                  <a:cubicBezTo>
                    <a:pt x="9" y="6"/>
                    <a:pt x="6" y="6"/>
                    <a:pt x="1" y="12"/>
                  </a:cubicBezTo>
                  <a:cubicBezTo>
                    <a:pt x="1" y="15"/>
                    <a:pt x="3" y="17"/>
                    <a:pt x="5" y="17"/>
                  </a:cubicBezTo>
                  <a:cubicBezTo>
                    <a:pt x="12" y="17"/>
                    <a:pt x="24" y="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22406;p107">
              <a:extLst>
                <a:ext uri="{FF2B5EF4-FFF2-40B4-BE49-F238E27FC236}">
                  <a16:creationId xmlns:a16="http://schemas.microsoft.com/office/drawing/2014/main" id="{44C81564-6775-F2AB-0118-5227BEFDDD19}"/>
                </a:ext>
              </a:extLst>
            </p:cNvPr>
            <p:cNvSpPr/>
            <p:nvPr/>
          </p:nvSpPr>
          <p:spPr>
            <a:xfrm>
              <a:off x="5218500" y="2189600"/>
              <a:ext cx="625" cy="600"/>
            </a:xfrm>
            <a:custGeom>
              <a:avLst/>
              <a:gdLst/>
              <a:ahLst/>
              <a:cxnLst/>
              <a:rect l="l" t="t" r="r" b="b"/>
              <a:pathLst>
                <a:path w="25" h="24" extrusionOk="0">
                  <a:moveTo>
                    <a:pt x="23" y="1"/>
                  </a:moveTo>
                  <a:cubicBezTo>
                    <a:pt x="19" y="1"/>
                    <a:pt x="10" y="16"/>
                    <a:pt x="0" y="16"/>
                  </a:cubicBezTo>
                  <a:cubicBezTo>
                    <a:pt x="0" y="21"/>
                    <a:pt x="2" y="24"/>
                    <a:pt x="6" y="24"/>
                  </a:cubicBezTo>
                  <a:cubicBezTo>
                    <a:pt x="10" y="24"/>
                    <a:pt x="17" y="18"/>
                    <a:pt x="24" y="4"/>
                  </a:cubicBezTo>
                  <a:cubicBezTo>
                    <a:pt x="24" y="2"/>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22407;p107">
              <a:extLst>
                <a:ext uri="{FF2B5EF4-FFF2-40B4-BE49-F238E27FC236}">
                  <a16:creationId xmlns:a16="http://schemas.microsoft.com/office/drawing/2014/main" id="{1180C124-5FFC-0AC6-42C8-FC031AEDFE03}"/>
                </a:ext>
              </a:extLst>
            </p:cNvPr>
            <p:cNvSpPr/>
            <p:nvPr/>
          </p:nvSpPr>
          <p:spPr>
            <a:xfrm>
              <a:off x="5219100" y="2189675"/>
              <a:ext cx="600" cy="925"/>
            </a:xfrm>
            <a:custGeom>
              <a:avLst/>
              <a:gdLst/>
              <a:ahLst/>
              <a:cxnLst/>
              <a:rect l="l" t="t" r="r" b="b"/>
              <a:pathLst>
                <a:path w="24" h="37" extrusionOk="0">
                  <a:moveTo>
                    <a:pt x="24" y="1"/>
                  </a:moveTo>
                  <a:lnTo>
                    <a:pt x="12" y="13"/>
                  </a:lnTo>
                  <a:lnTo>
                    <a:pt x="0" y="37"/>
                  </a:ln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22408;p107">
              <a:extLst>
                <a:ext uri="{FF2B5EF4-FFF2-40B4-BE49-F238E27FC236}">
                  <a16:creationId xmlns:a16="http://schemas.microsoft.com/office/drawing/2014/main" id="{437919A5-1FA9-6024-8DE3-1E8283F3C7AB}"/>
                </a:ext>
              </a:extLst>
            </p:cNvPr>
            <p:cNvSpPr/>
            <p:nvPr/>
          </p:nvSpPr>
          <p:spPr>
            <a:xfrm>
              <a:off x="5219400" y="2191475"/>
              <a:ext cx="300" cy="325"/>
            </a:xfrm>
            <a:custGeom>
              <a:avLst/>
              <a:gdLst/>
              <a:ahLst/>
              <a:cxnLst/>
              <a:rect l="l" t="t" r="r" b="b"/>
              <a:pathLst>
                <a:path w="12" h="13" extrusionOk="0">
                  <a:moveTo>
                    <a:pt x="12" y="0"/>
                  </a:moveTo>
                  <a:lnTo>
                    <a:pt x="0" y="12"/>
                  </a:lnTo>
                  <a:lnTo>
                    <a:pt x="12" y="12"/>
                  </a:lnTo>
                  <a:cubicBezTo>
                    <a:pt x="12" y="12"/>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22409;p107">
              <a:extLst>
                <a:ext uri="{FF2B5EF4-FFF2-40B4-BE49-F238E27FC236}">
                  <a16:creationId xmlns:a16="http://schemas.microsoft.com/office/drawing/2014/main" id="{18B045F0-B762-1B38-87DC-785FBD3FEAB1}"/>
                </a:ext>
              </a:extLst>
            </p:cNvPr>
            <p:cNvSpPr/>
            <p:nvPr/>
          </p:nvSpPr>
          <p:spPr>
            <a:xfrm>
              <a:off x="5219700" y="2190875"/>
              <a:ext cx="1200" cy="1525"/>
            </a:xfrm>
            <a:custGeom>
              <a:avLst/>
              <a:gdLst/>
              <a:ahLst/>
              <a:cxnLst/>
              <a:rect l="l" t="t" r="r" b="b"/>
              <a:pathLst>
                <a:path w="48" h="61" extrusionOk="0">
                  <a:moveTo>
                    <a:pt x="48" y="1"/>
                  </a:moveTo>
                  <a:cubicBezTo>
                    <a:pt x="24" y="12"/>
                    <a:pt x="48" y="36"/>
                    <a:pt x="0" y="60"/>
                  </a:cubicBezTo>
                  <a:lnTo>
                    <a:pt x="24" y="48"/>
                  </a:ln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22410;p107">
              <a:extLst>
                <a:ext uri="{FF2B5EF4-FFF2-40B4-BE49-F238E27FC236}">
                  <a16:creationId xmlns:a16="http://schemas.microsoft.com/office/drawing/2014/main" id="{CBDD4939-94D8-E927-4F6B-C95DBAD2A08F}"/>
                </a:ext>
              </a:extLst>
            </p:cNvPr>
            <p:cNvSpPr/>
            <p:nvPr/>
          </p:nvSpPr>
          <p:spPr>
            <a:xfrm>
              <a:off x="5221475" y="2191000"/>
              <a:ext cx="3300" cy="1975"/>
            </a:xfrm>
            <a:custGeom>
              <a:avLst/>
              <a:gdLst/>
              <a:ahLst/>
              <a:cxnLst/>
              <a:rect l="l" t="t" r="r" b="b"/>
              <a:pathLst>
                <a:path w="132" h="79" extrusionOk="0">
                  <a:moveTo>
                    <a:pt x="29" y="58"/>
                  </a:moveTo>
                  <a:cubicBezTo>
                    <a:pt x="25" y="59"/>
                    <a:pt x="21" y="62"/>
                    <a:pt x="16" y="64"/>
                  </a:cubicBezTo>
                  <a:lnTo>
                    <a:pt x="16" y="64"/>
                  </a:lnTo>
                  <a:cubicBezTo>
                    <a:pt x="14" y="64"/>
                    <a:pt x="12" y="63"/>
                    <a:pt x="9" y="63"/>
                  </a:cubicBezTo>
                  <a:cubicBezTo>
                    <a:pt x="6" y="63"/>
                    <a:pt x="3" y="64"/>
                    <a:pt x="0" y="67"/>
                  </a:cubicBezTo>
                  <a:cubicBezTo>
                    <a:pt x="0" y="68"/>
                    <a:pt x="1" y="69"/>
                    <a:pt x="3" y="69"/>
                  </a:cubicBezTo>
                  <a:cubicBezTo>
                    <a:pt x="6" y="69"/>
                    <a:pt x="11" y="67"/>
                    <a:pt x="16" y="64"/>
                  </a:cubicBezTo>
                  <a:lnTo>
                    <a:pt x="16" y="64"/>
                  </a:lnTo>
                  <a:cubicBezTo>
                    <a:pt x="17" y="64"/>
                    <a:pt x="18" y="64"/>
                    <a:pt x="18" y="64"/>
                  </a:cubicBezTo>
                  <a:cubicBezTo>
                    <a:pt x="22" y="64"/>
                    <a:pt x="25" y="63"/>
                    <a:pt x="29" y="58"/>
                  </a:cubicBezTo>
                  <a:close/>
                  <a:moveTo>
                    <a:pt x="123" y="0"/>
                  </a:moveTo>
                  <a:cubicBezTo>
                    <a:pt x="104" y="0"/>
                    <a:pt x="64" y="51"/>
                    <a:pt x="45" y="51"/>
                  </a:cubicBezTo>
                  <a:cubicBezTo>
                    <a:pt x="41" y="51"/>
                    <a:pt x="38" y="48"/>
                    <a:pt x="36" y="43"/>
                  </a:cubicBezTo>
                  <a:cubicBezTo>
                    <a:pt x="34" y="50"/>
                    <a:pt x="31" y="55"/>
                    <a:pt x="29" y="58"/>
                  </a:cubicBezTo>
                  <a:lnTo>
                    <a:pt x="29" y="58"/>
                  </a:lnTo>
                  <a:cubicBezTo>
                    <a:pt x="31" y="58"/>
                    <a:pt x="32" y="57"/>
                    <a:pt x="33" y="57"/>
                  </a:cubicBezTo>
                  <a:cubicBezTo>
                    <a:pt x="38" y="57"/>
                    <a:pt x="37" y="62"/>
                    <a:pt x="24" y="79"/>
                  </a:cubicBezTo>
                  <a:cubicBezTo>
                    <a:pt x="72" y="79"/>
                    <a:pt x="84" y="7"/>
                    <a:pt x="131" y="7"/>
                  </a:cubicBezTo>
                  <a:cubicBezTo>
                    <a:pt x="130" y="2"/>
                    <a:pt x="127" y="0"/>
                    <a:pt x="12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22411;p107">
              <a:extLst>
                <a:ext uri="{FF2B5EF4-FFF2-40B4-BE49-F238E27FC236}">
                  <a16:creationId xmlns:a16="http://schemas.microsoft.com/office/drawing/2014/main" id="{9A914060-6303-4477-5FC4-34B031290801}"/>
                </a:ext>
              </a:extLst>
            </p:cNvPr>
            <p:cNvSpPr/>
            <p:nvPr/>
          </p:nvSpPr>
          <p:spPr>
            <a:xfrm>
              <a:off x="5222525" y="2190375"/>
              <a:ext cx="800" cy="950"/>
            </a:xfrm>
            <a:custGeom>
              <a:avLst/>
              <a:gdLst/>
              <a:ahLst/>
              <a:cxnLst/>
              <a:rect l="l" t="t" r="r" b="b"/>
              <a:pathLst>
                <a:path w="32" h="38" extrusionOk="0">
                  <a:moveTo>
                    <a:pt x="28" y="1"/>
                  </a:moveTo>
                  <a:cubicBezTo>
                    <a:pt x="27" y="1"/>
                    <a:pt x="24" y="3"/>
                    <a:pt x="18" y="9"/>
                  </a:cubicBezTo>
                  <a:cubicBezTo>
                    <a:pt x="1" y="26"/>
                    <a:pt x="2" y="37"/>
                    <a:pt x="9" y="37"/>
                  </a:cubicBezTo>
                  <a:cubicBezTo>
                    <a:pt x="12" y="37"/>
                    <a:pt x="15" y="36"/>
                    <a:pt x="18" y="32"/>
                  </a:cubicBezTo>
                  <a:cubicBezTo>
                    <a:pt x="18" y="23"/>
                    <a:pt x="32"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22412;p107">
              <a:extLst>
                <a:ext uri="{FF2B5EF4-FFF2-40B4-BE49-F238E27FC236}">
                  <a16:creationId xmlns:a16="http://schemas.microsoft.com/office/drawing/2014/main" id="{27EB1ABF-DFA4-51CE-BD83-46BF5EF8FB2E}"/>
                </a:ext>
              </a:extLst>
            </p:cNvPr>
            <p:cNvSpPr/>
            <p:nvPr/>
          </p:nvSpPr>
          <p:spPr>
            <a:xfrm>
              <a:off x="5222950" y="2192950"/>
              <a:ext cx="325" cy="625"/>
            </a:xfrm>
            <a:custGeom>
              <a:avLst/>
              <a:gdLst/>
              <a:ahLst/>
              <a:cxnLst/>
              <a:rect l="l" t="t" r="r" b="b"/>
              <a:pathLst>
                <a:path w="13" h="25" extrusionOk="0">
                  <a:moveTo>
                    <a:pt x="13" y="1"/>
                  </a:moveTo>
                  <a:lnTo>
                    <a:pt x="1" y="25"/>
                  </a:lnTo>
                  <a:lnTo>
                    <a:pt x="13"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22413;p107">
              <a:extLst>
                <a:ext uri="{FF2B5EF4-FFF2-40B4-BE49-F238E27FC236}">
                  <a16:creationId xmlns:a16="http://schemas.microsoft.com/office/drawing/2014/main" id="{640C5D09-1672-4E01-0351-C9D74676031B}"/>
                </a:ext>
              </a:extLst>
            </p:cNvPr>
            <p:cNvSpPr/>
            <p:nvPr/>
          </p:nvSpPr>
          <p:spPr>
            <a:xfrm>
              <a:off x="5222950" y="2193850"/>
              <a:ext cx="625" cy="625"/>
            </a:xfrm>
            <a:custGeom>
              <a:avLst/>
              <a:gdLst/>
              <a:ahLst/>
              <a:cxnLst/>
              <a:rect l="l" t="t" r="r" b="b"/>
              <a:pathLst>
                <a:path w="25" h="25" extrusionOk="0">
                  <a:moveTo>
                    <a:pt x="25" y="1"/>
                  </a:moveTo>
                  <a:lnTo>
                    <a:pt x="1" y="24"/>
                  </a:lnTo>
                  <a:cubicBezTo>
                    <a:pt x="13" y="12"/>
                    <a:pt x="25" y="24"/>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22414;p107">
              <a:extLst>
                <a:ext uri="{FF2B5EF4-FFF2-40B4-BE49-F238E27FC236}">
                  <a16:creationId xmlns:a16="http://schemas.microsoft.com/office/drawing/2014/main" id="{45DCAB8B-3583-DF2F-AE2A-A678802643C8}"/>
                </a:ext>
              </a:extLst>
            </p:cNvPr>
            <p:cNvSpPr/>
            <p:nvPr/>
          </p:nvSpPr>
          <p:spPr>
            <a:xfrm>
              <a:off x="5224150" y="2194750"/>
              <a:ext cx="1425" cy="950"/>
            </a:xfrm>
            <a:custGeom>
              <a:avLst/>
              <a:gdLst/>
              <a:ahLst/>
              <a:cxnLst/>
              <a:rect l="l" t="t" r="r" b="b"/>
              <a:pathLst>
                <a:path w="57" h="38" extrusionOk="0">
                  <a:moveTo>
                    <a:pt x="24" y="0"/>
                  </a:moveTo>
                  <a:cubicBezTo>
                    <a:pt x="24" y="12"/>
                    <a:pt x="13" y="36"/>
                    <a:pt x="1" y="36"/>
                  </a:cubicBezTo>
                  <a:cubicBezTo>
                    <a:pt x="1" y="37"/>
                    <a:pt x="1" y="38"/>
                    <a:pt x="3" y="38"/>
                  </a:cubicBezTo>
                  <a:cubicBezTo>
                    <a:pt x="13" y="38"/>
                    <a:pt x="5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22415;p107">
              <a:extLst>
                <a:ext uri="{FF2B5EF4-FFF2-40B4-BE49-F238E27FC236}">
                  <a16:creationId xmlns:a16="http://schemas.microsoft.com/office/drawing/2014/main" id="{0E24AD2B-CB59-30B8-7228-0ADD48145765}"/>
                </a:ext>
              </a:extLst>
            </p:cNvPr>
            <p:cNvSpPr/>
            <p:nvPr/>
          </p:nvSpPr>
          <p:spPr>
            <a:xfrm>
              <a:off x="5227725" y="2195350"/>
              <a:ext cx="625" cy="325"/>
            </a:xfrm>
            <a:custGeom>
              <a:avLst/>
              <a:gdLst/>
              <a:ahLst/>
              <a:cxnLst/>
              <a:rect l="l" t="t" r="r" b="b"/>
              <a:pathLst>
                <a:path w="25" h="13" extrusionOk="0">
                  <a:moveTo>
                    <a:pt x="24" y="0"/>
                  </a:moveTo>
                  <a:cubicBezTo>
                    <a:pt x="24" y="0"/>
                    <a:pt x="12" y="0"/>
                    <a:pt x="0" y="12"/>
                  </a:cubicBezTo>
                  <a:lnTo>
                    <a:pt x="24"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22416;p107">
              <a:extLst>
                <a:ext uri="{FF2B5EF4-FFF2-40B4-BE49-F238E27FC236}">
                  <a16:creationId xmlns:a16="http://schemas.microsoft.com/office/drawing/2014/main" id="{57899A3E-0724-BBCF-8D14-371B2E4B556D}"/>
                </a:ext>
              </a:extLst>
            </p:cNvPr>
            <p:cNvSpPr/>
            <p:nvPr/>
          </p:nvSpPr>
          <p:spPr>
            <a:xfrm>
              <a:off x="5231000" y="2191175"/>
              <a:ext cx="625" cy="625"/>
            </a:xfrm>
            <a:custGeom>
              <a:avLst/>
              <a:gdLst/>
              <a:ahLst/>
              <a:cxnLst/>
              <a:rect l="l" t="t" r="r" b="b"/>
              <a:pathLst>
                <a:path w="25" h="25" extrusionOk="0">
                  <a:moveTo>
                    <a:pt x="0" y="0"/>
                  </a:moveTo>
                  <a:cubicBezTo>
                    <a:pt x="0" y="12"/>
                    <a:pt x="0" y="12"/>
                    <a:pt x="12" y="24"/>
                  </a:cubicBezTo>
                  <a:cubicBezTo>
                    <a:pt x="24" y="6"/>
                    <a:pt x="21" y="3"/>
                    <a:pt x="15" y="3"/>
                  </a:cubicBezTo>
                  <a:cubicBezTo>
                    <a:pt x="12" y="3"/>
                    <a:pt x="9" y="4"/>
                    <a:pt x="6" y="4"/>
                  </a:cubicBezTo>
                  <a:cubicBezTo>
                    <a:pt x="3" y="4"/>
                    <a:pt x="0" y="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22417;p107">
              <a:extLst>
                <a:ext uri="{FF2B5EF4-FFF2-40B4-BE49-F238E27FC236}">
                  <a16:creationId xmlns:a16="http://schemas.microsoft.com/office/drawing/2014/main" id="{A509EC7B-50DA-6A67-0106-3D719D3F2EC9}"/>
                </a:ext>
              </a:extLst>
            </p:cNvPr>
            <p:cNvSpPr/>
            <p:nvPr/>
          </p:nvSpPr>
          <p:spPr>
            <a:xfrm>
              <a:off x="5227250" y="2196825"/>
              <a:ext cx="500" cy="375"/>
            </a:xfrm>
            <a:custGeom>
              <a:avLst/>
              <a:gdLst/>
              <a:ahLst/>
              <a:cxnLst/>
              <a:rect l="l" t="t" r="r" b="b"/>
              <a:pathLst>
                <a:path w="20" h="15" extrusionOk="0">
                  <a:moveTo>
                    <a:pt x="8" y="1"/>
                  </a:moveTo>
                  <a:cubicBezTo>
                    <a:pt x="1" y="8"/>
                    <a:pt x="2" y="14"/>
                    <a:pt x="6" y="14"/>
                  </a:cubicBezTo>
                  <a:cubicBezTo>
                    <a:pt x="9" y="14"/>
                    <a:pt x="14" y="11"/>
                    <a:pt x="19" y="1"/>
                  </a:cubicBezTo>
                  <a:lnTo>
                    <a:pt x="19" y="1"/>
                  </a:lnTo>
                  <a:cubicBezTo>
                    <a:pt x="16" y="5"/>
                    <a:pt x="13" y="6"/>
                    <a:pt x="11" y="6"/>
                  </a:cubicBezTo>
                  <a:cubicBezTo>
                    <a:pt x="8" y="6"/>
                    <a:pt x="8"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22418;p107">
              <a:extLst>
                <a:ext uri="{FF2B5EF4-FFF2-40B4-BE49-F238E27FC236}">
                  <a16:creationId xmlns:a16="http://schemas.microsoft.com/office/drawing/2014/main" id="{3D3F6180-A3A0-D0FE-D4D0-751E4133881F}"/>
                </a:ext>
              </a:extLst>
            </p:cNvPr>
            <p:cNvSpPr/>
            <p:nvPr/>
          </p:nvSpPr>
          <p:spPr>
            <a:xfrm>
              <a:off x="5227425" y="2196225"/>
              <a:ext cx="3000" cy="2300"/>
            </a:xfrm>
            <a:custGeom>
              <a:avLst/>
              <a:gdLst/>
              <a:ahLst/>
              <a:cxnLst/>
              <a:rect l="l" t="t" r="r" b="b"/>
              <a:pathLst>
                <a:path w="120" h="92" extrusionOk="0">
                  <a:moveTo>
                    <a:pt x="120" y="1"/>
                  </a:moveTo>
                  <a:cubicBezTo>
                    <a:pt x="103" y="1"/>
                    <a:pt x="61" y="31"/>
                    <a:pt x="52" y="31"/>
                  </a:cubicBezTo>
                  <a:cubicBezTo>
                    <a:pt x="48" y="31"/>
                    <a:pt x="50" y="26"/>
                    <a:pt x="60" y="13"/>
                  </a:cubicBezTo>
                  <a:lnTo>
                    <a:pt x="60" y="13"/>
                  </a:lnTo>
                  <a:lnTo>
                    <a:pt x="1" y="60"/>
                  </a:lnTo>
                  <a:cubicBezTo>
                    <a:pt x="1" y="64"/>
                    <a:pt x="2" y="66"/>
                    <a:pt x="4" y="66"/>
                  </a:cubicBezTo>
                  <a:cubicBezTo>
                    <a:pt x="14" y="66"/>
                    <a:pt x="41" y="35"/>
                    <a:pt x="47" y="35"/>
                  </a:cubicBezTo>
                  <a:cubicBezTo>
                    <a:pt x="48" y="35"/>
                    <a:pt x="48" y="35"/>
                    <a:pt x="48" y="37"/>
                  </a:cubicBezTo>
                  <a:cubicBezTo>
                    <a:pt x="36" y="48"/>
                    <a:pt x="36" y="48"/>
                    <a:pt x="24" y="72"/>
                  </a:cubicBezTo>
                  <a:cubicBezTo>
                    <a:pt x="24" y="86"/>
                    <a:pt x="28" y="92"/>
                    <a:pt x="37" y="92"/>
                  </a:cubicBezTo>
                  <a:cubicBezTo>
                    <a:pt x="42" y="92"/>
                    <a:pt x="50" y="89"/>
                    <a:pt x="60" y="84"/>
                  </a:cubicBezTo>
                  <a:cubicBezTo>
                    <a:pt x="72" y="60"/>
                    <a:pt x="96"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22419;p107">
              <a:extLst>
                <a:ext uri="{FF2B5EF4-FFF2-40B4-BE49-F238E27FC236}">
                  <a16:creationId xmlns:a16="http://schemas.microsoft.com/office/drawing/2014/main" id="{32AB3808-CA28-444B-A888-80201729FA34}"/>
                </a:ext>
              </a:extLst>
            </p:cNvPr>
            <p:cNvSpPr/>
            <p:nvPr/>
          </p:nvSpPr>
          <p:spPr>
            <a:xfrm>
              <a:off x="5230100" y="2193025"/>
              <a:ext cx="1250" cy="1150"/>
            </a:xfrm>
            <a:custGeom>
              <a:avLst/>
              <a:gdLst/>
              <a:ahLst/>
              <a:cxnLst/>
              <a:rect l="l" t="t" r="r" b="b"/>
              <a:pathLst>
                <a:path w="50" h="46" extrusionOk="0">
                  <a:moveTo>
                    <a:pt x="46" y="1"/>
                  </a:moveTo>
                  <a:lnTo>
                    <a:pt x="46" y="1"/>
                  </a:lnTo>
                  <a:cubicBezTo>
                    <a:pt x="39" y="1"/>
                    <a:pt x="13" y="22"/>
                    <a:pt x="13" y="22"/>
                  </a:cubicBezTo>
                  <a:lnTo>
                    <a:pt x="1" y="45"/>
                  </a:lnTo>
                  <a:cubicBezTo>
                    <a:pt x="13" y="22"/>
                    <a:pt x="25" y="22"/>
                    <a:pt x="36" y="22"/>
                  </a:cubicBezTo>
                  <a:cubicBezTo>
                    <a:pt x="48" y="6"/>
                    <a:pt x="50"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22420;p107">
              <a:extLst>
                <a:ext uri="{FF2B5EF4-FFF2-40B4-BE49-F238E27FC236}">
                  <a16:creationId xmlns:a16="http://schemas.microsoft.com/office/drawing/2014/main" id="{854103BB-A2EA-AA9C-3CE6-579B4BB0B98D}"/>
                </a:ext>
              </a:extLst>
            </p:cNvPr>
            <p:cNvSpPr/>
            <p:nvPr/>
          </p:nvSpPr>
          <p:spPr>
            <a:xfrm>
              <a:off x="5231300" y="2198025"/>
              <a:ext cx="625" cy="325"/>
            </a:xfrm>
            <a:custGeom>
              <a:avLst/>
              <a:gdLst/>
              <a:ahLst/>
              <a:cxnLst/>
              <a:rect l="l" t="t" r="r" b="b"/>
              <a:pathLst>
                <a:path w="25" h="13" extrusionOk="0">
                  <a:moveTo>
                    <a:pt x="24" y="0"/>
                  </a:moveTo>
                  <a:lnTo>
                    <a:pt x="0" y="12"/>
                  </a:lnTo>
                  <a:lnTo>
                    <a:pt x="24"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22421;p107">
              <a:extLst>
                <a:ext uri="{FF2B5EF4-FFF2-40B4-BE49-F238E27FC236}">
                  <a16:creationId xmlns:a16="http://schemas.microsoft.com/office/drawing/2014/main" id="{9933D6C8-B7E0-3BDD-8BCF-142FEBDD3841}"/>
                </a:ext>
              </a:extLst>
            </p:cNvPr>
            <p:cNvSpPr/>
            <p:nvPr/>
          </p:nvSpPr>
          <p:spPr>
            <a:xfrm>
              <a:off x="5231000" y="2198900"/>
              <a:ext cx="925" cy="325"/>
            </a:xfrm>
            <a:custGeom>
              <a:avLst/>
              <a:gdLst/>
              <a:ahLst/>
              <a:cxnLst/>
              <a:rect l="l" t="t" r="r" b="b"/>
              <a:pathLst>
                <a:path w="37" h="13" extrusionOk="0">
                  <a:moveTo>
                    <a:pt x="12" y="1"/>
                  </a:moveTo>
                  <a:lnTo>
                    <a:pt x="0" y="13"/>
                  </a:lnTo>
                  <a:lnTo>
                    <a:pt x="0" y="13"/>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22422;p107">
              <a:extLst>
                <a:ext uri="{FF2B5EF4-FFF2-40B4-BE49-F238E27FC236}">
                  <a16:creationId xmlns:a16="http://schemas.microsoft.com/office/drawing/2014/main" id="{9DDC7939-DEF6-7F26-8FEE-A058EFFD5426}"/>
                </a:ext>
              </a:extLst>
            </p:cNvPr>
            <p:cNvSpPr/>
            <p:nvPr/>
          </p:nvSpPr>
          <p:spPr>
            <a:xfrm>
              <a:off x="5231000" y="2199500"/>
              <a:ext cx="625" cy="25"/>
            </a:xfrm>
            <a:custGeom>
              <a:avLst/>
              <a:gdLst/>
              <a:ahLst/>
              <a:cxnLst/>
              <a:rect l="l" t="t" r="r" b="b"/>
              <a:pathLst>
                <a:path w="25" h="1" extrusionOk="0">
                  <a:moveTo>
                    <a:pt x="24" y="1"/>
                  </a:moveTo>
                  <a:lnTo>
                    <a:pt x="24"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22423;p107">
              <a:extLst>
                <a:ext uri="{FF2B5EF4-FFF2-40B4-BE49-F238E27FC236}">
                  <a16:creationId xmlns:a16="http://schemas.microsoft.com/office/drawing/2014/main" id="{E341C19B-8B7D-DF72-726E-7A85AB838B7F}"/>
                </a:ext>
              </a:extLst>
            </p:cNvPr>
            <p:cNvSpPr/>
            <p:nvPr/>
          </p:nvSpPr>
          <p:spPr>
            <a:xfrm>
              <a:off x="5231900" y="2199700"/>
              <a:ext cx="600" cy="725"/>
            </a:xfrm>
            <a:custGeom>
              <a:avLst/>
              <a:gdLst/>
              <a:ahLst/>
              <a:cxnLst/>
              <a:rect l="l" t="t" r="r" b="b"/>
              <a:pathLst>
                <a:path w="24" h="28" extrusionOk="0">
                  <a:moveTo>
                    <a:pt x="14" y="1"/>
                  </a:moveTo>
                  <a:cubicBezTo>
                    <a:pt x="12" y="1"/>
                    <a:pt x="8" y="5"/>
                    <a:pt x="0" y="17"/>
                  </a:cubicBezTo>
                  <a:cubicBezTo>
                    <a:pt x="4" y="13"/>
                    <a:pt x="7" y="12"/>
                    <a:pt x="10" y="12"/>
                  </a:cubicBezTo>
                  <a:cubicBezTo>
                    <a:pt x="17" y="12"/>
                    <a:pt x="20" y="20"/>
                    <a:pt x="12" y="29"/>
                  </a:cubicBezTo>
                  <a:lnTo>
                    <a:pt x="24" y="17"/>
                  </a:lnTo>
                  <a:cubicBezTo>
                    <a:pt x="16" y="17"/>
                    <a:pt x="19"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22424;p107">
              <a:extLst>
                <a:ext uri="{FF2B5EF4-FFF2-40B4-BE49-F238E27FC236}">
                  <a16:creationId xmlns:a16="http://schemas.microsoft.com/office/drawing/2014/main" id="{727C600E-DA00-8DE0-3B08-2ABE0B25F806}"/>
                </a:ext>
              </a:extLst>
            </p:cNvPr>
            <p:cNvSpPr/>
            <p:nvPr/>
          </p:nvSpPr>
          <p:spPr>
            <a:xfrm>
              <a:off x="5244700" y="2190875"/>
              <a:ext cx="900" cy="925"/>
            </a:xfrm>
            <a:custGeom>
              <a:avLst/>
              <a:gdLst/>
              <a:ahLst/>
              <a:cxnLst/>
              <a:rect l="l" t="t" r="r" b="b"/>
              <a:pathLst>
                <a:path w="36" h="37" extrusionOk="0">
                  <a:moveTo>
                    <a:pt x="24" y="1"/>
                  </a:moveTo>
                  <a:cubicBezTo>
                    <a:pt x="12" y="12"/>
                    <a:pt x="0" y="24"/>
                    <a:pt x="0" y="36"/>
                  </a:cubicBezTo>
                  <a:lnTo>
                    <a:pt x="36" y="12"/>
                  </a:lnTo>
                  <a:cubicBezTo>
                    <a:pt x="24" y="12"/>
                    <a:pt x="24"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22425;p107">
              <a:extLst>
                <a:ext uri="{FF2B5EF4-FFF2-40B4-BE49-F238E27FC236}">
                  <a16:creationId xmlns:a16="http://schemas.microsoft.com/office/drawing/2014/main" id="{EE95739E-3D2E-551A-56E3-28C506DC4CD8}"/>
                </a:ext>
              </a:extLst>
            </p:cNvPr>
            <p:cNvSpPr/>
            <p:nvPr/>
          </p:nvSpPr>
          <p:spPr>
            <a:xfrm>
              <a:off x="5244400" y="2191975"/>
              <a:ext cx="1500" cy="700"/>
            </a:xfrm>
            <a:custGeom>
              <a:avLst/>
              <a:gdLst/>
              <a:ahLst/>
              <a:cxnLst/>
              <a:rect l="l" t="t" r="r" b="b"/>
              <a:pathLst>
                <a:path w="60" h="28" extrusionOk="0">
                  <a:moveTo>
                    <a:pt x="51" y="1"/>
                  </a:moveTo>
                  <a:cubicBezTo>
                    <a:pt x="41" y="1"/>
                    <a:pt x="29" y="8"/>
                    <a:pt x="15" y="8"/>
                  </a:cubicBezTo>
                  <a:cubicBezTo>
                    <a:pt x="10" y="8"/>
                    <a:pt x="5" y="7"/>
                    <a:pt x="0" y="4"/>
                  </a:cubicBezTo>
                  <a:lnTo>
                    <a:pt x="0" y="4"/>
                  </a:lnTo>
                  <a:cubicBezTo>
                    <a:pt x="0" y="13"/>
                    <a:pt x="5" y="15"/>
                    <a:pt x="11" y="15"/>
                  </a:cubicBezTo>
                  <a:cubicBezTo>
                    <a:pt x="17" y="15"/>
                    <a:pt x="24" y="12"/>
                    <a:pt x="26" y="12"/>
                  </a:cubicBezTo>
                  <a:lnTo>
                    <a:pt x="26" y="12"/>
                  </a:lnTo>
                  <a:cubicBezTo>
                    <a:pt x="27" y="12"/>
                    <a:pt x="27" y="13"/>
                    <a:pt x="24" y="16"/>
                  </a:cubicBezTo>
                  <a:lnTo>
                    <a:pt x="12" y="28"/>
                  </a:lnTo>
                  <a:lnTo>
                    <a:pt x="60" y="4"/>
                  </a:lnTo>
                  <a:cubicBezTo>
                    <a:pt x="57" y="2"/>
                    <a:pt x="54" y="1"/>
                    <a:pt x="5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22426;p107">
              <a:extLst>
                <a:ext uri="{FF2B5EF4-FFF2-40B4-BE49-F238E27FC236}">
                  <a16:creationId xmlns:a16="http://schemas.microsoft.com/office/drawing/2014/main" id="{11BC055C-087B-52B3-EBBA-940488D4BC23}"/>
                </a:ext>
              </a:extLst>
            </p:cNvPr>
            <p:cNvSpPr/>
            <p:nvPr/>
          </p:nvSpPr>
          <p:spPr>
            <a:xfrm>
              <a:off x="5249750" y="2198750"/>
              <a:ext cx="2400" cy="1375"/>
            </a:xfrm>
            <a:custGeom>
              <a:avLst/>
              <a:gdLst/>
              <a:ahLst/>
              <a:cxnLst/>
              <a:rect l="l" t="t" r="r" b="b"/>
              <a:pathLst>
                <a:path w="96" h="55" extrusionOk="0">
                  <a:moveTo>
                    <a:pt x="69" y="0"/>
                  </a:moveTo>
                  <a:cubicBezTo>
                    <a:pt x="64" y="0"/>
                    <a:pt x="54" y="14"/>
                    <a:pt x="45" y="14"/>
                  </a:cubicBezTo>
                  <a:cubicBezTo>
                    <a:pt x="42" y="14"/>
                    <a:pt x="39" y="12"/>
                    <a:pt x="36" y="7"/>
                  </a:cubicBezTo>
                  <a:cubicBezTo>
                    <a:pt x="24" y="31"/>
                    <a:pt x="24" y="31"/>
                    <a:pt x="1" y="31"/>
                  </a:cubicBezTo>
                  <a:cubicBezTo>
                    <a:pt x="24" y="31"/>
                    <a:pt x="36" y="43"/>
                    <a:pt x="48" y="55"/>
                  </a:cubicBezTo>
                  <a:cubicBezTo>
                    <a:pt x="60" y="43"/>
                    <a:pt x="96" y="19"/>
                    <a:pt x="84" y="19"/>
                  </a:cubicBezTo>
                  <a:lnTo>
                    <a:pt x="60" y="19"/>
                  </a:lnTo>
                  <a:lnTo>
                    <a:pt x="72" y="7"/>
                  </a:lnTo>
                  <a:cubicBezTo>
                    <a:pt x="72" y="2"/>
                    <a:pt x="71" y="0"/>
                    <a:pt x="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22427;p107">
              <a:extLst>
                <a:ext uri="{FF2B5EF4-FFF2-40B4-BE49-F238E27FC236}">
                  <a16:creationId xmlns:a16="http://schemas.microsoft.com/office/drawing/2014/main" id="{CCE7A865-D038-F4F6-BC6C-BCC70637B108}"/>
                </a:ext>
              </a:extLst>
            </p:cNvPr>
            <p:cNvSpPr/>
            <p:nvPr/>
          </p:nvSpPr>
          <p:spPr>
            <a:xfrm>
              <a:off x="5179800" y="2157550"/>
              <a:ext cx="925" cy="300"/>
            </a:xfrm>
            <a:custGeom>
              <a:avLst/>
              <a:gdLst/>
              <a:ahLst/>
              <a:cxnLst/>
              <a:rect l="l" t="t" r="r" b="b"/>
              <a:pathLst>
                <a:path w="37" h="12" extrusionOk="0">
                  <a:moveTo>
                    <a:pt x="36" y="0"/>
                  </a:moveTo>
                  <a:cubicBezTo>
                    <a:pt x="1" y="0"/>
                    <a:pt x="24" y="0"/>
                    <a:pt x="36" y="12"/>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22428;p107">
              <a:extLst>
                <a:ext uri="{FF2B5EF4-FFF2-40B4-BE49-F238E27FC236}">
                  <a16:creationId xmlns:a16="http://schemas.microsoft.com/office/drawing/2014/main" id="{3A4EAF94-28D8-1615-805E-7D64A7A6D6A9}"/>
                </a:ext>
              </a:extLst>
            </p:cNvPr>
            <p:cNvSpPr/>
            <p:nvPr/>
          </p:nvSpPr>
          <p:spPr>
            <a:xfrm>
              <a:off x="5180400" y="2157825"/>
              <a:ext cx="325" cy="25"/>
            </a:xfrm>
            <a:custGeom>
              <a:avLst/>
              <a:gdLst/>
              <a:ahLst/>
              <a:cxnLst/>
              <a:rect l="l" t="t" r="r" b="b"/>
              <a:pathLst>
                <a:path w="13" h="1" extrusionOk="0">
                  <a:moveTo>
                    <a:pt x="12" y="1"/>
                  </a:moveTo>
                  <a:lnTo>
                    <a:pt x="0" y="1"/>
                  </a:ln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22429;p107">
              <a:extLst>
                <a:ext uri="{FF2B5EF4-FFF2-40B4-BE49-F238E27FC236}">
                  <a16:creationId xmlns:a16="http://schemas.microsoft.com/office/drawing/2014/main" id="{60206386-8659-1FD8-9732-20C11BDB8276}"/>
                </a:ext>
              </a:extLst>
            </p:cNvPr>
            <p:cNvSpPr/>
            <p:nvPr/>
          </p:nvSpPr>
          <p:spPr>
            <a:xfrm>
              <a:off x="5178325" y="2158125"/>
              <a:ext cx="2100" cy="625"/>
            </a:xfrm>
            <a:custGeom>
              <a:avLst/>
              <a:gdLst/>
              <a:ahLst/>
              <a:cxnLst/>
              <a:rect l="l" t="t" r="r" b="b"/>
              <a:pathLst>
                <a:path w="84" h="25" extrusionOk="0">
                  <a:moveTo>
                    <a:pt x="36" y="1"/>
                  </a:moveTo>
                  <a:cubicBezTo>
                    <a:pt x="0" y="13"/>
                    <a:pt x="24" y="25"/>
                    <a:pt x="71" y="25"/>
                  </a:cubicBezTo>
                  <a:cubicBezTo>
                    <a:pt x="36" y="13"/>
                    <a:pt x="83"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22430;p107">
              <a:extLst>
                <a:ext uri="{FF2B5EF4-FFF2-40B4-BE49-F238E27FC236}">
                  <a16:creationId xmlns:a16="http://schemas.microsoft.com/office/drawing/2014/main" id="{5E5149A6-F1CA-73E7-B730-E89BC05DC94D}"/>
                </a:ext>
              </a:extLst>
            </p:cNvPr>
            <p:cNvSpPr/>
            <p:nvPr/>
          </p:nvSpPr>
          <p:spPr>
            <a:xfrm>
              <a:off x="5180100" y="2158125"/>
              <a:ext cx="1225" cy="25"/>
            </a:xfrm>
            <a:custGeom>
              <a:avLst/>
              <a:gdLst/>
              <a:ahLst/>
              <a:cxnLst/>
              <a:rect l="l" t="t" r="r" b="b"/>
              <a:pathLst>
                <a:path w="49" h="1" extrusionOk="0">
                  <a:moveTo>
                    <a:pt x="24" y="1"/>
                  </a:moveTo>
                  <a:lnTo>
                    <a:pt x="0" y="1"/>
                  </a:ln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22431;p107">
              <a:extLst>
                <a:ext uri="{FF2B5EF4-FFF2-40B4-BE49-F238E27FC236}">
                  <a16:creationId xmlns:a16="http://schemas.microsoft.com/office/drawing/2014/main" id="{03348C87-7F2C-406A-7DDA-0763A0F862EA}"/>
                </a:ext>
              </a:extLst>
            </p:cNvPr>
            <p:cNvSpPr/>
            <p:nvPr/>
          </p:nvSpPr>
          <p:spPr>
            <a:xfrm>
              <a:off x="5181300" y="2157825"/>
              <a:ext cx="600" cy="325"/>
            </a:xfrm>
            <a:custGeom>
              <a:avLst/>
              <a:gdLst/>
              <a:ahLst/>
              <a:cxnLst/>
              <a:rect l="l" t="t" r="r" b="b"/>
              <a:pathLst>
                <a:path w="24" h="13" extrusionOk="0">
                  <a:moveTo>
                    <a:pt x="0" y="1"/>
                  </a:moveTo>
                  <a:lnTo>
                    <a:pt x="0" y="13"/>
                  </a:lnTo>
                  <a:lnTo>
                    <a:pt x="24" y="13"/>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22432;p107">
              <a:extLst>
                <a:ext uri="{FF2B5EF4-FFF2-40B4-BE49-F238E27FC236}">
                  <a16:creationId xmlns:a16="http://schemas.microsoft.com/office/drawing/2014/main" id="{9D32282B-37B6-00FF-A666-660EC3C54FD6}"/>
                </a:ext>
              </a:extLst>
            </p:cNvPr>
            <p:cNvSpPr/>
            <p:nvPr/>
          </p:nvSpPr>
          <p:spPr>
            <a:xfrm>
              <a:off x="5178425" y="2158650"/>
              <a:ext cx="2900" cy="825"/>
            </a:xfrm>
            <a:custGeom>
              <a:avLst/>
              <a:gdLst/>
              <a:ahLst/>
              <a:cxnLst/>
              <a:rect l="l" t="t" r="r" b="b"/>
              <a:pathLst>
                <a:path w="115" h="33" extrusionOk="0">
                  <a:moveTo>
                    <a:pt x="107" y="0"/>
                  </a:moveTo>
                  <a:cubicBezTo>
                    <a:pt x="94" y="0"/>
                    <a:pt x="67" y="7"/>
                    <a:pt x="58" y="7"/>
                  </a:cubicBezTo>
                  <a:cubicBezTo>
                    <a:pt x="54" y="7"/>
                    <a:pt x="53" y="6"/>
                    <a:pt x="56" y="4"/>
                  </a:cubicBezTo>
                  <a:lnTo>
                    <a:pt x="56" y="4"/>
                  </a:lnTo>
                  <a:cubicBezTo>
                    <a:pt x="20" y="16"/>
                    <a:pt x="56" y="16"/>
                    <a:pt x="8" y="27"/>
                  </a:cubicBezTo>
                  <a:cubicBezTo>
                    <a:pt x="0" y="31"/>
                    <a:pt x="0" y="33"/>
                    <a:pt x="4" y="33"/>
                  </a:cubicBezTo>
                  <a:cubicBezTo>
                    <a:pt x="13" y="33"/>
                    <a:pt x="40" y="27"/>
                    <a:pt x="56" y="27"/>
                  </a:cubicBezTo>
                  <a:lnTo>
                    <a:pt x="44" y="16"/>
                  </a:lnTo>
                  <a:cubicBezTo>
                    <a:pt x="62" y="10"/>
                    <a:pt x="73" y="10"/>
                    <a:pt x="84" y="10"/>
                  </a:cubicBezTo>
                  <a:cubicBezTo>
                    <a:pt x="94" y="10"/>
                    <a:pt x="103" y="10"/>
                    <a:pt x="115" y="4"/>
                  </a:cubicBezTo>
                  <a:cubicBezTo>
                    <a:pt x="115" y="1"/>
                    <a:pt x="112" y="0"/>
                    <a:pt x="10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22433;p107">
              <a:extLst>
                <a:ext uri="{FF2B5EF4-FFF2-40B4-BE49-F238E27FC236}">
                  <a16:creationId xmlns:a16="http://schemas.microsoft.com/office/drawing/2014/main" id="{9C2C1F47-B2AF-8A70-2CA6-27A3644FD517}"/>
                </a:ext>
              </a:extLst>
            </p:cNvPr>
            <p:cNvSpPr/>
            <p:nvPr/>
          </p:nvSpPr>
          <p:spPr>
            <a:xfrm>
              <a:off x="5188425" y="2168425"/>
              <a:ext cx="300" cy="150"/>
            </a:xfrm>
            <a:custGeom>
              <a:avLst/>
              <a:gdLst/>
              <a:ahLst/>
              <a:cxnLst/>
              <a:rect l="l" t="t" r="r" b="b"/>
              <a:pathLst>
                <a:path w="12" h="6" extrusionOk="0">
                  <a:moveTo>
                    <a:pt x="9" y="0"/>
                  </a:moveTo>
                  <a:lnTo>
                    <a:pt x="9" y="0"/>
                  </a:lnTo>
                  <a:cubicBezTo>
                    <a:pt x="7" y="0"/>
                    <a:pt x="5" y="2"/>
                    <a:pt x="1" y="6"/>
                  </a:cubicBezTo>
                  <a:cubicBezTo>
                    <a:pt x="9" y="6"/>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22434;p107">
              <a:extLst>
                <a:ext uri="{FF2B5EF4-FFF2-40B4-BE49-F238E27FC236}">
                  <a16:creationId xmlns:a16="http://schemas.microsoft.com/office/drawing/2014/main" id="{B5D40652-822C-018B-804F-53FF09C8D911}"/>
                </a:ext>
              </a:extLst>
            </p:cNvPr>
            <p:cNvSpPr/>
            <p:nvPr/>
          </p:nvSpPr>
          <p:spPr>
            <a:xfrm>
              <a:off x="5189625" y="2171225"/>
              <a:ext cx="625" cy="25"/>
            </a:xfrm>
            <a:custGeom>
              <a:avLst/>
              <a:gdLst/>
              <a:ahLst/>
              <a:cxnLst/>
              <a:rect l="l" t="t" r="r" b="b"/>
              <a:pathLst>
                <a:path w="25" h="1" extrusionOk="0">
                  <a:moveTo>
                    <a:pt x="12" y="1"/>
                  </a:moveTo>
                  <a:cubicBezTo>
                    <a:pt x="12" y="1"/>
                    <a:pt x="12" y="1"/>
                    <a:pt x="0" y="1"/>
                  </a:cubicBezTo>
                  <a:cubicBezTo>
                    <a:pt x="12"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22435;p107">
              <a:extLst>
                <a:ext uri="{FF2B5EF4-FFF2-40B4-BE49-F238E27FC236}">
                  <a16:creationId xmlns:a16="http://schemas.microsoft.com/office/drawing/2014/main" id="{0A9715F9-9BD5-AA42-0799-23D42527C578}"/>
                </a:ext>
              </a:extLst>
            </p:cNvPr>
            <p:cNvSpPr/>
            <p:nvPr/>
          </p:nvSpPr>
          <p:spPr>
            <a:xfrm>
              <a:off x="5183975" y="2186125"/>
              <a:ext cx="325" cy="25"/>
            </a:xfrm>
            <a:custGeom>
              <a:avLst/>
              <a:gdLst/>
              <a:ahLst/>
              <a:cxnLst/>
              <a:rect l="l" t="t" r="r" b="b"/>
              <a:pathLst>
                <a:path w="13" h="1" extrusionOk="0">
                  <a:moveTo>
                    <a:pt x="12" y="0"/>
                  </a:moveTo>
                  <a:cubicBezTo>
                    <a:pt x="12" y="0"/>
                    <a:pt x="12" y="0"/>
                    <a:pt x="0" y="0"/>
                  </a:cubicBezTo>
                  <a:cubicBezTo>
                    <a:pt x="0" y="0"/>
                    <a:pt x="0" y="0"/>
                    <a:pt x="0" y="0"/>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22436;p107">
              <a:extLst>
                <a:ext uri="{FF2B5EF4-FFF2-40B4-BE49-F238E27FC236}">
                  <a16:creationId xmlns:a16="http://schemas.microsoft.com/office/drawing/2014/main" id="{D3E43AFD-D4A2-C4B5-9952-26CF0A4DB656}"/>
                </a:ext>
              </a:extLst>
            </p:cNvPr>
            <p:cNvSpPr/>
            <p:nvPr/>
          </p:nvSpPr>
          <p:spPr>
            <a:xfrm>
              <a:off x="5178600" y="2162000"/>
              <a:ext cx="625" cy="325"/>
            </a:xfrm>
            <a:custGeom>
              <a:avLst/>
              <a:gdLst/>
              <a:ahLst/>
              <a:cxnLst/>
              <a:rect l="l" t="t" r="r" b="b"/>
              <a:pathLst>
                <a:path w="25" h="13" extrusionOk="0">
                  <a:moveTo>
                    <a:pt x="1" y="1"/>
                  </a:moveTo>
                  <a:cubicBezTo>
                    <a:pt x="1" y="13"/>
                    <a:pt x="1" y="13"/>
                    <a:pt x="13" y="13"/>
                  </a:cubicBezTo>
                  <a:cubicBezTo>
                    <a:pt x="25"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22437;p107">
              <a:extLst>
                <a:ext uri="{FF2B5EF4-FFF2-40B4-BE49-F238E27FC236}">
                  <a16:creationId xmlns:a16="http://schemas.microsoft.com/office/drawing/2014/main" id="{F72E76E7-84EE-C6D3-CF23-AF208F9F44F4}"/>
                </a:ext>
              </a:extLst>
            </p:cNvPr>
            <p:cNvSpPr/>
            <p:nvPr/>
          </p:nvSpPr>
          <p:spPr>
            <a:xfrm>
              <a:off x="5178900" y="2163200"/>
              <a:ext cx="325" cy="25"/>
            </a:xfrm>
            <a:custGeom>
              <a:avLst/>
              <a:gdLst/>
              <a:ahLst/>
              <a:cxnLst/>
              <a:rect l="l" t="t" r="r" b="b"/>
              <a:pathLst>
                <a:path w="13" h="1" extrusionOk="0">
                  <a:moveTo>
                    <a:pt x="13" y="0"/>
                  </a:moveTo>
                  <a:cubicBezTo>
                    <a:pt x="1" y="0"/>
                    <a:pt x="1" y="0"/>
                    <a:pt x="1" y="0"/>
                  </a:cubicBez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22438;p107">
              <a:extLst>
                <a:ext uri="{FF2B5EF4-FFF2-40B4-BE49-F238E27FC236}">
                  <a16:creationId xmlns:a16="http://schemas.microsoft.com/office/drawing/2014/main" id="{3F927025-252F-F3A4-2999-A935B1964ADB}"/>
                </a:ext>
              </a:extLst>
            </p:cNvPr>
            <p:cNvSpPr/>
            <p:nvPr/>
          </p:nvSpPr>
          <p:spPr>
            <a:xfrm>
              <a:off x="5178900" y="2163800"/>
              <a:ext cx="325" cy="25"/>
            </a:xfrm>
            <a:custGeom>
              <a:avLst/>
              <a:gdLst/>
              <a:ahLst/>
              <a:cxnLst/>
              <a:rect l="l" t="t" r="r" b="b"/>
              <a:pathLst>
                <a:path w="13" h="1" extrusionOk="0">
                  <a:moveTo>
                    <a:pt x="13" y="0"/>
                  </a:moveTo>
                  <a:cubicBezTo>
                    <a:pt x="1" y="0"/>
                    <a:pt x="1" y="0"/>
                    <a:pt x="1" y="0"/>
                  </a:cubicBez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22439;p107">
              <a:extLst>
                <a:ext uri="{FF2B5EF4-FFF2-40B4-BE49-F238E27FC236}">
                  <a16:creationId xmlns:a16="http://schemas.microsoft.com/office/drawing/2014/main" id="{26D8AA72-8B9E-AC5F-FB9D-99436B5C755C}"/>
                </a:ext>
              </a:extLst>
            </p:cNvPr>
            <p:cNvSpPr/>
            <p:nvPr/>
          </p:nvSpPr>
          <p:spPr>
            <a:xfrm>
              <a:off x="5176825" y="2162300"/>
              <a:ext cx="3000" cy="325"/>
            </a:xfrm>
            <a:custGeom>
              <a:avLst/>
              <a:gdLst/>
              <a:ahLst/>
              <a:cxnLst/>
              <a:rect l="l" t="t" r="r" b="b"/>
              <a:pathLst>
                <a:path w="120" h="13" extrusionOk="0">
                  <a:moveTo>
                    <a:pt x="84" y="1"/>
                  </a:moveTo>
                  <a:cubicBezTo>
                    <a:pt x="60" y="1"/>
                    <a:pt x="1" y="12"/>
                    <a:pt x="72" y="12"/>
                  </a:cubicBezTo>
                  <a:lnTo>
                    <a:pt x="108" y="12"/>
                  </a:lnTo>
                  <a:cubicBezTo>
                    <a:pt x="120" y="12"/>
                    <a:pt x="120" y="1"/>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22440;p107">
              <a:extLst>
                <a:ext uri="{FF2B5EF4-FFF2-40B4-BE49-F238E27FC236}">
                  <a16:creationId xmlns:a16="http://schemas.microsoft.com/office/drawing/2014/main" id="{F68A14AC-02F4-4119-2021-C07A79EF5B8F}"/>
                </a:ext>
              </a:extLst>
            </p:cNvPr>
            <p:cNvSpPr/>
            <p:nvPr/>
          </p:nvSpPr>
          <p:spPr>
            <a:xfrm>
              <a:off x="5186650" y="21643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22441;p107">
              <a:extLst>
                <a:ext uri="{FF2B5EF4-FFF2-40B4-BE49-F238E27FC236}">
                  <a16:creationId xmlns:a16="http://schemas.microsoft.com/office/drawing/2014/main" id="{57B3CC1C-EA53-774B-C5BE-674DD932A2D3}"/>
                </a:ext>
              </a:extLst>
            </p:cNvPr>
            <p:cNvSpPr/>
            <p:nvPr/>
          </p:nvSpPr>
          <p:spPr>
            <a:xfrm>
              <a:off x="5186650" y="21679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22442;p107">
              <a:extLst>
                <a:ext uri="{FF2B5EF4-FFF2-40B4-BE49-F238E27FC236}">
                  <a16:creationId xmlns:a16="http://schemas.microsoft.com/office/drawing/2014/main" id="{93142B3D-2336-79A8-1CAB-129E49C370A0}"/>
                </a:ext>
              </a:extLst>
            </p:cNvPr>
            <p:cNvSpPr/>
            <p:nvPr/>
          </p:nvSpPr>
          <p:spPr>
            <a:xfrm>
              <a:off x="5180100" y="2200400"/>
              <a:ext cx="1800" cy="325"/>
            </a:xfrm>
            <a:custGeom>
              <a:avLst/>
              <a:gdLst/>
              <a:ahLst/>
              <a:cxnLst/>
              <a:rect l="l" t="t" r="r" b="b"/>
              <a:pathLst>
                <a:path w="72" h="13" extrusionOk="0">
                  <a:moveTo>
                    <a:pt x="72" y="1"/>
                  </a:moveTo>
                  <a:cubicBezTo>
                    <a:pt x="61" y="1"/>
                    <a:pt x="55" y="3"/>
                    <a:pt x="51" y="6"/>
                  </a:cubicBezTo>
                  <a:lnTo>
                    <a:pt x="51" y="6"/>
                  </a:lnTo>
                  <a:lnTo>
                    <a:pt x="72" y="1"/>
                  </a:lnTo>
                  <a:close/>
                  <a:moveTo>
                    <a:pt x="48" y="1"/>
                  </a:moveTo>
                  <a:cubicBezTo>
                    <a:pt x="0" y="1"/>
                    <a:pt x="48" y="12"/>
                    <a:pt x="12" y="12"/>
                  </a:cubicBezTo>
                  <a:lnTo>
                    <a:pt x="24" y="12"/>
                  </a:lnTo>
                  <a:lnTo>
                    <a:pt x="33" y="10"/>
                  </a:lnTo>
                  <a:lnTo>
                    <a:pt x="33" y="10"/>
                  </a:lnTo>
                  <a:cubicBezTo>
                    <a:pt x="32" y="12"/>
                    <a:pt x="33" y="12"/>
                    <a:pt x="36" y="12"/>
                  </a:cubicBezTo>
                  <a:cubicBezTo>
                    <a:pt x="43" y="12"/>
                    <a:pt x="46" y="9"/>
                    <a:pt x="51" y="6"/>
                  </a:cubicBezTo>
                  <a:lnTo>
                    <a:pt x="51" y="6"/>
                  </a:lnTo>
                  <a:lnTo>
                    <a:pt x="33" y="10"/>
                  </a:lnTo>
                  <a:lnTo>
                    <a:pt x="33" y="10"/>
                  </a:lnTo>
                  <a:cubicBezTo>
                    <a:pt x="36" y="7"/>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22443;p107">
              <a:extLst>
                <a:ext uri="{FF2B5EF4-FFF2-40B4-BE49-F238E27FC236}">
                  <a16:creationId xmlns:a16="http://schemas.microsoft.com/office/drawing/2014/main" id="{4A368558-56F6-BB51-821C-6F792D215E3B}"/>
                </a:ext>
              </a:extLst>
            </p:cNvPr>
            <p:cNvSpPr/>
            <p:nvPr/>
          </p:nvSpPr>
          <p:spPr>
            <a:xfrm>
              <a:off x="5181300" y="2187000"/>
              <a:ext cx="3000" cy="625"/>
            </a:xfrm>
            <a:custGeom>
              <a:avLst/>
              <a:gdLst/>
              <a:ahLst/>
              <a:cxnLst/>
              <a:rect l="l" t="t" r="r" b="b"/>
              <a:pathLst>
                <a:path w="120" h="25" extrusionOk="0">
                  <a:moveTo>
                    <a:pt x="119" y="1"/>
                  </a:moveTo>
                  <a:cubicBezTo>
                    <a:pt x="102" y="1"/>
                    <a:pt x="82" y="6"/>
                    <a:pt x="61" y="12"/>
                  </a:cubicBezTo>
                  <a:lnTo>
                    <a:pt x="61" y="12"/>
                  </a:lnTo>
                  <a:cubicBezTo>
                    <a:pt x="78" y="11"/>
                    <a:pt x="96" y="8"/>
                    <a:pt x="119" y="1"/>
                  </a:cubicBezTo>
                  <a:close/>
                  <a:moveTo>
                    <a:pt x="61" y="12"/>
                  </a:moveTo>
                  <a:lnTo>
                    <a:pt x="61" y="12"/>
                  </a:lnTo>
                  <a:cubicBezTo>
                    <a:pt x="53" y="13"/>
                    <a:pt x="44" y="13"/>
                    <a:pt x="36" y="13"/>
                  </a:cubicBezTo>
                  <a:cubicBezTo>
                    <a:pt x="12" y="13"/>
                    <a:pt x="12" y="13"/>
                    <a:pt x="0" y="25"/>
                  </a:cubicBezTo>
                  <a:cubicBezTo>
                    <a:pt x="18" y="25"/>
                    <a:pt x="40" y="18"/>
                    <a:pt x="6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22444;p107">
              <a:extLst>
                <a:ext uri="{FF2B5EF4-FFF2-40B4-BE49-F238E27FC236}">
                  <a16:creationId xmlns:a16="http://schemas.microsoft.com/office/drawing/2014/main" id="{EC202153-4646-939A-FA5D-2DBEFFEFB9B6}"/>
                </a:ext>
              </a:extLst>
            </p:cNvPr>
            <p:cNvSpPr/>
            <p:nvPr/>
          </p:nvSpPr>
          <p:spPr>
            <a:xfrm>
              <a:off x="5184275" y="2186700"/>
              <a:ext cx="325" cy="325"/>
            </a:xfrm>
            <a:custGeom>
              <a:avLst/>
              <a:gdLst/>
              <a:ahLst/>
              <a:cxnLst/>
              <a:rect l="l" t="t" r="r" b="b"/>
              <a:pathLst>
                <a:path w="13" h="13" extrusionOk="0">
                  <a:moveTo>
                    <a:pt x="12" y="1"/>
                  </a:moveTo>
                  <a:cubicBezTo>
                    <a:pt x="12" y="13"/>
                    <a:pt x="0" y="13"/>
                    <a:pt x="0" y="13"/>
                  </a:cubicBezTo>
                  <a:lnTo>
                    <a:pt x="12" y="13"/>
                  </a:ln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22445;p107">
              <a:extLst>
                <a:ext uri="{FF2B5EF4-FFF2-40B4-BE49-F238E27FC236}">
                  <a16:creationId xmlns:a16="http://schemas.microsoft.com/office/drawing/2014/main" id="{A4B41EDD-1C84-EFD6-A50A-F8D901B8595A}"/>
                </a:ext>
              </a:extLst>
            </p:cNvPr>
            <p:cNvSpPr/>
            <p:nvPr/>
          </p:nvSpPr>
          <p:spPr>
            <a:xfrm>
              <a:off x="5181000" y="2198325"/>
              <a:ext cx="325" cy="25"/>
            </a:xfrm>
            <a:custGeom>
              <a:avLst/>
              <a:gdLst/>
              <a:ahLst/>
              <a:cxnLst/>
              <a:rect l="l" t="t" r="r" b="b"/>
              <a:pathLst>
                <a:path w="13" h="1" extrusionOk="0">
                  <a:moveTo>
                    <a:pt x="0" y="0"/>
                  </a:moveTo>
                  <a:lnTo>
                    <a:pt x="12"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22446;p107">
              <a:extLst>
                <a:ext uri="{FF2B5EF4-FFF2-40B4-BE49-F238E27FC236}">
                  <a16:creationId xmlns:a16="http://schemas.microsoft.com/office/drawing/2014/main" id="{96AA304E-8691-0F55-D6C3-72E58CA4CBC8}"/>
                </a:ext>
              </a:extLst>
            </p:cNvPr>
            <p:cNvSpPr/>
            <p:nvPr/>
          </p:nvSpPr>
          <p:spPr>
            <a:xfrm>
              <a:off x="5183075" y="2185225"/>
              <a:ext cx="25" cy="325"/>
            </a:xfrm>
            <a:custGeom>
              <a:avLst/>
              <a:gdLst/>
              <a:ahLst/>
              <a:cxnLst/>
              <a:rect l="l" t="t" r="r" b="b"/>
              <a:pathLst>
                <a:path w="1" h="13" extrusionOk="0">
                  <a:moveTo>
                    <a:pt x="1" y="12"/>
                  </a:moveTo>
                  <a:cubicBezTo>
                    <a:pt x="1" y="12"/>
                    <a:pt x="1" y="12"/>
                    <a:pt x="1" y="12"/>
                  </a:cubicBez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22447;p107">
              <a:extLst>
                <a:ext uri="{FF2B5EF4-FFF2-40B4-BE49-F238E27FC236}">
                  <a16:creationId xmlns:a16="http://schemas.microsoft.com/office/drawing/2014/main" id="{3CBC1B57-9729-9BB0-EE9D-742C75AE5897}"/>
                </a:ext>
              </a:extLst>
            </p:cNvPr>
            <p:cNvSpPr/>
            <p:nvPr/>
          </p:nvSpPr>
          <p:spPr>
            <a:xfrm>
              <a:off x="5194100" y="2188800"/>
              <a:ext cx="900" cy="325"/>
            </a:xfrm>
            <a:custGeom>
              <a:avLst/>
              <a:gdLst/>
              <a:ahLst/>
              <a:cxnLst/>
              <a:rect l="l" t="t" r="r" b="b"/>
              <a:pathLst>
                <a:path w="36" h="13" extrusionOk="0">
                  <a:moveTo>
                    <a:pt x="24" y="0"/>
                  </a:moveTo>
                  <a:cubicBezTo>
                    <a:pt x="0" y="6"/>
                    <a:pt x="3" y="6"/>
                    <a:pt x="8" y="6"/>
                  </a:cubicBezTo>
                  <a:cubicBezTo>
                    <a:pt x="12" y="6"/>
                    <a:pt x="18" y="6"/>
                    <a:pt x="0" y="12"/>
                  </a:cubicBezTo>
                  <a:lnTo>
                    <a:pt x="36" y="12"/>
                  </a:lnTo>
                  <a:cubicBezTo>
                    <a:pt x="36" y="12"/>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22448;p107">
              <a:extLst>
                <a:ext uri="{FF2B5EF4-FFF2-40B4-BE49-F238E27FC236}">
                  <a16:creationId xmlns:a16="http://schemas.microsoft.com/office/drawing/2014/main" id="{130A1344-AD9A-9253-FBF5-F8C5F9665B02}"/>
                </a:ext>
              </a:extLst>
            </p:cNvPr>
            <p:cNvSpPr/>
            <p:nvPr/>
          </p:nvSpPr>
          <p:spPr>
            <a:xfrm>
              <a:off x="5180700" y="220070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22449;p107">
              <a:extLst>
                <a:ext uri="{FF2B5EF4-FFF2-40B4-BE49-F238E27FC236}">
                  <a16:creationId xmlns:a16="http://schemas.microsoft.com/office/drawing/2014/main" id="{0439BCAC-71A9-5633-9046-B329B21D3D12}"/>
                </a:ext>
              </a:extLst>
            </p:cNvPr>
            <p:cNvSpPr/>
            <p:nvPr/>
          </p:nvSpPr>
          <p:spPr>
            <a:xfrm>
              <a:off x="5183975" y="2185825"/>
              <a:ext cx="900" cy="600"/>
            </a:xfrm>
            <a:custGeom>
              <a:avLst/>
              <a:gdLst/>
              <a:ahLst/>
              <a:cxnLst/>
              <a:rect l="l" t="t" r="r" b="b"/>
              <a:pathLst>
                <a:path w="36" h="24" extrusionOk="0">
                  <a:moveTo>
                    <a:pt x="24" y="0"/>
                  </a:moveTo>
                  <a:lnTo>
                    <a:pt x="12" y="12"/>
                  </a:lnTo>
                  <a:cubicBezTo>
                    <a:pt x="36" y="12"/>
                    <a:pt x="0" y="24"/>
                    <a:pt x="24"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22450;p107">
              <a:extLst>
                <a:ext uri="{FF2B5EF4-FFF2-40B4-BE49-F238E27FC236}">
                  <a16:creationId xmlns:a16="http://schemas.microsoft.com/office/drawing/2014/main" id="{F369BFBA-3D3E-C913-1402-A6E758F174D7}"/>
                </a:ext>
              </a:extLst>
            </p:cNvPr>
            <p:cNvSpPr/>
            <p:nvPr/>
          </p:nvSpPr>
          <p:spPr>
            <a:xfrm>
              <a:off x="5182475" y="2158600"/>
              <a:ext cx="2400" cy="750"/>
            </a:xfrm>
            <a:custGeom>
              <a:avLst/>
              <a:gdLst/>
              <a:ahLst/>
              <a:cxnLst/>
              <a:rect l="l" t="t" r="r" b="b"/>
              <a:pathLst>
                <a:path w="96" h="30" extrusionOk="0">
                  <a:moveTo>
                    <a:pt x="69" y="0"/>
                  </a:moveTo>
                  <a:cubicBezTo>
                    <a:pt x="48" y="0"/>
                    <a:pt x="25" y="6"/>
                    <a:pt x="1" y="6"/>
                  </a:cubicBezTo>
                  <a:cubicBezTo>
                    <a:pt x="36" y="6"/>
                    <a:pt x="13" y="18"/>
                    <a:pt x="25" y="29"/>
                  </a:cubicBezTo>
                  <a:lnTo>
                    <a:pt x="60" y="6"/>
                  </a:lnTo>
                  <a:lnTo>
                    <a:pt x="72" y="18"/>
                  </a:lnTo>
                  <a:lnTo>
                    <a:pt x="96" y="6"/>
                  </a:lnTo>
                  <a:cubicBezTo>
                    <a:pt x="88" y="2"/>
                    <a:pt x="79" y="0"/>
                    <a:pt x="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22451;p107">
              <a:extLst>
                <a:ext uri="{FF2B5EF4-FFF2-40B4-BE49-F238E27FC236}">
                  <a16:creationId xmlns:a16="http://schemas.microsoft.com/office/drawing/2014/main" id="{55678C5B-B9D1-B428-1F2E-D1945E5BAFC6}"/>
                </a:ext>
              </a:extLst>
            </p:cNvPr>
            <p:cNvSpPr/>
            <p:nvPr/>
          </p:nvSpPr>
          <p:spPr>
            <a:xfrm>
              <a:off x="5177425" y="2159925"/>
              <a:ext cx="925" cy="325"/>
            </a:xfrm>
            <a:custGeom>
              <a:avLst/>
              <a:gdLst/>
              <a:ahLst/>
              <a:cxnLst/>
              <a:rect l="l" t="t" r="r" b="b"/>
              <a:pathLst>
                <a:path w="37" h="13" extrusionOk="0">
                  <a:moveTo>
                    <a:pt x="36" y="0"/>
                  </a:moveTo>
                  <a:lnTo>
                    <a:pt x="16" y="10"/>
                  </a:lnTo>
                  <a:lnTo>
                    <a:pt x="16" y="10"/>
                  </a:lnTo>
                  <a:cubicBezTo>
                    <a:pt x="23" y="8"/>
                    <a:pt x="31" y="6"/>
                    <a:pt x="36" y="0"/>
                  </a:cubicBezTo>
                  <a:close/>
                  <a:moveTo>
                    <a:pt x="16" y="10"/>
                  </a:moveTo>
                  <a:lnTo>
                    <a:pt x="16" y="10"/>
                  </a:lnTo>
                  <a:cubicBezTo>
                    <a:pt x="8" y="12"/>
                    <a:pt x="0" y="12"/>
                    <a:pt x="0" y="12"/>
                  </a:cubicBezTo>
                  <a:lnTo>
                    <a:pt x="12" y="12"/>
                  </a:lnTo>
                  <a:lnTo>
                    <a:pt x="16" y="1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22452;p107">
              <a:extLst>
                <a:ext uri="{FF2B5EF4-FFF2-40B4-BE49-F238E27FC236}">
                  <a16:creationId xmlns:a16="http://schemas.microsoft.com/office/drawing/2014/main" id="{3E20559C-C734-3686-1B21-03F9CF383E36}"/>
                </a:ext>
              </a:extLst>
            </p:cNvPr>
            <p:cNvSpPr/>
            <p:nvPr/>
          </p:nvSpPr>
          <p:spPr>
            <a:xfrm>
              <a:off x="5175325" y="2162600"/>
              <a:ext cx="1225" cy="625"/>
            </a:xfrm>
            <a:custGeom>
              <a:avLst/>
              <a:gdLst/>
              <a:ahLst/>
              <a:cxnLst/>
              <a:rect l="l" t="t" r="r" b="b"/>
              <a:pathLst>
                <a:path w="49" h="25" extrusionOk="0">
                  <a:moveTo>
                    <a:pt x="49" y="0"/>
                  </a:moveTo>
                  <a:cubicBezTo>
                    <a:pt x="25" y="12"/>
                    <a:pt x="1" y="24"/>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22453;p107">
              <a:extLst>
                <a:ext uri="{FF2B5EF4-FFF2-40B4-BE49-F238E27FC236}">
                  <a16:creationId xmlns:a16="http://schemas.microsoft.com/office/drawing/2014/main" id="{AC955083-4FCA-4E08-B798-4C20339402F8}"/>
                </a:ext>
              </a:extLst>
            </p:cNvPr>
            <p:cNvSpPr/>
            <p:nvPr/>
          </p:nvSpPr>
          <p:spPr>
            <a:xfrm>
              <a:off x="5184275" y="2160525"/>
              <a:ext cx="900" cy="300"/>
            </a:xfrm>
            <a:custGeom>
              <a:avLst/>
              <a:gdLst/>
              <a:ahLst/>
              <a:cxnLst/>
              <a:rect l="l" t="t" r="r" b="b"/>
              <a:pathLst>
                <a:path w="36" h="12" extrusionOk="0">
                  <a:moveTo>
                    <a:pt x="12" y="0"/>
                  </a:moveTo>
                  <a:cubicBezTo>
                    <a:pt x="0" y="0"/>
                    <a:pt x="0" y="12"/>
                    <a:pt x="24" y="12"/>
                  </a:cubicBezTo>
                  <a:cubicBezTo>
                    <a:pt x="12" y="0"/>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22454;p107">
              <a:extLst>
                <a:ext uri="{FF2B5EF4-FFF2-40B4-BE49-F238E27FC236}">
                  <a16:creationId xmlns:a16="http://schemas.microsoft.com/office/drawing/2014/main" id="{082C995E-BA4A-D489-768E-C570FE65A68C}"/>
                </a:ext>
              </a:extLst>
            </p:cNvPr>
            <p:cNvSpPr/>
            <p:nvPr/>
          </p:nvSpPr>
          <p:spPr>
            <a:xfrm>
              <a:off x="5175625" y="2163500"/>
              <a:ext cx="1525" cy="325"/>
            </a:xfrm>
            <a:custGeom>
              <a:avLst/>
              <a:gdLst/>
              <a:ahLst/>
              <a:cxnLst/>
              <a:rect l="l" t="t" r="r" b="b"/>
              <a:pathLst>
                <a:path w="61" h="13" extrusionOk="0">
                  <a:moveTo>
                    <a:pt x="13" y="0"/>
                  </a:moveTo>
                  <a:cubicBezTo>
                    <a:pt x="60" y="0"/>
                    <a:pt x="1" y="12"/>
                    <a:pt x="37" y="12"/>
                  </a:cubicBezTo>
                  <a:cubicBezTo>
                    <a:pt x="25" y="12"/>
                    <a:pt x="60"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22455;p107">
              <a:extLst>
                <a:ext uri="{FF2B5EF4-FFF2-40B4-BE49-F238E27FC236}">
                  <a16:creationId xmlns:a16="http://schemas.microsoft.com/office/drawing/2014/main" id="{A341EA03-0D21-44FC-973E-2236CE7F3F3F}"/>
                </a:ext>
              </a:extLst>
            </p:cNvPr>
            <p:cNvSpPr/>
            <p:nvPr/>
          </p:nvSpPr>
          <p:spPr>
            <a:xfrm>
              <a:off x="5185525" y="2161400"/>
              <a:ext cx="1175" cy="325"/>
            </a:xfrm>
            <a:custGeom>
              <a:avLst/>
              <a:gdLst/>
              <a:ahLst/>
              <a:cxnLst/>
              <a:rect l="l" t="t" r="r" b="b"/>
              <a:pathLst>
                <a:path w="47" h="13" extrusionOk="0">
                  <a:moveTo>
                    <a:pt x="34" y="1"/>
                  </a:moveTo>
                  <a:cubicBezTo>
                    <a:pt x="30" y="1"/>
                    <a:pt x="31" y="1"/>
                    <a:pt x="33" y="1"/>
                  </a:cubicBezTo>
                  <a:lnTo>
                    <a:pt x="33" y="1"/>
                  </a:lnTo>
                  <a:cubicBezTo>
                    <a:pt x="33" y="1"/>
                    <a:pt x="34" y="1"/>
                    <a:pt x="34" y="1"/>
                  </a:cubicBezTo>
                  <a:close/>
                  <a:moveTo>
                    <a:pt x="33" y="1"/>
                  </a:moveTo>
                  <a:cubicBezTo>
                    <a:pt x="27" y="3"/>
                    <a:pt x="0" y="13"/>
                    <a:pt x="22" y="13"/>
                  </a:cubicBezTo>
                  <a:cubicBezTo>
                    <a:pt x="46" y="4"/>
                    <a:pt x="37" y="2"/>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22456;p107">
              <a:extLst>
                <a:ext uri="{FF2B5EF4-FFF2-40B4-BE49-F238E27FC236}">
                  <a16:creationId xmlns:a16="http://schemas.microsoft.com/office/drawing/2014/main" id="{EC35FB34-0B5A-E8D1-159B-C227DDC41E0F}"/>
                </a:ext>
              </a:extLst>
            </p:cNvPr>
            <p:cNvSpPr/>
            <p:nvPr/>
          </p:nvSpPr>
          <p:spPr>
            <a:xfrm>
              <a:off x="5176825" y="2163800"/>
              <a:ext cx="2700" cy="600"/>
            </a:xfrm>
            <a:custGeom>
              <a:avLst/>
              <a:gdLst/>
              <a:ahLst/>
              <a:cxnLst/>
              <a:rect l="l" t="t" r="r" b="b"/>
              <a:pathLst>
                <a:path w="108" h="24" extrusionOk="0">
                  <a:moveTo>
                    <a:pt x="72" y="0"/>
                  </a:moveTo>
                  <a:cubicBezTo>
                    <a:pt x="48" y="12"/>
                    <a:pt x="36" y="24"/>
                    <a:pt x="1" y="24"/>
                  </a:cubicBezTo>
                  <a:cubicBezTo>
                    <a:pt x="24" y="24"/>
                    <a:pt x="72" y="24"/>
                    <a:pt x="96" y="12"/>
                  </a:cubicBezTo>
                  <a:lnTo>
                    <a:pt x="96" y="12"/>
                  </a:lnTo>
                  <a:cubicBezTo>
                    <a:pt x="84" y="16"/>
                    <a:pt x="77" y="17"/>
                    <a:pt x="74" y="17"/>
                  </a:cubicBezTo>
                  <a:cubicBezTo>
                    <a:pt x="67" y="17"/>
                    <a:pt x="72" y="12"/>
                    <a:pt x="72" y="12"/>
                  </a:cubicBezTo>
                  <a:lnTo>
                    <a:pt x="108" y="12"/>
                  </a:lnTo>
                  <a:cubicBezTo>
                    <a:pt x="84" y="12"/>
                    <a:pt x="84" y="1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22457;p107">
              <a:extLst>
                <a:ext uri="{FF2B5EF4-FFF2-40B4-BE49-F238E27FC236}">
                  <a16:creationId xmlns:a16="http://schemas.microsoft.com/office/drawing/2014/main" id="{B4762718-C2E6-20D7-76EF-EDE30CF56D05}"/>
                </a:ext>
              </a:extLst>
            </p:cNvPr>
            <p:cNvSpPr/>
            <p:nvPr/>
          </p:nvSpPr>
          <p:spPr>
            <a:xfrm>
              <a:off x="5185025" y="2161400"/>
              <a:ext cx="2250" cy="725"/>
            </a:xfrm>
            <a:custGeom>
              <a:avLst/>
              <a:gdLst/>
              <a:ahLst/>
              <a:cxnLst/>
              <a:rect l="l" t="t" r="r" b="b"/>
              <a:pathLst>
                <a:path w="90" h="28" extrusionOk="0">
                  <a:moveTo>
                    <a:pt x="39" y="22"/>
                  </a:moveTo>
                  <a:cubicBezTo>
                    <a:pt x="34" y="22"/>
                    <a:pt x="27" y="23"/>
                    <a:pt x="21" y="25"/>
                  </a:cubicBezTo>
                  <a:lnTo>
                    <a:pt x="42" y="25"/>
                  </a:lnTo>
                  <a:cubicBezTo>
                    <a:pt x="40" y="23"/>
                    <a:pt x="40" y="22"/>
                    <a:pt x="39" y="22"/>
                  </a:cubicBezTo>
                  <a:close/>
                  <a:moveTo>
                    <a:pt x="89" y="1"/>
                  </a:moveTo>
                  <a:lnTo>
                    <a:pt x="89" y="1"/>
                  </a:lnTo>
                  <a:cubicBezTo>
                    <a:pt x="68" y="12"/>
                    <a:pt x="36" y="13"/>
                    <a:pt x="39" y="22"/>
                  </a:cubicBezTo>
                  <a:lnTo>
                    <a:pt x="39" y="22"/>
                  </a:lnTo>
                  <a:cubicBezTo>
                    <a:pt x="42" y="21"/>
                    <a:pt x="44" y="21"/>
                    <a:pt x="46" y="21"/>
                  </a:cubicBezTo>
                  <a:cubicBezTo>
                    <a:pt x="50" y="21"/>
                    <a:pt x="54" y="22"/>
                    <a:pt x="54" y="25"/>
                  </a:cubicBezTo>
                  <a:cubicBezTo>
                    <a:pt x="65" y="13"/>
                    <a:pt x="89" y="13"/>
                    <a:pt x="89" y="1"/>
                  </a:cubicBezTo>
                  <a:close/>
                  <a:moveTo>
                    <a:pt x="6" y="25"/>
                  </a:moveTo>
                  <a:cubicBezTo>
                    <a:pt x="1" y="27"/>
                    <a:pt x="0" y="28"/>
                    <a:pt x="2" y="28"/>
                  </a:cubicBezTo>
                  <a:cubicBezTo>
                    <a:pt x="5" y="28"/>
                    <a:pt x="12" y="26"/>
                    <a:pt x="2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22458;p107">
              <a:extLst>
                <a:ext uri="{FF2B5EF4-FFF2-40B4-BE49-F238E27FC236}">
                  <a16:creationId xmlns:a16="http://schemas.microsoft.com/office/drawing/2014/main" id="{FF6027FE-0F71-E172-0CC8-BFF2CBE204EE}"/>
                </a:ext>
              </a:extLst>
            </p:cNvPr>
            <p:cNvSpPr/>
            <p:nvPr/>
          </p:nvSpPr>
          <p:spPr>
            <a:xfrm>
              <a:off x="5176225" y="2164675"/>
              <a:ext cx="1525" cy="325"/>
            </a:xfrm>
            <a:custGeom>
              <a:avLst/>
              <a:gdLst/>
              <a:ahLst/>
              <a:cxnLst/>
              <a:rect l="l" t="t" r="r" b="b"/>
              <a:pathLst>
                <a:path w="61" h="13" extrusionOk="0">
                  <a:moveTo>
                    <a:pt x="1" y="1"/>
                  </a:moveTo>
                  <a:cubicBezTo>
                    <a:pt x="1" y="13"/>
                    <a:pt x="25" y="13"/>
                    <a:pt x="48" y="13"/>
                  </a:cubicBezTo>
                  <a:lnTo>
                    <a:pt x="60" y="13"/>
                  </a:lnTo>
                  <a:cubicBezTo>
                    <a:pt x="25" y="13"/>
                    <a:pt x="36"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22459;p107">
              <a:extLst>
                <a:ext uri="{FF2B5EF4-FFF2-40B4-BE49-F238E27FC236}">
                  <a16:creationId xmlns:a16="http://schemas.microsoft.com/office/drawing/2014/main" id="{F7B1CDA2-3970-5340-22B5-90CA7B35C4E1}"/>
                </a:ext>
              </a:extLst>
            </p:cNvPr>
            <p:cNvSpPr/>
            <p:nvPr/>
          </p:nvSpPr>
          <p:spPr>
            <a:xfrm>
              <a:off x="5184275" y="2162475"/>
              <a:ext cx="1800" cy="450"/>
            </a:xfrm>
            <a:custGeom>
              <a:avLst/>
              <a:gdLst/>
              <a:ahLst/>
              <a:cxnLst/>
              <a:rect l="l" t="t" r="r" b="b"/>
              <a:pathLst>
                <a:path w="72" h="18" extrusionOk="0">
                  <a:moveTo>
                    <a:pt x="65" y="0"/>
                  </a:moveTo>
                  <a:cubicBezTo>
                    <a:pt x="57" y="0"/>
                    <a:pt x="44" y="5"/>
                    <a:pt x="36" y="5"/>
                  </a:cubicBezTo>
                  <a:cubicBezTo>
                    <a:pt x="48" y="5"/>
                    <a:pt x="0" y="5"/>
                    <a:pt x="24" y="17"/>
                  </a:cubicBezTo>
                  <a:lnTo>
                    <a:pt x="72" y="5"/>
                  </a:lnTo>
                  <a:cubicBezTo>
                    <a:pt x="72" y="1"/>
                    <a:pt x="69" y="0"/>
                    <a:pt x="6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22460;p107">
              <a:extLst>
                <a:ext uri="{FF2B5EF4-FFF2-40B4-BE49-F238E27FC236}">
                  <a16:creationId xmlns:a16="http://schemas.microsoft.com/office/drawing/2014/main" id="{A57A2DEF-07F0-3868-B8EF-F2765E5394C3}"/>
                </a:ext>
              </a:extLst>
            </p:cNvPr>
            <p:cNvSpPr/>
            <p:nvPr/>
          </p:nvSpPr>
          <p:spPr>
            <a:xfrm>
              <a:off x="5186050" y="2162600"/>
              <a:ext cx="2100" cy="625"/>
            </a:xfrm>
            <a:custGeom>
              <a:avLst/>
              <a:gdLst/>
              <a:ahLst/>
              <a:cxnLst/>
              <a:rect l="l" t="t" r="r" b="b"/>
              <a:pathLst>
                <a:path w="84" h="25" extrusionOk="0">
                  <a:moveTo>
                    <a:pt x="84" y="0"/>
                  </a:moveTo>
                  <a:cubicBezTo>
                    <a:pt x="60" y="0"/>
                    <a:pt x="48" y="12"/>
                    <a:pt x="1" y="12"/>
                  </a:cubicBezTo>
                  <a:lnTo>
                    <a:pt x="24" y="24"/>
                  </a:lnTo>
                  <a:lnTo>
                    <a:pt x="8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22461;p107">
              <a:extLst>
                <a:ext uri="{FF2B5EF4-FFF2-40B4-BE49-F238E27FC236}">
                  <a16:creationId xmlns:a16="http://schemas.microsoft.com/office/drawing/2014/main" id="{F741826D-F431-A7D9-1EC6-C8CED7FE6B00}"/>
                </a:ext>
              </a:extLst>
            </p:cNvPr>
            <p:cNvSpPr/>
            <p:nvPr/>
          </p:nvSpPr>
          <p:spPr>
            <a:xfrm>
              <a:off x="5185150" y="2163500"/>
              <a:ext cx="1825" cy="25"/>
            </a:xfrm>
            <a:custGeom>
              <a:avLst/>
              <a:gdLst/>
              <a:ahLst/>
              <a:cxnLst/>
              <a:rect l="l" t="t" r="r" b="b"/>
              <a:pathLst>
                <a:path w="73" h="1" extrusionOk="0">
                  <a:moveTo>
                    <a:pt x="13" y="0"/>
                  </a:moveTo>
                  <a:lnTo>
                    <a:pt x="1" y="0"/>
                  </a:lnTo>
                  <a:lnTo>
                    <a:pt x="72" y="0"/>
                  </a:lnTo>
                  <a:cubicBezTo>
                    <a:pt x="49" y="0"/>
                    <a:pt x="49"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22462;p107">
              <a:extLst>
                <a:ext uri="{FF2B5EF4-FFF2-40B4-BE49-F238E27FC236}">
                  <a16:creationId xmlns:a16="http://schemas.microsoft.com/office/drawing/2014/main" id="{0238AB02-FEF0-AC4C-427B-091F8F4E60CF}"/>
                </a:ext>
              </a:extLst>
            </p:cNvPr>
            <p:cNvSpPr/>
            <p:nvPr/>
          </p:nvSpPr>
          <p:spPr>
            <a:xfrm>
              <a:off x="5177750" y="2168125"/>
              <a:ext cx="1150" cy="275"/>
            </a:xfrm>
            <a:custGeom>
              <a:avLst/>
              <a:gdLst/>
              <a:ahLst/>
              <a:cxnLst/>
              <a:rect l="l" t="t" r="r" b="b"/>
              <a:pathLst>
                <a:path w="46" h="11" extrusionOk="0">
                  <a:moveTo>
                    <a:pt x="45" y="0"/>
                  </a:moveTo>
                  <a:cubicBezTo>
                    <a:pt x="43" y="0"/>
                    <a:pt x="27" y="6"/>
                    <a:pt x="11" y="6"/>
                  </a:cubicBezTo>
                  <a:cubicBezTo>
                    <a:pt x="3" y="10"/>
                    <a:pt x="1" y="11"/>
                    <a:pt x="1" y="11"/>
                  </a:cubicBezTo>
                  <a:cubicBezTo>
                    <a:pt x="3" y="11"/>
                    <a:pt x="19" y="6"/>
                    <a:pt x="35" y="6"/>
                  </a:cubicBezTo>
                  <a:cubicBezTo>
                    <a:pt x="43" y="2"/>
                    <a:pt x="46" y="0"/>
                    <a:pt x="4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22463;p107">
              <a:extLst>
                <a:ext uri="{FF2B5EF4-FFF2-40B4-BE49-F238E27FC236}">
                  <a16:creationId xmlns:a16="http://schemas.microsoft.com/office/drawing/2014/main" id="{7FDC1C36-900B-BBD2-2622-F98EF0E9B2C6}"/>
                </a:ext>
              </a:extLst>
            </p:cNvPr>
            <p:cNvSpPr/>
            <p:nvPr/>
          </p:nvSpPr>
          <p:spPr>
            <a:xfrm>
              <a:off x="5187250" y="2165875"/>
              <a:ext cx="1200" cy="325"/>
            </a:xfrm>
            <a:custGeom>
              <a:avLst/>
              <a:gdLst/>
              <a:ahLst/>
              <a:cxnLst/>
              <a:rect l="l" t="t" r="r" b="b"/>
              <a:pathLst>
                <a:path w="48" h="13" extrusionOk="0">
                  <a:moveTo>
                    <a:pt x="24" y="0"/>
                  </a:moveTo>
                  <a:cubicBezTo>
                    <a:pt x="0" y="12"/>
                    <a:pt x="36" y="12"/>
                    <a:pt x="48" y="12"/>
                  </a:cubicBezTo>
                  <a:cubicBezTo>
                    <a:pt x="36"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22464;p107">
              <a:extLst>
                <a:ext uri="{FF2B5EF4-FFF2-40B4-BE49-F238E27FC236}">
                  <a16:creationId xmlns:a16="http://schemas.microsoft.com/office/drawing/2014/main" id="{E0809539-5CBB-E786-17B5-D1069ED7D448}"/>
                </a:ext>
              </a:extLst>
            </p:cNvPr>
            <p:cNvSpPr/>
            <p:nvPr/>
          </p:nvSpPr>
          <p:spPr>
            <a:xfrm>
              <a:off x="5191125" y="2170625"/>
              <a:ext cx="1500" cy="25"/>
            </a:xfrm>
            <a:custGeom>
              <a:avLst/>
              <a:gdLst/>
              <a:ahLst/>
              <a:cxnLst/>
              <a:rect l="l" t="t" r="r" b="b"/>
              <a:pathLst>
                <a:path w="60" h="1" extrusionOk="0">
                  <a:moveTo>
                    <a:pt x="36" y="1"/>
                  </a:moveTo>
                  <a:cubicBezTo>
                    <a:pt x="36" y="1"/>
                    <a:pt x="24" y="1"/>
                    <a:pt x="0" y="1"/>
                  </a:cubicBezTo>
                  <a:cubicBezTo>
                    <a:pt x="12" y="1"/>
                    <a:pt x="24" y="1"/>
                    <a:pt x="48" y="1"/>
                  </a:cubicBezTo>
                  <a:cubicBezTo>
                    <a:pt x="48" y="1"/>
                    <a:pt x="60"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22465;p107">
              <a:extLst>
                <a:ext uri="{FF2B5EF4-FFF2-40B4-BE49-F238E27FC236}">
                  <a16:creationId xmlns:a16="http://schemas.microsoft.com/office/drawing/2014/main" id="{B0ED34DB-AB4A-3175-6D01-65E97B6B8CFB}"/>
                </a:ext>
              </a:extLst>
            </p:cNvPr>
            <p:cNvSpPr/>
            <p:nvPr/>
          </p:nvSpPr>
          <p:spPr>
            <a:xfrm>
              <a:off x="5191125" y="2171825"/>
              <a:ext cx="900" cy="250"/>
            </a:xfrm>
            <a:custGeom>
              <a:avLst/>
              <a:gdLst/>
              <a:ahLst/>
              <a:cxnLst/>
              <a:rect l="l" t="t" r="r" b="b"/>
              <a:pathLst>
                <a:path w="36" h="10" extrusionOk="0">
                  <a:moveTo>
                    <a:pt x="0" y="1"/>
                  </a:moveTo>
                  <a:cubicBezTo>
                    <a:pt x="0" y="6"/>
                    <a:pt x="6" y="9"/>
                    <a:pt x="13" y="9"/>
                  </a:cubicBezTo>
                  <a:cubicBezTo>
                    <a:pt x="21" y="9"/>
                    <a:pt x="30" y="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22466;p107">
              <a:extLst>
                <a:ext uri="{FF2B5EF4-FFF2-40B4-BE49-F238E27FC236}">
                  <a16:creationId xmlns:a16="http://schemas.microsoft.com/office/drawing/2014/main" id="{3FF71B36-A1CE-C486-D90D-2CB8656EC428}"/>
                </a:ext>
              </a:extLst>
            </p:cNvPr>
            <p:cNvSpPr/>
            <p:nvPr/>
          </p:nvSpPr>
          <p:spPr>
            <a:xfrm>
              <a:off x="5177575" y="2182250"/>
              <a:ext cx="1050" cy="250"/>
            </a:xfrm>
            <a:custGeom>
              <a:avLst/>
              <a:gdLst/>
              <a:ahLst/>
              <a:cxnLst/>
              <a:rect l="l" t="t" r="r" b="b"/>
              <a:pathLst>
                <a:path w="42" h="10" extrusionOk="0">
                  <a:moveTo>
                    <a:pt x="42" y="0"/>
                  </a:moveTo>
                  <a:cubicBezTo>
                    <a:pt x="36" y="2"/>
                    <a:pt x="31" y="4"/>
                    <a:pt x="27" y="5"/>
                  </a:cubicBezTo>
                  <a:lnTo>
                    <a:pt x="27" y="5"/>
                  </a:lnTo>
                  <a:cubicBezTo>
                    <a:pt x="35" y="4"/>
                    <a:pt x="42" y="0"/>
                    <a:pt x="42" y="0"/>
                  </a:cubicBezTo>
                  <a:close/>
                  <a:moveTo>
                    <a:pt x="6" y="0"/>
                  </a:moveTo>
                  <a:cubicBezTo>
                    <a:pt x="0" y="6"/>
                    <a:pt x="0" y="9"/>
                    <a:pt x="6" y="9"/>
                  </a:cubicBezTo>
                  <a:cubicBezTo>
                    <a:pt x="10" y="9"/>
                    <a:pt x="17" y="8"/>
                    <a:pt x="27" y="5"/>
                  </a:cubicBezTo>
                  <a:lnTo>
                    <a:pt x="27" y="5"/>
                  </a:lnTo>
                  <a:cubicBezTo>
                    <a:pt x="25" y="5"/>
                    <a:pt x="23" y="6"/>
                    <a:pt x="21" y="6"/>
                  </a:cubicBezTo>
                  <a:cubicBezTo>
                    <a:pt x="15" y="6"/>
                    <a:pt x="10" y="4"/>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22467;p107">
              <a:extLst>
                <a:ext uri="{FF2B5EF4-FFF2-40B4-BE49-F238E27FC236}">
                  <a16:creationId xmlns:a16="http://schemas.microsoft.com/office/drawing/2014/main" id="{271280BC-6388-E903-E09E-C27C36740069}"/>
                </a:ext>
              </a:extLst>
            </p:cNvPr>
            <p:cNvSpPr/>
            <p:nvPr/>
          </p:nvSpPr>
          <p:spPr>
            <a:xfrm>
              <a:off x="5177725" y="2182550"/>
              <a:ext cx="900" cy="325"/>
            </a:xfrm>
            <a:custGeom>
              <a:avLst/>
              <a:gdLst/>
              <a:ahLst/>
              <a:cxnLst/>
              <a:rect l="l" t="t" r="r" b="b"/>
              <a:pathLst>
                <a:path w="36" h="13" extrusionOk="0">
                  <a:moveTo>
                    <a:pt x="24" y="0"/>
                  </a:moveTo>
                  <a:lnTo>
                    <a:pt x="0" y="12"/>
                  </a:ln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22468;p107">
              <a:extLst>
                <a:ext uri="{FF2B5EF4-FFF2-40B4-BE49-F238E27FC236}">
                  <a16:creationId xmlns:a16="http://schemas.microsoft.com/office/drawing/2014/main" id="{A551B64B-CBB1-AC93-CA0A-0E1D770D86A4}"/>
                </a:ext>
              </a:extLst>
            </p:cNvPr>
            <p:cNvSpPr/>
            <p:nvPr/>
          </p:nvSpPr>
          <p:spPr>
            <a:xfrm>
              <a:off x="5177125" y="2183425"/>
              <a:ext cx="325" cy="25"/>
            </a:xfrm>
            <a:custGeom>
              <a:avLst/>
              <a:gdLst/>
              <a:ahLst/>
              <a:cxnLst/>
              <a:rect l="l" t="t" r="r" b="b"/>
              <a:pathLst>
                <a:path w="13" h="1" extrusionOk="0">
                  <a:moveTo>
                    <a:pt x="12" y="1"/>
                  </a:moveTo>
                  <a:cubicBezTo>
                    <a:pt x="12" y="1"/>
                    <a:pt x="12" y="1"/>
                    <a:pt x="12" y="1"/>
                  </a:cubicBezTo>
                  <a:lnTo>
                    <a:pt x="0" y="1"/>
                  </a:lnTo>
                  <a:cubicBezTo>
                    <a:pt x="0"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22469;p107">
              <a:extLst>
                <a:ext uri="{FF2B5EF4-FFF2-40B4-BE49-F238E27FC236}">
                  <a16:creationId xmlns:a16="http://schemas.microsoft.com/office/drawing/2014/main" id="{DA0D614C-D956-EC3F-9844-B7CE4D3D0379}"/>
                </a:ext>
              </a:extLst>
            </p:cNvPr>
            <p:cNvSpPr/>
            <p:nvPr/>
          </p:nvSpPr>
          <p:spPr>
            <a:xfrm>
              <a:off x="5176825" y="2183425"/>
              <a:ext cx="2100" cy="325"/>
            </a:xfrm>
            <a:custGeom>
              <a:avLst/>
              <a:gdLst/>
              <a:ahLst/>
              <a:cxnLst/>
              <a:rect l="l" t="t" r="r" b="b"/>
              <a:pathLst>
                <a:path w="84" h="13" extrusionOk="0">
                  <a:moveTo>
                    <a:pt x="84" y="1"/>
                  </a:moveTo>
                  <a:cubicBezTo>
                    <a:pt x="48" y="1"/>
                    <a:pt x="60" y="13"/>
                    <a:pt x="1" y="13"/>
                  </a:cubicBezTo>
                  <a:lnTo>
                    <a:pt x="36" y="13"/>
                  </a:lnTo>
                  <a:lnTo>
                    <a:pt x="8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22470;p107">
              <a:extLst>
                <a:ext uri="{FF2B5EF4-FFF2-40B4-BE49-F238E27FC236}">
                  <a16:creationId xmlns:a16="http://schemas.microsoft.com/office/drawing/2014/main" id="{8C7C6182-241C-6527-2793-A7C2178E1080}"/>
                </a:ext>
              </a:extLst>
            </p:cNvPr>
            <p:cNvSpPr/>
            <p:nvPr/>
          </p:nvSpPr>
          <p:spPr>
            <a:xfrm>
              <a:off x="5177725" y="2184025"/>
              <a:ext cx="3450" cy="675"/>
            </a:xfrm>
            <a:custGeom>
              <a:avLst/>
              <a:gdLst/>
              <a:ahLst/>
              <a:cxnLst/>
              <a:rect l="l" t="t" r="r" b="b"/>
              <a:pathLst>
                <a:path w="138" h="27" extrusionOk="0">
                  <a:moveTo>
                    <a:pt x="12" y="1"/>
                  </a:moveTo>
                  <a:lnTo>
                    <a:pt x="12" y="1"/>
                  </a:lnTo>
                  <a:cubicBezTo>
                    <a:pt x="0" y="13"/>
                    <a:pt x="72" y="13"/>
                    <a:pt x="24" y="24"/>
                  </a:cubicBezTo>
                  <a:cubicBezTo>
                    <a:pt x="28" y="26"/>
                    <a:pt x="32" y="27"/>
                    <a:pt x="37" y="27"/>
                  </a:cubicBezTo>
                  <a:cubicBezTo>
                    <a:pt x="60" y="27"/>
                    <a:pt x="96" y="10"/>
                    <a:pt x="119" y="10"/>
                  </a:cubicBezTo>
                  <a:cubicBezTo>
                    <a:pt x="123" y="10"/>
                    <a:pt x="128" y="11"/>
                    <a:pt x="131" y="13"/>
                  </a:cubicBezTo>
                  <a:cubicBezTo>
                    <a:pt x="138" y="6"/>
                    <a:pt x="133" y="4"/>
                    <a:pt x="122" y="4"/>
                  </a:cubicBezTo>
                  <a:cubicBezTo>
                    <a:pt x="106" y="4"/>
                    <a:pt x="76" y="9"/>
                    <a:pt x="62" y="9"/>
                  </a:cubicBezTo>
                  <a:cubicBezTo>
                    <a:pt x="53" y="9"/>
                    <a:pt x="50" y="7"/>
                    <a:pt x="60" y="1"/>
                  </a:cubicBezTo>
                  <a:lnTo>
                    <a:pt x="60" y="1"/>
                  </a:lnTo>
                  <a:cubicBezTo>
                    <a:pt x="48" y="9"/>
                    <a:pt x="40" y="11"/>
                    <a:pt x="34" y="11"/>
                  </a:cubicBezTo>
                  <a:cubicBezTo>
                    <a:pt x="23" y="11"/>
                    <a:pt x="2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22471;p107">
              <a:extLst>
                <a:ext uri="{FF2B5EF4-FFF2-40B4-BE49-F238E27FC236}">
                  <a16:creationId xmlns:a16="http://schemas.microsoft.com/office/drawing/2014/main" id="{1F199A49-397C-EC26-F0D0-0D00DF30A3E2}"/>
                </a:ext>
              </a:extLst>
            </p:cNvPr>
            <p:cNvSpPr/>
            <p:nvPr/>
          </p:nvSpPr>
          <p:spPr>
            <a:xfrm>
              <a:off x="5179500" y="2183725"/>
              <a:ext cx="1525" cy="325"/>
            </a:xfrm>
            <a:custGeom>
              <a:avLst/>
              <a:gdLst/>
              <a:ahLst/>
              <a:cxnLst/>
              <a:rect l="l" t="t" r="r" b="b"/>
              <a:pathLst>
                <a:path w="61" h="13" extrusionOk="0">
                  <a:moveTo>
                    <a:pt x="36" y="1"/>
                  </a:moveTo>
                  <a:cubicBezTo>
                    <a:pt x="13" y="1"/>
                    <a:pt x="1" y="13"/>
                    <a:pt x="24" y="13"/>
                  </a:cubicBezTo>
                  <a:cubicBezTo>
                    <a:pt x="24" y="1"/>
                    <a:pt x="60"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22472;p107">
              <a:extLst>
                <a:ext uri="{FF2B5EF4-FFF2-40B4-BE49-F238E27FC236}">
                  <a16:creationId xmlns:a16="http://schemas.microsoft.com/office/drawing/2014/main" id="{83FECFF3-69E4-7A54-94F3-28249E754B4B}"/>
                </a:ext>
              </a:extLst>
            </p:cNvPr>
            <p:cNvSpPr/>
            <p:nvPr/>
          </p:nvSpPr>
          <p:spPr>
            <a:xfrm>
              <a:off x="5178325" y="2184925"/>
              <a:ext cx="600" cy="25"/>
            </a:xfrm>
            <a:custGeom>
              <a:avLst/>
              <a:gdLst/>
              <a:ahLst/>
              <a:cxnLst/>
              <a:rect l="l" t="t" r="r" b="b"/>
              <a:pathLst>
                <a:path w="24" h="1" extrusionOk="0">
                  <a:moveTo>
                    <a:pt x="24" y="0"/>
                  </a:moveTo>
                  <a:lnTo>
                    <a:pt x="0" y="0"/>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22473;p107">
              <a:extLst>
                <a:ext uri="{FF2B5EF4-FFF2-40B4-BE49-F238E27FC236}">
                  <a16:creationId xmlns:a16="http://schemas.microsoft.com/office/drawing/2014/main" id="{CEFBFD6B-A468-6C64-683D-57128B176D03}"/>
                </a:ext>
              </a:extLst>
            </p:cNvPr>
            <p:cNvSpPr/>
            <p:nvPr/>
          </p:nvSpPr>
          <p:spPr>
            <a:xfrm>
              <a:off x="5177725" y="2185225"/>
              <a:ext cx="900" cy="150"/>
            </a:xfrm>
            <a:custGeom>
              <a:avLst/>
              <a:gdLst/>
              <a:ahLst/>
              <a:cxnLst/>
              <a:rect l="l" t="t" r="r" b="b"/>
              <a:pathLst>
                <a:path w="36" h="6" extrusionOk="0">
                  <a:moveTo>
                    <a:pt x="0" y="0"/>
                  </a:moveTo>
                  <a:cubicBezTo>
                    <a:pt x="8" y="0"/>
                    <a:pt x="11" y="6"/>
                    <a:pt x="19" y="6"/>
                  </a:cubicBezTo>
                  <a:cubicBezTo>
                    <a:pt x="23" y="6"/>
                    <a:pt x="28" y="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22474;p107">
              <a:extLst>
                <a:ext uri="{FF2B5EF4-FFF2-40B4-BE49-F238E27FC236}">
                  <a16:creationId xmlns:a16="http://schemas.microsoft.com/office/drawing/2014/main" id="{55BBB941-B0BD-DCA4-FFAB-64541B5DF670}"/>
                </a:ext>
              </a:extLst>
            </p:cNvPr>
            <p:cNvSpPr/>
            <p:nvPr/>
          </p:nvSpPr>
          <p:spPr>
            <a:xfrm>
              <a:off x="5177625" y="2185825"/>
              <a:ext cx="1525" cy="425"/>
            </a:xfrm>
            <a:custGeom>
              <a:avLst/>
              <a:gdLst/>
              <a:ahLst/>
              <a:cxnLst/>
              <a:rect l="l" t="t" r="r" b="b"/>
              <a:pathLst>
                <a:path w="61" h="17" extrusionOk="0">
                  <a:moveTo>
                    <a:pt x="52" y="0"/>
                  </a:moveTo>
                  <a:cubicBezTo>
                    <a:pt x="40" y="12"/>
                    <a:pt x="16" y="12"/>
                    <a:pt x="4" y="12"/>
                  </a:cubicBezTo>
                  <a:cubicBezTo>
                    <a:pt x="1" y="16"/>
                    <a:pt x="4" y="17"/>
                    <a:pt x="11" y="17"/>
                  </a:cubicBezTo>
                  <a:cubicBezTo>
                    <a:pt x="27" y="17"/>
                    <a:pt x="60" y="9"/>
                    <a:pt x="5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22475;p107">
              <a:extLst>
                <a:ext uri="{FF2B5EF4-FFF2-40B4-BE49-F238E27FC236}">
                  <a16:creationId xmlns:a16="http://schemas.microsoft.com/office/drawing/2014/main" id="{0CCAF21E-F2F2-3A8F-0744-9660623E4D14}"/>
                </a:ext>
              </a:extLst>
            </p:cNvPr>
            <p:cNvSpPr/>
            <p:nvPr/>
          </p:nvSpPr>
          <p:spPr>
            <a:xfrm>
              <a:off x="5180400" y="2187000"/>
              <a:ext cx="625" cy="325"/>
            </a:xfrm>
            <a:custGeom>
              <a:avLst/>
              <a:gdLst/>
              <a:ahLst/>
              <a:cxnLst/>
              <a:rect l="l" t="t" r="r" b="b"/>
              <a:pathLst>
                <a:path w="25" h="13" extrusionOk="0">
                  <a:moveTo>
                    <a:pt x="0" y="1"/>
                  </a:moveTo>
                  <a:lnTo>
                    <a:pt x="12" y="13"/>
                  </a:ln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22476;p107">
              <a:extLst>
                <a:ext uri="{FF2B5EF4-FFF2-40B4-BE49-F238E27FC236}">
                  <a16:creationId xmlns:a16="http://schemas.microsoft.com/office/drawing/2014/main" id="{9EC02A30-95EE-3939-762D-4719C3E217CB}"/>
                </a:ext>
              </a:extLst>
            </p:cNvPr>
            <p:cNvSpPr/>
            <p:nvPr/>
          </p:nvSpPr>
          <p:spPr>
            <a:xfrm>
              <a:off x="5185200" y="2185825"/>
              <a:ext cx="875" cy="325"/>
            </a:xfrm>
            <a:custGeom>
              <a:avLst/>
              <a:gdLst/>
              <a:ahLst/>
              <a:cxnLst/>
              <a:rect l="l" t="t" r="r" b="b"/>
              <a:pathLst>
                <a:path w="35" h="13" extrusionOk="0">
                  <a:moveTo>
                    <a:pt x="23" y="0"/>
                  </a:moveTo>
                  <a:lnTo>
                    <a:pt x="23" y="0"/>
                  </a:lnTo>
                  <a:cubicBezTo>
                    <a:pt x="18" y="3"/>
                    <a:pt x="16" y="4"/>
                    <a:pt x="17" y="5"/>
                  </a:cubicBezTo>
                  <a:lnTo>
                    <a:pt x="17" y="5"/>
                  </a:lnTo>
                  <a:cubicBezTo>
                    <a:pt x="19" y="4"/>
                    <a:pt x="21" y="2"/>
                    <a:pt x="23" y="0"/>
                  </a:cubicBezTo>
                  <a:close/>
                  <a:moveTo>
                    <a:pt x="17" y="5"/>
                  </a:moveTo>
                  <a:cubicBezTo>
                    <a:pt x="8" y="12"/>
                    <a:pt x="1" y="12"/>
                    <a:pt x="11" y="12"/>
                  </a:cubicBezTo>
                  <a:cubicBezTo>
                    <a:pt x="35" y="6"/>
                    <a:pt x="32" y="6"/>
                    <a:pt x="26" y="6"/>
                  </a:cubicBezTo>
                  <a:cubicBezTo>
                    <a:pt x="22" y="6"/>
                    <a:pt x="18" y="6"/>
                    <a:pt x="17"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22477;p107">
              <a:extLst>
                <a:ext uri="{FF2B5EF4-FFF2-40B4-BE49-F238E27FC236}">
                  <a16:creationId xmlns:a16="http://schemas.microsoft.com/office/drawing/2014/main" id="{4C1224E6-ECCE-6B62-A14E-23E707D1BFBC}"/>
                </a:ext>
              </a:extLst>
            </p:cNvPr>
            <p:cNvSpPr/>
            <p:nvPr/>
          </p:nvSpPr>
          <p:spPr>
            <a:xfrm>
              <a:off x="5178600" y="2187300"/>
              <a:ext cx="625" cy="325"/>
            </a:xfrm>
            <a:custGeom>
              <a:avLst/>
              <a:gdLst/>
              <a:ahLst/>
              <a:cxnLst/>
              <a:rect l="l" t="t" r="r" b="b"/>
              <a:pathLst>
                <a:path w="25" h="13" extrusionOk="0">
                  <a:moveTo>
                    <a:pt x="25" y="1"/>
                  </a:moveTo>
                  <a:lnTo>
                    <a:pt x="25" y="1"/>
                  </a:lnTo>
                  <a:cubicBezTo>
                    <a:pt x="1" y="13"/>
                    <a:pt x="1" y="13"/>
                    <a:pt x="25" y="13"/>
                  </a:cubicBezTo>
                  <a:cubicBezTo>
                    <a:pt x="13" y="13"/>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22478;p107">
              <a:extLst>
                <a:ext uri="{FF2B5EF4-FFF2-40B4-BE49-F238E27FC236}">
                  <a16:creationId xmlns:a16="http://schemas.microsoft.com/office/drawing/2014/main" id="{367A49A4-B56D-1FE7-E20D-F2333A224B26}"/>
                </a:ext>
              </a:extLst>
            </p:cNvPr>
            <p:cNvSpPr/>
            <p:nvPr/>
          </p:nvSpPr>
          <p:spPr>
            <a:xfrm>
              <a:off x="5178125" y="2187600"/>
              <a:ext cx="3200" cy="925"/>
            </a:xfrm>
            <a:custGeom>
              <a:avLst/>
              <a:gdLst/>
              <a:ahLst/>
              <a:cxnLst/>
              <a:rect l="l" t="t" r="r" b="b"/>
              <a:pathLst>
                <a:path w="128" h="37" extrusionOk="0">
                  <a:moveTo>
                    <a:pt x="44" y="7"/>
                  </a:moveTo>
                  <a:cubicBezTo>
                    <a:pt x="25" y="8"/>
                    <a:pt x="1" y="12"/>
                    <a:pt x="8" y="12"/>
                  </a:cubicBezTo>
                  <a:lnTo>
                    <a:pt x="44" y="7"/>
                  </a:lnTo>
                  <a:close/>
                  <a:moveTo>
                    <a:pt x="91" y="1"/>
                  </a:moveTo>
                  <a:lnTo>
                    <a:pt x="44" y="7"/>
                  </a:lnTo>
                  <a:lnTo>
                    <a:pt x="44" y="7"/>
                  </a:lnTo>
                  <a:cubicBezTo>
                    <a:pt x="46" y="7"/>
                    <a:pt x="48" y="7"/>
                    <a:pt x="49" y="7"/>
                  </a:cubicBezTo>
                  <a:cubicBezTo>
                    <a:pt x="60" y="7"/>
                    <a:pt x="68" y="8"/>
                    <a:pt x="68" y="12"/>
                  </a:cubicBezTo>
                  <a:lnTo>
                    <a:pt x="32" y="12"/>
                  </a:lnTo>
                  <a:cubicBezTo>
                    <a:pt x="8" y="24"/>
                    <a:pt x="8" y="36"/>
                    <a:pt x="44" y="36"/>
                  </a:cubicBezTo>
                  <a:cubicBezTo>
                    <a:pt x="56" y="24"/>
                    <a:pt x="115" y="12"/>
                    <a:pt x="127" y="12"/>
                  </a:cubicBezTo>
                  <a:cubicBezTo>
                    <a:pt x="115" y="12"/>
                    <a:pt x="32" y="12"/>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22479;p107">
              <a:extLst>
                <a:ext uri="{FF2B5EF4-FFF2-40B4-BE49-F238E27FC236}">
                  <a16:creationId xmlns:a16="http://schemas.microsoft.com/office/drawing/2014/main" id="{D421E771-4852-6DAA-77B7-75F6F2F4844B}"/>
                </a:ext>
              </a:extLst>
            </p:cNvPr>
            <p:cNvSpPr/>
            <p:nvPr/>
          </p:nvSpPr>
          <p:spPr>
            <a:xfrm>
              <a:off x="5182775" y="2186700"/>
              <a:ext cx="2400" cy="325"/>
            </a:xfrm>
            <a:custGeom>
              <a:avLst/>
              <a:gdLst/>
              <a:ahLst/>
              <a:cxnLst/>
              <a:rect l="l" t="t" r="r" b="b"/>
              <a:pathLst>
                <a:path w="96" h="13" extrusionOk="0">
                  <a:moveTo>
                    <a:pt x="24" y="1"/>
                  </a:moveTo>
                  <a:lnTo>
                    <a:pt x="1" y="13"/>
                  </a:lnTo>
                  <a:cubicBezTo>
                    <a:pt x="9" y="9"/>
                    <a:pt x="15" y="7"/>
                    <a:pt x="20" y="7"/>
                  </a:cubicBezTo>
                  <a:cubicBezTo>
                    <a:pt x="31" y="7"/>
                    <a:pt x="36" y="13"/>
                    <a:pt x="36" y="13"/>
                  </a:cubicBezTo>
                  <a:cubicBezTo>
                    <a:pt x="96" y="1"/>
                    <a:pt x="36"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22480;p107">
              <a:extLst>
                <a:ext uri="{FF2B5EF4-FFF2-40B4-BE49-F238E27FC236}">
                  <a16:creationId xmlns:a16="http://schemas.microsoft.com/office/drawing/2014/main" id="{2549EF86-8A33-CAD7-DC42-6FA06757CDC6}"/>
                </a:ext>
              </a:extLst>
            </p:cNvPr>
            <p:cNvSpPr/>
            <p:nvPr/>
          </p:nvSpPr>
          <p:spPr>
            <a:xfrm>
              <a:off x="5181000" y="2189100"/>
              <a:ext cx="325" cy="25"/>
            </a:xfrm>
            <a:custGeom>
              <a:avLst/>
              <a:gdLst/>
              <a:ahLst/>
              <a:cxnLst/>
              <a:rect l="l" t="t" r="r" b="b"/>
              <a:pathLst>
                <a:path w="13" h="1" extrusionOk="0">
                  <a:moveTo>
                    <a:pt x="0" y="0"/>
                  </a:moveTo>
                  <a:lnTo>
                    <a:pt x="12" y="0"/>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22481;p107">
              <a:extLst>
                <a:ext uri="{FF2B5EF4-FFF2-40B4-BE49-F238E27FC236}">
                  <a16:creationId xmlns:a16="http://schemas.microsoft.com/office/drawing/2014/main" id="{6416DBC0-98CC-8F30-8838-353697CC06C1}"/>
                </a:ext>
              </a:extLst>
            </p:cNvPr>
            <p:cNvSpPr/>
            <p:nvPr/>
          </p:nvSpPr>
          <p:spPr>
            <a:xfrm>
              <a:off x="5180100" y="2189100"/>
              <a:ext cx="625" cy="300"/>
            </a:xfrm>
            <a:custGeom>
              <a:avLst/>
              <a:gdLst/>
              <a:ahLst/>
              <a:cxnLst/>
              <a:rect l="l" t="t" r="r" b="b"/>
              <a:pathLst>
                <a:path w="25" h="12"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22482;p107">
              <a:extLst>
                <a:ext uri="{FF2B5EF4-FFF2-40B4-BE49-F238E27FC236}">
                  <a16:creationId xmlns:a16="http://schemas.microsoft.com/office/drawing/2014/main" id="{3C7BA8D5-2FE8-EF33-BB52-BD9DBF2CFB60}"/>
                </a:ext>
              </a:extLst>
            </p:cNvPr>
            <p:cNvSpPr/>
            <p:nvPr/>
          </p:nvSpPr>
          <p:spPr>
            <a:xfrm>
              <a:off x="5179500" y="2189375"/>
              <a:ext cx="625" cy="325"/>
            </a:xfrm>
            <a:custGeom>
              <a:avLst/>
              <a:gdLst/>
              <a:ahLst/>
              <a:cxnLst/>
              <a:rect l="l" t="t" r="r" b="b"/>
              <a:pathLst>
                <a:path w="25" h="13" extrusionOk="0">
                  <a:moveTo>
                    <a:pt x="24" y="13"/>
                  </a:moveTo>
                  <a:lnTo>
                    <a:pt x="24" y="13"/>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22483;p107">
              <a:extLst>
                <a:ext uri="{FF2B5EF4-FFF2-40B4-BE49-F238E27FC236}">
                  <a16:creationId xmlns:a16="http://schemas.microsoft.com/office/drawing/2014/main" id="{804ED578-01CE-64D0-29D3-BF50EF12B38B}"/>
                </a:ext>
              </a:extLst>
            </p:cNvPr>
            <p:cNvSpPr/>
            <p:nvPr/>
          </p:nvSpPr>
          <p:spPr>
            <a:xfrm>
              <a:off x="5179800" y="2189850"/>
              <a:ext cx="750" cy="450"/>
            </a:xfrm>
            <a:custGeom>
              <a:avLst/>
              <a:gdLst/>
              <a:ahLst/>
              <a:cxnLst/>
              <a:rect l="l" t="t" r="r" b="b"/>
              <a:pathLst>
                <a:path w="30" h="18" extrusionOk="0">
                  <a:moveTo>
                    <a:pt x="29" y="1"/>
                  </a:moveTo>
                  <a:cubicBezTo>
                    <a:pt x="28" y="1"/>
                    <a:pt x="24" y="2"/>
                    <a:pt x="12" y="6"/>
                  </a:cubicBezTo>
                  <a:cubicBezTo>
                    <a:pt x="24" y="6"/>
                    <a:pt x="24" y="6"/>
                    <a:pt x="1" y="18"/>
                  </a:cubicBezTo>
                  <a:lnTo>
                    <a:pt x="1" y="18"/>
                  </a:lnTo>
                  <a:lnTo>
                    <a:pt x="24" y="6"/>
                  </a:lnTo>
                  <a:cubicBezTo>
                    <a:pt x="16" y="6"/>
                    <a:pt x="3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22484;p107">
              <a:extLst>
                <a:ext uri="{FF2B5EF4-FFF2-40B4-BE49-F238E27FC236}">
                  <a16:creationId xmlns:a16="http://schemas.microsoft.com/office/drawing/2014/main" id="{2C7B80C3-FBA6-B23B-5BB1-2EB00CE5272B}"/>
                </a:ext>
              </a:extLst>
            </p:cNvPr>
            <p:cNvSpPr/>
            <p:nvPr/>
          </p:nvSpPr>
          <p:spPr>
            <a:xfrm>
              <a:off x="5194375" y="2189375"/>
              <a:ext cx="1225" cy="25"/>
            </a:xfrm>
            <a:custGeom>
              <a:avLst/>
              <a:gdLst/>
              <a:ahLst/>
              <a:cxnLst/>
              <a:rect l="l" t="t" r="r" b="b"/>
              <a:pathLst>
                <a:path w="49" h="1" extrusionOk="0">
                  <a:moveTo>
                    <a:pt x="1" y="1"/>
                  </a:moveTo>
                  <a:lnTo>
                    <a:pt x="49" y="1"/>
                  </a:lnTo>
                  <a:cubicBezTo>
                    <a:pt x="49" y="1"/>
                    <a:pt x="37" y="1"/>
                    <a:pt x="49" y="1"/>
                  </a:cubicBezTo>
                  <a:cubicBezTo>
                    <a:pt x="37"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22485;p107">
              <a:extLst>
                <a:ext uri="{FF2B5EF4-FFF2-40B4-BE49-F238E27FC236}">
                  <a16:creationId xmlns:a16="http://schemas.microsoft.com/office/drawing/2014/main" id="{94DB96B2-489A-BCFF-128F-EB2B22F6D194}"/>
                </a:ext>
              </a:extLst>
            </p:cNvPr>
            <p:cNvSpPr/>
            <p:nvPr/>
          </p:nvSpPr>
          <p:spPr>
            <a:xfrm>
              <a:off x="5193800" y="2189675"/>
              <a:ext cx="1500" cy="325"/>
            </a:xfrm>
            <a:custGeom>
              <a:avLst/>
              <a:gdLst/>
              <a:ahLst/>
              <a:cxnLst/>
              <a:rect l="l" t="t" r="r" b="b"/>
              <a:pathLst>
                <a:path w="60" h="13" extrusionOk="0">
                  <a:moveTo>
                    <a:pt x="12" y="1"/>
                  </a:moveTo>
                  <a:cubicBezTo>
                    <a:pt x="0" y="1"/>
                    <a:pt x="36" y="1"/>
                    <a:pt x="24" y="13"/>
                  </a:cubicBezTo>
                  <a:lnTo>
                    <a:pt x="60" y="13"/>
                  </a:lnTo>
                  <a:cubicBezTo>
                    <a:pt x="60" y="1"/>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22486;p107">
              <a:extLst>
                <a:ext uri="{FF2B5EF4-FFF2-40B4-BE49-F238E27FC236}">
                  <a16:creationId xmlns:a16="http://schemas.microsoft.com/office/drawing/2014/main" id="{F5E7A489-36EF-CD7A-E250-D3AE4BA12923}"/>
                </a:ext>
              </a:extLst>
            </p:cNvPr>
            <p:cNvSpPr/>
            <p:nvPr/>
          </p:nvSpPr>
          <p:spPr>
            <a:xfrm>
              <a:off x="5192600" y="2193850"/>
              <a:ext cx="2100" cy="625"/>
            </a:xfrm>
            <a:custGeom>
              <a:avLst/>
              <a:gdLst/>
              <a:ahLst/>
              <a:cxnLst/>
              <a:rect l="l" t="t" r="r" b="b"/>
              <a:pathLst>
                <a:path w="84" h="25" extrusionOk="0">
                  <a:moveTo>
                    <a:pt x="48" y="1"/>
                  </a:moveTo>
                  <a:lnTo>
                    <a:pt x="48" y="1"/>
                  </a:lnTo>
                  <a:cubicBezTo>
                    <a:pt x="12" y="12"/>
                    <a:pt x="24" y="12"/>
                    <a:pt x="1" y="12"/>
                  </a:cubicBezTo>
                  <a:cubicBezTo>
                    <a:pt x="24" y="12"/>
                    <a:pt x="12" y="24"/>
                    <a:pt x="24" y="24"/>
                  </a:cubicBezTo>
                  <a:lnTo>
                    <a:pt x="72" y="24"/>
                  </a:lnTo>
                  <a:lnTo>
                    <a:pt x="48" y="12"/>
                  </a:lnTo>
                  <a:lnTo>
                    <a:pt x="72" y="12"/>
                  </a:lnTo>
                  <a:cubicBezTo>
                    <a:pt x="84" y="7"/>
                    <a:pt x="75" y="7"/>
                    <a:pt x="65" y="7"/>
                  </a:cubicBezTo>
                  <a:cubicBezTo>
                    <a:pt x="54" y="7"/>
                    <a:pt x="42"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22487;p107">
              <a:extLst>
                <a:ext uri="{FF2B5EF4-FFF2-40B4-BE49-F238E27FC236}">
                  <a16:creationId xmlns:a16="http://schemas.microsoft.com/office/drawing/2014/main" id="{AB716865-F4D2-51EB-A50E-E3172DC16712}"/>
                </a:ext>
              </a:extLst>
            </p:cNvPr>
            <p:cNvSpPr/>
            <p:nvPr/>
          </p:nvSpPr>
          <p:spPr>
            <a:xfrm>
              <a:off x="4995850" y="2401325"/>
              <a:ext cx="625" cy="850"/>
            </a:xfrm>
            <a:custGeom>
              <a:avLst/>
              <a:gdLst/>
              <a:ahLst/>
              <a:cxnLst/>
              <a:rect l="l" t="t" r="r" b="b"/>
              <a:pathLst>
                <a:path w="25" h="34" extrusionOk="0">
                  <a:moveTo>
                    <a:pt x="12" y="0"/>
                  </a:moveTo>
                  <a:lnTo>
                    <a:pt x="1" y="24"/>
                  </a:lnTo>
                  <a:cubicBezTo>
                    <a:pt x="11" y="31"/>
                    <a:pt x="16" y="34"/>
                    <a:pt x="19" y="34"/>
                  </a:cubicBezTo>
                  <a:cubicBezTo>
                    <a:pt x="24" y="34"/>
                    <a:pt x="12" y="17"/>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22488;p107">
              <a:extLst>
                <a:ext uri="{FF2B5EF4-FFF2-40B4-BE49-F238E27FC236}">
                  <a16:creationId xmlns:a16="http://schemas.microsoft.com/office/drawing/2014/main" id="{CA2683B0-9B48-63E8-08DB-D59322EC519F}"/>
                </a:ext>
              </a:extLst>
            </p:cNvPr>
            <p:cNvSpPr/>
            <p:nvPr/>
          </p:nvSpPr>
          <p:spPr>
            <a:xfrm>
              <a:off x="5010725" y="23310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22489;p107">
              <a:extLst>
                <a:ext uri="{FF2B5EF4-FFF2-40B4-BE49-F238E27FC236}">
                  <a16:creationId xmlns:a16="http://schemas.microsoft.com/office/drawing/2014/main" id="{FC5BABE0-A4C5-A913-6451-B19B0CE5B4FE}"/>
                </a:ext>
              </a:extLst>
            </p:cNvPr>
            <p:cNvSpPr/>
            <p:nvPr/>
          </p:nvSpPr>
          <p:spPr>
            <a:xfrm>
              <a:off x="5017875" y="2314400"/>
              <a:ext cx="625" cy="625"/>
            </a:xfrm>
            <a:custGeom>
              <a:avLst/>
              <a:gdLst/>
              <a:ahLst/>
              <a:cxnLst/>
              <a:rect l="l" t="t" r="r" b="b"/>
              <a:pathLst>
                <a:path w="25" h="25" extrusionOk="0">
                  <a:moveTo>
                    <a:pt x="12" y="1"/>
                  </a:moveTo>
                  <a:lnTo>
                    <a:pt x="1" y="24"/>
                  </a:lnTo>
                  <a:cubicBezTo>
                    <a:pt x="12" y="13"/>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22490;p107">
              <a:extLst>
                <a:ext uri="{FF2B5EF4-FFF2-40B4-BE49-F238E27FC236}">
                  <a16:creationId xmlns:a16="http://schemas.microsoft.com/office/drawing/2014/main" id="{04397FF6-9941-D87F-08B0-5412B059507B}"/>
                </a:ext>
              </a:extLst>
            </p:cNvPr>
            <p:cNvSpPr/>
            <p:nvPr/>
          </p:nvSpPr>
          <p:spPr>
            <a:xfrm>
              <a:off x="5008050" y="2342075"/>
              <a:ext cx="625" cy="625"/>
            </a:xfrm>
            <a:custGeom>
              <a:avLst/>
              <a:gdLst/>
              <a:ahLst/>
              <a:cxnLst/>
              <a:rect l="l" t="t" r="r" b="b"/>
              <a:pathLst>
                <a:path w="25" h="25" extrusionOk="0">
                  <a:moveTo>
                    <a:pt x="24" y="1"/>
                  </a:moveTo>
                  <a:cubicBezTo>
                    <a:pt x="13" y="13"/>
                    <a:pt x="1" y="13"/>
                    <a:pt x="1" y="25"/>
                  </a:cubicBezTo>
                  <a:cubicBezTo>
                    <a:pt x="13" y="25"/>
                    <a:pt x="13"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22491;p107">
              <a:extLst>
                <a:ext uri="{FF2B5EF4-FFF2-40B4-BE49-F238E27FC236}">
                  <a16:creationId xmlns:a16="http://schemas.microsoft.com/office/drawing/2014/main" id="{4457F7F3-BA60-C6EA-C14C-79504B1FB02A}"/>
                </a:ext>
              </a:extLst>
            </p:cNvPr>
            <p:cNvSpPr/>
            <p:nvPr/>
          </p:nvSpPr>
          <p:spPr>
            <a:xfrm>
              <a:off x="5076525" y="2256350"/>
              <a:ext cx="300" cy="325"/>
            </a:xfrm>
            <a:custGeom>
              <a:avLst/>
              <a:gdLst/>
              <a:ahLst/>
              <a:cxnLst/>
              <a:rect l="l" t="t" r="r" b="b"/>
              <a:pathLst>
                <a:path w="12" h="13" extrusionOk="0">
                  <a:moveTo>
                    <a:pt x="0" y="1"/>
                  </a:moveTo>
                  <a:cubicBezTo>
                    <a:pt x="0" y="13"/>
                    <a:pt x="0" y="13"/>
                    <a:pt x="12"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22492;p107">
              <a:extLst>
                <a:ext uri="{FF2B5EF4-FFF2-40B4-BE49-F238E27FC236}">
                  <a16:creationId xmlns:a16="http://schemas.microsoft.com/office/drawing/2014/main" id="{F82ADFD4-E474-6F57-7DDA-6D7B055C90FC}"/>
                </a:ext>
              </a:extLst>
            </p:cNvPr>
            <p:cNvSpPr/>
            <p:nvPr/>
          </p:nvSpPr>
          <p:spPr>
            <a:xfrm>
              <a:off x="5026800" y="2295950"/>
              <a:ext cx="325" cy="925"/>
            </a:xfrm>
            <a:custGeom>
              <a:avLst/>
              <a:gdLst/>
              <a:ahLst/>
              <a:cxnLst/>
              <a:rect l="l" t="t" r="r" b="b"/>
              <a:pathLst>
                <a:path w="13" h="37" extrusionOk="0">
                  <a:moveTo>
                    <a:pt x="13" y="0"/>
                  </a:moveTo>
                  <a:lnTo>
                    <a:pt x="13" y="0"/>
                  </a:lnTo>
                  <a:cubicBezTo>
                    <a:pt x="1" y="24"/>
                    <a:pt x="1" y="24"/>
                    <a:pt x="1" y="36"/>
                  </a:cubicBezTo>
                  <a:cubicBezTo>
                    <a:pt x="1"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22493;p107">
              <a:extLst>
                <a:ext uri="{FF2B5EF4-FFF2-40B4-BE49-F238E27FC236}">
                  <a16:creationId xmlns:a16="http://schemas.microsoft.com/office/drawing/2014/main" id="{D4DC4EE3-0A3D-89DD-7602-462CB7C311D4}"/>
                </a:ext>
              </a:extLst>
            </p:cNvPr>
            <p:cNvSpPr/>
            <p:nvPr/>
          </p:nvSpPr>
          <p:spPr>
            <a:xfrm>
              <a:off x="5004475" y="2372450"/>
              <a:ext cx="325" cy="25"/>
            </a:xfrm>
            <a:custGeom>
              <a:avLst/>
              <a:gdLst/>
              <a:ahLst/>
              <a:cxnLst/>
              <a:rect l="l" t="t" r="r" b="b"/>
              <a:pathLst>
                <a:path w="13" h="1" extrusionOk="0">
                  <a:moveTo>
                    <a:pt x="1" y="0"/>
                  </a:moveTo>
                  <a:lnTo>
                    <a:pt x="1" y="0"/>
                  </a:ln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22494;p107">
              <a:extLst>
                <a:ext uri="{FF2B5EF4-FFF2-40B4-BE49-F238E27FC236}">
                  <a16:creationId xmlns:a16="http://schemas.microsoft.com/office/drawing/2014/main" id="{1A270970-6F7A-BAE7-5BED-47AE84FA0C3A}"/>
                </a:ext>
              </a:extLst>
            </p:cNvPr>
            <p:cNvSpPr/>
            <p:nvPr/>
          </p:nvSpPr>
          <p:spPr>
            <a:xfrm>
              <a:off x="5005675" y="2368575"/>
              <a:ext cx="325" cy="325"/>
            </a:xfrm>
            <a:custGeom>
              <a:avLst/>
              <a:gdLst/>
              <a:ahLst/>
              <a:cxnLst/>
              <a:rect l="l" t="t" r="r" b="b"/>
              <a:pathLst>
                <a:path w="13" h="13" extrusionOk="0">
                  <a:moveTo>
                    <a:pt x="0" y="1"/>
                  </a:moveTo>
                  <a:lnTo>
                    <a:pt x="0" y="12"/>
                  </a:lnTo>
                  <a:cubicBezTo>
                    <a:pt x="12" y="12"/>
                    <a:pt x="12"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22495;p107">
              <a:extLst>
                <a:ext uri="{FF2B5EF4-FFF2-40B4-BE49-F238E27FC236}">
                  <a16:creationId xmlns:a16="http://schemas.microsoft.com/office/drawing/2014/main" id="{D0C91BA7-BADE-7A6E-5392-812C37D561F3}"/>
                </a:ext>
              </a:extLst>
            </p:cNvPr>
            <p:cNvSpPr/>
            <p:nvPr/>
          </p:nvSpPr>
          <p:spPr>
            <a:xfrm>
              <a:off x="5010775" y="2331275"/>
              <a:ext cx="275" cy="200"/>
            </a:xfrm>
            <a:custGeom>
              <a:avLst/>
              <a:gdLst/>
              <a:ahLst/>
              <a:cxnLst/>
              <a:rect l="l" t="t" r="r" b="b"/>
              <a:pathLst>
                <a:path w="11" h="8" extrusionOk="0">
                  <a:moveTo>
                    <a:pt x="5" y="1"/>
                  </a:moveTo>
                  <a:cubicBezTo>
                    <a:pt x="1" y="1"/>
                    <a:pt x="1" y="8"/>
                    <a:pt x="5" y="8"/>
                  </a:cubicBezTo>
                  <a:cubicBezTo>
                    <a:pt x="6" y="8"/>
                    <a:pt x="8" y="7"/>
                    <a:pt x="11" y="4"/>
                  </a:cubicBezTo>
                  <a:cubicBezTo>
                    <a:pt x="8" y="2"/>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22496;p107">
              <a:extLst>
                <a:ext uri="{FF2B5EF4-FFF2-40B4-BE49-F238E27FC236}">
                  <a16:creationId xmlns:a16="http://schemas.microsoft.com/office/drawing/2014/main" id="{3596AB5A-F1CE-F05F-D62A-5322BD5BDE5A}"/>
                </a:ext>
              </a:extLst>
            </p:cNvPr>
            <p:cNvSpPr/>
            <p:nvPr/>
          </p:nvSpPr>
          <p:spPr>
            <a:xfrm>
              <a:off x="5002100" y="235547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22497;p107">
              <a:extLst>
                <a:ext uri="{FF2B5EF4-FFF2-40B4-BE49-F238E27FC236}">
                  <a16:creationId xmlns:a16="http://schemas.microsoft.com/office/drawing/2014/main" id="{525AE03A-AAF1-1044-8EF4-B9D332290AB8}"/>
                </a:ext>
              </a:extLst>
            </p:cNvPr>
            <p:cNvSpPr/>
            <p:nvPr/>
          </p:nvSpPr>
          <p:spPr>
            <a:xfrm>
              <a:off x="5147775" y="2220350"/>
              <a:ext cx="1700" cy="1500"/>
            </a:xfrm>
            <a:custGeom>
              <a:avLst/>
              <a:gdLst/>
              <a:ahLst/>
              <a:cxnLst/>
              <a:rect l="l" t="t" r="r" b="b"/>
              <a:pathLst>
                <a:path w="68" h="60" extrusionOk="0">
                  <a:moveTo>
                    <a:pt x="31" y="0"/>
                  </a:moveTo>
                  <a:lnTo>
                    <a:pt x="31" y="0"/>
                  </a:lnTo>
                  <a:cubicBezTo>
                    <a:pt x="8" y="24"/>
                    <a:pt x="55" y="12"/>
                    <a:pt x="43" y="24"/>
                  </a:cubicBezTo>
                  <a:cubicBezTo>
                    <a:pt x="39" y="28"/>
                    <a:pt x="35" y="29"/>
                    <a:pt x="31" y="29"/>
                  </a:cubicBezTo>
                  <a:cubicBezTo>
                    <a:pt x="23" y="29"/>
                    <a:pt x="16" y="24"/>
                    <a:pt x="8" y="24"/>
                  </a:cubicBezTo>
                  <a:cubicBezTo>
                    <a:pt x="1" y="42"/>
                    <a:pt x="3" y="47"/>
                    <a:pt x="9" y="47"/>
                  </a:cubicBezTo>
                  <a:cubicBezTo>
                    <a:pt x="18" y="47"/>
                    <a:pt x="33" y="37"/>
                    <a:pt x="42" y="37"/>
                  </a:cubicBezTo>
                  <a:cubicBezTo>
                    <a:pt x="48" y="37"/>
                    <a:pt x="50" y="42"/>
                    <a:pt x="43" y="60"/>
                  </a:cubicBezTo>
                  <a:cubicBezTo>
                    <a:pt x="55" y="60"/>
                    <a:pt x="55" y="48"/>
                    <a:pt x="67" y="36"/>
                  </a:cubicBezTo>
                  <a:lnTo>
                    <a:pt x="3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22498;p107">
              <a:extLst>
                <a:ext uri="{FF2B5EF4-FFF2-40B4-BE49-F238E27FC236}">
                  <a16:creationId xmlns:a16="http://schemas.microsoft.com/office/drawing/2014/main" id="{E7CDBDE9-666A-C6F1-F478-27DC1DBF7619}"/>
                </a:ext>
              </a:extLst>
            </p:cNvPr>
            <p:cNvSpPr/>
            <p:nvPr/>
          </p:nvSpPr>
          <p:spPr>
            <a:xfrm>
              <a:off x="5080975" y="2252800"/>
              <a:ext cx="1825" cy="2825"/>
            </a:xfrm>
            <a:custGeom>
              <a:avLst/>
              <a:gdLst/>
              <a:ahLst/>
              <a:cxnLst/>
              <a:rect l="l" t="t" r="r" b="b"/>
              <a:pathLst>
                <a:path w="73" h="113" extrusionOk="0">
                  <a:moveTo>
                    <a:pt x="25" y="0"/>
                  </a:moveTo>
                  <a:lnTo>
                    <a:pt x="25" y="0"/>
                  </a:lnTo>
                  <a:cubicBezTo>
                    <a:pt x="13" y="12"/>
                    <a:pt x="1" y="12"/>
                    <a:pt x="1" y="12"/>
                  </a:cubicBezTo>
                  <a:cubicBezTo>
                    <a:pt x="25" y="24"/>
                    <a:pt x="36" y="60"/>
                    <a:pt x="36" y="95"/>
                  </a:cubicBezTo>
                  <a:lnTo>
                    <a:pt x="25" y="95"/>
                  </a:lnTo>
                  <a:cubicBezTo>
                    <a:pt x="41" y="104"/>
                    <a:pt x="46" y="112"/>
                    <a:pt x="56" y="112"/>
                  </a:cubicBezTo>
                  <a:cubicBezTo>
                    <a:pt x="60" y="112"/>
                    <a:pt x="65" y="111"/>
                    <a:pt x="72" y="107"/>
                  </a:cubicBezTo>
                  <a:cubicBezTo>
                    <a:pt x="72" y="71"/>
                    <a:pt x="13" y="48"/>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22499;p107">
              <a:extLst>
                <a:ext uri="{FF2B5EF4-FFF2-40B4-BE49-F238E27FC236}">
                  <a16:creationId xmlns:a16="http://schemas.microsoft.com/office/drawing/2014/main" id="{388F366F-2C19-EF1F-A26D-A38C13F145FE}"/>
                </a:ext>
              </a:extLst>
            </p:cNvPr>
            <p:cNvSpPr/>
            <p:nvPr/>
          </p:nvSpPr>
          <p:spPr>
            <a:xfrm>
              <a:off x="5080075" y="2253075"/>
              <a:ext cx="925" cy="250"/>
            </a:xfrm>
            <a:custGeom>
              <a:avLst/>
              <a:gdLst/>
              <a:ahLst/>
              <a:cxnLst/>
              <a:rect l="l" t="t" r="r" b="b"/>
              <a:pathLst>
                <a:path w="37" h="10" extrusionOk="0">
                  <a:moveTo>
                    <a:pt x="1" y="1"/>
                  </a:moveTo>
                  <a:cubicBezTo>
                    <a:pt x="7" y="7"/>
                    <a:pt x="13" y="10"/>
                    <a:pt x="19" y="10"/>
                  </a:cubicBezTo>
                  <a:cubicBezTo>
                    <a:pt x="25" y="10"/>
                    <a:pt x="31" y="7"/>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22500;p107">
              <a:extLst>
                <a:ext uri="{FF2B5EF4-FFF2-40B4-BE49-F238E27FC236}">
                  <a16:creationId xmlns:a16="http://schemas.microsoft.com/office/drawing/2014/main" id="{1FCD6327-F961-0152-27CC-67B3BA694E2A}"/>
                </a:ext>
              </a:extLst>
            </p:cNvPr>
            <p:cNvSpPr/>
            <p:nvPr/>
          </p:nvSpPr>
          <p:spPr>
            <a:xfrm>
              <a:off x="5136350" y="2225400"/>
              <a:ext cx="325" cy="150"/>
            </a:xfrm>
            <a:custGeom>
              <a:avLst/>
              <a:gdLst/>
              <a:ahLst/>
              <a:cxnLst/>
              <a:rect l="l" t="t" r="r" b="b"/>
              <a:pathLst>
                <a:path w="13" h="6" extrusionOk="0">
                  <a:moveTo>
                    <a:pt x="0" y="1"/>
                  </a:moveTo>
                  <a:cubicBezTo>
                    <a:pt x="4" y="5"/>
                    <a:pt x="7" y="6"/>
                    <a:pt x="9" y="6"/>
                  </a:cubicBezTo>
                  <a:cubicBezTo>
                    <a:pt x="12"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22501;p107">
              <a:extLst>
                <a:ext uri="{FF2B5EF4-FFF2-40B4-BE49-F238E27FC236}">
                  <a16:creationId xmlns:a16="http://schemas.microsoft.com/office/drawing/2014/main" id="{3A5B41CE-EF08-1D10-BA54-BE394D4AB799}"/>
                </a:ext>
              </a:extLst>
            </p:cNvPr>
            <p:cNvSpPr/>
            <p:nvPr/>
          </p:nvSpPr>
          <p:spPr>
            <a:xfrm>
              <a:off x="5038125" y="2306075"/>
              <a:ext cx="25" cy="625"/>
            </a:xfrm>
            <a:custGeom>
              <a:avLst/>
              <a:gdLst/>
              <a:ahLst/>
              <a:cxnLst/>
              <a:rect l="l" t="t" r="r" b="b"/>
              <a:pathLst>
                <a:path w="1" h="25" extrusionOk="0">
                  <a:moveTo>
                    <a:pt x="0" y="0"/>
                  </a:moveTo>
                  <a:cubicBezTo>
                    <a:pt x="0" y="0"/>
                    <a:pt x="0" y="12"/>
                    <a:pt x="0" y="24"/>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22502;p107">
              <a:extLst>
                <a:ext uri="{FF2B5EF4-FFF2-40B4-BE49-F238E27FC236}">
                  <a16:creationId xmlns:a16="http://schemas.microsoft.com/office/drawing/2014/main" id="{65EC572C-FCE8-B74F-146D-E1773B6EB5A9}"/>
                </a:ext>
              </a:extLst>
            </p:cNvPr>
            <p:cNvSpPr/>
            <p:nvPr/>
          </p:nvSpPr>
          <p:spPr>
            <a:xfrm>
              <a:off x="5073250" y="2260225"/>
              <a:ext cx="600" cy="625"/>
            </a:xfrm>
            <a:custGeom>
              <a:avLst/>
              <a:gdLst/>
              <a:ahLst/>
              <a:cxnLst/>
              <a:rect l="l" t="t" r="r" b="b"/>
              <a:pathLst>
                <a:path w="24" h="25" extrusionOk="0">
                  <a:moveTo>
                    <a:pt x="24" y="1"/>
                  </a:moveTo>
                  <a:cubicBezTo>
                    <a:pt x="24" y="1"/>
                    <a:pt x="12" y="1"/>
                    <a:pt x="12" y="13"/>
                  </a:cubicBezTo>
                  <a:lnTo>
                    <a:pt x="24" y="1"/>
                  </a:lnTo>
                  <a:close/>
                  <a:moveTo>
                    <a:pt x="12" y="13"/>
                  </a:moveTo>
                  <a:cubicBezTo>
                    <a:pt x="0" y="13"/>
                    <a:pt x="0" y="13"/>
                    <a:pt x="0" y="24"/>
                  </a:cubicBezTo>
                  <a:lnTo>
                    <a:pt x="12" y="13"/>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22503;p107">
              <a:extLst>
                <a:ext uri="{FF2B5EF4-FFF2-40B4-BE49-F238E27FC236}">
                  <a16:creationId xmlns:a16="http://schemas.microsoft.com/office/drawing/2014/main" id="{A62DEBE2-9E20-2B30-953C-17630D73AAE5}"/>
                </a:ext>
              </a:extLst>
            </p:cNvPr>
            <p:cNvSpPr/>
            <p:nvPr/>
          </p:nvSpPr>
          <p:spPr>
            <a:xfrm>
              <a:off x="5092600" y="2231050"/>
              <a:ext cx="1500" cy="1600"/>
            </a:xfrm>
            <a:custGeom>
              <a:avLst/>
              <a:gdLst/>
              <a:ahLst/>
              <a:cxnLst/>
              <a:rect l="l" t="t" r="r" b="b"/>
              <a:pathLst>
                <a:path w="60" h="64" extrusionOk="0">
                  <a:moveTo>
                    <a:pt x="60" y="1"/>
                  </a:moveTo>
                  <a:lnTo>
                    <a:pt x="60" y="1"/>
                  </a:lnTo>
                  <a:cubicBezTo>
                    <a:pt x="36" y="13"/>
                    <a:pt x="24" y="25"/>
                    <a:pt x="0" y="37"/>
                  </a:cubicBezTo>
                  <a:cubicBezTo>
                    <a:pt x="8" y="56"/>
                    <a:pt x="12" y="63"/>
                    <a:pt x="15" y="63"/>
                  </a:cubicBezTo>
                  <a:cubicBezTo>
                    <a:pt x="21" y="63"/>
                    <a:pt x="24" y="37"/>
                    <a:pt x="48" y="37"/>
                  </a:cubicBez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22504;p107">
              <a:extLst>
                <a:ext uri="{FF2B5EF4-FFF2-40B4-BE49-F238E27FC236}">
                  <a16:creationId xmlns:a16="http://schemas.microsoft.com/office/drawing/2014/main" id="{65FD49F3-FB5C-E506-D83B-0D49CDE7B251}"/>
                </a:ext>
              </a:extLst>
            </p:cNvPr>
            <p:cNvSpPr/>
            <p:nvPr/>
          </p:nvSpPr>
          <p:spPr>
            <a:xfrm>
              <a:off x="5149450" y="222122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22505;p107">
              <a:extLst>
                <a:ext uri="{FF2B5EF4-FFF2-40B4-BE49-F238E27FC236}">
                  <a16:creationId xmlns:a16="http://schemas.microsoft.com/office/drawing/2014/main" id="{2CEE939E-078D-70D6-DDCE-43CA73C2DC5A}"/>
                </a:ext>
              </a:extLst>
            </p:cNvPr>
            <p:cNvSpPr/>
            <p:nvPr/>
          </p:nvSpPr>
          <p:spPr>
            <a:xfrm>
              <a:off x="5075625" y="2255175"/>
              <a:ext cx="2400" cy="1500"/>
            </a:xfrm>
            <a:custGeom>
              <a:avLst/>
              <a:gdLst/>
              <a:ahLst/>
              <a:cxnLst/>
              <a:rect l="l" t="t" r="r" b="b"/>
              <a:pathLst>
                <a:path w="96" h="60" extrusionOk="0">
                  <a:moveTo>
                    <a:pt x="84" y="0"/>
                  </a:moveTo>
                  <a:lnTo>
                    <a:pt x="0" y="60"/>
                  </a:lnTo>
                  <a:lnTo>
                    <a:pt x="36" y="48"/>
                  </a:lnTo>
                  <a:cubicBezTo>
                    <a:pt x="24" y="24"/>
                    <a:pt x="96"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22506;p107">
              <a:extLst>
                <a:ext uri="{FF2B5EF4-FFF2-40B4-BE49-F238E27FC236}">
                  <a16:creationId xmlns:a16="http://schemas.microsoft.com/office/drawing/2014/main" id="{CD540A91-4028-6093-5B65-6E5143C18BC5}"/>
                </a:ext>
              </a:extLst>
            </p:cNvPr>
            <p:cNvSpPr/>
            <p:nvPr/>
          </p:nvSpPr>
          <p:spPr>
            <a:xfrm>
              <a:off x="4995850" y="2379300"/>
              <a:ext cx="1225" cy="1500"/>
            </a:xfrm>
            <a:custGeom>
              <a:avLst/>
              <a:gdLst/>
              <a:ahLst/>
              <a:cxnLst/>
              <a:rect l="l" t="t" r="r" b="b"/>
              <a:pathLst>
                <a:path w="49" h="60" extrusionOk="0">
                  <a:moveTo>
                    <a:pt x="24" y="0"/>
                  </a:moveTo>
                  <a:lnTo>
                    <a:pt x="24" y="0"/>
                  </a:lnTo>
                  <a:cubicBezTo>
                    <a:pt x="29" y="14"/>
                    <a:pt x="28" y="17"/>
                    <a:pt x="25" y="17"/>
                  </a:cubicBezTo>
                  <a:cubicBezTo>
                    <a:pt x="22" y="17"/>
                    <a:pt x="18" y="15"/>
                    <a:pt x="13" y="15"/>
                  </a:cubicBezTo>
                  <a:cubicBezTo>
                    <a:pt x="9" y="15"/>
                    <a:pt x="4" y="17"/>
                    <a:pt x="1" y="24"/>
                  </a:cubicBezTo>
                  <a:lnTo>
                    <a:pt x="24" y="60"/>
                  </a:lnTo>
                  <a:cubicBezTo>
                    <a:pt x="48" y="36"/>
                    <a:pt x="48"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22507;p107">
              <a:extLst>
                <a:ext uri="{FF2B5EF4-FFF2-40B4-BE49-F238E27FC236}">
                  <a16:creationId xmlns:a16="http://schemas.microsoft.com/office/drawing/2014/main" id="{8EA0839D-DD35-73B8-0ACC-311BB2E13C57}"/>
                </a:ext>
              </a:extLst>
            </p:cNvPr>
            <p:cNvSpPr/>
            <p:nvPr/>
          </p:nvSpPr>
          <p:spPr>
            <a:xfrm>
              <a:off x="4996300" y="2371850"/>
              <a:ext cx="1575" cy="1800"/>
            </a:xfrm>
            <a:custGeom>
              <a:avLst/>
              <a:gdLst/>
              <a:ahLst/>
              <a:cxnLst/>
              <a:rect l="l" t="t" r="r" b="b"/>
              <a:pathLst>
                <a:path w="62" h="72" extrusionOk="0">
                  <a:moveTo>
                    <a:pt x="42" y="0"/>
                  </a:moveTo>
                  <a:lnTo>
                    <a:pt x="42" y="0"/>
                  </a:lnTo>
                  <a:cubicBezTo>
                    <a:pt x="1" y="11"/>
                    <a:pt x="13" y="39"/>
                    <a:pt x="9" y="62"/>
                  </a:cubicBezTo>
                  <a:lnTo>
                    <a:pt x="9" y="62"/>
                  </a:lnTo>
                  <a:cubicBezTo>
                    <a:pt x="21" y="41"/>
                    <a:pt x="63" y="21"/>
                    <a:pt x="42" y="0"/>
                  </a:cubicBezTo>
                  <a:close/>
                  <a:moveTo>
                    <a:pt x="9" y="62"/>
                  </a:moveTo>
                  <a:lnTo>
                    <a:pt x="9" y="62"/>
                  </a:lnTo>
                  <a:cubicBezTo>
                    <a:pt x="7" y="65"/>
                    <a:pt x="6" y="69"/>
                    <a:pt x="6" y="72"/>
                  </a:cubicBezTo>
                  <a:cubicBezTo>
                    <a:pt x="8" y="69"/>
                    <a:pt x="9" y="65"/>
                    <a:pt x="9" y="6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22508;p107">
              <a:extLst>
                <a:ext uri="{FF2B5EF4-FFF2-40B4-BE49-F238E27FC236}">
                  <a16:creationId xmlns:a16="http://schemas.microsoft.com/office/drawing/2014/main" id="{335F79C7-DE95-0055-EC5A-AD13DE9B0C84}"/>
                </a:ext>
              </a:extLst>
            </p:cNvPr>
            <p:cNvSpPr/>
            <p:nvPr/>
          </p:nvSpPr>
          <p:spPr>
            <a:xfrm>
              <a:off x="4996150" y="2370075"/>
              <a:ext cx="3300" cy="1500"/>
            </a:xfrm>
            <a:custGeom>
              <a:avLst/>
              <a:gdLst/>
              <a:ahLst/>
              <a:cxnLst/>
              <a:rect l="l" t="t" r="r" b="b"/>
              <a:pathLst>
                <a:path w="132" h="60" extrusionOk="0">
                  <a:moveTo>
                    <a:pt x="60" y="0"/>
                  </a:moveTo>
                  <a:cubicBezTo>
                    <a:pt x="36" y="24"/>
                    <a:pt x="12" y="24"/>
                    <a:pt x="0" y="60"/>
                  </a:cubicBezTo>
                  <a:cubicBezTo>
                    <a:pt x="24" y="60"/>
                    <a:pt x="60" y="60"/>
                    <a:pt x="60" y="24"/>
                  </a:cubicBezTo>
                  <a:lnTo>
                    <a:pt x="96" y="48"/>
                  </a:lnTo>
                  <a:cubicBezTo>
                    <a:pt x="131" y="12"/>
                    <a:pt x="48" y="48"/>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22509;p107">
              <a:extLst>
                <a:ext uri="{FF2B5EF4-FFF2-40B4-BE49-F238E27FC236}">
                  <a16:creationId xmlns:a16="http://schemas.microsoft.com/office/drawing/2014/main" id="{0CED1481-CA42-C3FB-11B6-5E9569BF1CF8}"/>
                </a:ext>
              </a:extLst>
            </p:cNvPr>
            <p:cNvSpPr/>
            <p:nvPr/>
          </p:nvSpPr>
          <p:spPr>
            <a:xfrm>
              <a:off x="4998700" y="2366800"/>
              <a:ext cx="1425" cy="1200"/>
            </a:xfrm>
            <a:custGeom>
              <a:avLst/>
              <a:gdLst/>
              <a:ahLst/>
              <a:cxnLst/>
              <a:rect l="l" t="t" r="r" b="b"/>
              <a:pathLst>
                <a:path w="57" h="48" extrusionOk="0">
                  <a:moveTo>
                    <a:pt x="6" y="0"/>
                  </a:moveTo>
                  <a:cubicBezTo>
                    <a:pt x="1" y="14"/>
                    <a:pt x="4" y="17"/>
                    <a:pt x="8" y="17"/>
                  </a:cubicBezTo>
                  <a:cubicBezTo>
                    <a:pt x="12" y="17"/>
                    <a:pt x="18" y="15"/>
                    <a:pt x="22" y="15"/>
                  </a:cubicBezTo>
                  <a:cubicBezTo>
                    <a:pt x="26" y="15"/>
                    <a:pt x="29" y="17"/>
                    <a:pt x="29" y="24"/>
                  </a:cubicBezTo>
                  <a:cubicBezTo>
                    <a:pt x="29" y="24"/>
                    <a:pt x="17" y="48"/>
                    <a:pt x="29" y="48"/>
                  </a:cubicBezTo>
                  <a:cubicBezTo>
                    <a:pt x="29" y="37"/>
                    <a:pt x="33" y="34"/>
                    <a:pt x="37" y="34"/>
                  </a:cubicBezTo>
                  <a:cubicBezTo>
                    <a:pt x="43" y="34"/>
                    <a:pt x="49" y="38"/>
                    <a:pt x="53" y="38"/>
                  </a:cubicBezTo>
                  <a:cubicBezTo>
                    <a:pt x="56" y="38"/>
                    <a:pt x="57" y="35"/>
                    <a:pt x="53" y="24"/>
                  </a:cubicBezTo>
                  <a:lnTo>
                    <a:pt x="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22510;p107">
              <a:extLst>
                <a:ext uri="{FF2B5EF4-FFF2-40B4-BE49-F238E27FC236}">
                  <a16:creationId xmlns:a16="http://schemas.microsoft.com/office/drawing/2014/main" id="{260F0F6D-2C75-9F60-BC33-58B3900E87FC}"/>
                </a:ext>
              </a:extLst>
            </p:cNvPr>
            <p:cNvSpPr/>
            <p:nvPr/>
          </p:nvSpPr>
          <p:spPr>
            <a:xfrm>
              <a:off x="4997925" y="2362625"/>
              <a:ext cx="1825" cy="1500"/>
            </a:xfrm>
            <a:custGeom>
              <a:avLst/>
              <a:gdLst/>
              <a:ahLst/>
              <a:cxnLst/>
              <a:rect l="l" t="t" r="r" b="b"/>
              <a:pathLst>
                <a:path w="73" h="60" extrusionOk="0">
                  <a:moveTo>
                    <a:pt x="60" y="0"/>
                  </a:moveTo>
                  <a:lnTo>
                    <a:pt x="1" y="24"/>
                  </a:lnTo>
                  <a:cubicBezTo>
                    <a:pt x="1" y="50"/>
                    <a:pt x="5" y="56"/>
                    <a:pt x="14" y="56"/>
                  </a:cubicBezTo>
                  <a:cubicBezTo>
                    <a:pt x="21" y="56"/>
                    <a:pt x="31" y="53"/>
                    <a:pt x="42" y="53"/>
                  </a:cubicBezTo>
                  <a:cubicBezTo>
                    <a:pt x="51" y="53"/>
                    <a:pt x="61" y="54"/>
                    <a:pt x="72" y="60"/>
                  </a:cubicBezTo>
                  <a:lnTo>
                    <a:pt x="6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22511;p107">
              <a:extLst>
                <a:ext uri="{FF2B5EF4-FFF2-40B4-BE49-F238E27FC236}">
                  <a16:creationId xmlns:a16="http://schemas.microsoft.com/office/drawing/2014/main" id="{40614ED8-4004-2EF2-8FEA-7523379C9896}"/>
                </a:ext>
              </a:extLst>
            </p:cNvPr>
            <p:cNvSpPr/>
            <p:nvPr/>
          </p:nvSpPr>
          <p:spPr>
            <a:xfrm>
              <a:off x="5000025" y="2360550"/>
              <a:ext cx="1200" cy="2400"/>
            </a:xfrm>
            <a:custGeom>
              <a:avLst/>
              <a:gdLst/>
              <a:ahLst/>
              <a:cxnLst/>
              <a:rect l="l" t="t" r="r" b="b"/>
              <a:pathLst>
                <a:path w="48" h="96" extrusionOk="0">
                  <a:moveTo>
                    <a:pt x="0" y="0"/>
                  </a:moveTo>
                  <a:lnTo>
                    <a:pt x="0" y="0"/>
                  </a:lnTo>
                  <a:cubicBezTo>
                    <a:pt x="12" y="48"/>
                    <a:pt x="12" y="48"/>
                    <a:pt x="36" y="95"/>
                  </a:cubicBezTo>
                  <a:lnTo>
                    <a:pt x="48" y="95"/>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22512;p107">
              <a:extLst>
                <a:ext uri="{FF2B5EF4-FFF2-40B4-BE49-F238E27FC236}">
                  <a16:creationId xmlns:a16="http://schemas.microsoft.com/office/drawing/2014/main" id="{41DAD36D-6696-2B63-A013-D2593712D33E}"/>
                </a:ext>
              </a:extLst>
            </p:cNvPr>
            <p:cNvSpPr/>
            <p:nvPr/>
          </p:nvSpPr>
          <p:spPr>
            <a:xfrm>
              <a:off x="5014700" y="2345450"/>
              <a:ext cx="1325" cy="325"/>
            </a:xfrm>
            <a:custGeom>
              <a:avLst/>
              <a:gdLst/>
              <a:ahLst/>
              <a:cxnLst/>
              <a:rect l="l" t="t" r="r" b="b"/>
              <a:pathLst>
                <a:path w="52" h="13" extrusionOk="0">
                  <a:moveTo>
                    <a:pt x="52" y="0"/>
                  </a:moveTo>
                  <a:cubicBezTo>
                    <a:pt x="51" y="0"/>
                    <a:pt x="46" y="4"/>
                    <a:pt x="39" y="7"/>
                  </a:cubicBezTo>
                  <a:lnTo>
                    <a:pt x="39" y="7"/>
                  </a:lnTo>
                  <a:cubicBezTo>
                    <a:pt x="35" y="6"/>
                    <a:pt x="32" y="5"/>
                    <a:pt x="28" y="5"/>
                  </a:cubicBezTo>
                  <a:cubicBezTo>
                    <a:pt x="21" y="5"/>
                    <a:pt x="14" y="7"/>
                    <a:pt x="9" y="9"/>
                  </a:cubicBezTo>
                  <a:lnTo>
                    <a:pt x="9" y="9"/>
                  </a:lnTo>
                  <a:cubicBezTo>
                    <a:pt x="12" y="11"/>
                    <a:pt x="16" y="11"/>
                    <a:pt x="20" y="11"/>
                  </a:cubicBezTo>
                  <a:cubicBezTo>
                    <a:pt x="27" y="11"/>
                    <a:pt x="33" y="9"/>
                    <a:pt x="39" y="7"/>
                  </a:cubicBezTo>
                  <a:lnTo>
                    <a:pt x="39" y="7"/>
                  </a:lnTo>
                  <a:cubicBezTo>
                    <a:pt x="41" y="7"/>
                    <a:pt x="43" y="8"/>
                    <a:pt x="44" y="9"/>
                  </a:cubicBezTo>
                  <a:cubicBezTo>
                    <a:pt x="50" y="3"/>
                    <a:pt x="53" y="0"/>
                    <a:pt x="52" y="0"/>
                  </a:cubicBezTo>
                  <a:close/>
                  <a:moveTo>
                    <a:pt x="9" y="9"/>
                  </a:moveTo>
                  <a:cubicBezTo>
                    <a:pt x="3" y="10"/>
                    <a:pt x="0" y="12"/>
                    <a:pt x="1" y="12"/>
                  </a:cubicBezTo>
                  <a:cubicBezTo>
                    <a:pt x="1" y="12"/>
                    <a:pt x="3"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22513;p107">
              <a:extLst>
                <a:ext uri="{FF2B5EF4-FFF2-40B4-BE49-F238E27FC236}">
                  <a16:creationId xmlns:a16="http://schemas.microsoft.com/office/drawing/2014/main" id="{9EE6960B-3D10-A06D-2A83-14DE817F87D3}"/>
                </a:ext>
              </a:extLst>
            </p:cNvPr>
            <p:cNvSpPr/>
            <p:nvPr/>
          </p:nvSpPr>
          <p:spPr>
            <a:xfrm>
              <a:off x="5004175" y="2342675"/>
              <a:ext cx="1225" cy="3000"/>
            </a:xfrm>
            <a:custGeom>
              <a:avLst/>
              <a:gdLst/>
              <a:ahLst/>
              <a:cxnLst/>
              <a:rect l="l" t="t" r="r" b="b"/>
              <a:pathLst>
                <a:path w="49" h="120" extrusionOk="0">
                  <a:moveTo>
                    <a:pt x="37" y="1"/>
                  </a:moveTo>
                  <a:cubicBezTo>
                    <a:pt x="37" y="36"/>
                    <a:pt x="1" y="120"/>
                    <a:pt x="25" y="120"/>
                  </a:cubicBezTo>
                  <a:cubicBezTo>
                    <a:pt x="49" y="108"/>
                    <a:pt x="49" y="36"/>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22514;p107">
              <a:extLst>
                <a:ext uri="{FF2B5EF4-FFF2-40B4-BE49-F238E27FC236}">
                  <a16:creationId xmlns:a16="http://schemas.microsoft.com/office/drawing/2014/main" id="{C90508A3-381F-7109-F16D-09995B4776D6}"/>
                </a:ext>
              </a:extLst>
            </p:cNvPr>
            <p:cNvSpPr/>
            <p:nvPr/>
          </p:nvSpPr>
          <p:spPr>
            <a:xfrm>
              <a:off x="5015500" y="2313200"/>
              <a:ext cx="925" cy="2725"/>
            </a:xfrm>
            <a:custGeom>
              <a:avLst/>
              <a:gdLst/>
              <a:ahLst/>
              <a:cxnLst/>
              <a:rect l="l" t="t" r="r" b="b"/>
              <a:pathLst>
                <a:path w="37" h="109" extrusionOk="0">
                  <a:moveTo>
                    <a:pt x="24" y="1"/>
                  </a:moveTo>
                  <a:cubicBezTo>
                    <a:pt x="24" y="13"/>
                    <a:pt x="0" y="25"/>
                    <a:pt x="24" y="37"/>
                  </a:cubicBezTo>
                  <a:cubicBezTo>
                    <a:pt x="12" y="49"/>
                    <a:pt x="0" y="84"/>
                    <a:pt x="24" y="108"/>
                  </a:cubicBezTo>
                  <a:cubicBezTo>
                    <a:pt x="24" y="72"/>
                    <a:pt x="36" y="49"/>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22515;p107">
              <a:extLst>
                <a:ext uri="{FF2B5EF4-FFF2-40B4-BE49-F238E27FC236}">
                  <a16:creationId xmlns:a16="http://schemas.microsoft.com/office/drawing/2014/main" id="{71D613C5-2C78-74B3-324B-56A7598F9A3E}"/>
                </a:ext>
              </a:extLst>
            </p:cNvPr>
            <p:cNvSpPr/>
            <p:nvPr/>
          </p:nvSpPr>
          <p:spPr>
            <a:xfrm>
              <a:off x="5019675" y="2307850"/>
              <a:ext cx="900" cy="1225"/>
            </a:xfrm>
            <a:custGeom>
              <a:avLst/>
              <a:gdLst/>
              <a:ahLst/>
              <a:cxnLst/>
              <a:rect l="l" t="t" r="r" b="b"/>
              <a:pathLst>
                <a:path w="36" h="49" extrusionOk="0">
                  <a:moveTo>
                    <a:pt x="12" y="1"/>
                  </a:moveTo>
                  <a:cubicBezTo>
                    <a:pt x="12" y="24"/>
                    <a:pt x="0" y="36"/>
                    <a:pt x="24" y="48"/>
                  </a:cubicBezTo>
                  <a:cubicBezTo>
                    <a:pt x="36"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22516;p107">
              <a:extLst>
                <a:ext uri="{FF2B5EF4-FFF2-40B4-BE49-F238E27FC236}">
                  <a16:creationId xmlns:a16="http://schemas.microsoft.com/office/drawing/2014/main" id="{8D67CE6A-0F86-57A4-13ED-B55948EDEF86}"/>
                </a:ext>
              </a:extLst>
            </p:cNvPr>
            <p:cNvSpPr/>
            <p:nvPr/>
          </p:nvSpPr>
          <p:spPr>
            <a:xfrm>
              <a:off x="5060150" y="2278675"/>
              <a:ext cx="1200" cy="1225"/>
            </a:xfrm>
            <a:custGeom>
              <a:avLst/>
              <a:gdLst/>
              <a:ahLst/>
              <a:cxnLst/>
              <a:rect l="l" t="t" r="r" b="b"/>
              <a:pathLst>
                <a:path w="48" h="49" extrusionOk="0">
                  <a:moveTo>
                    <a:pt x="12" y="1"/>
                  </a:moveTo>
                  <a:cubicBezTo>
                    <a:pt x="0" y="25"/>
                    <a:pt x="24" y="25"/>
                    <a:pt x="12" y="48"/>
                  </a:cubicBezTo>
                  <a:cubicBezTo>
                    <a:pt x="36" y="37"/>
                    <a:pt x="48" y="25"/>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22517;p107">
              <a:extLst>
                <a:ext uri="{FF2B5EF4-FFF2-40B4-BE49-F238E27FC236}">
                  <a16:creationId xmlns:a16="http://schemas.microsoft.com/office/drawing/2014/main" id="{650E27D1-01DA-B0C2-83BB-BF3C5B3C14A6}"/>
                </a:ext>
              </a:extLst>
            </p:cNvPr>
            <p:cNvSpPr/>
            <p:nvPr/>
          </p:nvSpPr>
          <p:spPr>
            <a:xfrm>
              <a:off x="5061025" y="2278100"/>
              <a:ext cx="925" cy="300"/>
            </a:xfrm>
            <a:custGeom>
              <a:avLst/>
              <a:gdLst/>
              <a:ahLst/>
              <a:cxnLst/>
              <a:rect l="l" t="t" r="r" b="b"/>
              <a:pathLst>
                <a:path w="37" h="12" extrusionOk="0">
                  <a:moveTo>
                    <a:pt x="1" y="0"/>
                  </a:moveTo>
                  <a:lnTo>
                    <a:pt x="37"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22518;p107">
              <a:extLst>
                <a:ext uri="{FF2B5EF4-FFF2-40B4-BE49-F238E27FC236}">
                  <a16:creationId xmlns:a16="http://schemas.microsoft.com/office/drawing/2014/main" id="{5B4B86F3-0ED6-D9BB-EAFE-3E191A9E5AC1}"/>
                </a:ext>
              </a:extLst>
            </p:cNvPr>
            <p:cNvSpPr/>
            <p:nvPr/>
          </p:nvSpPr>
          <p:spPr>
            <a:xfrm>
              <a:off x="5064900" y="2275575"/>
              <a:ext cx="175" cy="450"/>
            </a:xfrm>
            <a:custGeom>
              <a:avLst/>
              <a:gdLst/>
              <a:ahLst/>
              <a:cxnLst/>
              <a:rect l="l" t="t" r="r" b="b"/>
              <a:pathLst>
                <a:path w="7" h="18" extrusionOk="0">
                  <a:moveTo>
                    <a:pt x="6" y="1"/>
                  </a:moveTo>
                  <a:cubicBezTo>
                    <a:pt x="6" y="1"/>
                    <a:pt x="4" y="2"/>
                    <a:pt x="1" y="6"/>
                  </a:cubicBezTo>
                  <a:cubicBezTo>
                    <a:pt x="1" y="6"/>
                    <a:pt x="1" y="18"/>
                    <a:pt x="1" y="18"/>
                  </a:cubicBezTo>
                  <a:cubicBezTo>
                    <a:pt x="1" y="9"/>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22519;p107">
              <a:extLst>
                <a:ext uri="{FF2B5EF4-FFF2-40B4-BE49-F238E27FC236}">
                  <a16:creationId xmlns:a16="http://schemas.microsoft.com/office/drawing/2014/main" id="{F303D0FD-E3EC-DCE5-252A-F3F989F2DCBE}"/>
                </a:ext>
              </a:extLst>
            </p:cNvPr>
            <p:cNvSpPr/>
            <p:nvPr/>
          </p:nvSpPr>
          <p:spPr>
            <a:xfrm>
              <a:off x="5064300" y="2276025"/>
              <a:ext cx="625" cy="600"/>
            </a:xfrm>
            <a:custGeom>
              <a:avLst/>
              <a:gdLst/>
              <a:ahLst/>
              <a:cxnLst/>
              <a:rect l="l" t="t" r="r" b="b"/>
              <a:pathLst>
                <a:path w="25" h="24" extrusionOk="0">
                  <a:moveTo>
                    <a:pt x="25" y="0"/>
                  </a:moveTo>
                  <a:lnTo>
                    <a:pt x="25" y="0"/>
                  </a:lnTo>
                  <a:cubicBezTo>
                    <a:pt x="24" y="12"/>
                    <a:pt x="13" y="12"/>
                    <a:pt x="1" y="12"/>
                  </a:cubicBezTo>
                  <a:lnTo>
                    <a:pt x="13" y="24"/>
                  </a:lnTo>
                  <a:cubicBezTo>
                    <a:pt x="13" y="12"/>
                    <a:pt x="24" y="12"/>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22520;p107">
              <a:extLst>
                <a:ext uri="{FF2B5EF4-FFF2-40B4-BE49-F238E27FC236}">
                  <a16:creationId xmlns:a16="http://schemas.microsoft.com/office/drawing/2014/main" id="{106198BC-EC25-5323-33A9-A5992468E416}"/>
                </a:ext>
              </a:extLst>
            </p:cNvPr>
            <p:cNvSpPr/>
            <p:nvPr/>
          </p:nvSpPr>
          <p:spPr>
            <a:xfrm>
              <a:off x="5064300" y="2274525"/>
              <a:ext cx="1525" cy="1200"/>
            </a:xfrm>
            <a:custGeom>
              <a:avLst/>
              <a:gdLst/>
              <a:ahLst/>
              <a:cxnLst/>
              <a:rect l="l" t="t" r="r" b="b"/>
              <a:pathLst>
                <a:path w="61" h="48" extrusionOk="0">
                  <a:moveTo>
                    <a:pt x="1" y="0"/>
                  </a:moveTo>
                  <a:cubicBezTo>
                    <a:pt x="1" y="14"/>
                    <a:pt x="8" y="15"/>
                    <a:pt x="17" y="15"/>
                  </a:cubicBezTo>
                  <a:cubicBezTo>
                    <a:pt x="20" y="15"/>
                    <a:pt x="23" y="15"/>
                    <a:pt x="26" y="15"/>
                  </a:cubicBezTo>
                  <a:cubicBezTo>
                    <a:pt x="40" y="15"/>
                    <a:pt x="55" y="18"/>
                    <a:pt x="60" y="48"/>
                  </a:cubicBezTo>
                  <a:lnTo>
                    <a:pt x="60"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22521;p107">
              <a:extLst>
                <a:ext uri="{FF2B5EF4-FFF2-40B4-BE49-F238E27FC236}">
                  <a16:creationId xmlns:a16="http://schemas.microsoft.com/office/drawing/2014/main" id="{1732E869-13E7-259D-3A34-E8B8E1D85F21}"/>
                </a:ext>
              </a:extLst>
            </p:cNvPr>
            <p:cNvSpPr/>
            <p:nvPr/>
          </p:nvSpPr>
          <p:spPr>
            <a:xfrm>
              <a:off x="5066700" y="2267075"/>
              <a:ext cx="3875" cy="5375"/>
            </a:xfrm>
            <a:custGeom>
              <a:avLst/>
              <a:gdLst/>
              <a:ahLst/>
              <a:cxnLst/>
              <a:rect l="l" t="t" r="r" b="b"/>
              <a:pathLst>
                <a:path w="155" h="215" extrusionOk="0">
                  <a:moveTo>
                    <a:pt x="84" y="1"/>
                  </a:moveTo>
                  <a:cubicBezTo>
                    <a:pt x="0" y="48"/>
                    <a:pt x="131" y="120"/>
                    <a:pt x="48" y="155"/>
                  </a:cubicBezTo>
                  <a:cubicBezTo>
                    <a:pt x="61" y="155"/>
                    <a:pt x="67" y="158"/>
                    <a:pt x="68" y="163"/>
                  </a:cubicBezTo>
                  <a:lnTo>
                    <a:pt x="68" y="163"/>
                  </a:lnTo>
                  <a:cubicBezTo>
                    <a:pt x="74" y="150"/>
                    <a:pt x="80" y="139"/>
                    <a:pt x="92" y="139"/>
                  </a:cubicBezTo>
                  <a:cubicBezTo>
                    <a:pt x="96" y="139"/>
                    <a:pt x="101" y="140"/>
                    <a:pt x="107" y="143"/>
                  </a:cubicBezTo>
                  <a:cubicBezTo>
                    <a:pt x="155" y="60"/>
                    <a:pt x="24" y="84"/>
                    <a:pt x="84" y="1"/>
                  </a:cubicBezTo>
                  <a:close/>
                  <a:moveTo>
                    <a:pt x="68" y="163"/>
                  </a:moveTo>
                  <a:cubicBezTo>
                    <a:pt x="66" y="168"/>
                    <a:pt x="64" y="173"/>
                    <a:pt x="62" y="179"/>
                  </a:cubicBezTo>
                  <a:lnTo>
                    <a:pt x="62" y="179"/>
                  </a:lnTo>
                  <a:cubicBezTo>
                    <a:pt x="67" y="173"/>
                    <a:pt x="69" y="167"/>
                    <a:pt x="68" y="163"/>
                  </a:cubicBezTo>
                  <a:close/>
                  <a:moveTo>
                    <a:pt x="62" y="179"/>
                  </a:moveTo>
                  <a:cubicBezTo>
                    <a:pt x="54" y="190"/>
                    <a:pt x="41" y="204"/>
                    <a:pt x="36" y="215"/>
                  </a:cubicBezTo>
                  <a:cubicBezTo>
                    <a:pt x="50" y="210"/>
                    <a:pt x="56" y="195"/>
                    <a:pt x="62"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22522;p107">
              <a:extLst>
                <a:ext uri="{FF2B5EF4-FFF2-40B4-BE49-F238E27FC236}">
                  <a16:creationId xmlns:a16="http://schemas.microsoft.com/office/drawing/2014/main" id="{A45295F9-59E9-C762-5375-1FB65E9DA90A}"/>
                </a:ext>
              </a:extLst>
            </p:cNvPr>
            <p:cNvSpPr/>
            <p:nvPr/>
          </p:nvSpPr>
          <p:spPr>
            <a:xfrm>
              <a:off x="5065650" y="2270350"/>
              <a:ext cx="1375" cy="875"/>
            </a:xfrm>
            <a:custGeom>
              <a:avLst/>
              <a:gdLst/>
              <a:ahLst/>
              <a:cxnLst/>
              <a:rect l="l" t="t" r="r" b="b"/>
              <a:pathLst>
                <a:path w="55" h="35" extrusionOk="0">
                  <a:moveTo>
                    <a:pt x="54" y="0"/>
                  </a:moveTo>
                  <a:cubicBezTo>
                    <a:pt x="51" y="3"/>
                    <a:pt x="46" y="4"/>
                    <a:pt x="40" y="4"/>
                  </a:cubicBezTo>
                  <a:cubicBezTo>
                    <a:pt x="34" y="4"/>
                    <a:pt x="27" y="3"/>
                    <a:pt x="21" y="3"/>
                  </a:cubicBezTo>
                  <a:cubicBezTo>
                    <a:pt x="9" y="3"/>
                    <a:pt x="1" y="6"/>
                    <a:pt x="6" y="24"/>
                  </a:cubicBezTo>
                  <a:cubicBezTo>
                    <a:pt x="10" y="31"/>
                    <a:pt x="15" y="34"/>
                    <a:pt x="22" y="34"/>
                  </a:cubicBezTo>
                  <a:cubicBezTo>
                    <a:pt x="36" y="34"/>
                    <a:pt x="54" y="17"/>
                    <a:pt x="5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22523;p107">
              <a:extLst>
                <a:ext uri="{FF2B5EF4-FFF2-40B4-BE49-F238E27FC236}">
                  <a16:creationId xmlns:a16="http://schemas.microsoft.com/office/drawing/2014/main" id="{A4116D97-1B18-0C9F-4104-3BDE5BCA8DCD}"/>
                </a:ext>
              </a:extLst>
            </p:cNvPr>
            <p:cNvSpPr/>
            <p:nvPr/>
          </p:nvSpPr>
          <p:spPr>
            <a:xfrm>
              <a:off x="5070550" y="2268275"/>
              <a:ext cx="925" cy="600"/>
            </a:xfrm>
            <a:custGeom>
              <a:avLst/>
              <a:gdLst/>
              <a:ahLst/>
              <a:cxnLst/>
              <a:rect l="l" t="t" r="r" b="b"/>
              <a:pathLst>
                <a:path w="37" h="24" extrusionOk="0">
                  <a:moveTo>
                    <a:pt x="25" y="0"/>
                  </a:moveTo>
                  <a:lnTo>
                    <a:pt x="1" y="24"/>
                  </a:lnTo>
                  <a:lnTo>
                    <a:pt x="37" y="24"/>
                  </a:lnTo>
                  <a:lnTo>
                    <a:pt x="25"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22524;p107">
              <a:extLst>
                <a:ext uri="{FF2B5EF4-FFF2-40B4-BE49-F238E27FC236}">
                  <a16:creationId xmlns:a16="http://schemas.microsoft.com/office/drawing/2014/main" id="{4DD696F0-55C3-03D5-5629-FA23CCA6F2C1}"/>
                </a:ext>
              </a:extLst>
            </p:cNvPr>
            <p:cNvSpPr/>
            <p:nvPr/>
          </p:nvSpPr>
          <p:spPr>
            <a:xfrm>
              <a:off x="5072650" y="2267075"/>
              <a:ext cx="925" cy="1225"/>
            </a:xfrm>
            <a:custGeom>
              <a:avLst/>
              <a:gdLst/>
              <a:ahLst/>
              <a:cxnLst/>
              <a:rect l="l" t="t" r="r" b="b"/>
              <a:pathLst>
                <a:path w="37" h="49" extrusionOk="0">
                  <a:moveTo>
                    <a:pt x="0" y="1"/>
                  </a:moveTo>
                  <a:lnTo>
                    <a:pt x="0" y="48"/>
                  </a:lnTo>
                  <a:cubicBezTo>
                    <a:pt x="0" y="36"/>
                    <a:pt x="36"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22525;p107">
              <a:extLst>
                <a:ext uri="{FF2B5EF4-FFF2-40B4-BE49-F238E27FC236}">
                  <a16:creationId xmlns:a16="http://schemas.microsoft.com/office/drawing/2014/main" id="{1DB3CEDC-9C0D-D011-5DE2-5119B6E3FC42}"/>
                </a:ext>
              </a:extLst>
            </p:cNvPr>
            <p:cNvSpPr/>
            <p:nvPr/>
          </p:nvSpPr>
          <p:spPr>
            <a:xfrm>
              <a:off x="5075025" y="2264300"/>
              <a:ext cx="1600" cy="1300"/>
            </a:xfrm>
            <a:custGeom>
              <a:avLst/>
              <a:gdLst/>
              <a:ahLst/>
              <a:cxnLst/>
              <a:rect l="l" t="t" r="r" b="b"/>
              <a:pathLst>
                <a:path w="64" h="52" extrusionOk="0">
                  <a:moveTo>
                    <a:pt x="12" y="5"/>
                  </a:moveTo>
                  <a:lnTo>
                    <a:pt x="12" y="5"/>
                  </a:lnTo>
                  <a:cubicBezTo>
                    <a:pt x="8" y="7"/>
                    <a:pt x="4" y="11"/>
                    <a:pt x="1" y="16"/>
                  </a:cubicBezTo>
                  <a:lnTo>
                    <a:pt x="12" y="5"/>
                  </a:lnTo>
                  <a:close/>
                  <a:moveTo>
                    <a:pt x="26" y="0"/>
                  </a:moveTo>
                  <a:cubicBezTo>
                    <a:pt x="22" y="0"/>
                    <a:pt x="17" y="1"/>
                    <a:pt x="13" y="4"/>
                  </a:cubicBezTo>
                  <a:lnTo>
                    <a:pt x="13" y="4"/>
                  </a:lnTo>
                  <a:cubicBezTo>
                    <a:pt x="13" y="4"/>
                    <a:pt x="13" y="4"/>
                    <a:pt x="12" y="4"/>
                  </a:cubicBezTo>
                  <a:lnTo>
                    <a:pt x="12" y="5"/>
                  </a:lnTo>
                  <a:lnTo>
                    <a:pt x="12" y="5"/>
                  </a:lnTo>
                  <a:cubicBezTo>
                    <a:pt x="12" y="5"/>
                    <a:pt x="12" y="5"/>
                    <a:pt x="13" y="4"/>
                  </a:cubicBezTo>
                  <a:lnTo>
                    <a:pt x="13" y="4"/>
                  </a:lnTo>
                  <a:cubicBezTo>
                    <a:pt x="25" y="16"/>
                    <a:pt x="60" y="16"/>
                    <a:pt x="36" y="52"/>
                  </a:cubicBezTo>
                  <a:cubicBezTo>
                    <a:pt x="63" y="43"/>
                    <a:pt x="50"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22526;p107">
              <a:extLst>
                <a:ext uri="{FF2B5EF4-FFF2-40B4-BE49-F238E27FC236}">
                  <a16:creationId xmlns:a16="http://schemas.microsoft.com/office/drawing/2014/main" id="{E7DAF702-A39A-F471-19A4-E4869397D1E5}"/>
                </a:ext>
              </a:extLst>
            </p:cNvPr>
            <p:cNvSpPr/>
            <p:nvPr/>
          </p:nvSpPr>
          <p:spPr>
            <a:xfrm>
              <a:off x="5080075" y="2257550"/>
              <a:ext cx="925" cy="1225"/>
            </a:xfrm>
            <a:custGeom>
              <a:avLst/>
              <a:gdLst/>
              <a:ahLst/>
              <a:cxnLst/>
              <a:rect l="l" t="t" r="r" b="b"/>
              <a:pathLst>
                <a:path w="37" h="49" extrusionOk="0">
                  <a:moveTo>
                    <a:pt x="25" y="1"/>
                  </a:moveTo>
                  <a:cubicBezTo>
                    <a:pt x="13" y="12"/>
                    <a:pt x="1" y="36"/>
                    <a:pt x="13" y="48"/>
                  </a:cubicBez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22527;p107">
              <a:extLst>
                <a:ext uri="{FF2B5EF4-FFF2-40B4-BE49-F238E27FC236}">
                  <a16:creationId xmlns:a16="http://schemas.microsoft.com/office/drawing/2014/main" id="{70E89F64-6C9E-F2AB-6D0F-AB71B90C1901}"/>
                </a:ext>
              </a:extLst>
            </p:cNvPr>
            <p:cNvSpPr/>
            <p:nvPr/>
          </p:nvSpPr>
          <p:spPr>
            <a:xfrm>
              <a:off x="5075925" y="2254100"/>
              <a:ext cx="1500" cy="1100"/>
            </a:xfrm>
            <a:custGeom>
              <a:avLst/>
              <a:gdLst/>
              <a:ahLst/>
              <a:cxnLst/>
              <a:rect l="l" t="t" r="r" b="b"/>
              <a:pathLst>
                <a:path w="60" h="44" extrusionOk="0">
                  <a:moveTo>
                    <a:pt x="44" y="1"/>
                  </a:moveTo>
                  <a:cubicBezTo>
                    <a:pt x="27" y="1"/>
                    <a:pt x="29" y="34"/>
                    <a:pt x="0" y="43"/>
                  </a:cubicBezTo>
                  <a:cubicBezTo>
                    <a:pt x="36" y="31"/>
                    <a:pt x="36" y="31"/>
                    <a:pt x="60" y="8"/>
                  </a:cubicBezTo>
                  <a:cubicBezTo>
                    <a:pt x="53" y="3"/>
                    <a:pt x="48"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22528;p107">
              <a:extLst>
                <a:ext uri="{FF2B5EF4-FFF2-40B4-BE49-F238E27FC236}">
                  <a16:creationId xmlns:a16="http://schemas.microsoft.com/office/drawing/2014/main" id="{ED45D333-416D-9BAB-EF9D-9B724AF6CC8A}"/>
                </a:ext>
              </a:extLst>
            </p:cNvPr>
            <p:cNvSpPr/>
            <p:nvPr/>
          </p:nvSpPr>
          <p:spPr>
            <a:xfrm>
              <a:off x="5081875" y="2257850"/>
              <a:ext cx="1150" cy="1100"/>
            </a:xfrm>
            <a:custGeom>
              <a:avLst/>
              <a:gdLst/>
              <a:ahLst/>
              <a:cxnLst/>
              <a:rect l="l" t="t" r="r" b="b"/>
              <a:pathLst>
                <a:path w="46" h="44" extrusionOk="0">
                  <a:moveTo>
                    <a:pt x="36" y="0"/>
                  </a:moveTo>
                  <a:cubicBezTo>
                    <a:pt x="36" y="24"/>
                    <a:pt x="12" y="36"/>
                    <a:pt x="0" y="36"/>
                  </a:cubicBezTo>
                  <a:cubicBezTo>
                    <a:pt x="6" y="42"/>
                    <a:pt x="11" y="44"/>
                    <a:pt x="17" y="44"/>
                  </a:cubicBezTo>
                  <a:cubicBezTo>
                    <a:pt x="33" y="44"/>
                    <a:pt x="45" y="19"/>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22529;p107">
              <a:extLst>
                <a:ext uri="{FF2B5EF4-FFF2-40B4-BE49-F238E27FC236}">
                  <a16:creationId xmlns:a16="http://schemas.microsoft.com/office/drawing/2014/main" id="{C75DEA9C-27DC-718C-9E69-1F55A9945F8F}"/>
                </a:ext>
              </a:extLst>
            </p:cNvPr>
            <p:cNvSpPr/>
            <p:nvPr/>
          </p:nvSpPr>
          <p:spPr>
            <a:xfrm>
              <a:off x="5083075" y="2253675"/>
              <a:ext cx="3275" cy="4800"/>
            </a:xfrm>
            <a:custGeom>
              <a:avLst/>
              <a:gdLst/>
              <a:ahLst/>
              <a:cxnLst/>
              <a:rect l="l" t="t" r="r" b="b"/>
              <a:pathLst>
                <a:path w="131" h="192" extrusionOk="0">
                  <a:moveTo>
                    <a:pt x="71" y="1"/>
                  </a:moveTo>
                  <a:cubicBezTo>
                    <a:pt x="42" y="40"/>
                    <a:pt x="61" y="105"/>
                    <a:pt x="28" y="105"/>
                  </a:cubicBezTo>
                  <a:cubicBezTo>
                    <a:pt x="21" y="105"/>
                    <a:pt x="12" y="102"/>
                    <a:pt x="0" y="96"/>
                  </a:cubicBezTo>
                  <a:lnTo>
                    <a:pt x="0" y="96"/>
                  </a:lnTo>
                  <a:lnTo>
                    <a:pt x="24" y="191"/>
                  </a:lnTo>
                  <a:cubicBezTo>
                    <a:pt x="60" y="167"/>
                    <a:pt x="12" y="132"/>
                    <a:pt x="36" y="108"/>
                  </a:cubicBezTo>
                  <a:lnTo>
                    <a:pt x="36" y="108"/>
                  </a:lnTo>
                  <a:cubicBezTo>
                    <a:pt x="60" y="120"/>
                    <a:pt x="48" y="132"/>
                    <a:pt x="71" y="132"/>
                  </a:cubicBezTo>
                  <a:cubicBezTo>
                    <a:pt x="107" y="132"/>
                    <a:pt x="131" y="108"/>
                    <a:pt x="131" y="72"/>
                  </a:cubicBezTo>
                  <a:cubicBezTo>
                    <a:pt x="119" y="60"/>
                    <a:pt x="71" y="36"/>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22530;p107">
              <a:extLst>
                <a:ext uri="{FF2B5EF4-FFF2-40B4-BE49-F238E27FC236}">
                  <a16:creationId xmlns:a16="http://schemas.microsoft.com/office/drawing/2014/main" id="{41B744CC-106E-F041-34E9-CEBD04059229}"/>
                </a:ext>
              </a:extLst>
            </p:cNvPr>
            <p:cNvSpPr/>
            <p:nvPr/>
          </p:nvSpPr>
          <p:spPr>
            <a:xfrm>
              <a:off x="5079500" y="2253725"/>
              <a:ext cx="900" cy="1475"/>
            </a:xfrm>
            <a:custGeom>
              <a:avLst/>
              <a:gdLst/>
              <a:ahLst/>
              <a:cxnLst/>
              <a:rect l="l" t="t" r="r" b="b"/>
              <a:pathLst>
                <a:path w="36" h="59" extrusionOk="0">
                  <a:moveTo>
                    <a:pt x="20" y="1"/>
                  </a:moveTo>
                  <a:cubicBezTo>
                    <a:pt x="4" y="1"/>
                    <a:pt x="10" y="49"/>
                    <a:pt x="0" y="58"/>
                  </a:cubicBezTo>
                  <a:lnTo>
                    <a:pt x="36" y="58"/>
                  </a:lnTo>
                  <a:cubicBezTo>
                    <a:pt x="12" y="46"/>
                    <a:pt x="36" y="23"/>
                    <a:pt x="36" y="11"/>
                  </a:cubicBezTo>
                  <a:cubicBezTo>
                    <a:pt x="29" y="4"/>
                    <a:pt x="24"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22531;p107">
              <a:extLst>
                <a:ext uri="{FF2B5EF4-FFF2-40B4-BE49-F238E27FC236}">
                  <a16:creationId xmlns:a16="http://schemas.microsoft.com/office/drawing/2014/main" id="{15FFF685-308E-ED48-17B9-F72775C544D4}"/>
                </a:ext>
              </a:extLst>
            </p:cNvPr>
            <p:cNvSpPr/>
            <p:nvPr/>
          </p:nvSpPr>
          <p:spPr>
            <a:xfrm>
              <a:off x="5089325" y="2249800"/>
              <a:ext cx="1200" cy="1225"/>
            </a:xfrm>
            <a:custGeom>
              <a:avLst/>
              <a:gdLst/>
              <a:ahLst/>
              <a:cxnLst/>
              <a:rect l="l" t="t" r="r" b="b"/>
              <a:pathLst>
                <a:path w="48" h="49" extrusionOk="0">
                  <a:moveTo>
                    <a:pt x="48" y="1"/>
                  </a:moveTo>
                  <a:lnTo>
                    <a:pt x="24" y="13"/>
                  </a:lnTo>
                  <a:lnTo>
                    <a:pt x="0" y="49"/>
                  </a:lnTo>
                  <a:cubicBezTo>
                    <a:pt x="24" y="37"/>
                    <a:pt x="36" y="25"/>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22532;p107">
              <a:extLst>
                <a:ext uri="{FF2B5EF4-FFF2-40B4-BE49-F238E27FC236}">
                  <a16:creationId xmlns:a16="http://schemas.microsoft.com/office/drawing/2014/main" id="{5876BDF9-94DE-1EFB-DE60-79348C8D4D3F}"/>
                </a:ext>
              </a:extLst>
            </p:cNvPr>
            <p:cNvSpPr/>
            <p:nvPr/>
          </p:nvSpPr>
          <p:spPr>
            <a:xfrm>
              <a:off x="5090500" y="2249800"/>
              <a:ext cx="925" cy="1525"/>
            </a:xfrm>
            <a:custGeom>
              <a:avLst/>
              <a:gdLst/>
              <a:ahLst/>
              <a:cxnLst/>
              <a:rect l="l" t="t" r="r" b="b"/>
              <a:pathLst>
                <a:path w="37" h="61" extrusionOk="0">
                  <a:moveTo>
                    <a:pt x="36" y="1"/>
                  </a:moveTo>
                  <a:lnTo>
                    <a:pt x="1" y="49"/>
                  </a:lnTo>
                  <a:lnTo>
                    <a:pt x="13" y="60"/>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22533;p107">
              <a:extLst>
                <a:ext uri="{FF2B5EF4-FFF2-40B4-BE49-F238E27FC236}">
                  <a16:creationId xmlns:a16="http://schemas.microsoft.com/office/drawing/2014/main" id="{6BD0A029-E05D-C058-B084-203901D1B190}"/>
                </a:ext>
              </a:extLst>
            </p:cNvPr>
            <p:cNvSpPr/>
            <p:nvPr/>
          </p:nvSpPr>
          <p:spPr>
            <a:xfrm>
              <a:off x="5091400" y="2250400"/>
              <a:ext cx="625" cy="925"/>
            </a:xfrm>
            <a:custGeom>
              <a:avLst/>
              <a:gdLst/>
              <a:ahLst/>
              <a:cxnLst/>
              <a:rect l="l" t="t" r="r" b="b"/>
              <a:pathLst>
                <a:path w="25" h="37" extrusionOk="0">
                  <a:moveTo>
                    <a:pt x="24" y="1"/>
                  </a:moveTo>
                  <a:lnTo>
                    <a:pt x="24" y="1"/>
                  </a:lnTo>
                  <a:lnTo>
                    <a:pt x="0" y="3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22534;p107">
              <a:extLst>
                <a:ext uri="{FF2B5EF4-FFF2-40B4-BE49-F238E27FC236}">
                  <a16:creationId xmlns:a16="http://schemas.microsoft.com/office/drawing/2014/main" id="{B7042E4F-75C6-5740-0387-502EC48B5B66}"/>
                </a:ext>
              </a:extLst>
            </p:cNvPr>
            <p:cNvSpPr/>
            <p:nvPr/>
          </p:nvSpPr>
          <p:spPr>
            <a:xfrm>
              <a:off x="5093175" y="2248325"/>
              <a:ext cx="1825" cy="925"/>
            </a:xfrm>
            <a:custGeom>
              <a:avLst/>
              <a:gdLst/>
              <a:ahLst/>
              <a:cxnLst/>
              <a:rect l="l" t="t" r="r" b="b"/>
              <a:pathLst>
                <a:path w="73" h="37" extrusionOk="0">
                  <a:moveTo>
                    <a:pt x="48" y="0"/>
                  </a:moveTo>
                  <a:cubicBezTo>
                    <a:pt x="37" y="12"/>
                    <a:pt x="1" y="12"/>
                    <a:pt x="13" y="36"/>
                  </a:cubicBezTo>
                  <a:cubicBezTo>
                    <a:pt x="22" y="27"/>
                    <a:pt x="40" y="9"/>
                    <a:pt x="59" y="9"/>
                  </a:cubicBezTo>
                  <a:cubicBezTo>
                    <a:pt x="63" y="9"/>
                    <a:pt x="68" y="10"/>
                    <a:pt x="72" y="12"/>
                  </a:cubicBezTo>
                  <a:lnTo>
                    <a:pt x="48"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22535;p107">
              <a:extLst>
                <a:ext uri="{FF2B5EF4-FFF2-40B4-BE49-F238E27FC236}">
                  <a16:creationId xmlns:a16="http://schemas.microsoft.com/office/drawing/2014/main" id="{F6DE4B9E-5FE2-6A62-4C5A-35E9699842D7}"/>
                </a:ext>
              </a:extLst>
            </p:cNvPr>
            <p:cNvSpPr/>
            <p:nvPr/>
          </p:nvSpPr>
          <p:spPr>
            <a:xfrm>
              <a:off x="5095275" y="2229275"/>
              <a:ext cx="600" cy="1225"/>
            </a:xfrm>
            <a:custGeom>
              <a:avLst/>
              <a:gdLst/>
              <a:ahLst/>
              <a:cxnLst/>
              <a:rect l="l" t="t" r="r" b="b"/>
              <a:pathLst>
                <a:path w="24" h="49" extrusionOk="0">
                  <a:moveTo>
                    <a:pt x="24" y="0"/>
                  </a:moveTo>
                  <a:cubicBezTo>
                    <a:pt x="12" y="0"/>
                    <a:pt x="12" y="12"/>
                    <a:pt x="0" y="12"/>
                  </a:cubicBezTo>
                  <a:cubicBezTo>
                    <a:pt x="0" y="24"/>
                    <a:pt x="12" y="36"/>
                    <a:pt x="24" y="48"/>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22536;p107">
              <a:extLst>
                <a:ext uri="{FF2B5EF4-FFF2-40B4-BE49-F238E27FC236}">
                  <a16:creationId xmlns:a16="http://schemas.microsoft.com/office/drawing/2014/main" id="{02ED38A5-FAB7-A578-E74C-4E71378E68AA}"/>
                </a:ext>
              </a:extLst>
            </p:cNvPr>
            <p:cNvSpPr/>
            <p:nvPr/>
          </p:nvSpPr>
          <p:spPr>
            <a:xfrm>
              <a:off x="5096450" y="2228075"/>
              <a:ext cx="1825" cy="2425"/>
            </a:xfrm>
            <a:custGeom>
              <a:avLst/>
              <a:gdLst/>
              <a:ahLst/>
              <a:cxnLst/>
              <a:rect l="l" t="t" r="r" b="b"/>
              <a:pathLst>
                <a:path w="73" h="97" extrusionOk="0">
                  <a:moveTo>
                    <a:pt x="72" y="1"/>
                  </a:moveTo>
                  <a:lnTo>
                    <a:pt x="72" y="1"/>
                  </a:lnTo>
                  <a:cubicBezTo>
                    <a:pt x="25" y="25"/>
                    <a:pt x="37" y="60"/>
                    <a:pt x="1" y="96"/>
                  </a:cubicBezTo>
                  <a:cubicBezTo>
                    <a:pt x="25" y="96"/>
                    <a:pt x="25" y="48"/>
                    <a:pt x="60" y="48"/>
                  </a:cubicBezTo>
                  <a:lnTo>
                    <a:pt x="60" y="72"/>
                  </a:lnTo>
                  <a:lnTo>
                    <a:pt x="7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22537;p107">
              <a:extLst>
                <a:ext uri="{FF2B5EF4-FFF2-40B4-BE49-F238E27FC236}">
                  <a16:creationId xmlns:a16="http://schemas.microsoft.com/office/drawing/2014/main" id="{BE303BEA-6B6E-8896-97BD-6916E1FB08B0}"/>
                </a:ext>
              </a:extLst>
            </p:cNvPr>
            <p:cNvSpPr/>
            <p:nvPr/>
          </p:nvSpPr>
          <p:spPr>
            <a:xfrm>
              <a:off x="5119375" y="2216725"/>
              <a:ext cx="3300" cy="3350"/>
            </a:xfrm>
            <a:custGeom>
              <a:avLst/>
              <a:gdLst/>
              <a:ahLst/>
              <a:cxnLst/>
              <a:rect l="l" t="t" r="r" b="b"/>
              <a:pathLst>
                <a:path w="132" h="134" extrusionOk="0">
                  <a:moveTo>
                    <a:pt x="122" y="0"/>
                  </a:moveTo>
                  <a:cubicBezTo>
                    <a:pt x="122" y="0"/>
                    <a:pt x="121" y="1"/>
                    <a:pt x="120" y="2"/>
                  </a:cubicBezTo>
                  <a:lnTo>
                    <a:pt x="72" y="50"/>
                  </a:lnTo>
                  <a:lnTo>
                    <a:pt x="72" y="26"/>
                  </a:lnTo>
                  <a:cubicBezTo>
                    <a:pt x="24" y="26"/>
                    <a:pt x="60" y="74"/>
                    <a:pt x="13" y="74"/>
                  </a:cubicBezTo>
                  <a:cubicBezTo>
                    <a:pt x="13" y="110"/>
                    <a:pt x="24" y="98"/>
                    <a:pt x="1" y="133"/>
                  </a:cubicBezTo>
                  <a:cubicBezTo>
                    <a:pt x="36" y="98"/>
                    <a:pt x="84" y="86"/>
                    <a:pt x="132" y="50"/>
                  </a:cubicBezTo>
                  <a:cubicBezTo>
                    <a:pt x="110" y="39"/>
                    <a:pt x="127" y="0"/>
                    <a:pt x="1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22538;p107">
              <a:extLst>
                <a:ext uri="{FF2B5EF4-FFF2-40B4-BE49-F238E27FC236}">
                  <a16:creationId xmlns:a16="http://schemas.microsoft.com/office/drawing/2014/main" id="{B78FCD34-69F3-9FB9-CD75-5B49CED1B41F}"/>
                </a:ext>
              </a:extLst>
            </p:cNvPr>
            <p:cNvSpPr/>
            <p:nvPr/>
          </p:nvSpPr>
          <p:spPr>
            <a:xfrm>
              <a:off x="5181000" y="2206350"/>
              <a:ext cx="1350" cy="925"/>
            </a:xfrm>
            <a:custGeom>
              <a:avLst/>
              <a:gdLst/>
              <a:ahLst/>
              <a:cxnLst/>
              <a:rect l="l" t="t" r="r" b="b"/>
              <a:pathLst>
                <a:path w="54" h="37" extrusionOk="0">
                  <a:moveTo>
                    <a:pt x="12" y="1"/>
                  </a:moveTo>
                  <a:cubicBezTo>
                    <a:pt x="10" y="1"/>
                    <a:pt x="10" y="1"/>
                    <a:pt x="11" y="2"/>
                  </a:cubicBezTo>
                  <a:lnTo>
                    <a:pt x="11" y="2"/>
                  </a:lnTo>
                  <a:cubicBezTo>
                    <a:pt x="11" y="1"/>
                    <a:pt x="12" y="1"/>
                    <a:pt x="12" y="1"/>
                  </a:cubicBezTo>
                  <a:close/>
                  <a:moveTo>
                    <a:pt x="11" y="2"/>
                  </a:moveTo>
                  <a:cubicBezTo>
                    <a:pt x="1" y="13"/>
                    <a:pt x="12" y="25"/>
                    <a:pt x="24" y="36"/>
                  </a:cubicBezTo>
                  <a:cubicBezTo>
                    <a:pt x="54" y="16"/>
                    <a:pt x="17" y="5"/>
                    <a:pt x="1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739" name="Tekstiruutu 738">
            <a:extLst>
              <a:ext uri="{FF2B5EF4-FFF2-40B4-BE49-F238E27FC236}">
                <a16:creationId xmlns:a16="http://schemas.microsoft.com/office/drawing/2014/main" id="{3E5ADA58-46B2-2D0B-D9E5-E41A9C24B55F}"/>
              </a:ext>
            </a:extLst>
          </p:cNvPr>
          <p:cNvSpPr txBox="1"/>
          <p:nvPr/>
        </p:nvSpPr>
        <p:spPr>
          <a:xfrm>
            <a:off x="8501242" y="2529255"/>
            <a:ext cx="3717951" cy="1077218"/>
          </a:xfrm>
          <a:prstGeom prst="rect">
            <a:avLst/>
          </a:prstGeom>
          <a:noFill/>
        </p:spPr>
        <p:txBody>
          <a:bodyPr wrap="square">
            <a:spAutoFit/>
          </a:bodyPr>
          <a:lstStyle/>
          <a:p>
            <a:pPr algn="ctr" defTabSz="1219170">
              <a:buClr>
                <a:srgbClr val="000000"/>
              </a:buClr>
              <a:defRPr/>
            </a:pPr>
            <a:r>
              <a:rPr lang="sv-FI" sz="3200" b="0" i="0" u="none" strike="noStrike" cap="none" spc="0" baseline="0">
                <a:solidFill>
                  <a:srgbClr val="FFFFFF"/>
                </a:solidFill>
                <a:effectLst/>
                <a:uFill>
                  <a:solidFill>
                    <a:prstClr val="black">
                      <a:alpha val="0"/>
                    </a:prstClr>
                  </a:solidFill>
                </a:uFill>
                <a:latin typeface="Dreaming Outloud Pro"/>
                <a:ea typeface="Dreaming Outloud Pro"/>
                <a:cs typeface="Dreaming Outloud Pro"/>
              </a:rPr>
              <a:t>1.  Välj rätt förstahandssläckare </a:t>
            </a:r>
          </a:p>
        </p:txBody>
      </p:sp>
      <p:grpSp>
        <p:nvGrpSpPr>
          <p:cNvPr id="76" name="Ryhmä 75">
            <a:extLst>
              <a:ext uri="{FF2B5EF4-FFF2-40B4-BE49-F238E27FC236}">
                <a16:creationId xmlns:a16="http://schemas.microsoft.com/office/drawing/2014/main" id="{EFB83552-64EC-AA6F-0AF4-6C71B2F8936A}"/>
              </a:ext>
            </a:extLst>
          </p:cNvPr>
          <p:cNvGrpSpPr/>
          <p:nvPr/>
        </p:nvGrpSpPr>
        <p:grpSpPr>
          <a:xfrm>
            <a:off x="274321" y="-1748308"/>
            <a:ext cx="9284839" cy="1532678"/>
            <a:chOff x="152400" y="-1142342"/>
            <a:chExt cx="6963629" cy="1149509"/>
          </a:xfrm>
        </p:grpSpPr>
        <p:sp>
          <p:nvSpPr>
            <p:cNvPr id="75" name="Suorakulmio 74">
              <a:extLst>
                <a:ext uri="{FF2B5EF4-FFF2-40B4-BE49-F238E27FC236}">
                  <a16:creationId xmlns:a16="http://schemas.microsoft.com/office/drawing/2014/main" id="{33A1F214-8595-3CA8-0AD1-9FECDDB7443D}"/>
                </a:ext>
              </a:extLst>
            </p:cNvPr>
            <p:cNvSpPr/>
            <p:nvPr/>
          </p:nvSpPr>
          <p:spPr>
            <a:xfrm>
              <a:off x="152400" y="-1082040"/>
              <a:ext cx="6256020" cy="1082040"/>
            </a:xfrm>
            <a:prstGeom prst="rect">
              <a:avLst/>
            </a:prstGeom>
            <a:solidFill>
              <a:schemeClr val="tx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37" name="Tekstiruutu 736">
              <a:extLst>
                <a:ext uri="{FF2B5EF4-FFF2-40B4-BE49-F238E27FC236}">
                  <a16:creationId xmlns:a16="http://schemas.microsoft.com/office/drawing/2014/main" id="{EFBD90A0-4484-179F-9879-B34D5541BD2D}"/>
                </a:ext>
              </a:extLst>
            </p:cNvPr>
            <p:cNvSpPr txBox="1"/>
            <p:nvPr/>
          </p:nvSpPr>
          <p:spPr>
            <a:xfrm>
              <a:off x="6354006" y="-334804"/>
              <a:ext cx="138548" cy="284742"/>
            </a:xfrm>
            <a:prstGeom prst="rect">
              <a:avLst/>
            </a:prstGeom>
            <a:noFill/>
          </p:spPr>
          <p:txBody>
            <a:bodyPr wrap="none" rtlCol="0">
              <a:spAutoFit/>
            </a:bodyPr>
            <a:lstStyle/>
            <a:p>
              <a:pPr defTabSz="1219170">
                <a:buClr>
                  <a:srgbClr val="000000"/>
                </a:buClr>
              </a:pPr>
              <a:endParaRPr lang="fi-FI" sz="1867" kern="0">
                <a:solidFill>
                  <a:srgbClr val="000000"/>
                </a:solidFill>
                <a:latin typeface="Arial"/>
                <a:cs typeface="Arial"/>
                <a:sym typeface="Arial"/>
              </a:endParaRPr>
            </a:p>
          </p:txBody>
        </p:sp>
        <p:sp>
          <p:nvSpPr>
            <p:cNvPr id="70" name="Google Shape;1586;p48">
              <a:extLst>
                <a:ext uri="{FF2B5EF4-FFF2-40B4-BE49-F238E27FC236}">
                  <a16:creationId xmlns:a16="http://schemas.microsoft.com/office/drawing/2014/main" id="{A7EC9E7D-3885-6767-00AD-869296B2CDCB}"/>
                </a:ext>
              </a:extLst>
            </p:cNvPr>
            <p:cNvSpPr txBox="1"/>
            <p:nvPr/>
          </p:nvSpPr>
          <p:spPr>
            <a:xfrm>
              <a:off x="1327180" y="-787555"/>
              <a:ext cx="5788849"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1. Du kan välja rätt förstahandssläckare.</a:t>
              </a:r>
            </a:p>
          </p:txBody>
        </p:sp>
        <p:sp>
          <p:nvSpPr>
            <p:cNvPr id="71" name="Suorakulmio: Pyöristetyt kulmat 70">
              <a:extLst>
                <a:ext uri="{FF2B5EF4-FFF2-40B4-BE49-F238E27FC236}">
                  <a16:creationId xmlns:a16="http://schemas.microsoft.com/office/drawing/2014/main" id="{15675733-6F8F-5586-5E01-1BCD641D381E}"/>
                </a:ext>
              </a:extLst>
            </p:cNvPr>
            <p:cNvSpPr/>
            <p:nvPr/>
          </p:nvSpPr>
          <p:spPr>
            <a:xfrm>
              <a:off x="403561" y="-934376"/>
              <a:ext cx="832179" cy="773786"/>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2" name="Freeform 12">
              <a:extLst>
                <a:ext uri="{FF2B5EF4-FFF2-40B4-BE49-F238E27FC236}">
                  <a16:creationId xmlns:a16="http://schemas.microsoft.com/office/drawing/2014/main" id="{7AB268DD-88A9-57AC-A894-B9691E7B054C}"/>
                </a:ext>
              </a:extLst>
            </p:cNvPr>
            <p:cNvSpPr/>
            <p:nvPr/>
          </p:nvSpPr>
          <p:spPr>
            <a:xfrm>
              <a:off x="449281" y="-974517"/>
              <a:ext cx="832179" cy="764706"/>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11">
                <a:extLst>
                  <a:ext uri="{96DAC541-7B7A-43D3-8B79-37D633B846F1}">
                    <asvg:svgBlip xmlns:asvg="http://schemas.microsoft.com/office/drawing/2016/SVG/main" r:embed="rId12"/>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73" name="Google Shape;1586;p48">
              <a:extLst>
                <a:ext uri="{FF2B5EF4-FFF2-40B4-BE49-F238E27FC236}">
                  <a16:creationId xmlns:a16="http://schemas.microsoft.com/office/drawing/2014/main" id="{9FE8CCEB-2192-E0BB-17BB-C651B2142D11}"/>
                </a:ext>
              </a:extLst>
            </p:cNvPr>
            <p:cNvSpPr txBox="1"/>
            <p:nvPr/>
          </p:nvSpPr>
          <p:spPr>
            <a:xfrm>
              <a:off x="1372900" y="-1142342"/>
              <a:ext cx="4114332"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1" i="0" u="none" strike="noStrike" cap="none" spc="0" baseline="0">
                  <a:solidFill>
                    <a:srgbClr val="FFFFFF"/>
                  </a:solidFill>
                  <a:effectLst/>
                  <a:uFill>
                    <a:solidFill>
                      <a:prstClr val="black">
                        <a:alpha val="0"/>
                      </a:prstClr>
                    </a:solidFill>
                  </a:uFill>
                  <a:latin typeface="Reenie Beanie"/>
                  <a:ea typeface="Reenie Beanie"/>
                  <a:cs typeface="Reenie Beanie"/>
                </a:rPr>
                <a:t>Kunskapsmål uppnått:</a:t>
              </a:r>
            </a:p>
          </p:txBody>
        </p:sp>
      </p:grpSp>
    </p:spTree>
    <p:extLst>
      <p:ext uri="{BB962C8B-B14F-4D97-AF65-F5344CB8AC3E}">
        <p14:creationId xmlns:p14="http://schemas.microsoft.com/office/powerpoint/2010/main" val="324263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nodeType="clickPar">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nodeType="clickPar">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childTnLst>
                    </p:cTn>
                  </p:par>
                  <p:par>
                    <p:cTn id="78" fill="hold" nodeType="clickPar">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1.38889E-06 -1.23457E-07 L 0.01545 0.55617" pathEditMode="relative" rAng="0" ptsTypes="AA">
                                      <p:cBhvr>
                                        <p:cTn id="81" dur="2000" fill="hold"/>
                                        <p:tgtEl>
                                          <p:spTgt spid="76"/>
                                        </p:tgtEl>
                                        <p:attrNameLst>
                                          <p:attrName>ppt_x</p:attrName>
                                          <p:attrName>ppt_y</p:attrName>
                                        </p:attrNameLst>
                                      </p:cBhvr>
                                      <p:rCtr x="764" y="27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1586;p48">
            <a:extLst>
              <a:ext uri="{FF2B5EF4-FFF2-40B4-BE49-F238E27FC236}">
                <a16:creationId xmlns:a16="http://schemas.microsoft.com/office/drawing/2014/main" id="{EFE5EDF4-90C1-1D69-E852-DE7344EB657B}"/>
              </a:ext>
            </a:extLst>
          </p:cNvPr>
          <p:cNvSpPr txBox="1"/>
          <p:nvPr/>
        </p:nvSpPr>
        <p:spPr>
          <a:xfrm>
            <a:off x="5919316" y="2848196"/>
            <a:ext cx="54857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…välja rätt förstahandssläckare.</a:t>
            </a:r>
          </a:p>
        </p:txBody>
      </p:sp>
      <p:sp>
        <p:nvSpPr>
          <p:cNvPr id="3" name="Google Shape;1588;p48">
            <a:extLst>
              <a:ext uri="{FF2B5EF4-FFF2-40B4-BE49-F238E27FC236}">
                <a16:creationId xmlns:a16="http://schemas.microsoft.com/office/drawing/2014/main" id="{D11DBED5-8C8F-8655-AA19-B2072C16385F}"/>
              </a:ext>
            </a:extLst>
          </p:cNvPr>
          <p:cNvSpPr txBox="1"/>
          <p:nvPr/>
        </p:nvSpPr>
        <p:spPr>
          <a:xfrm>
            <a:off x="4387111" y="2733573"/>
            <a:ext cx="1532205" cy="82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sv-FI" sz="8800" b="1" i="0" u="none" strike="noStrike" cap="none" spc="0" baseline="0">
                <a:solidFill>
                  <a:srgbClr val="FFFFFF"/>
                </a:solidFill>
                <a:effectLst/>
                <a:uFill>
                  <a:solidFill>
                    <a:prstClr val="black">
                      <a:alpha val="0"/>
                    </a:prstClr>
                  </a:solidFill>
                </a:uFill>
                <a:latin typeface="Reenie Beanie"/>
                <a:ea typeface="Reenie Beanie"/>
                <a:cs typeface="Reenie Beanie"/>
              </a:rPr>
              <a:t>01</a:t>
            </a:r>
            <a:endParaRPr lang="en" sz="10666" kern="0">
              <a:solidFill>
                <a:srgbClr val="FFFFFF"/>
              </a:solidFill>
            </a:endParaRPr>
          </a:p>
        </p:txBody>
      </p:sp>
      <p:sp>
        <p:nvSpPr>
          <p:cNvPr id="4" name="Google Shape;1589;p48">
            <a:extLst>
              <a:ext uri="{FF2B5EF4-FFF2-40B4-BE49-F238E27FC236}">
                <a16:creationId xmlns:a16="http://schemas.microsoft.com/office/drawing/2014/main" id="{EB93170B-DDFB-84F2-3DD7-5BFCA78D6F28}"/>
              </a:ext>
            </a:extLst>
          </p:cNvPr>
          <p:cNvSpPr txBox="1"/>
          <p:nvPr/>
        </p:nvSpPr>
        <p:spPr>
          <a:xfrm>
            <a:off x="5919316" y="4254478"/>
            <a:ext cx="6186963"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...berätta hur man räddar sig ur olika brandsituationer.</a:t>
            </a:r>
          </a:p>
        </p:txBody>
      </p:sp>
      <p:sp>
        <p:nvSpPr>
          <p:cNvPr id="5" name="Google Shape;1591;p48">
            <a:extLst>
              <a:ext uri="{FF2B5EF4-FFF2-40B4-BE49-F238E27FC236}">
                <a16:creationId xmlns:a16="http://schemas.microsoft.com/office/drawing/2014/main" id="{AD2A14D1-B414-289F-1C4A-F75D4FED2604}"/>
              </a:ext>
            </a:extLst>
          </p:cNvPr>
          <p:cNvSpPr txBox="1"/>
          <p:nvPr/>
        </p:nvSpPr>
        <p:spPr>
          <a:xfrm>
            <a:off x="4396486" y="4313019"/>
            <a:ext cx="1720837" cy="82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ct val="0"/>
              </a:spcBef>
              <a:spcAft>
                <a:spcPct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sv-FI" sz="8800" b="1" i="0" u="none" strike="noStrike" cap="none" spc="0" baseline="0">
                <a:solidFill>
                  <a:srgbClr val="FFFFFF"/>
                </a:solidFill>
                <a:effectLst/>
                <a:uFill>
                  <a:solidFill>
                    <a:prstClr val="black">
                      <a:alpha val="0"/>
                    </a:prstClr>
                  </a:solidFill>
                </a:uFill>
                <a:latin typeface="Reenie Beanie"/>
                <a:ea typeface="Reenie Beanie"/>
                <a:cs typeface="Reenie Beanie"/>
              </a:rPr>
              <a:t>02</a:t>
            </a:r>
            <a:endParaRPr lang="en" sz="10666" kern="0">
              <a:solidFill>
                <a:srgbClr val="FFFFFF"/>
              </a:solidFill>
            </a:endParaRPr>
          </a:p>
        </p:txBody>
      </p:sp>
      <p:sp>
        <p:nvSpPr>
          <p:cNvPr id="10" name="Tekstiruutu 9">
            <a:extLst>
              <a:ext uri="{FF2B5EF4-FFF2-40B4-BE49-F238E27FC236}">
                <a16:creationId xmlns:a16="http://schemas.microsoft.com/office/drawing/2014/main" id="{418A9ADD-5A44-7A38-01EE-A10237AC08EB}"/>
              </a:ext>
            </a:extLst>
          </p:cNvPr>
          <p:cNvSpPr txBox="1"/>
          <p:nvPr/>
        </p:nvSpPr>
        <p:spPr>
          <a:xfrm>
            <a:off x="4210107" y="1613041"/>
            <a:ext cx="7638673" cy="707886"/>
          </a:xfrm>
          <a:prstGeom prst="rect">
            <a:avLst/>
          </a:prstGeom>
          <a:noFill/>
        </p:spPr>
        <p:txBody>
          <a:bodyPr wrap="square" rtlCol="0">
            <a:spAutoFit/>
          </a:bodyPr>
          <a:lstStyle/>
          <a:p>
            <a:pPr algn="ctr" defTabSz="1219170">
              <a:buClr>
                <a:srgbClr val="000000"/>
              </a:buClr>
            </a:pPr>
            <a:r>
              <a:rPr lang="sv-FI" sz="40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Efter lektionen kommer du att kunna…</a:t>
            </a:r>
          </a:p>
        </p:txBody>
      </p:sp>
      <p:grpSp>
        <p:nvGrpSpPr>
          <p:cNvPr id="11" name="Google Shape;12774;p78">
            <a:extLst>
              <a:ext uri="{FF2B5EF4-FFF2-40B4-BE49-F238E27FC236}">
                <a16:creationId xmlns:a16="http://schemas.microsoft.com/office/drawing/2014/main" id="{135B1037-9226-81F5-BA86-8FFAFA3893DD}"/>
              </a:ext>
            </a:extLst>
          </p:cNvPr>
          <p:cNvGrpSpPr/>
          <p:nvPr/>
        </p:nvGrpSpPr>
        <p:grpSpPr>
          <a:xfrm>
            <a:off x="705173" y="2189884"/>
            <a:ext cx="2549516" cy="2865113"/>
            <a:chOff x="6081400" y="2231025"/>
            <a:chExt cx="481925" cy="564700"/>
          </a:xfrm>
        </p:grpSpPr>
        <p:sp>
          <p:nvSpPr>
            <p:cNvPr id="12" name="Google Shape;12775;p78">
              <a:extLst>
                <a:ext uri="{FF2B5EF4-FFF2-40B4-BE49-F238E27FC236}">
                  <a16:creationId xmlns:a16="http://schemas.microsoft.com/office/drawing/2014/main" id="{3438D07C-51BA-4A7B-04B6-6785132C90B5}"/>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2776;p78">
              <a:extLst>
                <a:ext uri="{FF2B5EF4-FFF2-40B4-BE49-F238E27FC236}">
                  <a16:creationId xmlns:a16="http://schemas.microsoft.com/office/drawing/2014/main" id="{640FB88F-CFD4-28D9-1733-76CECD640398}"/>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2777;p78">
              <a:extLst>
                <a:ext uri="{FF2B5EF4-FFF2-40B4-BE49-F238E27FC236}">
                  <a16:creationId xmlns:a16="http://schemas.microsoft.com/office/drawing/2014/main" id="{37456B91-DD52-5347-841E-D8D95DBF790B}"/>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2778;p78">
              <a:extLst>
                <a:ext uri="{FF2B5EF4-FFF2-40B4-BE49-F238E27FC236}">
                  <a16:creationId xmlns:a16="http://schemas.microsoft.com/office/drawing/2014/main" id="{E43457F0-2EBC-4FC3-458D-7E266CC487EA}"/>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2779;p78">
              <a:extLst>
                <a:ext uri="{FF2B5EF4-FFF2-40B4-BE49-F238E27FC236}">
                  <a16:creationId xmlns:a16="http://schemas.microsoft.com/office/drawing/2014/main" id="{780F5EE1-D1BF-F09E-6CE3-56ACDA43DC1E}"/>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2780;p78">
              <a:extLst>
                <a:ext uri="{FF2B5EF4-FFF2-40B4-BE49-F238E27FC236}">
                  <a16:creationId xmlns:a16="http://schemas.microsoft.com/office/drawing/2014/main" id="{7991F244-D43A-35AE-95CE-BAE089F779C8}"/>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2781;p78">
              <a:extLst>
                <a:ext uri="{FF2B5EF4-FFF2-40B4-BE49-F238E27FC236}">
                  <a16:creationId xmlns:a16="http://schemas.microsoft.com/office/drawing/2014/main" id="{E0E93DB0-1A29-863A-9B73-D33FEFB744BD}"/>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2782;p78">
              <a:extLst>
                <a:ext uri="{FF2B5EF4-FFF2-40B4-BE49-F238E27FC236}">
                  <a16:creationId xmlns:a16="http://schemas.microsoft.com/office/drawing/2014/main" id="{72E40570-E25F-6436-FC94-7DF5D1EF5BC1}"/>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2783;p78">
              <a:extLst>
                <a:ext uri="{FF2B5EF4-FFF2-40B4-BE49-F238E27FC236}">
                  <a16:creationId xmlns:a16="http://schemas.microsoft.com/office/drawing/2014/main" id="{977EE086-669C-79D0-F237-B31AB2F6D4F1}"/>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2784;p78">
              <a:extLst>
                <a:ext uri="{FF2B5EF4-FFF2-40B4-BE49-F238E27FC236}">
                  <a16:creationId xmlns:a16="http://schemas.microsoft.com/office/drawing/2014/main" id="{53B4AD14-938A-8A44-4457-E34C0A986DEC}"/>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2785;p78">
              <a:extLst>
                <a:ext uri="{FF2B5EF4-FFF2-40B4-BE49-F238E27FC236}">
                  <a16:creationId xmlns:a16="http://schemas.microsoft.com/office/drawing/2014/main" id="{FA3C4C5B-F013-5236-1A7B-37F274FBCCEF}"/>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2786;p78">
              <a:extLst>
                <a:ext uri="{FF2B5EF4-FFF2-40B4-BE49-F238E27FC236}">
                  <a16:creationId xmlns:a16="http://schemas.microsoft.com/office/drawing/2014/main" id="{F1A6DC75-35CD-6C1D-564C-FFC388A51269}"/>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2787;p78">
              <a:extLst>
                <a:ext uri="{FF2B5EF4-FFF2-40B4-BE49-F238E27FC236}">
                  <a16:creationId xmlns:a16="http://schemas.microsoft.com/office/drawing/2014/main" id="{8306226D-4A60-5728-C53A-AE06D07EF563}"/>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2788;p78">
              <a:extLst>
                <a:ext uri="{FF2B5EF4-FFF2-40B4-BE49-F238E27FC236}">
                  <a16:creationId xmlns:a16="http://schemas.microsoft.com/office/drawing/2014/main" id="{8459A688-2010-4ACB-2425-6AE9BE558800}"/>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2789;p78">
              <a:extLst>
                <a:ext uri="{FF2B5EF4-FFF2-40B4-BE49-F238E27FC236}">
                  <a16:creationId xmlns:a16="http://schemas.microsoft.com/office/drawing/2014/main" id="{3B50C14B-3130-38FE-48A2-1D0DA6EB43E7}"/>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2790;p78">
              <a:extLst>
                <a:ext uri="{FF2B5EF4-FFF2-40B4-BE49-F238E27FC236}">
                  <a16:creationId xmlns:a16="http://schemas.microsoft.com/office/drawing/2014/main" id="{2B44AE32-FD21-6A81-F7C1-8CBD8FC232A0}"/>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2791;p78">
              <a:extLst>
                <a:ext uri="{FF2B5EF4-FFF2-40B4-BE49-F238E27FC236}">
                  <a16:creationId xmlns:a16="http://schemas.microsoft.com/office/drawing/2014/main" id="{C699D0B7-EC61-3673-B51E-ABB6E443BF9F}"/>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2792;p78">
              <a:extLst>
                <a:ext uri="{FF2B5EF4-FFF2-40B4-BE49-F238E27FC236}">
                  <a16:creationId xmlns:a16="http://schemas.microsoft.com/office/drawing/2014/main" id="{C04A0078-EE55-4424-F1DD-9005463F34EC}"/>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2793;p78">
              <a:extLst>
                <a:ext uri="{FF2B5EF4-FFF2-40B4-BE49-F238E27FC236}">
                  <a16:creationId xmlns:a16="http://schemas.microsoft.com/office/drawing/2014/main" id="{65602FED-99EC-86BC-8B69-F4FEF9EA6DDD}"/>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2794;p78">
              <a:extLst>
                <a:ext uri="{FF2B5EF4-FFF2-40B4-BE49-F238E27FC236}">
                  <a16:creationId xmlns:a16="http://schemas.microsoft.com/office/drawing/2014/main" id="{131596D9-B5FF-F1D6-AEF3-430980381911}"/>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2795;p78">
              <a:extLst>
                <a:ext uri="{FF2B5EF4-FFF2-40B4-BE49-F238E27FC236}">
                  <a16:creationId xmlns:a16="http://schemas.microsoft.com/office/drawing/2014/main" id="{16FB189C-8793-3A1A-F7E5-05CF9C315B3E}"/>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2796;p78">
              <a:extLst>
                <a:ext uri="{FF2B5EF4-FFF2-40B4-BE49-F238E27FC236}">
                  <a16:creationId xmlns:a16="http://schemas.microsoft.com/office/drawing/2014/main" id="{FEAC6E5A-4073-6A34-96DB-A9DA54EF8526}"/>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2797;p78">
              <a:extLst>
                <a:ext uri="{FF2B5EF4-FFF2-40B4-BE49-F238E27FC236}">
                  <a16:creationId xmlns:a16="http://schemas.microsoft.com/office/drawing/2014/main" id="{D28DA2D1-4A1E-A92F-2DE7-9C42746C80B5}"/>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2798;p78">
              <a:extLst>
                <a:ext uri="{FF2B5EF4-FFF2-40B4-BE49-F238E27FC236}">
                  <a16:creationId xmlns:a16="http://schemas.microsoft.com/office/drawing/2014/main" id="{746A5C24-7202-8711-3EC4-3F3464C96A25}"/>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2799;p78">
              <a:extLst>
                <a:ext uri="{FF2B5EF4-FFF2-40B4-BE49-F238E27FC236}">
                  <a16:creationId xmlns:a16="http://schemas.microsoft.com/office/drawing/2014/main" id="{263214CD-8AEC-2FE0-E249-AB5FA08C1AB4}"/>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2800;p78">
              <a:extLst>
                <a:ext uri="{FF2B5EF4-FFF2-40B4-BE49-F238E27FC236}">
                  <a16:creationId xmlns:a16="http://schemas.microsoft.com/office/drawing/2014/main" id="{C3AFA3D6-0AB1-A9D0-EC47-F0E715C053A2}"/>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2801;p78">
              <a:extLst>
                <a:ext uri="{FF2B5EF4-FFF2-40B4-BE49-F238E27FC236}">
                  <a16:creationId xmlns:a16="http://schemas.microsoft.com/office/drawing/2014/main" id="{5D574A4A-55C8-C2A9-FE08-5F7659D61E4B}"/>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2802;p78">
              <a:extLst>
                <a:ext uri="{FF2B5EF4-FFF2-40B4-BE49-F238E27FC236}">
                  <a16:creationId xmlns:a16="http://schemas.microsoft.com/office/drawing/2014/main" id="{348E0A68-3BB6-45A0-3724-33DB4DFC0D10}"/>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12803;p78">
              <a:extLst>
                <a:ext uri="{FF2B5EF4-FFF2-40B4-BE49-F238E27FC236}">
                  <a16:creationId xmlns:a16="http://schemas.microsoft.com/office/drawing/2014/main" id="{5FD22973-C2BA-0455-EF26-4B12FB62B6AE}"/>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2804;p78">
              <a:extLst>
                <a:ext uri="{FF2B5EF4-FFF2-40B4-BE49-F238E27FC236}">
                  <a16:creationId xmlns:a16="http://schemas.microsoft.com/office/drawing/2014/main" id="{16C28C95-4ECF-5777-A604-AC3E81617C00}"/>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2805;p78">
              <a:extLst>
                <a:ext uri="{FF2B5EF4-FFF2-40B4-BE49-F238E27FC236}">
                  <a16:creationId xmlns:a16="http://schemas.microsoft.com/office/drawing/2014/main" id="{41777F5F-9812-616A-1205-CB819CEE2C91}"/>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2806;p78">
              <a:extLst>
                <a:ext uri="{FF2B5EF4-FFF2-40B4-BE49-F238E27FC236}">
                  <a16:creationId xmlns:a16="http://schemas.microsoft.com/office/drawing/2014/main" id="{3474B355-D0D8-2A0B-5BB4-F1A220852515}"/>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2807;p78">
              <a:extLst>
                <a:ext uri="{FF2B5EF4-FFF2-40B4-BE49-F238E27FC236}">
                  <a16:creationId xmlns:a16="http://schemas.microsoft.com/office/drawing/2014/main" id="{8A4E67DE-E7C6-1589-7F4B-EC4876E1190C}"/>
                </a:ext>
              </a:extLst>
            </p:cNvPr>
            <p:cNvSpPr/>
            <p:nvPr/>
          </p:nvSpPr>
          <p:spPr>
            <a:xfrm>
              <a:off x="6253750" y="2372450"/>
              <a:ext cx="2100" cy="725"/>
            </a:xfrm>
            <a:custGeom>
              <a:avLst/>
              <a:gdLst/>
              <a:ahLst/>
              <a:cxnLst/>
              <a:rect l="l" t="t" r="r" b="b"/>
              <a:pathLst>
                <a:path w="84" h="28"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2808;p78">
              <a:extLst>
                <a:ext uri="{FF2B5EF4-FFF2-40B4-BE49-F238E27FC236}">
                  <a16:creationId xmlns:a16="http://schemas.microsoft.com/office/drawing/2014/main" id="{9BB695DA-1EE9-FFE2-E976-75C0BBC515AE}"/>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2809;p78">
              <a:extLst>
                <a:ext uri="{FF2B5EF4-FFF2-40B4-BE49-F238E27FC236}">
                  <a16:creationId xmlns:a16="http://schemas.microsoft.com/office/drawing/2014/main" id="{3F9302EC-4DF0-66D6-4D6C-1964AE0C08F4}"/>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2810;p78">
              <a:extLst>
                <a:ext uri="{FF2B5EF4-FFF2-40B4-BE49-F238E27FC236}">
                  <a16:creationId xmlns:a16="http://schemas.microsoft.com/office/drawing/2014/main" id="{739EC9B0-BDC0-5121-9CE0-03BA1E9A8F47}"/>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2811;p78">
              <a:extLst>
                <a:ext uri="{FF2B5EF4-FFF2-40B4-BE49-F238E27FC236}">
                  <a16:creationId xmlns:a16="http://schemas.microsoft.com/office/drawing/2014/main" id="{DC71B46F-E993-7691-5B3E-724DABBC7061}"/>
                </a:ext>
              </a:extLst>
            </p:cNvPr>
            <p:cNvSpPr/>
            <p:nvPr/>
          </p:nvSpPr>
          <p:spPr>
            <a:xfrm>
              <a:off x="6333275" y="2349575"/>
              <a:ext cx="6050" cy="925"/>
            </a:xfrm>
            <a:custGeom>
              <a:avLst/>
              <a:gdLst/>
              <a:ahLst/>
              <a:cxnLst/>
              <a:rect l="l" t="t" r="r" b="b"/>
              <a:pathLst>
                <a:path w="241"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2812;p78">
              <a:extLst>
                <a:ext uri="{FF2B5EF4-FFF2-40B4-BE49-F238E27FC236}">
                  <a16:creationId xmlns:a16="http://schemas.microsoft.com/office/drawing/2014/main" id="{62E77A87-EEF7-F082-302C-03EF26C486F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2813;p78">
              <a:extLst>
                <a:ext uri="{FF2B5EF4-FFF2-40B4-BE49-F238E27FC236}">
                  <a16:creationId xmlns:a16="http://schemas.microsoft.com/office/drawing/2014/main" id="{4093710D-854C-EDA4-185C-28C7552CBBB7}"/>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2814;p78">
              <a:extLst>
                <a:ext uri="{FF2B5EF4-FFF2-40B4-BE49-F238E27FC236}">
                  <a16:creationId xmlns:a16="http://schemas.microsoft.com/office/drawing/2014/main" id="{F4E430E9-7008-2454-FD7F-C6859CBDDEDD}"/>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2815;p78">
              <a:extLst>
                <a:ext uri="{FF2B5EF4-FFF2-40B4-BE49-F238E27FC236}">
                  <a16:creationId xmlns:a16="http://schemas.microsoft.com/office/drawing/2014/main" id="{8D56EF06-54F6-E417-B30D-0D1FC2841677}"/>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2816;p78">
              <a:extLst>
                <a:ext uri="{FF2B5EF4-FFF2-40B4-BE49-F238E27FC236}">
                  <a16:creationId xmlns:a16="http://schemas.microsoft.com/office/drawing/2014/main" id="{E1C56676-9BFE-F1A4-CF52-E608A99418C0}"/>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2817;p78">
              <a:extLst>
                <a:ext uri="{FF2B5EF4-FFF2-40B4-BE49-F238E27FC236}">
                  <a16:creationId xmlns:a16="http://schemas.microsoft.com/office/drawing/2014/main" id="{AAD964AE-5F2B-9C8D-B0CF-30E4A38CAE2C}"/>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2818;p78">
              <a:extLst>
                <a:ext uri="{FF2B5EF4-FFF2-40B4-BE49-F238E27FC236}">
                  <a16:creationId xmlns:a16="http://schemas.microsoft.com/office/drawing/2014/main" id="{30B4353C-3DE1-8755-035C-A9176013813F}"/>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2819;p78">
              <a:extLst>
                <a:ext uri="{FF2B5EF4-FFF2-40B4-BE49-F238E27FC236}">
                  <a16:creationId xmlns:a16="http://schemas.microsoft.com/office/drawing/2014/main" id="{915CB6C3-514E-C26B-4921-E21B9C87900C}"/>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12820;p78">
              <a:extLst>
                <a:ext uri="{FF2B5EF4-FFF2-40B4-BE49-F238E27FC236}">
                  <a16:creationId xmlns:a16="http://schemas.microsoft.com/office/drawing/2014/main" id="{BAB318B7-9646-D3FC-DF93-E6F7839CFBBD}"/>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12821;p78">
              <a:extLst>
                <a:ext uri="{FF2B5EF4-FFF2-40B4-BE49-F238E27FC236}">
                  <a16:creationId xmlns:a16="http://schemas.microsoft.com/office/drawing/2014/main" id="{13627B58-5148-AD7A-1794-2D3D6952D4F8}"/>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12822;p78">
              <a:extLst>
                <a:ext uri="{FF2B5EF4-FFF2-40B4-BE49-F238E27FC236}">
                  <a16:creationId xmlns:a16="http://schemas.microsoft.com/office/drawing/2014/main" id="{3D5F0DD5-B557-F026-9AE4-24141A1BFBA2}"/>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12823;p78">
              <a:extLst>
                <a:ext uri="{FF2B5EF4-FFF2-40B4-BE49-F238E27FC236}">
                  <a16:creationId xmlns:a16="http://schemas.microsoft.com/office/drawing/2014/main" id="{191E6EC1-06FA-0CAC-BA18-3DC9A1972BDD}"/>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12824;p78">
              <a:extLst>
                <a:ext uri="{FF2B5EF4-FFF2-40B4-BE49-F238E27FC236}">
                  <a16:creationId xmlns:a16="http://schemas.microsoft.com/office/drawing/2014/main" id="{A5CC5BF4-C4D5-545F-C413-CBAFF0540F17}"/>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12825;p78">
              <a:extLst>
                <a:ext uri="{FF2B5EF4-FFF2-40B4-BE49-F238E27FC236}">
                  <a16:creationId xmlns:a16="http://schemas.microsoft.com/office/drawing/2014/main" id="{073C7398-ACB1-EF7D-360B-53222955909B}"/>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12826;p78">
              <a:extLst>
                <a:ext uri="{FF2B5EF4-FFF2-40B4-BE49-F238E27FC236}">
                  <a16:creationId xmlns:a16="http://schemas.microsoft.com/office/drawing/2014/main" id="{BB91584C-ED27-3B24-AF68-B07332A015AE}"/>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12827;p78">
              <a:extLst>
                <a:ext uri="{FF2B5EF4-FFF2-40B4-BE49-F238E27FC236}">
                  <a16:creationId xmlns:a16="http://schemas.microsoft.com/office/drawing/2014/main" id="{7F445CF9-8280-864E-5C35-49DFBC89AE72}"/>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12828;p78">
              <a:extLst>
                <a:ext uri="{FF2B5EF4-FFF2-40B4-BE49-F238E27FC236}">
                  <a16:creationId xmlns:a16="http://schemas.microsoft.com/office/drawing/2014/main" id="{F7616DA8-56DD-CBAA-FD60-211A8D3A41D7}"/>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12829;p78">
              <a:extLst>
                <a:ext uri="{FF2B5EF4-FFF2-40B4-BE49-F238E27FC236}">
                  <a16:creationId xmlns:a16="http://schemas.microsoft.com/office/drawing/2014/main" id="{023770F7-03C6-FE8C-7E30-33788B1D4A44}"/>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12830;p78">
              <a:extLst>
                <a:ext uri="{FF2B5EF4-FFF2-40B4-BE49-F238E27FC236}">
                  <a16:creationId xmlns:a16="http://schemas.microsoft.com/office/drawing/2014/main" id="{5B363BEE-6DF6-04BE-84FF-7AC653C61523}"/>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12831;p78">
              <a:extLst>
                <a:ext uri="{FF2B5EF4-FFF2-40B4-BE49-F238E27FC236}">
                  <a16:creationId xmlns:a16="http://schemas.microsoft.com/office/drawing/2014/main" id="{AB9B1151-CC63-E89D-948E-A2FBFA8FEEE7}"/>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12832;p78">
              <a:extLst>
                <a:ext uri="{FF2B5EF4-FFF2-40B4-BE49-F238E27FC236}">
                  <a16:creationId xmlns:a16="http://schemas.microsoft.com/office/drawing/2014/main" id="{96C9BD74-30B6-A9AA-472B-6AA248F4FAAE}"/>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12833;p78">
              <a:extLst>
                <a:ext uri="{FF2B5EF4-FFF2-40B4-BE49-F238E27FC236}">
                  <a16:creationId xmlns:a16="http://schemas.microsoft.com/office/drawing/2014/main" id="{64573F85-9185-C35F-AB40-1EE61F7372CD}"/>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12834;p78">
              <a:extLst>
                <a:ext uri="{FF2B5EF4-FFF2-40B4-BE49-F238E27FC236}">
                  <a16:creationId xmlns:a16="http://schemas.microsoft.com/office/drawing/2014/main" id="{C6A946A1-A7D9-2F25-374D-8BD45F33975D}"/>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12835;p78">
              <a:extLst>
                <a:ext uri="{FF2B5EF4-FFF2-40B4-BE49-F238E27FC236}">
                  <a16:creationId xmlns:a16="http://schemas.microsoft.com/office/drawing/2014/main" id="{BF3F1859-44E1-D044-F4C9-C1A56D9E6CB8}"/>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12836;p78">
              <a:extLst>
                <a:ext uri="{FF2B5EF4-FFF2-40B4-BE49-F238E27FC236}">
                  <a16:creationId xmlns:a16="http://schemas.microsoft.com/office/drawing/2014/main" id="{20282D86-376E-A45E-EE2A-0857C9D28267}"/>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12837;p78">
              <a:extLst>
                <a:ext uri="{FF2B5EF4-FFF2-40B4-BE49-F238E27FC236}">
                  <a16:creationId xmlns:a16="http://schemas.microsoft.com/office/drawing/2014/main" id="{E7C499D2-CAD7-2E72-0DC6-EF9F7A06067F}"/>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12838;p78">
              <a:extLst>
                <a:ext uri="{FF2B5EF4-FFF2-40B4-BE49-F238E27FC236}">
                  <a16:creationId xmlns:a16="http://schemas.microsoft.com/office/drawing/2014/main" id="{7A430081-A371-B25D-0F8D-CE347F1E67E8}"/>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12839;p78">
              <a:extLst>
                <a:ext uri="{FF2B5EF4-FFF2-40B4-BE49-F238E27FC236}">
                  <a16:creationId xmlns:a16="http://schemas.microsoft.com/office/drawing/2014/main" id="{2CE673EE-91EA-165B-7E89-E810E095FBEE}"/>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12840;p78">
              <a:extLst>
                <a:ext uri="{FF2B5EF4-FFF2-40B4-BE49-F238E27FC236}">
                  <a16:creationId xmlns:a16="http://schemas.microsoft.com/office/drawing/2014/main" id="{8BCCD4D8-1C26-ED11-406A-0E182F6999D8}"/>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12841;p78">
              <a:extLst>
                <a:ext uri="{FF2B5EF4-FFF2-40B4-BE49-F238E27FC236}">
                  <a16:creationId xmlns:a16="http://schemas.microsoft.com/office/drawing/2014/main" id="{A03D153A-10D6-0272-0207-6DB3F12B6FE4}"/>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12842;p78">
              <a:extLst>
                <a:ext uri="{FF2B5EF4-FFF2-40B4-BE49-F238E27FC236}">
                  <a16:creationId xmlns:a16="http://schemas.microsoft.com/office/drawing/2014/main" id="{94B1CE61-92B3-9809-C5BE-3ED5E5AA23F2}"/>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12843;p78">
              <a:extLst>
                <a:ext uri="{FF2B5EF4-FFF2-40B4-BE49-F238E27FC236}">
                  <a16:creationId xmlns:a16="http://schemas.microsoft.com/office/drawing/2014/main" id="{21D2CFCB-3AD6-8CF8-7910-F3747E7E786F}"/>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12844;p78">
              <a:extLst>
                <a:ext uri="{FF2B5EF4-FFF2-40B4-BE49-F238E27FC236}">
                  <a16:creationId xmlns:a16="http://schemas.microsoft.com/office/drawing/2014/main" id="{811E62EC-917E-5D6F-0C84-3083BFCE4314}"/>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12845;p78">
              <a:extLst>
                <a:ext uri="{FF2B5EF4-FFF2-40B4-BE49-F238E27FC236}">
                  <a16:creationId xmlns:a16="http://schemas.microsoft.com/office/drawing/2014/main" id="{B3A9BA72-5353-75B3-F296-7D7A72F42784}"/>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12846;p78">
              <a:extLst>
                <a:ext uri="{FF2B5EF4-FFF2-40B4-BE49-F238E27FC236}">
                  <a16:creationId xmlns:a16="http://schemas.microsoft.com/office/drawing/2014/main" id="{642F5BD0-539D-BBCA-F449-960FB3BE6967}"/>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12847;p78">
              <a:extLst>
                <a:ext uri="{FF2B5EF4-FFF2-40B4-BE49-F238E27FC236}">
                  <a16:creationId xmlns:a16="http://schemas.microsoft.com/office/drawing/2014/main" id="{22669F39-C14F-DB39-58CB-104FFD18DEB6}"/>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12848;p78">
              <a:extLst>
                <a:ext uri="{FF2B5EF4-FFF2-40B4-BE49-F238E27FC236}">
                  <a16:creationId xmlns:a16="http://schemas.microsoft.com/office/drawing/2014/main" id="{09045E94-5BFA-072F-F9DD-989C44252105}"/>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12849;p78">
              <a:extLst>
                <a:ext uri="{FF2B5EF4-FFF2-40B4-BE49-F238E27FC236}">
                  <a16:creationId xmlns:a16="http://schemas.microsoft.com/office/drawing/2014/main" id="{1DF1DEDF-3BBC-0295-809B-28C2C39CC5E3}"/>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12850;p78">
              <a:extLst>
                <a:ext uri="{FF2B5EF4-FFF2-40B4-BE49-F238E27FC236}">
                  <a16:creationId xmlns:a16="http://schemas.microsoft.com/office/drawing/2014/main" id="{F0A543F7-904A-0248-2126-09D1BF383C8D}"/>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12851;p78">
              <a:extLst>
                <a:ext uri="{FF2B5EF4-FFF2-40B4-BE49-F238E27FC236}">
                  <a16:creationId xmlns:a16="http://schemas.microsoft.com/office/drawing/2014/main" id="{5A21A9A0-3706-4AE5-AA34-E79E4AFD8201}"/>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12852;p78">
              <a:extLst>
                <a:ext uri="{FF2B5EF4-FFF2-40B4-BE49-F238E27FC236}">
                  <a16:creationId xmlns:a16="http://schemas.microsoft.com/office/drawing/2014/main" id="{97369DF2-3777-0E2B-B7DE-95AD70CFCBE7}"/>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12853;p78">
              <a:extLst>
                <a:ext uri="{FF2B5EF4-FFF2-40B4-BE49-F238E27FC236}">
                  <a16:creationId xmlns:a16="http://schemas.microsoft.com/office/drawing/2014/main" id="{10A0C318-7C9C-202D-0340-61A8321C803A}"/>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12854;p78">
              <a:extLst>
                <a:ext uri="{FF2B5EF4-FFF2-40B4-BE49-F238E27FC236}">
                  <a16:creationId xmlns:a16="http://schemas.microsoft.com/office/drawing/2014/main" id="{C8556420-A8C8-D423-B478-86B9951F743F}"/>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12855;p78">
              <a:extLst>
                <a:ext uri="{FF2B5EF4-FFF2-40B4-BE49-F238E27FC236}">
                  <a16:creationId xmlns:a16="http://schemas.microsoft.com/office/drawing/2014/main" id="{6DACA8B1-98D1-8D14-53C5-5009AFCA595D}"/>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12856;p78">
              <a:extLst>
                <a:ext uri="{FF2B5EF4-FFF2-40B4-BE49-F238E27FC236}">
                  <a16:creationId xmlns:a16="http://schemas.microsoft.com/office/drawing/2014/main" id="{C962A44A-1F65-9462-4641-ADA2E47D2462}"/>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12857;p78">
              <a:extLst>
                <a:ext uri="{FF2B5EF4-FFF2-40B4-BE49-F238E27FC236}">
                  <a16:creationId xmlns:a16="http://schemas.microsoft.com/office/drawing/2014/main" id="{3B809607-C348-074D-9247-5275E8901E1C}"/>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12858;p78">
              <a:extLst>
                <a:ext uri="{FF2B5EF4-FFF2-40B4-BE49-F238E27FC236}">
                  <a16:creationId xmlns:a16="http://schemas.microsoft.com/office/drawing/2014/main" id="{46E045F7-805E-1768-65CF-0F04BAC63413}"/>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12859;p78">
              <a:extLst>
                <a:ext uri="{FF2B5EF4-FFF2-40B4-BE49-F238E27FC236}">
                  <a16:creationId xmlns:a16="http://schemas.microsoft.com/office/drawing/2014/main" id="{3A99E3D6-8D1A-A196-BB4C-2485A5E5F9A8}"/>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12860;p78">
              <a:extLst>
                <a:ext uri="{FF2B5EF4-FFF2-40B4-BE49-F238E27FC236}">
                  <a16:creationId xmlns:a16="http://schemas.microsoft.com/office/drawing/2014/main" id="{9B0BC0A5-3379-D10A-5D95-B4EBCC9F2369}"/>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12861;p78">
              <a:extLst>
                <a:ext uri="{FF2B5EF4-FFF2-40B4-BE49-F238E27FC236}">
                  <a16:creationId xmlns:a16="http://schemas.microsoft.com/office/drawing/2014/main" id="{418E17F8-89CC-B701-DD2B-7410481F859B}"/>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12862;p78">
              <a:extLst>
                <a:ext uri="{FF2B5EF4-FFF2-40B4-BE49-F238E27FC236}">
                  <a16:creationId xmlns:a16="http://schemas.microsoft.com/office/drawing/2014/main" id="{03992DFA-BAC0-B2F5-ED5F-5CD08B54F700}"/>
                </a:ext>
              </a:extLst>
            </p:cNvPr>
            <p:cNvSpPr/>
            <p:nvPr/>
          </p:nvSpPr>
          <p:spPr>
            <a:xfrm>
              <a:off x="6365300" y="2673175"/>
              <a:ext cx="300" cy="725"/>
            </a:xfrm>
            <a:custGeom>
              <a:avLst/>
              <a:gdLst/>
              <a:ahLst/>
              <a:cxnLst/>
              <a:rect l="l" t="t" r="r" b="b"/>
              <a:pathLst>
                <a:path w="12" h="28"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12863;p78">
              <a:extLst>
                <a:ext uri="{FF2B5EF4-FFF2-40B4-BE49-F238E27FC236}">
                  <a16:creationId xmlns:a16="http://schemas.microsoft.com/office/drawing/2014/main" id="{56E1A92A-A0E9-FE85-C334-E96F8133E9F8}"/>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12864;p78">
              <a:extLst>
                <a:ext uri="{FF2B5EF4-FFF2-40B4-BE49-F238E27FC236}">
                  <a16:creationId xmlns:a16="http://schemas.microsoft.com/office/drawing/2014/main" id="{D5C740E8-EE5E-F682-B995-A9046D4574ED}"/>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12865;p78">
              <a:extLst>
                <a:ext uri="{FF2B5EF4-FFF2-40B4-BE49-F238E27FC236}">
                  <a16:creationId xmlns:a16="http://schemas.microsoft.com/office/drawing/2014/main" id="{6DEECBDE-CDA9-348F-9893-8C6010FE891C}"/>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12866;p78">
              <a:extLst>
                <a:ext uri="{FF2B5EF4-FFF2-40B4-BE49-F238E27FC236}">
                  <a16:creationId xmlns:a16="http://schemas.microsoft.com/office/drawing/2014/main" id="{7C57A911-0BC2-1585-5199-FFD0CA84B24C}"/>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12867;p78">
              <a:extLst>
                <a:ext uri="{FF2B5EF4-FFF2-40B4-BE49-F238E27FC236}">
                  <a16:creationId xmlns:a16="http://schemas.microsoft.com/office/drawing/2014/main" id="{C4DE5AA9-3AAD-F351-E001-4DC89AECC4F7}"/>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12868;p78">
              <a:extLst>
                <a:ext uri="{FF2B5EF4-FFF2-40B4-BE49-F238E27FC236}">
                  <a16:creationId xmlns:a16="http://schemas.microsoft.com/office/drawing/2014/main" id="{60320F44-6AE7-19C4-67E6-A13422BE571C}"/>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12869;p78">
              <a:extLst>
                <a:ext uri="{FF2B5EF4-FFF2-40B4-BE49-F238E27FC236}">
                  <a16:creationId xmlns:a16="http://schemas.microsoft.com/office/drawing/2014/main" id="{C7044F15-3816-37CC-2B3D-5FBD23A30D63}"/>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12870;p78">
              <a:extLst>
                <a:ext uri="{FF2B5EF4-FFF2-40B4-BE49-F238E27FC236}">
                  <a16:creationId xmlns:a16="http://schemas.microsoft.com/office/drawing/2014/main" id="{C116563A-ECD4-DCF5-34DA-275B4C5200FB}"/>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12871;p78">
              <a:extLst>
                <a:ext uri="{FF2B5EF4-FFF2-40B4-BE49-F238E27FC236}">
                  <a16:creationId xmlns:a16="http://schemas.microsoft.com/office/drawing/2014/main" id="{70DA7B64-C1DB-3170-E13A-BA73E7E15C26}"/>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12872;p78">
              <a:extLst>
                <a:ext uri="{FF2B5EF4-FFF2-40B4-BE49-F238E27FC236}">
                  <a16:creationId xmlns:a16="http://schemas.microsoft.com/office/drawing/2014/main" id="{BF2E1CE0-904D-680A-4A41-352D5D990DC9}"/>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12873;p78">
              <a:extLst>
                <a:ext uri="{FF2B5EF4-FFF2-40B4-BE49-F238E27FC236}">
                  <a16:creationId xmlns:a16="http://schemas.microsoft.com/office/drawing/2014/main" id="{D8263EE6-6AF9-F1EE-C545-6694F52F6BCA}"/>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12874;p78">
              <a:extLst>
                <a:ext uri="{FF2B5EF4-FFF2-40B4-BE49-F238E27FC236}">
                  <a16:creationId xmlns:a16="http://schemas.microsoft.com/office/drawing/2014/main" id="{4C14D852-4E1D-A243-ECB4-9C446E0230A5}"/>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12875;p78">
              <a:extLst>
                <a:ext uri="{FF2B5EF4-FFF2-40B4-BE49-F238E27FC236}">
                  <a16:creationId xmlns:a16="http://schemas.microsoft.com/office/drawing/2014/main" id="{EC3A8A57-5467-02FC-54EA-68D0729C1AF2}"/>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12876;p78">
              <a:extLst>
                <a:ext uri="{FF2B5EF4-FFF2-40B4-BE49-F238E27FC236}">
                  <a16:creationId xmlns:a16="http://schemas.microsoft.com/office/drawing/2014/main" id="{018B9634-D146-2114-947C-20714122E250}"/>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12877;p78">
              <a:extLst>
                <a:ext uri="{FF2B5EF4-FFF2-40B4-BE49-F238E27FC236}">
                  <a16:creationId xmlns:a16="http://schemas.microsoft.com/office/drawing/2014/main" id="{6D272B08-2EFD-213D-3395-FCAF4174BB79}"/>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12878;p78">
              <a:extLst>
                <a:ext uri="{FF2B5EF4-FFF2-40B4-BE49-F238E27FC236}">
                  <a16:creationId xmlns:a16="http://schemas.microsoft.com/office/drawing/2014/main" id="{7A245AF1-A277-6C0F-0F26-C10080E616B0}"/>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12879;p78">
              <a:extLst>
                <a:ext uri="{FF2B5EF4-FFF2-40B4-BE49-F238E27FC236}">
                  <a16:creationId xmlns:a16="http://schemas.microsoft.com/office/drawing/2014/main" id="{E7307860-C3BB-BC26-0EBC-735E4E4082CF}"/>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12880;p78">
              <a:extLst>
                <a:ext uri="{FF2B5EF4-FFF2-40B4-BE49-F238E27FC236}">
                  <a16:creationId xmlns:a16="http://schemas.microsoft.com/office/drawing/2014/main" id="{BCCE7321-9F4B-4BCA-9886-EED53C78F87B}"/>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12881;p78">
              <a:extLst>
                <a:ext uri="{FF2B5EF4-FFF2-40B4-BE49-F238E27FC236}">
                  <a16:creationId xmlns:a16="http://schemas.microsoft.com/office/drawing/2014/main" id="{F029B8B1-0261-9405-BB3C-86FE32BED64D}"/>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12882;p78">
              <a:extLst>
                <a:ext uri="{FF2B5EF4-FFF2-40B4-BE49-F238E27FC236}">
                  <a16:creationId xmlns:a16="http://schemas.microsoft.com/office/drawing/2014/main" id="{C2D8664E-8710-F75D-DAB8-AA9A915F4D8F}"/>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12883;p78">
              <a:extLst>
                <a:ext uri="{FF2B5EF4-FFF2-40B4-BE49-F238E27FC236}">
                  <a16:creationId xmlns:a16="http://schemas.microsoft.com/office/drawing/2014/main" id="{7C80C83E-E9AA-9DC9-DCD1-35D44C061BFE}"/>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12884;p78">
              <a:extLst>
                <a:ext uri="{FF2B5EF4-FFF2-40B4-BE49-F238E27FC236}">
                  <a16:creationId xmlns:a16="http://schemas.microsoft.com/office/drawing/2014/main" id="{E4F7B5A3-429F-D248-09C8-75AA07F0DB04}"/>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12885;p78">
              <a:extLst>
                <a:ext uri="{FF2B5EF4-FFF2-40B4-BE49-F238E27FC236}">
                  <a16:creationId xmlns:a16="http://schemas.microsoft.com/office/drawing/2014/main" id="{B7300EBC-4ED8-B569-6FD3-0CF4E8A9A688}"/>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12886;p78">
              <a:extLst>
                <a:ext uri="{FF2B5EF4-FFF2-40B4-BE49-F238E27FC236}">
                  <a16:creationId xmlns:a16="http://schemas.microsoft.com/office/drawing/2014/main" id="{5C2A26ED-4509-D5ED-2237-5CD39E6F7C6F}"/>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12887;p78">
              <a:extLst>
                <a:ext uri="{FF2B5EF4-FFF2-40B4-BE49-F238E27FC236}">
                  <a16:creationId xmlns:a16="http://schemas.microsoft.com/office/drawing/2014/main" id="{FA205070-CE8E-B08F-A670-D1370C1CC5BF}"/>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12888;p78">
              <a:extLst>
                <a:ext uri="{FF2B5EF4-FFF2-40B4-BE49-F238E27FC236}">
                  <a16:creationId xmlns:a16="http://schemas.microsoft.com/office/drawing/2014/main" id="{E884FBE8-AA49-D827-3418-45EF7CDD46CA}"/>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12889;p78">
              <a:extLst>
                <a:ext uri="{FF2B5EF4-FFF2-40B4-BE49-F238E27FC236}">
                  <a16:creationId xmlns:a16="http://schemas.microsoft.com/office/drawing/2014/main" id="{B84543EF-75B9-63EA-ED5B-F5572D9127CC}"/>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12890;p78">
              <a:extLst>
                <a:ext uri="{FF2B5EF4-FFF2-40B4-BE49-F238E27FC236}">
                  <a16:creationId xmlns:a16="http://schemas.microsoft.com/office/drawing/2014/main" id="{57D139AE-BA62-3F0B-31E3-09C982BB7C04}"/>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12891;p78">
              <a:extLst>
                <a:ext uri="{FF2B5EF4-FFF2-40B4-BE49-F238E27FC236}">
                  <a16:creationId xmlns:a16="http://schemas.microsoft.com/office/drawing/2014/main" id="{E9B5D4D6-D0A0-85CF-5694-C25484C665A1}"/>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12892;p78">
              <a:extLst>
                <a:ext uri="{FF2B5EF4-FFF2-40B4-BE49-F238E27FC236}">
                  <a16:creationId xmlns:a16="http://schemas.microsoft.com/office/drawing/2014/main" id="{84E7B9FD-1DC3-20C9-B7F7-BCC99249919D}"/>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12893;p78">
              <a:extLst>
                <a:ext uri="{FF2B5EF4-FFF2-40B4-BE49-F238E27FC236}">
                  <a16:creationId xmlns:a16="http://schemas.microsoft.com/office/drawing/2014/main" id="{77755D7C-F34F-AC15-B6AA-6F6759A29B45}"/>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12894;p78">
              <a:extLst>
                <a:ext uri="{FF2B5EF4-FFF2-40B4-BE49-F238E27FC236}">
                  <a16:creationId xmlns:a16="http://schemas.microsoft.com/office/drawing/2014/main" id="{83B3F270-8946-8BDA-DA03-10EC71779E1B}"/>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12895;p78">
              <a:extLst>
                <a:ext uri="{FF2B5EF4-FFF2-40B4-BE49-F238E27FC236}">
                  <a16:creationId xmlns:a16="http://schemas.microsoft.com/office/drawing/2014/main" id="{B1ACEE2E-F23A-98B7-879C-DFCB5B37B5C0}"/>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12896;p78">
              <a:extLst>
                <a:ext uri="{FF2B5EF4-FFF2-40B4-BE49-F238E27FC236}">
                  <a16:creationId xmlns:a16="http://schemas.microsoft.com/office/drawing/2014/main" id="{F45534EF-2A64-E550-94D3-A493546C79C4}"/>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12897;p78">
              <a:extLst>
                <a:ext uri="{FF2B5EF4-FFF2-40B4-BE49-F238E27FC236}">
                  <a16:creationId xmlns:a16="http://schemas.microsoft.com/office/drawing/2014/main" id="{5E034B03-3FA5-553D-C452-862A7962F6E2}"/>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12898;p78">
              <a:extLst>
                <a:ext uri="{FF2B5EF4-FFF2-40B4-BE49-F238E27FC236}">
                  <a16:creationId xmlns:a16="http://schemas.microsoft.com/office/drawing/2014/main" id="{E548D52A-EB01-CC8B-8195-7BEE0F108F90}"/>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12899;p78">
              <a:extLst>
                <a:ext uri="{FF2B5EF4-FFF2-40B4-BE49-F238E27FC236}">
                  <a16:creationId xmlns:a16="http://schemas.microsoft.com/office/drawing/2014/main" id="{1BB39342-2179-02F2-F544-EAEE3FFE7D95}"/>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12900;p78">
              <a:extLst>
                <a:ext uri="{FF2B5EF4-FFF2-40B4-BE49-F238E27FC236}">
                  <a16:creationId xmlns:a16="http://schemas.microsoft.com/office/drawing/2014/main" id="{C5B56FFB-EFBD-A41F-46F6-9462E1396066}"/>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12901;p78">
              <a:extLst>
                <a:ext uri="{FF2B5EF4-FFF2-40B4-BE49-F238E27FC236}">
                  <a16:creationId xmlns:a16="http://schemas.microsoft.com/office/drawing/2014/main" id="{E4D30292-451E-142D-6F8C-EE091874611E}"/>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12902;p78">
              <a:extLst>
                <a:ext uri="{FF2B5EF4-FFF2-40B4-BE49-F238E27FC236}">
                  <a16:creationId xmlns:a16="http://schemas.microsoft.com/office/drawing/2014/main" id="{67CDF141-5D84-06D6-7676-E67D616DC8BD}"/>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12903;p78">
              <a:extLst>
                <a:ext uri="{FF2B5EF4-FFF2-40B4-BE49-F238E27FC236}">
                  <a16:creationId xmlns:a16="http://schemas.microsoft.com/office/drawing/2014/main" id="{FF497813-5B07-6AAE-0380-AA75154DD49A}"/>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12904;p78">
              <a:extLst>
                <a:ext uri="{FF2B5EF4-FFF2-40B4-BE49-F238E27FC236}">
                  <a16:creationId xmlns:a16="http://schemas.microsoft.com/office/drawing/2014/main" id="{81A6F115-E2F1-3986-7C3F-5F53B6B47290}"/>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12905;p78">
              <a:extLst>
                <a:ext uri="{FF2B5EF4-FFF2-40B4-BE49-F238E27FC236}">
                  <a16:creationId xmlns:a16="http://schemas.microsoft.com/office/drawing/2014/main" id="{E5B0541C-DAF1-55C3-C4F5-3086406B68F3}"/>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12906;p78">
              <a:extLst>
                <a:ext uri="{FF2B5EF4-FFF2-40B4-BE49-F238E27FC236}">
                  <a16:creationId xmlns:a16="http://schemas.microsoft.com/office/drawing/2014/main" id="{01206AD3-3BAA-7CA2-5A46-B0D207C6A266}"/>
                </a:ext>
              </a:extLst>
            </p:cNvPr>
            <p:cNvSpPr/>
            <p:nvPr/>
          </p:nvSpPr>
          <p:spPr>
            <a:xfrm>
              <a:off x="6343775" y="2686100"/>
              <a:ext cx="475" cy="1575"/>
            </a:xfrm>
            <a:custGeom>
              <a:avLst/>
              <a:gdLst/>
              <a:ahLst/>
              <a:cxnLst/>
              <a:rect l="l" t="t" r="r" b="b"/>
              <a:pathLst>
                <a:path w="19" h="62"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12907;p78">
              <a:extLst>
                <a:ext uri="{FF2B5EF4-FFF2-40B4-BE49-F238E27FC236}">
                  <a16:creationId xmlns:a16="http://schemas.microsoft.com/office/drawing/2014/main" id="{3978DD24-D773-96B6-A90B-7314E299A4C5}"/>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12908;p78">
              <a:extLst>
                <a:ext uri="{FF2B5EF4-FFF2-40B4-BE49-F238E27FC236}">
                  <a16:creationId xmlns:a16="http://schemas.microsoft.com/office/drawing/2014/main" id="{8CEB2FF7-8666-9D47-8283-57BF07CDB119}"/>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12909;p78">
              <a:extLst>
                <a:ext uri="{FF2B5EF4-FFF2-40B4-BE49-F238E27FC236}">
                  <a16:creationId xmlns:a16="http://schemas.microsoft.com/office/drawing/2014/main" id="{7FF70974-EE0C-4A21-5552-DC0E34881D5A}"/>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12910;p78">
              <a:extLst>
                <a:ext uri="{FF2B5EF4-FFF2-40B4-BE49-F238E27FC236}">
                  <a16:creationId xmlns:a16="http://schemas.microsoft.com/office/drawing/2014/main" id="{5778A85B-C77B-68D0-B048-75E0893B7942}"/>
                </a:ext>
              </a:extLst>
            </p:cNvPr>
            <p:cNvSpPr/>
            <p:nvPr/>
          </p:nvSpPr>
          <p:spPr>
            <a:xfrm>
              <a:off x="6305725" y="2703350"/>
              <a:ext cx="725" cy="700"/>
            </a:xfrm>
            <a:custGeom>
              <a:avLst/>
              <a:gdLst/>
              <a:ahLst/>
              <a:cxnLst/>
              <a:rect l="l" t="t" r="r" b="b"/>
              <a:pathLst>
                <a:path w="28"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12911;p78">
              <a:extLst>
                <a:ext uri="{FF2B5EF4-FFF2-40B4-BE49-F238E27FC236}">
                  <a16:creationId xmlns:a16="http://schemas.microsoft.com/office/drawing/2014/main" id="{B393E741-3B5C-0952-334C-8F83FE1C9567}"/>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12912;p78">
              <a:extLst>
                <a:ext uri="{FF2B5EF4-FFF2-40B4-BE49-F238E27FC236}">
                  <a16:creationId xmlns:a16="http://schemas.microsoft.com/office/drawing/2014/main" id="{A7943F17-96FE-83E1-EC74-111FEB0D9C4E}"/>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12913;p78">
              <a:extLst>
                <a:ext uri="{FF2B5EF4-FFF2-40B4-BE49-F238E27FC236}">
                  <a16:creationId xmlns:a16="http://schemas.microsoft.com/office/drawing/2014/main" id="{5467E47C-D84A-A642-2F5D-FB4E9FE3EDAF}"/>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12914;p78">
              <a:extLst>
                <a:ext uri="{FF2B5EF4-FFF2-40B4-BE49-F238E27FC236}">
                  <a16:creationId xmlns:a16="http://schemas.microsoft.com/office/drawing/2014/main" id="{21064745-5936-E387-FEA2-DCA33109810C}"/>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12915;p78">
              <a:extLst>
                <a:ext uri="{FF2B5EF4-FFF2-40B4-BE49-F238E27FC236}">
                  <a16:creationId xmlns:a16="http://schemas.microsoft.com/office/drawing/2014/main" id="{E363F544-6B10-9560-76B2-67B35B005FB3}"/>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12916;p78">
              <a:extLst>
                <a:ext uri="{FF2B5EF4-FFF2-40B4-BE49-F238E27FC236}">
                  <a16:creationId xmlns:a16="http://schemas.microsoft.com/office/drawing/2014/main" id="{5A9F68C4-352A-F051-1398-5E95AB928C9E}"/>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12917;p78">
              <a:extLst>
                <a:ext uri="{FF2B5EF4-FFF2-40B4-BE49-F238E27FC236}">
                  <a16:creationId xmlns:a16="http://schemas.microsoft.com/office/drawing/2014/main" id="{7E08C0EE-A31C-2ADB-DA56-DBFF2BF66B31}"/>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12918;p78">
              <a:extLst>
                <a:ext uri="{FF2B5EF4-FFF2-40B4-BE49-F238E27FC236}">
                  <a16:creationId xmlns:a16="http://schemas.microsoft.com/office/drawing/2014/main" id="{557A91FD-E1EC-FA3C-0CD3-36E8634E95DF}"/>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12919;p78">
              <a:extLst>
                <a:ext uri="{FF2B5EF4-FFF2-40B4-BE49-F238E27FC236}">
                  <a16:creationId xmlns:a16="http://schemas.microsoft.com/office/drawing/2014/main" id="{0C4CDD99-A076-C1BE-7318-F83B5B488B21}"/>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12920;p78">
              <a:extLst>
                <a:ext uri="{FF2B5EF4-FFF2-40B4-BE49-F238E27FC236}">
                  <a16:creationId xmlns:a16="http://schemas.microsoft.com/office/drawing/2014/main" id="{924DBBC0-B55B-4059-5E1A-177B4845DB73}"/>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12921;p78">
              <a:extLst>
                <a:ext uri="{FF2B5EF4-FFF2-40B4-BE49-F238E27FC236}">
                  <a16:creationId xmlns:a16="http://schemas.microsoft.com/office/drawing/2014/main" id="{85868B96-900D-E1F0-7522-6FC9FD567954}"/>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12922;p78">
              <a:extLst>
                <a:ext uri="{FF2B5EF4-FFF2-40B4-BE49-F238E27FC236}">
                  <a16:creationId xmlns:a16="http://schemas.microsoft.com/office/drawing/2014/main" id="{E11D0E99-A7EB-5141-670C-659428F50CEF}"/>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12923;p78">
              <a:extLst>
                <a:ext uri="{FF2B5EF4-FFF2-40B4-BE49-F238E27FC236}">
                  <a16:creationId xmlns:a16="http://schemas.microsoft.com/office/drawing/2014/main" id="{08B53583-5E06-E102-0FDD-82ED1D140465}"/>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12924;p78">
              <a:extLst>
                <a:ext uri="{FF2B5EF4-FFF2-40B4-BE49-F238E27FC236}">
                  <a16:creationId xmlns:a16="http://schemas.microsoft.com/office/drawing/2014/main" id="{B9442DD3-7205-EFF9-819B-05566E4B17E3}"/>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12925;p78">
              <a:extLst>
                <a:ext uri="{FF2B5EF4-FFF2-40B4-BE49-F238E27FC236}">
                  <a16:creationId xmlns:a16="http://schemas.microsoft.com/office/drawing/2014/main" id="{995F92E2-42A9-6594-0318-FDDA32EE4D6A}"/>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12926;p78">
              <a:extLst>
                <a:ext uri="{FF2B5EF4-FFF2-40B4-BE49-F238E27FC236}">
                  <a16:creationId xmlns:a16="http://schemas.microsoft.com/office/drawing/2014/main" id="{B718755A-C294-66B2-3315-5AEC1E3CCA5B}"/>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12927;p78">
              <a:extLst>
                <a:ext uri="{FF2B5EF4-FFF2-40B4-BE49-F238E27FC236}">
                  <a16:creationId xmlns:a16="http://schemas.microsoft.com/office/drawing/2014/main" id="{B8F10225-5221-3679-D3C2-5E86C330FD7C}"/>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12928;p78">
              <a:extLst>
                <a:ext uri="{FF2B5EF4-FFF2-40B4-BE49-F238E27FC236}">
                  <a16:creationId xmlns:a16="http://schemas.microsoft.com/office/drawing/2014/main" id="{5670176D-D6B9-B3F1-6DB6-BFF8D37E0ACB}"/>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12929;p78">
              <a:extLst>
                <a:ext uri="{FF2B5EF4-FFF2-40B4-BE49-F238E27FC236}">
                  <a16:creationId xmlns:a16="http://schemas.microsoft.com/office/drawing/2014/main" id="{861040F0-1604-DB80-1759-9D1BE8A0CD03}"/>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12930;p78">
              <a:extLst>
                <a:ext uri="{FF2B5EF4-FFF2-40B4-BE49-F238E27FC236}">
                  <a16:creationId xmlns:a16="http://schemas.microsoft.com/office/drawing/2014/main" id="{011930C7-4329-CE84-125C-90E8D7B08A66}"/>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12931;p78">
              <a:extLst>
                <a:ext uri="{FF2B5EF4-FFF2-40B4-BE49-F238E27FC236}">
                  <a16:creationId xmlns:a16="http://schemas.microsoft.com/office/drawing/2014/main" id="{E6217F50-849A-C0B8-EA8F-24827535B427}"/>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12932;p78">
              <a:extLst>
                <a:ext uri="{FF2B5EF4-FFF2-40B4-BE49-F238E27FC236}">
                  <a16:creationId xmlns:a16="http://schemas.microsoft.com/office/drawing/2014/main" id="{4E40AB1B-A0E7-B9CD-79BA-D469F4F00468}"/>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12933;p78">
              <a:extLst>
                <a:ext uri="{FF2B5EF4-FFF2-40B4-BE49-F238E27FC236}">
                  <a16:creationId xmlns:a16="http://schemas.microsoft.com/office/drawing/2014/main" id="{9F3DD900-DD57-F46F-A321-59E6836D5F5F}"/>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12934;p78">
              <a:extLst>
                <a:ext uri="{FF2B5EF4-FFF2-40B4-BE49-F238E27FC236}">
                  <a16:creationId xmlns:a16="http://schemas.microsoft.com/office/drawing/2014/main" id="{00D57C37-9D27-4C65-B457-4E3F2A61087A}"/>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12935;p78">
              <a:extLst>
                <a:ext uri="{FF2B5EF4-FFF2-40B4-BE49-F238E27FC236}">
                  <a16:creationId xmlns:a16="http://schemas.microsoft.com/office/drawing/2014/main" id="{B9308587-C399-30F3-7BE9-D0A70B424B71}"/>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12936;p78">
              <a:extLst>
                <a:ext uri="{FF2B5EF4-FFF2-40B4-BE49-F238E27FC236}">
                  <a16:creationId xmlns:a16="http://schemas.microsoft.com/office/drawing/2014/main" id="{CC1A6426-8E8C-DE23-9B20-4CB062112C23}"/>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12937;p78">
              <a:extLst>
                <a:ext uri="{FF2B5EF4-FFF2-40B4-BE49-F238E27FC236}">
                  <a16:creationId xmlns:a16="http://schemas.microsoft.com/office/drawing/2014/main" id="{A8C5EB89-D4C7-2C2E-F592-ED28DAF78789}"/>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12938;p78">
              <a:extLst>
                <a:ext uri="{FF2B5EF4-FFF2-40B4-BE49-F238E27FC236}">
                  <a16:creationId xmlns:a16="http://schemas.microsoft.com/office/drawing/2014/main" id="{6AF44D68-76C8-1F7D-CAD1-48D237ED664C}"/>
                </a:ext>
              </a:extLst>
            </p:cNvPr>
            <p:cNvSpPr/>
            <p:nvPr/>
          </p:nvSpPr>
          <p:spPr>
            <a:xfrm>
              <a:off x="6359125" y="2696175"/>
              <a:ext cx="1925" cy="2525"/>
            </a:xfrm>
            <a:custGeom>
              <a:avLst/>
              <a:gdLst/>
              <a:ahLst/>
              <a:cxnLst/>
              <a:rect l="l" t="t" r="r" b="b"/>
              <a:pathLst>
                <a:path w="77" h="100"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12939;p78">
              <a:extLst>
                <a:ext uri="{FF2B5EF4-FFF2-40B4-BE49-F238E27FC236}">
                  <a16:creationId xmlns:a16="http://schemas.microsoft.com/office/drawing/2014/main" id="{58B3167F-F045-E1E3-BDAD-F45EC80FCCAA}"/>
                </a:ext>
              </a:extLst>
            </p:cNvPr>
            <p:cNvSpPr/>
            <p:nvPr/>
          </p:nvSpPr>
          <p:spPr>
            <a:xfrm>
              <a:off x="6364475" y="2697200"/>
              <a:ext cx="925" cy="1325"/>
            </a:xfrm>
            <a:custGeom>
              <a:avLst/>
              <a:gdLst/>
              <a:ahLst/>
              <a:cxnLst/>
              <a:rect l="l" t="t" r="r" b="b"/>
              <a:pathLst>
                <a:path w="37" h="52"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12940;p78">
              <a:extLst>
                <a:ext uri="{FF2B5EF4-FFF2-40B4-BE49-F238E27FC236}">
                  <a16:creationId xmlns:a16="http://schemas.microsoft.com/office/drawing/2014/main" id="{57C074D8-4EB1-50CE-6FAB-88D160C69D6A}"/>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12941;p78">
              <a:extLst>
                <a:ext uri="{FF2B5EF4-FFF2-40B4-BE49-F238E27FC236}">
                  <a16:creationId xmlns:a16="http://schemas.microsoft.com/office/drawing/2014/main" id="{B1C0E392-FEA6-1144-18C7-73060882ACEC}"/>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12942;p78">
              <a:extLst>
                <a:ext uri="{FF2B5EF4-FFF2-40B4-BE49-F238E27FC236}">
                  <a16:creationId xmlns:a16="http://schemas.microsoft.com/office/drawing/2014/main" id="{A64A4988-0A5A-A321-CE80-92DF334E8048}"/>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12943;p78">
              <a:extLst>
                <a:ext uri="{FF2B5EF4-FFF2-40B4-BE49-F238E27FC236}">
                  <a16:creationId xmlns:a16="http://schemas.microsoft.com/office/drawing/2014/main" id="{67DAA247-CA93-4B9C-56C9-0AB6BC58BEF8}"/>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12944;p78">
              <a:extLst>
                <a:ext uri="{FF2B5EF4-FFF2-40B4-BE49-F238E27FC236}">
                  <a16:creationId xmlns:a16="http://schemas.microsoft.com/office/drawing/2014/main" id="{6D85BABC-AE57-2541-CC06-4DCA9201E262}"/>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12945;p78">
              <a:extLst>
                <a:ext uri="{FF2B5EF4-FFF2-40B4-BE49-F238E27FC236}">
                  <a16:creationId xmlns:a16="http://schemas.microsoft.com/office/drawing/2014/main" id="{AA5DB0D4-8C21-B30A-2DB3-2E1A54800E0C}"/>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12946;p78">
              <a:extLst>
                <a:ext uri="{FF2B5EF4-FFF2-40B4-BE49-F238E27FC236}">
                  <a16:creationId xmlns:a16="http://schemas.microsoft.com/office/drawing/2014/main" id="{3FF37525-B281-DF44-6B81-39A12E6541B7}"/>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12947;p78">
              <a:extLst>
                <a:ext uri="{FF2B5EF4-FFF2-40B4-BE49-F238E27FC236}">
                  <a16:creationId xmlns:a16="http://schemas.microsoft.com/office/drawing/2014/main" id="{02608C2C-6DD5-35D1-6E61-0C0C30051F32}"/>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12948;p78">
              <a:extLst>
                <a:ext uri="{FF2B5EF4-FFF2-40B4-BE49-F238E27FC236}">
                  <a16:creationId xmlns:a16="http://schemas.microsoft.com/office/drawing/2014/main" id="{82B4C92D-7E2A-1741-285C-C56CCA7E38F7}"/>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2949;p78">
              <a:extLst>
                <a:ext uri="{FF2B5EF4-FFF2-40B4-BE49-F238E27FC236}">
                  <a16:creationId xmlns:a16="http://schemas.microsoft.com/office/drawing/2014/main" id="{E5FEF3BC-334E-64A8-7520-E8E8A98E765B}"/>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2950;p78">
              <a:extLst>
                <a:ext uri="{FF2B5EF4-FFF2-40B4-BE49-F238E27FC236}">
                  <a16:creationId xmlns:a16="http://schemas.microsoft.com/office/drawing/2014/main" id="{BD8AC817-5D81-7558-283C-CBB725D6ED00}"/>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2951;p78">
              <a:extLst>
                <a:ext uri="{FF2B5EF4-FFF2-40B4-BE49-F238E27FC236}">
                  <a16:creationId xmlns:a16="http://schemas.microsoft.com/office/drawing/2014/main" id="{852F92C2-C181-359E-5BC2-A0D0BD6E3178}"/>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2952;p78">
              <a:extLst>
                <a:ext uri="{FF2B5EF4-FFF2-40B4-BE49-F238E27FC236}">
                  <a16:creationId xmlns:a16="http://schemas.microsoft.com/office/drawing/2014/main" id="{6201E281-9BAF-FB8A-56C1-953687386B89}"/>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2953;p78">
              <a:extLst>
                <a:ext uri="{FF2B5EF4-FFF2-40B4-BE49-F238E27FC236}">
                  <a16:creationId xmlns:a16="http://schemas.microsoft.com/office/drawing/2014/main" id="{0E9786BF-2BE3-074E-3613-04261300EA50}"/>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2954;p78">
              <a:extLst>
                <a:ext uri="{FF2B5EF4-FFF2-40B4-BE49-F238E27FC236}">
                  <a16:creationId xmlns:a16="http://schemas.microsoft.com/office/drawing/2014/main" id="{3A803F86-18AC-E06C-1424-7E302649CA01}"/>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2955;p78">
              <a:extLst>
                <a:ext uri="{FF2B5EF4-FFF2-40B4-BE49-F238E27FC236}">
                  <a16:creationId xmlns:a16="http://schemas.microsoft.com/office/drawing/2014/main" id="{D3C58B5E-F18E-C98B-DA43-B21A7E3BDB53}"/>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2956;p78">
              <a:extLst>
                <a:ext uri="{FF2B5EF4-FFF2-40B4-BE49-F238E27FC236}">
                  <a16:creationId xmlns:a16="http://schemas.microsoft.com/office/drawing/2014/main" id="{751B6BEF-641A-C626-A3E5-AF443A09F121}"/>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2957;p78">
              <a:extLst>
                <a:ext uri="{FF2B5EF4-FFF2-40B4-BE49-F238E27FC236}">
                  <a16:creationId xmlns:a16="http://schemas.microsoft.com/office/drawing/2014/main" id="{7219610E-5964-B84A-14FB-6F490463E7F7}"/>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2958;p78">
              <a:extLst>
                <a:ext uri="{FF2B5EF4-FFF2-40B4-BE49-F238E27FC236}">
                  <a16:creationId xmlns:a16="http://schemas.microsoft.com/office/drawing/2014/main" id="{0AC9B272-9120-07A3-0A65-00245ADEB17A}"/>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2959;p78">
              <a:extLst>
                <a:ext uri="{FF2B5EF4-FFF2-40B4-BE49-F238E27FC236}">
                  <a16:creationId xmlns:a16="http://schemas.microsoft.com/office/drawing/2014/main" id="{BA4F7E15-449E-7EA5-9C43-DDE45FE94DCF}"/>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2960;p78">
              <a:extLst>
                <a:ext uri="{FF2B5EF4-FFF2-40B4-BE49-F238E27FC236}">
                  <a16:creationId xmlns:a16="http://schemas.microsoft.com/office/drawing/2014/main" id="{81186BCF-06C5-0D55-6998-722CE197E228}"/>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2961;p78">
              <a:extLst>
                <a:ext uri="{FF2B5EF4-FFF2-40B4-BE49-F238E27FC236}">
                  <a16:creationId xmlns:a16="http://schemas.microsoft.com/office/drawing/2014/main" id="{D599382D-17F7-385C-27C2-484E5B5456BA}"/>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2962;p78">
              <a:extLst>
                <a:ext uri="{FF2B5EF4-FFF2-40B4-BE49-F238E27FC236}">
                  <a16:creationId xmlns:a16="http://schemas.microsoft.com/office/drawing/2014/main" id="{52E76687-03E2-F8C5-80DA-122A0DD40D9F}"/>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2963;p78">
              <a:extLst>
                <a:ext uri="{FF2B5EF4-FFF2-40B4-BE49-F238E27FC236}">
                  <a16:creationId xmlns:a16="http://schemas.microsoft.com/office/drawing/2014/main" id="{8F62822E-D6F8-CDD9-F4BC-A78C1567CFE1}"/>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2964;p78">
              <a:extLst>
                <a:ext uri="{FF2B5EF4-FFF2-40B4-BE49-F238E27FC236}">
                  <a16:creationId xmlns:a16="http://schemas.microsoft.com/office/drawing/2014/main" id="{9A8CC52F-4FB8-8AEF-DA69-0C7131A38AFD}"/>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2965;p78">
              <a:extLst>
                <a:ext uri="{FF2B5EF4-FFF2-40B4-BE49-F238E27FC236}">
                  <a16:creationId xmlns:a16="http://schemas.microsoft.com/office/drawing/2014/main" id="{9BA392BC-A3A5-DC53-6D93-CFCE90EE20E7}"/>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2966;p78">
              <a:extLst>
                <a:ext uri="{FF2B5EF4-FFF2-40B4-BE49-F238E27FC236}">
                  <a16:creationId xmlns:a16="http://schemas.microsoft.com/office/drawing/2014/main" id="{D57AA15B-A78E-3065-446D-5F2C77A4CDE0}"/>
                </a:ext>
              </a:extLst>
            </p:cNvPr>
            <p:cNvSpPr/>
            <p:nvPr/>
          </p:nvSpPr>
          <p:spPr>
            <a:xfrm>
              <a:off x="6309850" y="2721200"/>
              <a:ext cx="175" cy="725"/>
            </a:xfrm>
            <a:custGeom>
              <a:avLst/>
              <a:gdLst/>
              <a:ahLst/>
              <a:cxnLst/>
              <a:rect l="l" t="t" r="r" b="b"/>
              <a:pathLst>
                <a:path w="7" h="28"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2967;p78">
              <a:extLst>
                <a:ext uri="{FF2B5EF4-FFF2-40B4-BE49-F238E27FC236}">
                  <a16:creationId xmlns:a16="http://schemas.microsoft.com/office/drawing/2014/main" id="{E7CA89D3-65B2-048F-0AF5-3B712D77D66D}"/>
                </a:ext>
              </a:extLst>
            </p:cNvPr>
            <p:cNvSpPr/>
            <p:nvPr/>
          </p:nvSpPr>
          <p:spPr>
            <a:xfrm>
              <a:off x="6305725" y="2723600"/>
              <a:ext cx="725" cy="700"/>
            </a:xfrm>
            <a:custGeom>
              <a:avLst/>
              <a:gdLst/>
              <a:ahLst/>
              <a:cxnLst/>
              <a:rect l="l" t="t" r="r" b="b"/>
              <a:pathLst>
                <a:path w="28"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2968;p78">
              <a:extLst>
                <a:ext uri="{FF2B5EF4-FFF2-40B4-BE49-F238E27FC236}">
                  <a16:creationId xmlns:a16="http://schemas.microsoft.com/office/drawing/2014/main" id="{C843B10B-99F5-5492-AC8E-BD03C2D49AA8}"/>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2969;p78">
              <a:extLst>
                <a:ext uri="{FF2B5EF4-FFF2-40B4-BE49-F238E27FC236}">
                  <a16:creationId xmlns:a16="http://schemas.microsoft.com/office/drawing/2014/main" id="{5213B6F0-A813-67EC-4419-35DC9602D846}"/>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2970;p78">
              <a:extLst>
                <a:ext uri="{FF2B5EF4-FFF2-40B4-BE49-F238E27FC236}">
                  <a16:creationId xmlns:a16="http://schemas.microsoft.com/office/drawing/2014/main" id="{CC05A10B-E7D9-B704-A56E-66F9F3BAAAD9}"/>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2971;p78">
              <a:extLst>
                <a:ext uri="{FF2B5EF4-FFF2-40B4-BE49-F238E27FC236}">
                  <a16:creationId xmlns:a16="http://schemas.microsoft.com/office/drawing/2014/main" id="{499C301A-C4CD-3BC3-DE66-DEF7072AF11B}"/>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2972;p78">
              <a:extLst>
                <a:ext uri="{FF2B5EF4-FFF2-40B4-BE49-F238E27FC236}">
                  <a16:creationId xmlns:a16="http://schemas.microsoft.com/office/drawing/2014/main" id="{63C97C3A-E8BA-2923-7FAE-9D139C06D217}"/>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2973;p78">
              <a:extLst>
                <a:ext uri="{FF2B5EF4-FFF2-40B4-BE49-F238E27FC236}">
                  <a16:creationId xmlns:a16="http://schemas.microsoft.com/office/drawing/2014/main" id="{9FB10437-FE27-CFF6-CCA1-63FC8FA74BC7}"/>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2974;p78">
              <a:extLst>
                <a:ext uri="{FF2B5EF4-FFF2-40B4-BE49-F238E27FC236}">
                  <a16:creationId xmlns:a16="http://schemas.microsoft.com/office/drawing/2014/main" id="{F3E59935-0EF0-AC9C-B874-8A832B2F78B7}"/>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2975;p78">
              <a:extLst>
                <a:ext uri="{FF2B5EF4-FFF2-40B4-BE49-F238E27FC236}">
                  <a16:creationId xmlns:a16="http://schemas.microsoft.com/office/drawing/2014/main" id="{26BEA452-742C-F7FF-3AC6-DD56F3CC4282}"/>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2976;p78">
              <a:extLst>
                <a:ext uri="{FF2B5EF4-FFF2-40B4-BE49-F238E27FC236}">
                  <a16:creationId xmlns:a16="http://schemas.microsoft.com/office/drawing/2014/main" id="{70B0E5A9-86D0-1D51-5FD2-A48A95A86EF6}"/>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2977;p78">
              <a:extLst>
                <a:ext uri="{FF2B5EF4-FFF2-40B4-BE49-F238E27FC236}">
                  <a16:creationId xmlns:a16="http://schemas.microsoft.com/office/drawing/2014/main" id="{41F4AF7F-0DB1-E22B-DBEC-AABABA191BBC}"/>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2978;p78">
              <a:extLst>
                <a:ext uri="{FF2B5EF4-FFF2-40B4-BE49-F238E27FC236}">
                  <a16:creationId xmlns:a16="http://schemas.microsoft.com/office/drawing/2014/main" id="{736DA06F-7FDA-045F-86E9-D5845EF1FC67}"/>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12979;p78">
              <a:extLst>
                <a:ext uri="{FF2B5EF4-FFF2-40B4-BE49-F238E27FC236}">
                  <a16:creationId xmlns:a16="http://schemas.microsoft.com/office/drawing/2014/main" id="{54DF576C-1D9F-C0BF-4CB1-247BDFCD1621}"/>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12980;p78">
              <a:extLst>
                <a:ext uri="{FF2B5EF4-FFF2-40B4-BE49-F238E27FC236}">
                  <a16:creationId xmlns:a16="http://schemas.microsoft.com/office/drawing/2014/main" id="{175B43CF-F6BC-9D4B-FBD3-8659FCA7A870}"/>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12981;p78">
              <a:extLst>
                <a:ext uri="{FF2B5EF4-FFF2-40B4-BE49-F238E27FC236}">
                  <a16:creationId xmlns:a16="http://schemas.microsoft.com/office/drawing/2014/main" id="{EE68622D-8FC7-55FC-5C1E-C95EFF5793C4}"/>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12982;p78">
              <a:extLst>
                <a:ext uri="{FF2B5EF4-FFF2-40B4-BE49-F238E27FC236}">
                  <a16:creationId xmlns:a16="http://schemas.microsoft.com/office/drawing/2014/main" id="{9C08C009-F2DB-CA57-29FA-F720F25A8AE9}"/>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12983;p78">
              <a:extLst>
                <a:ext uri="{FF2B5EF4-FFF2-40B4-BE49-F238E27FC236}">
                  <a16:creationId xmlns:a16="http://schemas.microsoft.com/office/drawing/2014/main" id="{795E72E9-F9BA-9048-0566-E0C43E3D12DF}"/>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12984;p78">
              <a:extLst>
                <a:ext uri="{FF2B5EF4-FFF2-40B4-BE49-F238E27FC236}">
                  <a16:creationId xmlns:a16="http://schemas.microsoft.com/office/drawing/2014/main" id="{5CDCAEE6-58BB-3A77-33F1-0D5F48A54021}"/>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12985;p78">
              <a:extLst>
                <a:ext uri="{FF2B5EF4-FFF2-40B4-BE49-F238E27FC236}">
                  <a16:creationId xmlns:a16="http://schemas.microsoft.com/office/drawing/2014/main" id="{7325FA17-79FC-C5C5-EF18-6C46485C48A8}"/>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12986;p78">
              <a:extLst>
                <a:ext uri="{FF2B5EF4-FFF2-40B4-BE49-F238E27FC236}">
                  <a16:creationId xmlns:a16="http://schemas.microsoft.com/office/drawing/2014/main" id="{5985B229-908A-10E1-A6F6-BC21D96D7C81}"/>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12987;p78">
              <a:extLst>
                <a:ext uri="{FF2B5EF4-FFF2-40B4-BE49-F238E27FC236}">
                  <a16:creationId xmlns:a16="http://schemas.microsoft.com/office/drawing/2014/main" id="{FC015544-88B1-C3E6-4DC7-E5C25D2CE27B}"/>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12988;p78">
              <a:extLst>
                <a:ext uri="{FF2B5EF4-FFF2-40B4-BE49-F238E27FC236}">
                  <a16:creationId xmlns:a16="http://schemas.microsoft.com/office/drawing/2014/main" id="{2085665C-D23F-BE10-74D6-563EB33C8924}"/>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12989;p78">
              <a:extLst>
                <a:ext uri="{FF2B5EF4-FFF2-40B4-BE49-F238E27FC236}">
                  <a16:creationId xmlns:a16="http://schemas.microsoft.com/office/drawing/2014/main" id="{6F4797FC-4E01-48A4-C88B-C08079B4D50D}"/>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12990;p78">
              <a:extLst>
                <a:ext uri="{FF2B5EF4-FFF2-40B4-BE49-F238E27FC236}">
                  <a16:creationId xmlns:a16="http://schemas.microsoft.com/office/drawing/2014/main" id="{BCB397DD-C6EB-DE81-3BED-8A8B452F1171}"/>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12991;p78">
              <a:extLst>
                <a:ext uri="{FF2B5EF4-FFF2-40B4-BE49-F238E27FC236}">
                  <a16:creationId xmlns:a16="http://schemas.microsoft.com/office/drawing/2014/main" id="{084D78B7-BC04-DA7F-B49A-533BD82EAB9B}"/>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12992;p78">
              <a:extLst>
                <a:ext uri="{FF2B5EF4-FFF2-40B4-BE49-F238E27FC236}">
                  <a16:creationId xmlns:a16="http://schemas.microsoft.com/office/drawing/2014/main" id="{7BCC9488-DA3D-A01D-45D5-9DB116E47281}"/>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12993;p78">
              <a:extLst>
                <a:ext uri="{FF2B5EF4-FFF2-40B4-BE49-F238E27FC236}">
                  <a16:creationId xmlns:a16="http://schemas.microsoft.com/office/drawing/2014/main" id="{14E46259-EAC9-AD30-BFEE-1C8F0D869D4E}"/>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12994;p78">
              <a:extLst>
                <a:ext uri="{FF2B5EF4-FFF2-40B4-BE49-F238E27FC236}">
                  <a16:creationId xmlns:a16="http://schemas.microsoft.com/office/drawing/2014/main" id="{D16A7C88-3D0E-9A3C-8A8A-E51656BB9793}"/>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12995;p78">
              <a:extLst>
                <a:ext uri="{FF2B5EF4-FFF2-40B4-BE49-F238E27FC236}">
                  <a16:creationId xmlns:a16="http://schemas.microsoft.com/office/drawing/2014/main" id="{C4CA811D-85B4-0F25-D27C-56FB88B5658F}"/>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12996;p78">
              <a:extLst>
                <a:ext uri="{FF2B5EF4-FFF2-40B4-BE49-F238E27FC236}">
                  <a16:creationId xmlns:a16="http://schemas.microsoft.com/office/drawing/2014/main" id="{AEF0713E-AC5A-2BDE-3EB0-CE7F918ECFFA}"/>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12997;p78">
              <a:extLst>
                <a:ext uri="{FF2B5EF4-FFF2-40B4-BE49-F238E27FC236}">
                  <a16:creationId xmlns:a16="http://schemas.microsoft.com/office/drawing/2014/main" id="{BF72560A-6A35-E8ED-EA1D-BDB7CF43D224}"/>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12998;p78">
              <a:extLst>
                <a:ext uri="{FF2B5EF4-FFF2-40B4-BE49-F238E27FC236}">
                  <a16:creationId xmlns:a16="http://schemas.microsoft.com/office/drawing/2014/main" id="{15C97C22-3E49-2F45-ED5C-4E8B7320ADFF}"/>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12999;p78">
              <a:extLst>
                <a:ext uri="{FF2B5EF4-FFF2-40B4-BE49-F238E27FC236}">
                  <a16:creationId xmlns:a16="http://schemas.microsoft.com/office/drawing/2014/main" id="{E4F4C1C1-7C71-E12B-99A2-5DC4F2A2E964}"/>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13000;p78">
              <a:extLst>
                <a:ext uri="{FF2B5EF4-FFF2-40B4-BE49-F238E27FC236}">
                  <a16:creationId xmlns:a16="http://schemas.microsoft.com/office/drawing/2014/main" id="{2326C3C9-568C-8F18-1915-2568861E518B}"/>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13001;p78">
              <a:extLst>
                <a:ext uri="{FF2B5EF4-FFF2-40B4-BE49-F238E27FC236}">
                  <a16:creationId xmlns:a16="http://schemas.microsoft.com/office/drawing/2014/main" id="{353879B4-1329-0CBA-4936-AE852820D873}"/>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13002;p78">
              <a:extLst>
                <a:ext uri="{FF2B5EF4-FFF2-40B4-BE49-F238E27FC236}">
                  <a16:creationId xmlns:a16="http://schemas.microsoft.com/office/drawing/2014/main" id="{CB20A6D0-27EA-21D7-74F0-B0E0E3489C64}"/>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13003;p78">
              <a:extLst>
                <a:ext uri="{FF2B5EF4-FFF2-40B4-BE49-F238E27FC236}">
                  <a16:creationId xmlns:a16="http://schemas.microsoft.com/office/drawing/2014/main" id="{A356BC36-3FFA-21AF-25FA-7740F5DAE220}"/>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13004;p78">
              <a:extLst>
                <a:ext uri="{FF2B5EF4-FFF2-40B4-BE49-F238E27FC236}">
                  <a16:creationId xmlns:a16="http://schemas.microsoft.com/office/drawing/2014/main" id="{0144A52B-FFED-EDD2-DC2E-C2C7295F81C8}"/>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13005;p78">
              <a:extLst>
                <a:ext uri="{FF2B5EF4-FFF2-40B4-BE49-F238E27FC236}">
                  <a16:creationId xmlns:a16="http://schemas.microsoft.com/office/drawing/2014/main" id="{D98A5C60-22C8-C7E9-C992-B8144691CCE6}"/>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13006;p78">
              <a:extLst>
                <a:ext uri="{FF2B5EF4-FFF2-40B4-BE49-F238E27FC236}">
                  <a16:creationId xmlns:a16="http://schemas.microsoft.com/office/drawing/2014/main" id="{DA8C663C-3B49-6E02-CFE6-7DE6FF814209}"/>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13007;p78">
              <a:extLst>
                <a:ext uri="{FF2B5EF4-FFF2-40B4-BE49-F238E27FC236}">
                  <a16:creationId xmlns:a16="http://schemas.microsoft.com/office/drawing/2014/main" id="{F1052C9A-402D-30E0-DAC4-5A611FBD671A}"/>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13008;p78">
              <a:extLst>
                <a:ext uri="{FF2B5EF4-FFF2-40B4-BE49-F238E27FC236}">
                  <a16:creationId xmlns:a16="http://schemas.microsoft.com/office/drawing/2014/main" id="{04A9383A-E00C-63A3-B821-11965B1AA4E9}"/>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13009;p78">
              <a:extLst>
                <a:ext uri="{FF2B5EF4-FFF2-40B4-BE49-F238E27FC236}">
                  <a16:creationId xmlns:a16="http://schemas.microsoft.com/office/drawing/2014/main" id="{AE4C585C-E335-AAC7-C4AD-85E863421F68}"/>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13010;p78">
              <a:extLst>
                <a:ext uri="{FF2B5EF4-FFF2-40B4-BE49-F238E27FC236}">
                  <a16:creationId xmlns:a16="http://schemas.microsoft.com/office/drawing/2014/main" id="{B0FFFE37-776B-6E01-56AC-2616E39BC8C5}"/>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13011;p78">
              <a:extLst>
                <a:ext uri="{FF2B5EF4-FFF2-40B4-BE49-F238E27FC236}">
                  <a16:creationId xmlns:a16="http://schemas.microsoft.com/office/drawing/2014/main" id="{62586F89-558F-4243-6897-C2B0C9022AEB}"/>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13012;p78">
              <a:extLst>
                <a:ext uri="{FF2B5EF4-FFF2-40B4-BE49-F238E27FC236}">
                  <a16:creationId xmlns:a16="http://schemas.microsoft.com/office/drawing/2014/main" id="{9CA811FD-EA7E-E16B-C32A-8AE17A78DF09}"/>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13013;p78">
              <a:extLst>
                <a:ext uri="{FF2B5EF4-FFF2-40B4-BE49-F238E27FC236}">
                  <a16:creationId xmlns:a16="http://schemas.microsoft.com/office/drawing/2014/main" id="{BB7B3543-D3E4-0AB4-9CD3-EB3E2D258FFE}"/>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13014;p78">
              <a:extLst>
                <a:ext uri="{FF2B5EF4-FFF2-40B4-BE49-F238E27FC236}">
                  <a16:creationId xmlns:a16="http://schemas.microsoft.com/office/drawing/2014/main" id="{167EE28E-BEBC-BEA6-1AAB-3153D5439474}"/>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13015;p78">
              <a:extLst>
                <a:ext uri="{FF2B5EF4-FFF2-40B4-BE49-F238E27FC236}">
                  <a16:creationId xmlns:a16="http://schemas.microsoft.com/office/drawing/2014/main" id="{4DD6D1C8-E7F0-2F8A-C13B-F2B4F8290435}"/>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13016;p78">
              <a:extLst>
                <a:ext uri="{FF2B5EF4-FFF2-40B4-BE49-F238E27FC236}">
                  <a16:creationId xmlns:a16="http://schemas.microsoft.com/office/drawing/2014/main" id="{4D744125-23AD-CFEC-9360-6D6BC22DFBB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13017;p78">
              <a:extLst>
                <a:ext uri="{FF2B5EF4-FFF2-40B4-BE49-F238E27FC236}">
                  <a16:creationId xmlns:a16="http://schemas.microsoft.com/office/drawing/2014/main" id="{F64EDFDA-715E-0F7F-8625-0336F3E104DE}"/>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13018;p78">
              <a:extLst>
                <a:ext uri="{FF2B5EF4-FFF2-40B4-BE49-F238E27FC236}">
                  <a16:creationId xmlns:a16="http://schemas.microsoft.com/office/drawing/2014/main" id="{0D92819D-3268-6FA0-141E-DAB4B658C688}"/>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13019;p78">
              <a:extLst>
                <a:ext uri="{FF2B5EF4-FFF2-40B4-BE49-F238E27FC236}">
                  <a16:creationId xmlns:a16="http://schemas.microsoft.com/office/drawing/2014/main" id="{A76C5061-3140-1CC7-E39D-0B660C665F35}"/>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13020;p78">
              <a:extLst>
                <a:ext uri="{FF2B5EF4-FFF2-40B4-BE49-F238E27FC236}">
                  <a16:creationId xmlns:a16="http://schemas.microsoft.com/office/drawing/2014/main" id="{73CECC80-D901-83DB-9531-7C17AB505601}"/>
                </a:ext>
              </a:extLst>
            </p:cNvPr>
            <p:cNvSpPr/>
            <p:nvPr/>
          </p:nvSpPr>
          <p:spPr>
            <a:xfrm>
              <a:off x="6306325" y="2744575"/>
              <a:ext cx="725" cy="550"/>
            </a:xfrm>
            <a:custGeom>
              <a:avLst/>
              <a:gdLst/>
              <a:ahLst/>
              <a:cxnLst/>
              <a:rect l="l" t="t" r="r" b="b"/>
              <a:pathLst>
                <a:path w="28"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13021;p78">
              <a:extLst>
                <a:ext uri="{FF2B5EF4-FFF2-40B4-BE49-F238E27FC236}">
                  <a16:creationId xmlns:a16="http://schemas.microsoft.com/office/drawing/2014/main" id="{09556BDF-0D5A-F8FD-307E-278B1E96200A}"/>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13022;p78">
              <a:extLst>
                <a:ext uri="{FF2B5EF4-FFF2-40B4-BE49-F238E27FC236}">
                  <a16:creationId xmlns:a16="http://schemas.microsoft.com/office/drawing/2014/main" id="{93E5CF84-D5C3-86C4-3285-7DB62B1E1DB7}"/>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13023;p78">
              <a:extLst>
                <a:ext uri="{FF2B5EF4-FFF2-40B4-BE49-F238E27FC236}">
                  <a16:creationId xmlns:a16="http://schemas.microsoft.com/office/drawing/2014/main" id="{7E6E8A2C-5835-7050-3A3C-505F04F05167}"/>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13024;p78">
              <a:extLst>
                <a:ext uri="{FF2B5EF4-FFF2-40B4-BE49-F238E27FC236}">
                  <a16:creationId xmlns:a16="http://schemas.microsoft.com/office/drawing/2014/main" id="{AD42E2C3-3EA4-A012-3C2F-5136FE1F21C8}"/>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13025;p78">
              <a:extLst>
                <a:ext uri="{FF2B5EF4-FFF2-40B4-BE49-F238E27FC236}">
                  <a16:creationId xmlns:a16="http://schemas.microsoft.com/office/drawing/2014/main" id="{F0BC337F-CC25-5B8B-CBB3-D5991F922D0A}"/>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13026;p78">
              <a:extLst>
                <a:ext uri="{FF2B5EF4-FFF2-40B4-BE49-F238E27FC236}">
                  <a16:creationId xmlns:a16="http://schemas.microsoft.com/office/drawing/2014/main" id="{68412CC9-CC60-5BA5-9C05-A9A92B31583C}"/>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13027;p78">
              <a:extLst>
                <a:ext uri="{FF2B5EF4-FFF2-40B4-BE49-F238E27FC236}">
                  <a16:creationId xmlns:a16="http://schemas.microsoft.com/office/drawing/2014/main" id="{A19FE105-8A54-CF43-3888-BBB6E99F0861}"/>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13028;p78">
              <a:extLst>
                <a:ext uri="{FF2B5EF4-FFF2-40B4-BE49-F238E27FC236}">
                  <a16:creationId xmlns:a16="http://schemas.microsoft.com/office/drawing/2014/main" id="{9428AD8A-ECBF-E244-B13D-E52E166B21FB}"/>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13029;p78">
              <a:extLst>
                <a:ext uri="{FF2B5EF4-FFF2-40B4-BE49-F238E27FC236}">
                  <a16:creationId xmlns:a16="http://schemas.microsoft.com/office/drawing/2014/main" id="{F754FC92-42B7-FE24-D8F4-4B59EBD67FC5}"/>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13030;p78">
              <a:extLst>
                <a:ext uri="{FF2B5EF4-FFF2-40B4-BE49-F238E27FC236}">
                  <a16:creationId xmlns:a16="http://schemas.microsoft.com/office/drawing/2014/main" id="{8AA48EF6-3464-CAE8-B31C-D79FA1DE17D3}"/>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13031;p78">
              <a:extLst>
                <a:ext uri="{FF2B5EF4-FFF2-40B4-BE49-F238E27FC236}">
                  <a16:creationId xmlns:a16="http://schemas.microsoft.com/office/drawing/2014/main" id="{11AA1BC0-04F8-958D-077B-C78CB71E5EB3}"/>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13032;p78">
              <a:extLst>
                <a:ext uri="{FF2B5EF4-FFF2-40B4-BE49-F238E27FC236}">
                  <a16:creationId xmlns:a16="http://schemas.microsoft.com/office/drawing/2014/main" id="{C166C9AB-DA4E-6470-84BC-D248D4A59EDF}"/>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13033;p78">
              <a:extLst>
                <a:ext uri="{FF2B5EF4-FFF2-40B4-BE49-F238E27FC236}">
                  <a16:creationId xmlns:a16="http://schemas.microsoft.com/office/drawing/2014/main" id="{D3721C02-B29B-EF13-34AC-1A446C3E1F6E}"/>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13034;p78">
              <a:extLst>
                <a:ext uri="{FF2B5EF4-FFF2-40B4-BE49-F238E27FC236}">
                  <a16:creationId xmlns:a16="http://schemas.microsoft.com/office/drawing/2014/main" id="{08CF4C61-6E14-EB75-B85B-142822D79B34}"/>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13035;p78">
              <a:extLst>
                <a:ext uri="{FF2B5EF4-FFF2-40B4-BE49-F238E27FC236}">
                  <a16:creationId xmlns:a16="http://schemas.microsoft.com/office/drawing/2014/main" id="{78BC7FB7-943C-192F-2953-F3BE04EC3660}"/>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13036;p78">
              <a:extLst>
                <a:ext uri="{FF2B5EF4-FFF2-40B4-BE49-F238E27FC236}">
                  <a16:creationId xmlns:a16="http://schemas.microsoft.com/office/drawing/2014/main" id="{0A0AE4CE-F31A-96BE-EA6E-244E74D7AA7F}"/>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13037;p78">
              <a:extLst>
                <a:ext uri="{FF2B5EF4-FFF2-40B4-BE49-F238E27FC236}">
                  <a16:creationId xmlns:a16="http://schemas.microsoft.com/office/drawing/2014/main" id="{837E993C-2CB3-E97D-C5D9-5EEB0F2A2514}"/>
                </a:ext>
              </a:extLst>
            </p:cNvPr>
            <p:cNvSpPr/>
            <p:nvPr/>
          </p:nvSpPr>
          <p:spPr>
            <a:xfrm>
              <a:off x="6335125" y="2580600"/>
              <a:ext cx="1400" cy="725"/>
            </a:xfrm>
            <a:custGeom>
              <a:avLst/>
              <a:gdLst/>
              <a:ahLst/>
              <a:cxnLst/>
              <a:rect l="l" t="t" r="r" b="b"/>
              <a:pathLst>
                <a:path w="56" h="28"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13038;p78">
              <a:extLst>
                <a:ext uri="{FF2B5EF4-FFF2-40B4-BE49-F238E27FC236}">
                  <a16:creationId xmlns:a16="http://schemas.microsoft.com/office/drawing/2014/main" id="{3302AD46-B9E7-4DE3-05D7-BF47370DD84C}"/>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13039;p78">
              <a:extLst>
                <a:ext uri="{FF2B5EF4-FFF2-40B4-BE49-F238E27FC236}">
                  <a16:creationId xmlns:a16="http://schemas.microsoft.com/office/drawing/2014/main" id="{750EC8CC-65DF-E0A8-1D2E-E0B0C17F85EE}"/>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13040;p78">
              <a:extLst>
                <a:ext uri="{FF2B5EF4-FFF2-40B4-BE49-F238E27FC236}">
                  <a16:creationId xmlns:a16="http://schemas.microsoft.com/office/drawing/2014/main" id="{1DFFD37B-ACDE-602A-3D8F-F1CC6D17DBA0}"/>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13041;p78">
              <a:extLst>
                <a:ext uri="{FF2B5EF4-FFF2-40B4-BE49-F238E27FC236}">
                  <a16:creationId xmlns:a16="http://schemas.microsoft.com/office/drawing/2014/main" id="{834EE3CB-1BE9-DCBD-0952-4A18D501CFDE}"/>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13042;p78">
              <a:extLst>
                <a:ext uri="{FF2B5EF4-FFF2-40B4-BE49-F238E27FC236}">
                  <a16:creationId xmlns:a16="http://schemas.microsoft.com/office/drawing/2014/main" id="{8C7BA899-0CFF-A2AF-D6D2-BC00313A14B0}"/>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13043;p78">
              <a:extLst>
                <a:ext uri="{FF2B5EF4-FFF2-40B4-BE49-F238E27FC236}">
                  <a16:creationId xmlns:a16="http://schemas.microsoft.com/office/drawing/2014/main" id="{38427741-849E-D994-1D17-98745C301860}"/>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13044;p78">
              <a:extLst>
                <a:ext uri="{FF2B5EF4-FFF2-40B4-BE49-F238E27FC236}">
                  <a16:creationId xmlns:a16="http://schemas.microsoft.com/office/drawing/2014/main" id="{AB43A32C-5024-5CDA-1B9E-8E1E8FC5C2DD}"/>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13045;p78">
              <a:extLst>
                <a:ext uri="{FF2B5EF4-FFF2-40B4-BE49-F238E27FC236}">
                  <a16:creationId xmlns:a16="http://schemas.microsoft.com/office/drawing/2014/main" id="{65834A34-2313-E4DC-38F1-A19E17C6B896}"/>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13046;p78">
              <a:extLst>
                <a:ext uri="{FF2B5EF4-FFF2-40B4-BE49-F238E27FC236}">
                  <a16:creationId xmlns:a16="http://schemas.microsoft.com/office/drawing/2014/main" id="{56453B41-6E38-DD87-19A2-8A00976B3AA5}"/>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13047;p78">
              <a:extLst>
                <a:ext uri="{FF2B5EF4-FFF2-40B4-BE49-F238E27FC236}">
                  <a16:creationId xmlns:a16="http://schemas.microsoft.com/office/drawing/2014/main" id="{16230939-F5DA-99B1-34FD-AA14A2FF2513}"/>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13048;p78">
              <a:extLst>
                <a:ext uri="{FF2B5EF4-FFF2-40B4-BE49-F238E27FC236}">
                  <a16:creationId xmlns:a16="http://schemas.microsoft.com/office/drawing/2014/main" id="{E5B303B1-B6FC-9A5F-404F-C3388DE5A652}"/>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13049;p78">
              <a:extLst>
                <a:ext uri="{FF2B5EF4-FFF2-40B4-BE49-F238E27FC236}">
                  <a16:creationId xmlns:a16="http://schemas.microsoft.com/office/drawing/2014/main" id="{36C322ED-4DF1-4A1C-F399-EB44BC178F23}"/>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13050;p78">
              <a:extLst>
                <a:ext uri="{FF2B5EF4-FFF2-40B4-BE49-F238E27FC236}">
                  <a16:creationId xmlns:a16="http://schemas.microsoft.com/office/drawing/2014/main" id="{DCE167F2-E3D4-E3DC-7573-1ED7F412A221}"/>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13051;p78">
              <a:extLst>
                <a:ext uri="{FF2B5EF4-FFF2-40B4-BE49-F238E27FC236}">
                  <a16:creationId xmlns:a16="http://schemas.microsoft.com/office/drawing/2014/main" id="{554A09E4-6A33-F64F-62E5-1F43A5C16516}"/>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13052;p78">
              <a:extLst>
                <a:ext uri="{FF2B5EF4-FFF2-40B4-BE49-F238E27FC236}">
                  <a16:creationId xmlns:a16="http://schemas.microsoft.com/office/drawing/2014/main" id="{B776928E-8883-9210-4A6A-2E43574B9224}"/>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13053;p78">
              <a:extLst>
                <a:ext uri="{FF2B5EF4-FFF2-40B4-BE49-F238E27FC236}">
                  <a16:creationId xmlns:a16="http://schemas.microsoft.com/office/drawing/2014/main" id="{C136EA16-784D-98A8-ECC8-90BDF0EBFC85}"/>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13054;p78">
              <a:extLst>
                <a:ext uri="{FF2B5EF4-FFF2-40B4-BE49-F238E27FC236}">
                  <a16:creationId xmlns:a16="http://schemas.microsoft.com/office/drawing/2014/main" id="{3F659930-EC1D-D7CC-4745-7C9E6C756D57}"/>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13055;p78">
              <a:extLst>
                <a:ext uri="{FF2B5EF4-FFF2-40B4-BE49-F238E27FC236}">
                  <a16:creationId xmlns:a16="http://schemas.microsoft.com/office/drawing/2014/main" id="{45E88930-7EC2-F211-1EE6-94C9C311E9A5}"/>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13056;p78">
              <a:extLst>
                <a:ext uri="{FF2B5EF4-FFF2-40B4-BE49-F238E27FC236}">
                  <a16:creationId xmlns:a16="http://schemas.microsoft.com/office/drawing/2014/main" id="{EBCCC9FC-2F68-A419-8F5C-55DB30801D51}"/>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13057;p78">
              <a:extLst>
                <a:ext uri="{FF2B5EF4-FFF2-40B4-BE49-F238E27FC236}">
                  <a16:creationId xmlns:a16="http://schemas.microsoft.com/office/drawing/2014/main" id="{6242E8F6-7504-A4E6-BC90-0C06534FFF55}"/>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13058;p78">
              <a:extLst>
                <a:ext uri="{FF2B5EF4-FFF2-40B4-BE49-F238E27FC236}">
                  <a16:creationId xmlns:a16="http://schemas.microsoft.com/office/drawing/2014/main" id="{4BE258BB-2CCD-3789-5C7A-9B051442D20E}"/>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13059;p78">
              <a:extLst>
                <a:ext uri="{FF2B5EF4-FFF2-40B4-BE49-F238E27FC236}">
                  <a16:creationId xmlns:a16="http://schemas.microsoft.com/office/drawing/2014/main" id="{B31B609F-9D4B-8AF1-F562-6143C9752EFE}"/>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13060;p78">
              <a:extLst>
                <a:ext uri="{FF2B5EF4-FFF2-40B4-BE49-F238E27FC236}">
                  <a16:creationId xmlns:a16="http://schemas.microsoft.com/office/drawing/2014/main" id="{6F5AA6A3-DD17-2E98-E0CD-EA1A361CF9D5}"/>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13061;p78">
              <a:extLst>
                <a:ext uri="{FF2B5EF4-FFF2-40B4-BE49-F238E27FC236}">
                  <a16:creationId xmlns:a16="http://schemas.microsoft.com/office/drawing/2014/main" id="{C0D784E9-2147-B572-0D64-C63C62E791A0}"/>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13062;p78">
              <a:extLst>
                <a:ext uri="{FF2B5EF4-FFF2-40B4-BE49-F238E27FC236}">
                  <a16:creationId xmlns:a16="http://schemas.microsoft.com/office/drawing/2014/main" id="{9CF62F5A-D623-01A0-775E-33FD33885856}"/>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13063;p78">
              <a:extLst>
                <a:ext uri="{FF2B5EF4-FFF2-40B4-BE49-F238E27FC236}">
                  <a16:creationId xmlns:a16="http://schemas.microsoft.com/office/drawing/2014/main" id="{5A9457F4-8F34-AE27-05C9-1E4DB66813BD}"/>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13064;p78">
              <a:extLst>
                <a:ext uri="{FF2B5EF4-FFF2-40B4-BE49-F238E27FC236}">
                  <a16:creationId xmlns:a16="http://schemas.microsoft.com/office/drawing/2014/main" id="{4DE69166-4038-583F-8F01-5BF59E60AEC6}"/>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13065;p78">
              <a:extLst>
                <a:ext uri="{FF2B5EF4-FFF2-40B4-BE49-F238E27FC236}">
                  <a16:creationId xmlns:a16="http://schemas.microsoft.com/office/drawing/2014/main" id="{50B008BE-B90D-D413-EC0F-CC6A0F9C53C4}"/>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13066;p78">
              <a:extLst>
                <a:ext uri="{FF2B5EF4-FFF2-40B4-BE49-F238E27FC236}">
                  <a16:creationId xmlns:a16="http://schemas.microsoft.com/office/drawing/2014/main" id="{93C77246-8444-CFAA-4EE0-D8A845E32F9A}"/>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13067;p78">
              <a:extLst>
                <a:ext uri="{FF2B5EF4-FFF2-40B4-BE49-F238E27FC236}">
                  <a16:creationId xmlns:a16="http://schemas.microsoft.com/office/drawing/2014/main" id="{3EFE75CE-D52D-A0AE-B3F9-0DB95EE7FC41}"/>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13068;p78">
              <a:extLst>
                <a:ext uri="{FF2B5EF4-FFF2-40B4-BE49-F238E27FC236}">
                  <a16:creationId xmlns:a16="http://schemas.microsoft.com/office/drawing/2014/main" id="{187EFF31-F531-E869-AB8C-0652E1CEBC79}"/>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13069;p78">
              <a:extLst>
                <a:ext uri="{FF2B5EF4-FFF2-40B4-BE49-F238E27FC236}">
                  <a16:creationId xmlns:a16="http://schemas.microsoft.com/office/drawing/2014/main" id="{0D7B613B-69DF-1A78-A3BB-DDBBBBD2BFF8}"/>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13070;p78">
              <a:extLst>
                <a:ext uri="{FF2B5EF4-FFF2-40B4-BE49-F238E27FC236}">
                  <a16:creationId xmlns:a16="http://schemas.microsoft.com/office/drawing/2014/main" id="{02E21BB8-2FAA-6810-A0C7-BC2F5825AF80}"/>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13071;p78">
              <a:extLst>
                <a:ext uri="{FF2B5EF4-FFF2-40B4-BE49-F238E27FC236}">
                  <a16:creationId xmlns:a16="http://schemas.microsoft.com/office/drawing/2014/main" id="{C8FA14C3-327C-2539-A7BE-30FF46D865B3}"/>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13072;p78">
              <a:extLst>
                <a:ext uri="{FF2B5EF4-FFF2-40B4-BE49-F238E27FC236}">
                  <a16:creationId xmlns:a16="http://schemas.microsoft.com/office/drawing/2014/main" id="{AA8CB388-7E66-3125-7242-AA8A06A6F28F}"/>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13073;p78">
              <a:extLst>
                <a:ext uri="{FF2B5EF4-FFF2-40B4-BE49-F238E27FC236}">
                  <a16:creationId xmlns:a16="http://schemas.microsoft.com/office/drawing/2014/main" id="{335BFD46-55C0-33C1-82A1-BFF83551491B}"/>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13074;p78">
              <a:extLst>
                <a:ext uri="{FF2B5EF4-FFF2-40B4-BE49-F238E27FC236}">
                  <a16:creationId xmlns:a16="http://schemas.microsoft.com/office/drawing/2014/main" id="{29FB924D-6FE8-EA39-F9F8-198625606B77}"/>
                </a:ext>
              </a:extLst>
            </p:cNvPr>
            <p:cNvSpPr/>
            <p:nvPr/>
          </p:nvSpPr>
          <p:spPr>
            <a:xfrm>
              <a:off x="6318925" y="2581000"/>
              <a:ext cx="1575" cy="975"/>
            </a:xfrm>
            <a:custGeom>
              <a:avLst/>
              <a:gdLst/>
              <a:ahLst/>
              <a:cxnLst/>
              <a:rect l="l" t="t" r="r" b="b"/>
              <a:pathLst>
                <a:path w="62"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13075;p78">
              <a:extLst>
                <a:ext uri="{FF2B5EF4-FFF2-40B4-BE49-F238E27FC236}">
                  <a16:creationId xmlns:a16="http://schemas.microsoft.com/office/drawing/2014/main" id="{B1FAD849-5958-BF83-4217-F5D23A2EF161}"/>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13076;p78">
              <a:extLst>
                <a:ext uri="{FF2B5EF4-FFF2-40B4-BE49-F238E27FC236}">
                  <a16:creationId xmlns:a16="http://schemas.microsoft.com/office/drawing/2014/main" id="{EFB00726-4AED-61B7-15CF-1F2BDC31A955}"/>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13077;p78">
              <a:extLst>
                <a:ext uri="{FF2B5EF4-FFF2-40B4-BE49-F238E27FC236}">
                  <a16:creationId xmlns:a16="http://schemas.microsoft.com/office/drawing/2014/main" id="{659D3EE2-47C1-F9D7-9139-419A2704C240}"/>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13078;p78">
              <a:extLst>
                <a:ext uri="{FF2B5EF4-FFF2-40B4-BE49-F238E27FC236}">
                  <a16:creationId xmlns:a16="http://schemas.microsoft.com/office/drawing/2014/main" id="{DD9825FB-965A-C0E3-5BDC-1B16F9653DCC}"/>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13079;p78">
              <a:extLst>
                <a:ext uri="{FF2B5EF4-FFF2-40B4-BE49-F238E27FC236}">
                  <a16:creationId xmlns:a16="http://schemas.microsoft.com/office/drawing/2014/main" id="{1E6E268F-E2CA-D155-D2C4-96A0ECB2AA01}"/>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13080;p78">
              <a:extLst>
                <a:ext uri="{FF2B5EF4-FFF2-40B4-BE49-F238E27FC236}">
                  <a16:creationId xmlns:a16="http://schemas.microsoft.com/office/drawing/2014/main" id="{A496F1BF-7B45-A014-4AA3-26BAFBC0EDE7}"/>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13081;p78">
              <a:extLst>
                <a:ext uri="{FF2B5EF4-FFF2-40B4-BE49-F238E27FC236}">
                  <a16:creationId xmlns:a16="http://schemas.microsoft.com/office/drawing/2014/main" id="{D6CCDBE7-2C0C-96CC-04D0-308F8E21E3FC}"/>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13082;p78">
              <a:extLst>
                <a:ext uri="{FF2B5EF4-FFF2-40B4-BE49-F238E27FC236}">
                  <a16:creationId xmlns:a16="http://schemas.microsoft.com/office/drawing/2014/main" id="{54F7AEAE-B03A-C59B-1BFC-F494379B6756}"/>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13083;p78">
              <a:extLst>
                <a:ext uri="{FF2B5EF4-FFF2-40B4-BE49-F238E27FC236}">
                  <a16:creationId xmlns:a16="http://schemas.microsoft.com/office/drawing/2014/main" id="{1C653744-4D1A-E09A-05D0-63DC048C2200}"/>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13084;p78">
              <a:extLst>
                <a:ext uri="{FF2B5EF4-FFF2-40B4-BE49-F238E27FC236}">
                  <a16:creationId xmlns:a16="http://schemas.microsoft.com/office/drawing/2014/main" id="{11ED7FA8-37FC-D362-6C3E-46FC5C8B860D}"/>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13085;p78">
              <a:extLst>
                <a:ext uri="{FF2B5EF4-FFF2-40B4-BE49-F238E27FC236}">
                  <a16:creationId xmlns:a16="http://schemas.microsoft.com/office/drawing/2014/main" id="{7BF1B713-1C9B-1C57-E180-39DABB41A0E9}"/>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13086;p78">
              <a:extLst>
                <a:ext uri="{FF2B5EF4-FFF2-40B4-BE49-F238E27FC236}">
                  <a16:creationId xmlns:a16="http://schemas.microsoft.com/office/drawing/2014/main" id="{2A2788CB-DD46-DF91-5865-6D56C886601A}"/>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13087;p78">
              <a:extLst>
                <a:ext uri="{FF2B5EF4-FFF2-40B4-BE49-F238E27FC236}">
                  <a16:creationId xmlns:a16="http://schemas.microsoft.com/office/drawing/2014/main" id="{A4AB2318-40CF-9F45-096C-1C656CDCA7E2}"/>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13088;p78">
              <a:extLst>
                <a:ext uri="{FF2B5EF4-FFF2-40B4-BE49-F238E27FC236}">
                  <a16:creationId xmlns:a16="http://schemas.microsoft.com/office/drawing/2014/main" id="{C5A4FE24-2392-1E44-3ADC-9E6A520AC87A}"/>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13089;p78">
              <a:extLst>
                <a:ext uri="{FF2B5EF4-FFF2-40B4-BE49-F238E27FC236}">
                  <a16:creationId xmlns:a16="http://schemas.microsoft.com/office/drawing/2014/main" id="{3537DC43-5FE3-A5C8-F1D6-586A247F965D}"/>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13090;p78">
              <a:extLst>
                <a:ext uri="{FF2B5EF4-FFF2-40B4-BE49-F238E27FC236}">
                  <a16:creationId xmlns:a16="http://schemas.microsoft.com/office/drawing/2014/main" id="{ADD9980E-E9D1-A462-7F45-1E56DFDAE02E}"/>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13091;p78">
              <a:extLst>
                <a:ext uri="{FF2B5EF4-FFF2-40B4-BE49-F238E27FC236}">
                  <a16:creationId xmlns:a16="http://schemas.microsoft.com/office/drawing/2014/main" id="{E9CAB52A-6DDD-945E-9677-2C09BCEE0B72}"/>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13092;p78">
              <a:extLst>
                <a:ext uri="{FF2B5EF4-FFF2-40B4-BE49-F238E27FC236}">
                  <a16:creationId xmlns:a16="http://schemas.microsoft.com/office/drawing/2014/main" id="{D2835753-F37F-8870-B9B2-6C883673ADE6}"/>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13093;p78">
              <a:extLst>
                <a:ext uri="{FF2B5EF4-FFF2-40B4-BE49-F238E27FC236}">
                  <a16:creationId xmlns:a16="http://schemas.microsoft.com/office/drawing/2014/main" id="{3F9A3AAD-EEBA-8A23-9CA1-6797856737E8}"/>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13094;p78">
              <a:extLst>
                <a:ext uri="{FF2B5EF4-FFF2-40B4-BE49-F238E27FC236}">
                  <a16:creationId xmlns:a16="http://schemas.microsoft.com/office/drawing/2014/main" id="{A9217F03-8829-5F1D-AC71-C0F55182651D}"/>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13095;p78">
              <a:extLst>
                <a:ext uri="{FF2B5EF4-FFF2-40B4-BE49-F238E27FC236}">
                  <a16:creationId xmlns:a16="http://schemas.microsoft.com/office/drawing/2014/main" id="{594ABED0-496A-F491-461B-2B347D5A8CA5}"/>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13096;p78">
              <a:extLst>
                <a:ext uri="{FF2B5EF4-FFF2-40B4-BE49-F238E27FC236}">
                  <a16:creationId xmlns:a16="http://schemas.microsoft.com/office/drawing/2014/main" id="{68F2868B-B81C-00E2-BBDE-C58849FAB75A}"/>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13097;p78">
              <a:extLst>
                <a:ext uri="{FF2B5EF4-FFF2-40B4-BE49-F238E27FC236}">
                  <a16:creationId xmlns:a16="http://schemas.microsoft.com/office/drawing/2014/main" id="{DADD837B-9F1F-8203-BD0B-A6A0F9B4B0A7}"/>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13098;p78">
              <a:extLst>
                <a:ext uri="{FF2B5EF4-FFF2-40B4-BE49-F238E27FC236}">
                  <a16:creationId xmlns:a16="http://schemas.microsoft.com/office/drawing/2014/main" id="{28D45841-F344-7758-047D-1A34ED7AE7EB}"/>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13099;p78">
              <a:extLst>
                <a:ext uri="{FF2B5EF4-FFF2-40B4-BE49-F238E27FC236}">
                  <a16:creationId xmlns:a16="http://schemas.microsoft.com/office/drawing/2014/main" id="{02B82AD4-BC8A-FD25-A1C5-B68C8BDF2E6B}"/>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13100;p78">
              <a:extLst>
                <a:ext uri="{FF2B5EF4-FFF2-40B4-BE49-F238E27FC236}">
                  <a16:creationId xmlns:a16="http://schemas.microsoft.com/office/drawing/2014/main" id="{CA03D029-F286-2DDB-6A58-64D2EFC561BF}"/>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13101;p78">
              <a:extLst>
                <a:ext uri="{FF2B5EF4-FFF2-40B4-BE49-F238E27FC236}">
                  <a16:creationId xmlns:a16="http://schemas.microsoft.com/office/drawing/2014/main" id="{AEFECD16-0051-A9B5-5AEC-3ECBBA21038F}"/>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13102;p78">
              <a:extLst>
                <a:ext uri="{FF2B5EF4-FFF2-40B4-BE49-F238E27FC236}">
                  <a16:creationId xmlns:a16="http://schemas.microsoft.com/office/drawing/2014/main" id="{CEFCE67D-E5FA-3D67-EA85-1422123C0476}"/>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13103;p78">
              <a:extLst>
                <a:ext uri="{FF2B5EF4-FFF2-40B4-BE49-F238E27FC236}">
                  <a16:creationId xmlns:a16="http://schemas.microsoft.com/office/drawing/2014/main" id="{D2E636AE-2D8B-04F6-DAAA-184843E44259}"/>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13104;p78">
              <a:extLst>
                <a:ext uri="{FF2B5EF4-FFF2-40B4-BE49-F238E27FC236}">
                  <a16:creationId xmlns:a16="http://schemas.microsoft.com/office/drawing/2014/main" id="{9A9D054A-DA67-F9ED-6579-FF62E5DECA10}"/>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13105;p78">
              <a:extLst>
                <a:ext uri="{FF2B5EF4-FFF2-40B4-BE49-F238E27FC236}">
                  <a16:creationId xmlns:a16="http://schemas.microsoft.com/office/drawing/2014/main" id="{58E1B853-C348-75B7-97F6-1CD4D782D8EE}"/>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13106;p78">
              <a:extLst>
                <a:ext uri="{FF2B5EF4-FFF2-40B4-BE49-F238E27FC236}">
                  <a16:creationId xmlns:a16="http://schemas.microsoft.com/office/drawing/2014/main" id="{0613E047-E5FE-93EC-59A1-92AEF26A7401}"/>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13107;p78">
              <a:extLst>
                <a:ext uri="{FF2B5EF4-FFF2-40B4-BE49-F238E27FC236}">
                  <a16:creationId xmlns:a16="http://schemas.microsoft.com/office/drawing/2014/main" id="{A3DB33E7-56B3-5E2B-FA8A-6CAE52946380}"/>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13108;p78">
              <a:extLst>
                <a:ext uri="{FF2B5EF4-FFF2-40B4-BE49-F238E27FC236}">
                  <a16:creationId xmlns:a16="http://schemas.microsoft.com/office/drawing/2014/main" id="{406D987C-E4CE-FB80-0A8B-CCD507CE4BF6}"/>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13109;p78">
              <a:extLst>
                <a:ext uri="{FF2B5EF4-FFF2-40B4-BE49-F238E27FC236}">
                  <a16:creationId xmlns:a16="http://schemas.microsoft.com/office/drawing/2014/main" id="{6B5F76D4-168E-84C4-DEE1-F9630B671820}"/>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13110;p78">
              <a:extLst>
                <a:ext uri="{FF2B5EF4-FFF2-40B4-BE49-F238E27FC236}">
                  <a16:creationId xmlns:a16="http://schemas.microsoft.com/office/drawing/2014/main" id="{CBF02CF7-0B4D-07B4-48FC-986C60F32AD8}"/>
                </a:ext>
              </a:extLst>
            </p:cNvPr>
            <p:cNvSpPr/>
            <p:nvPr/>
          </p:nvSpPr>
          <p:spPr>
            <a:xfrm>
              <a:off x="6290650" y="2570675"/>
              <a:ext cx="5425" cy="1275"/>
            </a:xfrm>
            <a:custGeom>
              <a:avLst/>
              <a:gdLst/>
              <a:ahLst/>
              <a:cxnLst/>
              <a:rect l="l" t="t" r="r" b="b"/>
              <a:pathLst>
                <a:path w="216"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13111;p78">
              <a:extLst>
                <a:ext uri="{FF2B5EF4-FFF2-40B4-BE49-F238E27FC236}">
                  <a16:creationId xmlns:a16="http://schemas.microsoft.com/office/drawing/2014/main" id="{88254A6A-ABF1-09EB-E7B9-2FF4595A1A55}"/>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13112;p78">
              <a:extLst>
                <a:ext uri="{FF2B5EF4-FFF2-40B4-BE49-F238E27FC236}">
                  <a16:creationId xmlns:a16="http://schemas.microsoft.com/office/drawing/2014/main" id="{84F1D694-0484-3498-B6B9-AD97AFCB9B41}"/>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13113;p78">
              <a:extLst>
                <a:ext uri="{FF2B5EF4-FFF2-40B4-BE49-F238E27FC236}">
                  <a16:creationId xmlns:a16="http://schemas.microsoft.com/office/drawing/2014/main" id="{1CCCC731-1D14-F1BF-1C75-BBEAEDA476E8}"/>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13114;p78">
              <a:extLst>
                <a:ext uri="{FF2B5EF4-FFF2-40B4-BE49-F238E27FC236}">
                  <a16:creationId xmlns:a16="http://schemas.microsoft.com/office/drawing/2014/main" id="{0755F19E-5CB7-64FC-2B5A-6BF299E86134}"/>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13115;p78">
              <a:extLst>
                <a:ext uri="{FF2B5EF4-FFF2-40B4-BE49-F238E27FC236}">
                  <a16:creationId xmlns:a16="http://schemas.microsoft.com/office/drawing/2014/main" id="{3760D62C-2932-D6BE-0A09-ED4EDAFDBB8C}"/>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13116;p78">
              <a:extLst>
                <a:ext uri="{FF2B5EF4-FFF2-40B4-BE49-F238E27FC236}">
                  <a16:creationId xmlns:a16="http://schemas.microsoft.com/office/drawing/2014/main" id="{BF7A0ED2-AEB8-3E38-6A56-B667076FDDFF}"/>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13117;p78">
              <a:extLst>
                <a:ext uri="{FF2B5EF4-FFF2-40B4-BE49-F238E27FC236}">
                  <a16:creationId xmlns:a16="http://schemas.microsoft.com/office/drawing/2014/main" id="{6DA759EA-46B3-DEE9-1C03-D53D74530C99}"/>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13118;p78">
              <a:extLst>
                <a:ext uri="{FF2B5EF4-FFF2-40B4-BE49-F238E27FC236}">
                  <a16:creationId xmlns:a16="http://schemas.microsoft.com/office/drawing/2014/main" id="{AB63B011-3000-E0CF-ECE5-2E0091634DAF}"/>
                </a:ext>
              </a:extLst>
            </p:cNvPr>
            <p:cNvSpPr/>
            <p:nvPr/>
          </p:nvSpPr>
          <p:spPr>
            <a:xfrm>
              <a:off x="6288875" y="2544325"/>
              <a:ext cx="725" cy="775"/>
            </a:xfrm>
            <a:custGeom>
              <a:avLst/>
              <a:gdLst/>
              <a:ahLst/>
              <a:cxnLst/>
              <a:rect l="l" t="t" r="r" b="b"/>
              <a:pathLst>
                <a:path w="28"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13119;p78">
              <a:extLst>
                <a:ext uri="{FF2B5EF4-FFF2-40B4-BE49-F238E27FC236}">
                  <a16:creationId xmlns:a16="http://schemas.microsoft.com/office/drawing/2014/main" id="{313D1145-FF22-9C03-343A-A883DACBAD93}"/>
                </a:ext>
              </a:extLst>
            </p:cNvPr>
            <p:cNvSpPr/>
            <p:nvPr/>
          </p:nvSpPr>
          <p:spPr>
            <a:xfrm>
              <a:off x="6279525" y="2529250"/>
              <a:ext cx="725" cy="300"/>
            </a:xfrm>
            <a:custGeom>
              <a:avLst/>
              <a:gdLst/>
              <a:ahLst/>
              <a:cxnLst/>
              <a:rect l="l" t="t" r="r" b="b"/>
              <a:pathLst>
                <a:path w="28"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13120;p78">
              <a:extLst>
                <a:ext uri="{FF2B5EF4-FFF2-40B4-BE49-F238E27FC236}">
                  <a16:creationId xmlns:a16="http://schemas.microsoft.com/office/drawing/2014/main" id="{CE6C281D-84EB-4165-2938-A0A28F3D036F}"/>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13121;p78">
              <a:extLst>
                <a:ext uri="{FF2B5EF4-FFF2-40B4-BE49-F238E27FC236}">
                  <a16:creationId xmlns:a16="http://schemas.microsoft.com/office/drawing/2014/main" id="{52F45613-7A1E-029A-4ADF-DBB2CF2A9857}"/>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13122;p78">
              <a:extLst>
                <a:ext uri="{FF2B5EF4-FFF2-40B4-BE49-F238E27FC236}">
                  <a16:creationId xmlns:a16="http://schemas.microsoft.com/office/drawing/2014/main" id="{13723A31-9DC6-911F-BDF0-166B9C175FB7}"/>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13123;p78">
              <a:extLst>
                <a:ext uri="{FF2B5EF4-FFF2-40B4-BE49-F238E27FC236}">
                  <a16:creationId xmlns:a16="http://schemas.microsoft.com/office/drawing/2014/main" id="{04F28B73-D1F0-A72A-EA1F-180966C162B4}"/>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13124;p78">
              <a:extLst>
                <a:ext uri="{FF2B5EF4-FFF2-40B4-BE49-F238E27FC236}">
                  <a16:creationId xmlns:a16="http://schemas.microsoft.com/office/drawing/2014/main" id="{856D45C2-6803-A9CF-CA71-BA393A1070DE}"/>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13125;p78">
              <a:extLst>
                <a:ext uri="{FF2B5EF4-FFF2-40B4-BE49-F238E27FC236}">
                  <a16:creationId xmlns:a16="http://schemas.microsoft.com/office/drawing/2014/main" id="{85A26AA6-50F9-E5C1-2C93-950F90E36A3F}"/>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13126;p78">
              <a:extLst>
                <a:ext uri="{FF2B5EF4-FFF2-40B4-BE49-F238E27FC236}">
                  <a16:creationId xmlns:a16="http://schemas.microsoft.com/office/drawing/2014/main" id="{578B3A64-554B-C872-BE1B-D1E72E3D35A3}"/>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13127;p78">
              <a:extLst>
                <a:ext uri="{FF2B5EF4-FFF2-40B4-BE49-F238E27FC236}">
                  <a16:creationId xmlns:a16="http://schemas.microsoft.com/office/drawing/2014/main" id="{185FBC82-B4D5-EC52-A6DF-854A7003225F}"/>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13128;p78">
              <a:extLst>
                <a:ext uri="{FF2B5EF4-FFF2-40B4-BE49-F238E27FC236}">
                  <a16:creationId xmlns:a16="http://schemas.microsoft.com/office/drawing/2014/main" id="{4497194B-F4F7-84D5-CD10-D7A1AFA3D596}"/>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13129;p78">
              <a:extLst>
                <a:ext uri="{FF2B5EF4-FFF2-40B4-BE49-F238E27FC236}">
                  <a16:creationId xmlns:a16="http://schemas.microsoft.com/office/drawing/2014/main" id="{83274D18-BB96-7EDF-AE6E-37A618E4CFE6}"/>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13130;p78">
              <a:extLst>
                <a:ext uri="{FF2B5EF4-FFF2-40B4-BE49-F238E27FC236}">
                  <a16:creationId xmlns:a16="http://schemas.microsoft.com/office/drawing/2014/main" id="{D4744C66-9057-C38D-84C1-C144C37DFDEB}"/>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13131;p78">
              <a:extLst>
                <a:ext uri="{FF2B5EF4-FFF2-40B4-BE49-F238E27FC236}">
                  <a16:creationId xmlns:a16="http://schemas.microsoft.com/office/drawing/2014/main" id="{BBA416BD-00B8-FFB7-9635-8D69ECCDE9C3}"/>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13132;p78">
              <a:extLst>
                <a:ext uri="{FF2B5EF4-FFF2-40B4-BE49-F238E27FC236}">
                  <a16:creationId xmlns:a16="http://schemas.microsoft.com/office/drawing/2014/main" id="{82535955-3C64-BBC9-817C-42CA786379B1}"/>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13133;p78">
              <a:extLst>
                <a:ext uri="{FF2B5EF4-FFF2-40B4-BE49-F238E27FC236}">
                  <a16:creationId xmlns:a16="http://schemas.microsoft.com/office/drawing/2014/main" id="{F8F23B92-2726-CB59-B1DA-152DBF79ABE8}"/>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13134;p78">
              <a:extLst>
                <a:ext uri="{FF2B5EF4-FFF2-40B4-BE49-F238E27FC236}">
                  <a16:creationId xmlns:a16="http://schemas.microsoft.com/office/drawing/2014/main" id="{00BFA8AE-0A3D-4B94-558D-FEAEA0FD79F6}"/>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13135;p78">
              <a:extLst>
                <a:ext uri="{FF2B5EF4-FFF2-40B4-BE49-F238E27FC236}">
                  <a16:creationId xmlns:a16="http://schemas.microsoft.com/office/drawing/2014/main" id="{C44D3081-286E-3FF9-C30B-C1A4531F71FD}"/>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13136;p78">
              <a:extLst>
                <a:ext uri="{FF2B5EF4-FFF2-40B4-BE49-F238E27FC236}">
                  <a16:creationId xmlns:a16="http://schemas.microsoft.com/office/drawing/2014/main" id="{7FFDDC96-2BE5-6F18-CEF8-FE6EB87C5DF2}"/>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13137;p78">
              <a:extLst>
                <a:ext uri="{FF2B5EF4-FFF2-40B4-BE49-F238E27FC236}">
                  <a16:creationId xmlns:a16="http://schemas.microsoft.com/office/drawing/2014/main" id="{DE693A8E-0E23-9CA3-43CA-4A81AB732412}"/>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13138;p78">
              <a:extLst>
                <a:ext uri="{FF2B5EF4-FFF2-40B4-BE49-F238E27FC236}">
                  <a16:creationId xmlns:a16="http://schemas.microsoft.com/office/drawing/2014/main" id="{CEF5CC85-857E-33BE-B5FE-83D23D20D81F}"/>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13139;p78">
              <a:extLst>
                <a:ext uri="{FF2B5EF4-FFF2-40B4-BE49-F238E27FC236}">
                  <a16:creationId xmlns:a16="http://schemas.microsoft.com/office/drawing/2014/main" id="{65CEDEB5-7BCC-DA8C-C6C4-BBE93282E1C1}"/>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13140;p78">
              <a:extLst>
                <a:ext uri="{FF2B5EF4-FFF2-40B4-BE49-F238E27FC236}">
                  <a16:creationId xmlns:a16="http://schemas.microsoft.com/office/drawing/2014/main" id="{72D4EAAB-E165-8D49-5645-20C6760B101D}"/>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13141;p78">
              <a:extLst>
                <a:ext uri="{FF2B5EF4-FFF2-40B4-BE49-F238E27FC236}">
                  <a16:creationId xmlns:a16="http://schemas.microsoft.com/office/drawing/2014/main" id="{7EACF70E-6284-4EA2-9A13-B43A7C3AC795}"/>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13142;p78">
              <a:extLst>
                <a:ext uri="{FF2B5EF4-FFF2-40B4-BE49-F238E27FC236}">
                  <a16:creationId xmlns:a16="http://schemas.microsoft.com/office/drawing/2014/main" id="{DDF8E4BB-63CF-B36F-6A68-1031E4FD5689}"/>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13143;p78">
              <a:extLst>
                <a:ext uri="{FF2B5EF4-FFF2-40B4-BE49-F238E27FC236}">
                  <a16:creationId xmlns:a16="http://schemas.microsoft.com/office/drawing/2014/main" id="{5398C7EC-2CCA-5744-72E5-A20C07E0BEC8}"/>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13144;p78">
              <a:extLst>
                <a:ext uri="{FF2B5EF4-FFF2-40B4-BE49-F238E27FC236}">
                  <a16:creationId xmlns:a16="http://schemas.microsoft.com/office/drawing/2014/main" id="{AA78C654-84E5-D178-08B4-2053CB8A2D4C}"/>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13145;p78">
              <a:extLst>
                <a:ext uri="{FF2B5EF4-FFF2-40B4-BE49-F238E27FC236}">
                  <a16:creationId xmlns:a16="http://schemas.microsoft.com/office/drawing/2014/main" id="{C1E62319-6F72-E9CF-21B5-A3948E14C16F}"/>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13146;p78">
              <a:extLst>
                <a:ext uri="{FF2B5EF4-FFF2-40B4-BE49-F238E27FC236}">
                  <a16:creationId xmlns:a16="http://schemas.microsoft.com/office/drawing/2014/main" id="{8A7FA068-FEF5-F5EC-CC4F-EE0FA95BC0BE}"/>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13147;p78">
              <a:extLst>
                <a:ext uri="{FF2B5EF4-FFF2-40B4-BE49-F238E27FC236}">
                  <a16:creationId xmlns:a16="http://schemas.microsoft.com/office/drawing/2014/main" id="{0E60E214-F2B3-8217-125F-C7845801B607}"/>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13148;p78">
              <a:extLst>
                <a:ext uri="{FF2B5EF4-FFF2-40B4-BE49-F238E27FC236}">
                  <a16:creationId xmlns:a16="http://schemas.microsoft.com/office/drawing/2014/main" id="{012B20D5-7A70-6D04-F872-F2BA4AA56542}"/>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13149;p78">
              <a:extLst>
                <a:ext uri="{FF2B5EF4-FFF2-40B4-BE49-F238E27FC236}">
                  <a16:creationId xmlns:a16="http://schemas.microsoft.com/office/drawing/2014/main" id="{292D5B9A-50BA-7214-7767-7FC010146878}"/>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13150;p78">
              <a:extLst>
                <a:ext uri="{FF2B5EF4-FFF2-40B4-BE49-F238E27FC236}">
                  <a16:creationId xmlns:a16="http://schemas.microsoft.com/office/drawing/2014/main" id="{470986EA-AE54-E98B-5EAF-F5352B315083}"/>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13151;p78">
              <a:extLst>
                <a:ext uri="{FF2B5EF4-FFF2-40B4-BE49-F238E27FC236}">
                  <a16:creationId xmlns:a16="http://schemas.microsoft.com/office/drawing/2014/main" id="{03048034-9366-35AB-0B53-FEF6FD522BBA}"/>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13152;p78">
              <a:extLst>
                <a:ext uri="{FF2B5EF4-FFF2-40B4-BE49-F238E27FC236}">
                  <a16:creationId xmlns:a16="http://schemas.microsoft.com/office/drawing/2014/main" id="{52ACA5A7-6058-1923-19AD-E652F1A4929E}"/>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13153;p78">
              <a:extLst>
                <a:ext uri="{FF2B5EF4-FFF2-40B4-BE49-F238E27FC236}">
                  <a16:creationId xmlns:a16="http://schemas.microsoft.com/office/drawing/2014/main" id="{AA39F374-0E20-D02E-5B5A-12AA4F609015}"/>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13154;p78">
              <a:extLst>
                <a:ext uri="{FF2B5EF4-FFF2-40B4-BE49-F238E27FC236}">
                  <a16:creationId xmlns:a16="http://schemas.microsoft.com/office/drawing/2014/main" id="{B43EC29D-AFF9-6EFE-AAA2-62E9E2E27B7A}"/>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13155;p78">
              <a:extLst>
                <a:ext uri="{FF2B5EF4-FFF2-40B4-BE49-F238E27FC236}">
                  <a16:creationId xmlns:a16="http://schemas.microsoft.com/office/drawing/2014/main" id="{0CCC6547-0211-1FB4-F494-1E736E21E395}"/>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13156;p78">
              <a:extLst>
                <a:ext uri="{FF2B5EF4-FFF2-40B4-BE49-F238E27FC236}">
                  <a16:creationId xmlns:a16="http://schemas.microsoft.com/office/drawing/2014/main" id="{38EAE576-437C-ED69-977A-1E27606AA303}"/>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13157;p78">
              <a:extLst>
                <a:ext uri="{FF2B5EF4-FFF2-40B4-BE49-F238E27FC236}">
                  <a16:creationId xmlns:a16="http://schemas.microsoft.com/office/drawing/2014/main" id="{264A6D17-CF77-53CA-7731-40C5B7A346E6}"/>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13158;p78">
              <a:extLst>
                <a:ext uri="{FF2B5EF4-FFF2-40B4-BE49-F238E27FC236}">
                  <a16:creationId xmlns:a16="http://schemas.microsoft.com/office/drawing/2014/main" id="{5F91EFF5-D706-7DB0-2094-90269BF5E84C}"/>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13159;p78">
              <a:extLst>
                <a:ext uri="{FF2B5EF4-FFF2-40B4-BE49-F238E27FC236}">
                  <a16:creationId xmlns:a16="http://schemas.microsoft.com/office/drawing/2014/main" id="{295D28A8-F71D-20BF-E45C-3EC7E70E35C2}"/>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13160;p78">
              <a:extLst>
                <a:ext uri="{FF2B5EF4-FFF2-40B4-BE49-F238E27FC236}">
                  <a16:creationId xmlns:a16="http://schemas.microsoft.com/office/drawing/2014/main" id="{C12C31E7-6614-AFEE-CCD5-835EAC1FC17D}"/>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13161;p78">
              <a:extLst>
                <a:ext uri="{FF2B5EF4-FFF2-40B4-BE49-F238E27FC236}">
                  <a16:creationId xmlns:a16="http://schemas.microsoft.com/office/drawing/2014/main" id="{9AECA5F9-53DE-185E-45C5-6A44DBE7AFEC}"/>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13162;p78">
              <a:extLst>
                <a:ext uri="{FF2B5EF4-FFF2-40B4-BE49-F238E27FC236}">
                  <a16:creationId xmlns:a16="http://schemas.microsoft.com/office/drawing/2014/main" id="{31566569-C2D2-1F5C-C171-366F65153558}"/>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13163;p78">
              <a:extLst>
                <a:ext uri="{FF2B5EF4-FFF2-40B4-BE49-F238E27FC236}">
                  <a16:creationId xmlns:a16="http://schemas.microsoft.com/office/drawing/2014/main" id="{1B83D80C-1127-A909-4354-A58DDAD19E5F}"/>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13164;p78">
              <a:extLst>
                <a:ext uri="{FF2B5EF4-FFF2-40B4-BE49-F238E27FC236}">
                  <a16:creationId xmlns:a16="http://schemas.microsoft.com/office/drawing/2014/main" id="{BE8E0D3C-8857-FAF2-E167-23F462BEA8C4}"/>
                </a:ext>
              </a:extLst>
            </p:cNvPr>
            <p:cNvSpPr/>
            <p:nvPr/>
          </p:nvSpPr>
          <p:spPr>
            <a:xfrm>
              <a:off x="6346625" y="2580200"/>
              <a:ext cx="1325" cy="175"/>
            </a:xfrm>
            <a:custGeom>
              <a:avLst/>
              <a:gdLst/>
              <a:ahLst/>
              <a:cxnLst/>
              <a:rect l="l" t="t" r="r" b="b"/>
              <a:pathLst>
                <a:path w="52"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13165;p78">
              <a:extLst>
                <a:ext uri="{FF2B5EF4-FFF2-40B4-BE49-F238E27FC236}">
                  <a16:creationId xmlns:a16="http://schemas.microsoft.com/office/drawing/2014/main" id="{5CDBF84C-20BA-62CC-5F76-868C7B8527D3}"/>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13166;p78">
              <a:extLst>
                <a:ext uri="{FF2B5EF4-FFF2-40B4-BE49-F238E27FC236}">
                  <a16:creationId xmlns:a16="http://schemas.microsoft.com/office/drawing/2014/main" id="{48E97931-3BAC-A2DF-BA95-48B54E8DCF4F}"/>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13167;p78">
              <a:extLst>
                <a:ext uri="{FF2B5EF4-FFF2-40B4-BE49-F238E27FC236}">
                  <a16:creationId xmlns:a16="http://schemas.microsoft.com/office/drawing/2014/main" id="{A0877192-703A-6FCE-912F-31AFF59985D8}"/>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13168;p78">
              <a:extLst>
                <a:ext uri="{FF2B5EF4-FFF2-40B4-BE49-F238E27FC236}">
                  <a16:creationId xmlns:a16="http://schemas.microsoft.com/office/drawing/2014/main" id="{4136335A-BF61-2400-69CC-5193DBD4C191}"/>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13169;p78">
              <a:extLst>
                <a:ext uri="{FF2B5EF4-FFF2-40B4-BE49-F238E27FC236}">
                  <a16:creationId xmlns:a16="http://schemas.microsoft.com/office/drawing/2014/main" id="{C176365C-CDBF-043E-A7A4-DA09736749A9}"/>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13170;p78">
              <a:extLst>
                <a:ext uri="{FF2B5EF4-FFF2-40B4-BE49-F238E27FC236}">
                  <a16:creationId xmlns:a16="http://schemas.microsoft.com/office/drawing/2014/main" id="{BD2163B0-B24E-497C-EB81-635FF4D7F2B7}"/>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13171;p78">
              <a:extLst>
                <a:ext uri="{FF2B5EF4-FFF2-40B4-BE49-F238E27FC236}">
                  <a16:creationId xmlns:a16="http://schemas.microsoft.com/office/drawing/2014/main" id="{B3A57BD6-FB20-68E2-714C-538940251635}"/>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13172;p78">
              <a:extLst>
                <a:ext uri="{FF2B5EF4-FFF2-40B4-BE49-F238E27FC236}">
                  <a16:creationId xmlns:a16="http://schemas.microsoft.com/office/drawing/2014/main" id="{AFB5A0A2-5DDC-05A6-316E-0A9FD869559B}"/>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13173;p78">
              <a:extLst>
                <a:ext uri="{FF2B5EF4-FFF2-40B4-BE49-F238E27FC236}">
                  <a16:creationId xmlns:a16="http://schemas.microsoft.com/office/drawing/2014/main" id="{A62FD82E-4B74-D853-4EA8-28FB693F79A5}"/>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13174;p78">
              <a:extLst>
                <a:ext uri="{FF2B5EF4-FFF2-40B4-BE49-F238E27FC236}">
                  <a16:creationId xmlns:a16="http://schemas.microsoft.com/office/drawing/2014/main" id="{F6E3610C-9B1E-1ABE-BA74-FF1D6FDD19D3}"/>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13175;p78">
              <a:extLst>
                <a:ext uri="{FF2B5EF4-FFF2-40B4-BE49-F238E27FC236}">
                  <a16:creationId xmlns:a16="http://schemas.microsoft.com/office/drawing/2014/main" id="{420F2331-0C5E-2459-9359-4FCB7C1C4ADB}"/>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13176;p78">
              <a:extLst>
                <a:ext uri="{FF2B5EF4-FFF2-40B4-BE49-F238E27FC236}">
                  <a16:creationId xmlns:a16="http://schemas.microsoft.com/office/drawing/2014/main" id="{DDC27ADF-20A8-F073-46FB-BFA252E873E5}"/>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13177;p78">
              <a:extLst>
                <a:ext uri="{FF2B5EF4-FFF2-40B4-BE49-F238E27FC236}">
                  <a16:creationId xmlns:a16="http://schemas.microsoft.com/office/drawing/2014/main" id="{92196FCD-0168-9E58-7054-64189DA2459C}"/>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13178;p78">
              <a:extLst>
                <a:ext uri="{FF2B5EF4-FFF2-40B4-BE49-F238E27FC236}">
                  <a16:creationId xmlns:a16="http://schemas.microsoft.com/office/drawing/2014/main" id="{852E498C-42C3-C44D-3DDB-1461C5081B19}"/>
                </a:ext>
              </a:extLst>
            </p:cNvPr>
            <p:cNvSpPr/>
            <p:nvPr/>
          </p:nvSpPr>
          <p:spPr>
            <a:xfrm>
              <a:off x="6343925" y="2570675"/>
              <a:ext cx="4200" cy="2525"/>
            </a:xfrm>
            <a:custGeom>
              <a:avLst/>
              <a:gdLst/>
              <a:ahLst/>
              <a:cxnLst/>
              <a:rect l="l" t="t" r="r" b="b"/>
              <a:pathLst>
                <a:path w="168" h="100"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13179;p78">
              <a:extLst>
                <a:ext uri="{FF2B5EF4-FFF2-40B4-BE49-F238E27FC236}">
                  <a16:creationId xmlns:a16="http://schemas.microsoft.com/office/drawing/2014/main" id="{89F0FB0D-42DC-5B6B-EED4-214B0BFBF1E2}"/>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13180;p78">
              <a:extLst>
                <a:ext uri="{FF2B5EF4-FFF2-40B4-BE49-F238E27FC236}">
                  <a16:creationId xmlns:a16="http://schemas.microsoft.com/office/drawing/2014/main" id="{99D70163-9FDE-08AF-5032-FC66A4D6F3F1}"/>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13181;p78">
              <a:extLst>
                <a:ext uri="{FF2B5EF4-FFF2-40B4-BE49-F238E27FC236}">
                  <a16:creationId xmlns:a16="http://schemas.microsoft.com/office/drawing/2014/main" id="{2843C491-A392-A2D8-1111-35DD799B2B81}"/>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13182;p78">
              <a:extLst>
                <a:ext uri="{FF2B5EF4-FFF2-40B4-BE49-F238E27FC236}">
                  <a16:creationId xmlns:a16="http://schemas.microsoft.com/office/drawing/2014/main" id="{FF42DD36-3AF9-1192-2126-7539656F99B7}"/>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13183;p78">
              <a:extLst>
                <a:ext uri="{FF2B5EF4-FFF2-40B4-BE49-F238E27FC236}">
                  <a16:creationId xmlns:a16="http://schemas.microsoft.com/office/drawing/2014/main" id="{5A02FB81-080E-E204-60F5-4118AF0BA42F}"/>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13184;p78">
              <a:extLst>
                <a:ext uri="{FF2B5EF4-FFF2-40B4-BE49-F238E27FC236}">
                  <a16:creationId xmlns:a16="http://schemas.microsoft.com/office/drawing/2014/main" id="{66534065-2706-A0DF-0F8E-01E8C8AC7610}"/>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13185;p78">
              <a:extLst>
                <a:ext uri="{FF2B5EF4-FFF2-40B4-BE49-F238E27FC236}">
                  <a16:creationId xmlns:a16="http://schemas.microsoft.com/office/drawing/2014/main" id="{277480EE-09DA-7441-37C9-5341FDCADBB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13186;p78">
              <a:extLst>
                <a:ext uri="{FF2B5EF4-FFF2-40B4-BE49-F238E27FC236}">
                  <a16:creationId xmlns:a16="http://schemas.microsoft.com/office/drawing/2014/main" id="{16286A94-9BBC-8CE7-D430-0FAC0CDBF3D9}"/>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13187;p78">
              <a:extLst>
                <a:ext uri="{FF2B5EF4-FFF2-40B4-BE49-F238E27FC236}">
                  <a16:creationId xmlns:a16="http://schemas.microsoft.com/office/drawing/2014/main" id="{A0F4CAAA-B092-D200-2D71-6D65DD5E2067}"/>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13188;p78">
              <a:extLst>
                <a:ext uri="{FF2B5EF4-FFF2-40B4-BE49-F238E27FC236}">
                  <a16:creationId xmlns:a16="http://schemas.microsoft.com/office/drawing/2014/main" id="{1C3C28B4-8042-A32F-4FFE-3DA87374E181}"/>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13189;p78">
              <a:extLst>
                <a:ext uri="{FF2B5EF4-FFF2-40B4-BE49-F238E27FC236}">
                  <a16:creationId xmlns:a16="http://schemas.microsoft.com/office/drawing/2014/main" id="{3AFA1038-DF0F-7ED3-DEFB-8AEDCC425150}"/>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13190;p78">
              <a:extLst>
                <a:ext uri="{FF2B5EF4-FFF2-40B4-BE49-F238E27FC236}">
                  <a16:creationId xmlns:a16="http://schemas.microsoft.com/office/drawing/2014/main" id="{908A2BFE-664E-6FE8-1BBD-223DF2854CA3}"/>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13191;p78">
              <a:extLst>
                <a:ext uri="{FF2B5EF4-FFF2-40B4-BE49-F238E27FC236}">
                  <a16:creationId xmlns:a16="http://schemas.microsoft.com/office/drawing/2014/main" id="{B31123B3-ADC4-C702-34B0-17CCF062DFBF}"/>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13192;p78">
              <a:extLst>
                <a:ext uri="{FF2B5EF4-FFF2-40B4-BE49-F238E27FC236}">
                  <a16:creationId xmlns:a16="http://schemas.microsoft.com/office/drawing/2014/main" id="{1CD8BB21-3B6F-75D5-01AC-C6CD0EF9F441}"/>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13193;p78">
              <a:extLst>
                <a:ext uri="{FF2B5EF4-FFF2-40B4-BE49-F238E27FC236}">
                  <a16:creationId xmlns:a16="http://schemas.microsoft.com/office/drawing/2014/main" id="{7D97A595-6AB0-AE07-3A77-54C61534F48D}"/>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13194;p78">
              <a:extLst>
                <a:ext uri="{FF2B5EF4-FFF2-40B4-BE49-F238E27FC236}">
                  <a16:creationId xmlns:a16="http://schemas.microsoft.com/office/drawing/2014/main" id="{937268B0-8585-9C94-5BF5-1362EF9D5802}"/>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13195;p78">
              <a:extLst>
                <a:ext uri="{FF2B5EF4-FFF2-40B4-BE49-F238E27FC236}">
                  <a16:creationId xmlns:a16="http://schemas.microsoft.com/office/drawing/2014/main" id="{C423AEC3-0A13-CE3C-E471-F3EAB7D5A0AB}"/>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13196;p78">
              <a:extLst>
                <a:ext uri="{FF2B5EF4-FFF2-40B4-BE49-F238E27FC236}">
                  <a16:creationId xmlns:a16="http://schemas.microsoft.com/office/drawing/2014/main" id="{08059114-5BA8-3BF9-44CC-03C210C4D29F}"/>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13197;p78">
              <a:extLst>
                <a:ext uri="{FF2B5EF4-FFF2-40B4-BE49-F238E27FC236}">
                  <a16:creationId xmlns:a16="http://schemas.microsoft.com/office/drawing/2014/main" id="{02314F9C-B186-2CD6-70A3-928EA92B4316}"/>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13198;p78">
              <a:extLst>
                <a:ext uri="{FF2B5EF4-FFF2-40B4-BE49-F238E27FC236}">
                  <a16:creationId xmlns:a16="http://schemas.microsoft.com/office/drawing/2014/main" id="{286193A7-5CED-6AE4-4597-9F2B016FA48F}"/>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13199;p78">
              <a:extLst>
                <a:ext uri="{FF2B5EF4-FFF2-40B4-BE49-F238E27FC236}">
                  <a16:creationId xmlns:a16="http://schemas.microsoft.com/office/drawing/2014/main" id="{2E68019F-B385-301E-814D-E45C6DAB88C6}"/>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13200;p78">
              <a:extLst>
                <a:ext uri="{FF2B5EF4-FFF2-40B4-BE49-F238E27FC236}">
                  <a16:creationId xmlns:a16="http://schemas.microsoft.com/office/drawing/2014/main" id="{8506B7C7-3D90-7B6E-B6B9-8BA72F5F6256}"/>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13201;p78">
              <a:extLst>
                <a:ext uri="{FF2B5EF4-FFF2-40B4-BE49-F238E27FC236}">
                  <a16:creationId xmlns:a16="http://schemas.microsoft.com/office/drawing/2014/main" id="{5CA62EBC-9878-9174-5BDF-76AA4C49A6D6}"/>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13202;p78">
              <a:extLst>
                <a:ext uri="{FF2B5EF4-FFF2-40B4-BE49-F238E27FC236}">
                  <a16:creationId xmlns:a16="http://schemas.microsoft.com/office/drawing/2014/main" id="{4CCFF1C6-5F5A-FD21-5062-2B1D806065BB}"/>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13203;p78">
              <a:extLst>
                <a:ext uri="{FF2B5EF4-FFF2-40B4-BE49-F238E27FC236}">
                  <a16:creationId xmlns:a16="http://schemas.microsoft.com/office/drawing/2014/main" id="{3AC90240-AC8B-4713-1A4D-157FED526D78}"/>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13204;p78">
              <a:extLst>
                <a:ext uri="{FF2B5EF4-FFF2-40B4-BE49-F238E27FC236}">
                  <a16:creationId xmlns:a16="http://schemas.microsoft.com/office/drawing/2014/main" id="{39172BD3-025A-7A17-2F39-FC8BC7364C0D}"/>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13205;p78">
              <a:extLst>
                <a:ext uri="{FF2B5EF4-FFF2-40B4-BE49-F238E27FC236}">
                  <a16:creationId xmlns:a16="http://schemas.microsoft.com/office/drawing/2014/main" id="{17B6E4DC-B0B3-DA1C-B7B6-994E77118934}"/>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13206;p78">
              <a:extLst>
                <a:ext uri="{FF2B5EF4-FFF2-40B4-BE49-F238E27FC236}">
                  <a16:creationId xmlns:a16="http://schemas.microsoft.com/office/drawing/2014/main" id="{A3848776-07B1-B8EE-43D5-B43111989CA9}"/>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13207;p78">
              <a:extLst>
                <a:ext uri="{FF2B5EF4-FFF2-40B4-BE49-F238E27FC236}">
                  <a16:creationId xmlns:a16="http://schemas.microsoft.com/office/drawing/2014/main" id="{AD646023-19D6-D86B-A4E6-62BCE2B24C04}"/>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13208;p78">
              <a:extLst>
                <a:ext uri="{FF2B5EF4-FFF2-40B4-BE49-F238E27FC236}">
                  <a16:creationId xmlns:a16="http://schemas.microsoft.com/office/drawing/2014/main" id="{A8A61150-645F-A840-95DF-703CB21A92BE}"/>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13209;p78">
              <a:extLst>
                <a:ext uri="{FF2B5EF4-FFF2-40B4-BE49-F238E27FC236}">
                  <a16:creationId xmlns:a16="http://schemas.microsoft.com/office/drawing/2014/main" id="{FAA3CC3D-C4B9-C7C0-F548-550269E4A89C}"/>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13210;p78">
              <a:extLst>
                <a:ext uri="{FF2B5EF4-FFF2-40B4-BE49-F238E27FC236}">
                  <a16:creationId xmlns:a16="http://schemas.microsoft.com/office/drawing/2014/main" id="{9CF945E4-209A-B59F-4792-AC57456E8593}"/>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13211;p78">
              <a:extLst>
                <a:ext uri="{FF2B5EF4-FFF2-40B4-BE49-F238E27FC236}">
                  <a16:creationId xmlns:a16="http://schemas.microsoft.com/office/drawing/2014/main" id="{78C6D560-1414-9406-D243-21AA5F69AF40}"/>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13212;p78">
              <a:extLst>
                <a:ext uri="{FF2B5EF4-FFF2-40B4-BE49-F238E27FC236}">
                  <a16:creationId xmlns:a16="http://schemas.microsoft.com/office/drawing/2014/main" id="{AB6C8866-0410-E946-5898-7B4A8A482378}"/>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13213;p78">
              <a:extLst>
                <a:ext uri="{FF2B5EF4-FFF2-40B4-BE49-F238E27FC236}">
                  <a16:creationId xmlns:a16="http://schemas.microsoft.com/office/drawing/2014/main" id="{2B16BEF9-F3EA-3160-6510-FB6578CF69B2}"/>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13214;p78">
              <a:extLst>
                <a:ext uri="{FF2B5EF4-FFF2-40B4-BE49-F238E27FC236}">
                  <a16:creationId xmlns:a16="http://schemas.microsoft.com/office/drawing/2014/main" id="{BD8966FF-AB24-171E-66C7-9F1B952376D0}"/>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13215;p78">
              <a:extLst>
                <a:ext uri="{FF2B5EF4-FFF2-40B4-BE49-F238E27FC236}">
                  <a16:creationId xmlns:a16="http://schemas.microsoft.com/office/drawing/2014/main" id="{79B10D90-1B9C-FF4A-96E0-D12109F47A8A}"/>
                </a:ext>
              </a:extLst>
            </p:cNvPr>
            <p:cNvSpPr/>
            <p:nvPr/>
          </p:nvSpPr>
          <p:spPr>
            <a:xfrm>
              <a:off x="6364575" y="2476250"/>
              <a:ext cx="725" cy="700"/>
            </a:xfrm>
            <a:custGeom>
              <a:avLst/>
              <a:gdLst/>
              <a:ahLst/>
              <a:cxnLst/>
              <a:rect l="l" t="t" r="r" b="b"/>
              <a:pathLst>
                <a:path w="28"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13216;p78">
              <a:extLst>
                <a:ext uri="{FF2B5EF4-FFF2-40B4-BE49-F238E27FC236}">
                  <a16:creationId xmlns:a16="http://schemas.microsoft.com/office/drawing/2014/main" id="{294AE295-4EFA-BCA3-C238-F6EDE4365C25}"/>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13217;p78">
              <a:extLst>
                <a:ext uri="{FF2B5EF4-FFF2-40B4-BE49-F238E27FC236}">
                  <a16:creationId xmlns:a16="http://schemas.microsoft.com/office/drawing/2014/main" id="{BDB6359C-CAE8-2067-6397-258D0B2B67F3}"/>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13218;p78">
              <a:extLst>
                <a:ext uri="{FF2B5EF4-FFF2-40B4-BE49-F238E27FC236}">
                  <a16:creationId xmlns:a16="http://schemas.microsoft.com/office/drawing/2014/main" id="{44980856-159E-8907-329A-5FC9376D0C3B}"/>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13219;p78">
              <a:extLst>
                <a:ext uri="{FF2B5EF4-FFF2-40B4-BE49-F238E27FC236}">
                  <a16:creationId xmlns:a16="http://schemas.microsoft.com/office/drawing/2014/main" id="{B5F6E34B-7985-D66C-19A9-43F8C93BE7A6}"/>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13220;p78">
              <a:extLst>
                <a:ext uri="{FF2B5EF4-FFF2-40B4-BE49-F238E27FC236}">
                  <a16:creationId xmlns:a16="http://schemas.microsoft.com/office/drawing/2014/main" id="{76BE1108-66BE-F77E-D2F2-2E82CBFC87C8}"/>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13221;p78">
              <a:extLst>
                <a:ext uri="{FF2B5EF4-FFF2-40B4-BE49-F238E27FC236}">
                  <a16:creationId xmlns:a16="http://schemas.microsoft.com/office/drawing/2014/main" id="{EB14C17E-B7BA-358C-887C-EC149B1EA5E2}"/>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13222;p78">
              <a:extLst>
                <a:ext uri="{FF2B5EF4-FFF2-40B4-BE49-F238E27FC236}">
                  <a16:creationId xmlns:a16="http://schemas.microsoft.com/office/drawing/2014/main" id="{50FA18B5-EFBC-40DF-60AB-92D4910AEF3A}"/>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13223;p78">
              <a:extLst>
                <a:ext uri="{FF2B5EF4-FFF2-40B4-BE49-F238E27FC236}">
                  <a16:creationId xmlns:a16="http://schemas.microsoft.com/office/drawing/2014/main" id="{5116585F-666B-F41C-100A-98C6BB4943FF}"/>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13224;p78">
              <a:extLst>
                <a:ext uri="{FF2B5EF4-FFF2-40B4-BE49-F238E27FC236}">
                  <a16:creationId xmlns:a16="http://schemas.microsoft.com/office/drawing/2014/main" id="{DE1CB958-5DB9-3048-0049-3930048DB8AB}"/>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13225;p78">
              <a:extLst>
                <a:ext uri="{FF2B5EF4-FFF2-40B4-BE49-F238E27FC236}">
                  <a16:creationId xmlns:a16="http://schemas.microsoft.com/office/drawing/2014/main" id="{4010806A-402F-36BB-130E-4223A864F324}"/>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13226;p78">
              <a:extLst>
                <a:ext uri="{FF2B5EF4-FFF2-40B4-BE49-F238E27FC236}">
                  <a16:creationId xmlns:a16="http://schemas.microsoft.com/office/drawing/2014/main" id="{DA815576-B0F6-BC22-69AF-CE5F8A4E2E12}"/>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13227;p78">
              <a:extLst>
                <a:ext uri="{FF2B5EF4-FFF2-40B4-BE49-F238E27FC236}">
                  <a16:creationId xmlns:a16="http://schemas.microsoft.com/office/drawing/2014/main" id="{A6D3A7CE-B67C-0472-3101-5B220E5753E6}"/>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13228;p78">
              <a:extLst>
                <a:ext uri="{FF2B5EF4-FFF2-40B4-BE49-F238E27FC236}">
                  <a16:creationId xmlns:a16="http://schemas.microsoft.com/office/drawing/2014/main" id="{D8F21379-5E84-A769-D2B3-BE5D322030A1}"/>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13229;p78">
              <a:extLst>
                <a:ext uri="{FF2B5EF4-FFF2-40B4-BE49-F238E27FC236}">
                  <a16:creationId xmlns:a16="http://schemas.microsoft.com/office/drawing/2014/main" id="{D27FF784-FA57-456D-E1C9-323BF9907A8C}"/>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13230;p78">
              <a:extLst>
                <a:ext uri="{FF2B5EF4-FFF2-40B4-BE49-F238E27FC236}">
                  <a16:creationId xmlns:a16="http://schemas.microsoft.com/office/drawing/2014/main" id="{EA32F80A-678F-5F80-75C8-FDBCABA74FDB}"/>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13231;p78">
              <a:extLst>
                <a:ext uri="{FF2B5EF4-FFF2-40B4-BE49-F238E27FC236}">
                  <a16:creationId xmlns:a16="http://schemas.microsoft.com/office/drawing/2014/main" id="{0AA92CFB-01F5-CDAE-39DE-8C954483E182}"/>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13232;p78">
              <a:extLst>
                <a:ext uri="{FF2B5EF4-FFF2-40B4-BE49-F238E27FC236}">
                  <a16:creationId xmlns:a16="http://schemas.microsoft.com/office/drawing/2014/main" id="{EE303A4C-AAD8-7BC8-B3D4-FDA813B8A546}"/>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13233;p78">
              <a:extLst>
                <a:ext uri="{FF2B5EF4-FFF2-40B4-BE49-F238E27FC236}">
                  <a16:creationId xmlns:a16="http://schemas.microsoft.com/office/drawing/2014/main" id="{77A0C3B7-FF69-0BA5-CFD4-50568AF6E14A}"/>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13234;p78">
              <a:extLst>
                <a:ext uri="{FF2B5EF4-FFF2-40B4-BE49-F238E27FC236}">
                  <a16:creationId xmlns:a16="http://schemas.microsoft.com/office/drawing/2014/main" id="{51B524EA-6BBA-1BA9-D6C2-0EB76AECB64A}"/>
                </a:ext>
              </a:extLst>
            </p:cNvPr>
            <p:cNvSpPr/>
            <p:nvPr/>
          </p:nvSpPr>
          <p:spPr>
            <a:xfrm>
              <a:off x="6357400" y="2472750"/>
              <a:ext cx="725" cy="500"/>
            </a:xfrm>
            <a:custGeom>
              <a:avLst/>
              <a:gdLst/>
              <a:ahLst/>
              <a:cxnLst/>
              <a:rect l="l" t="t" r="r" b="b"/>
              <a:pathLst>
                <a:path w="28"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13235;p78">
              <a:extLst>
                <a:ext uri="{FF2B5EF4-FFF2-40B4-BE49-F238E27FC236}">
                  <a16:creationId xmlns:a16="http://schemas.microsoft.com/office/drawing/2014/main" id="{C30420E0-B46F-C1AC-3B3E-4B4FAB157E5D}"/>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13236;p78">
              <a:extLst>
                <a:ext uri="{FF2B5EF4-FFF2-40B4-BE49-F238E27FC236}">
                  <a16:creationId xmlns:a16="http://schemas.microsoft.com/office/drawing/2014/main" id="{8F5D300C-672C-6255-5712-CA818C40DFE7}"/>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13237;p78">
              <a:extLst>
                <a:ext uri="{FF2B5EF4-FFF2-40B4-BE49-F238E27FC236}">
                  <a16:creationId xmlns:a16="http://schemas.microsoft.com/office/drawing/2014/main" id="{81C8A4BF-0540-A07A-750D-15D02EE6C8BA}"/>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13238;p78">
              <a:extLst>
                <a:ext uri="{FF2B5EF4-FFF2-40B4-BE49-F238E27FC236}">
                  <a16:creationId xmlns:a16="http://schemas.microsoft.com/office/drawing/2014/main" id="{3978DEF3-1415-6352-8648-E6D125294A62}"/>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13239;p78">
              <a:extLst>
                <a:ext uri="{FF2B5EF4-FFF2-40B4-BE49-F238E27FC236}">
                  <a16:creationId xmlns:a16="http://schemas.microsoft.com/office/drawing/2014/main" id="{F354A858-2B81-AE27-48AF-A0140ABEBD6C}"/>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13240;p78">
              <a:extLst>
                <a:ext uri="{FF2B5EF4-FFF2-40B4-BE49-F238E27FC236}">
                  <a16:creationId xmlns:a16="http://schemas.microsoft.com/office/drawing/2014/main" id="{D29A7CB8-41D1-7BDA-638B-79790FA5D932}"/>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13241;p78">
              <a:extLst>
                <a:ext uri="{FF2B5EF4-FFF2-40B4-BE49-F238E27FC236}">
                  <a16:creationId xmlns:a16="http://schemas.microsoft.com/office/drawing/2014/main" id="{36E9F447-C5FE-F132-FA45-C1E69F5A6F68}"/>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13242;p78">
              <a:extLst>
                <a:ext uri="{FF2B5EF4-FFF2-40B4-BE49-F238E27FC236}">
                  <a16:creationId xmlns:a16="http://schemas.microsoft.com/office/drawing/2014/main" id="{65E62D27-C665-7617-9E28-991EA0B64D21}"/>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13243;p78">
              <a:extLst>
                <a:ext uri="{FF2B5EF4-FFF2-40B4-BE49-F238E27FC236}">
                  <a16:creationId xmlns:a16="http://schemas.microsoft.com/office/drawing/2014/main" id="{14C629B4-197A-0376-4FDC-C9261D744FB2}"/>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13244;p78">
              <a:extLst>
                <a:ext uri="{FF2B5EF4-FFF2-40B4-BE49-F238E27FC236}">
                  <a16:creationId xmlns:a16="http://schemas.microsoft.com/office/drawing/2014/main" id="{240C745B-2241-5FFD-0E22-83678267EE26}"/>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13245;p78">
              <a:extLst>
                <a:ext uri="{FF2B5EF4-FFF2-40B4-BE49-F238E27FC236}">
                  <a16:creationId xmlns:a16="http://schemas.microsoft.com/office/drawing/2014/main" id="{2B2BD0C1-C838-CF33-D1C7-52BDDDB7F231}"/>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13246;p78">
              <a:extLst>
                <a:ext uri="{FF2B5EF4-FFF2-40B4-BE49-F238E27FC236}">
                  <a16:creationId xmlns:a16="http://schemas.microsoft.com/office/drawing/2014/main" id="{B1C8172A-1C68-C09F-84A6-44A842C6D6F0}"/>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13247;p78">
              <a:extLst>
                <a:ext uri="{FF2B5EF4-FFF2-40B4-BE49-F238E27FC236}">
                  <a16:creationId xmlns:a16="http://schemas.microsoft.com/office/drawing/2014/main" id="{80BD230E-B0D3-7801-B08D-986E68865A5D}"/>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13248;p78">
              <a:extLst>
                <a:ext uri="{FF2B5EF4-FFF2-40B4-BE49-F238E27FC236}">
                  <a16:creationId xmlns:a16="http://schemas.microsoft.com/office/drawing/2014/main" id="{3950E208-6442-D11B-AB51-0C15EEC54E33}"/>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13249;p78">
              <a:extLst>
                <a:ext uri="{FF2B5EF4-FFF2-40B4-BE49-F238E27FC236}">
                  <a16:creationId xmlns:a16="http://schemas.microsoft.com/office/drawing/2014/main" id="{F5E259EB-0D4E-68EA-F75A-41CA1DA8A041}"/>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13250;p78">
              <a:extLst>
                <a:ext uri="{FF2B5EF4-FFF2-40B4-BE49-F238E27FC236}">
                  <a16:creationId xmlns:a16="http://schemas.microsoft.com/office/drawing/2014/main" id="{F457926A-F18B-E26F-5A50-42E618C3F908}"/>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13251;p78">
              <a:extLst>
                <a:ext uri="{FF2B5EF4-FFF2-40B4-BE49-F238E27FC236}">
                  <a16:creationId xmlns:a16="http://schemas.microsoft.com/office/drawing/2014/main" id="{618F1C52-EB54-E6D8-9170-0BF4A49F4E0D}"/>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13252;p78">
              <a:extLst>
                <a:ext uri="{FF2B5EF4-FFF2-40B4-BE49-F238E27FC236}">
                  <a16:creationId xmlns:a16="http://schemas.microsoft.com/office/drawing/2014/main" id="{6BF67E8D-CC78-6D09-38B0-D511389AE148}"/>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13253;p78">
              <a:extLst>
                <a:ext uri="{FF2B5EF4-FFF2-40B4-BE49-F238E27FC236}">
                  <a16:creationId xmlns:a16="http://schemas.microsoft.com/office/drawing/2014/main" id="{B6BDA8F5-3711-0B15-263B-9690E5EEC8AD}"/>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13254;p78">
              <a:extLst>
                <a:ext uri="{FF2B5EF4-FFF2-40B4-BE49-F238E27FC236}">
                  <a16:creationId xmlns:a16="http://schemas.microsoft.com/office/drawing/2014/main" id="{FBB09236-A919-021D-A2D5-0C56EF9048C8}"/>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13255;p78">
              <a:extLst>
                <a:ext uri="{FF2B5EF4-FFF2-40B4-BE49-F238E27FC236}">
                  <a16:creationId xmlns:a16="http://schemas.microsoft.com/office/drawing/2014/main" id="{EE496F8B-6264-C03E-A3FA-748D5A4CA379}"/>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13256;p78">
              <a:extLst>
                <a:ext uri="{FF2B5EF4-FFF2-40B4-BE49-F238E27FC236}">
                  <a16:creationId xmlns:a16="http://schemas.microsoft.com/office/drawing/2014/main" id="{A2E66485-187B-8686-72A4-B70AEDA4708E}"/>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13257;p78">
              <a:extLst>
                <a:ext uri="{FF2B5EF4-FFF2-40B4-BE49-F238E27FC236}">
                  <a16:creationId xmlns:a16="http://schemas.microsoft.com/office/drawing/2014/main" id="{05706693-035F-382A-4476-BFFDFD6A14BC}"/>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13258;p78">
              <a:extLst>
                <a:ext uri="{FF2B5EF4-FFF2-40B4-BE49-F238E27FC236}">
                  <a16:creationId xmlns:a16="http://schemas.microsoft.com/office/drawing/2014/main" id="{CF0CBDE7-CB8C-60F8-79D0-059B26EAE38D}"/>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13259;p78">
              <a:extLst>
                <a:ext uri="{FF2B5EF4-FFF2-40B4-BE49-F238E27FC236}">
                  <a16:creationId xmlns:a16="http://schemas.microsoft.com/office/drawing/2014/main" id="{C43619FC-ED29-AC48-BE3A-267961101DE0}"/>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13260;p78">
              <a:extLst>
                <a:ext uri="{FF2B5EF4-FFF2-40B4-BE49-F238E27FC236}">
                  <a16:creationId xmlns:a16="http://schemas.microsoft.com/office/drawing/2014/main" id="{02E4A655-6E77-3797-9354-DEE8927007EE}"/>
                </a:ext>
              </a:extLst>
            </p:cNvPr>
            <p:cNvSpPr/>
            <p:nvPr/>
          </p:nvSpPr>
          <p:spPr>
            <a:xfrm>
              <a:off x="6351550" y="2468025"/>
              <a:ext cx="1325" cy="600"/>
            </a:xfrm>
            <a:custGeom>
              <a:avLst/>
              <a:gdLst/>
              <a:ahLst/>
              <a:cxnLst/>
              <a:rect l="l" t="t" r="r" b="b"/>
              <a:pathLst>
                <a:path w="52"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13261;p78">
              <a:extLst>
                <a:ext uri="{FF2B5EF4-FFF2-40B4-BE49-F238E27FC236}">
                  <a16:creationId xmlns:a16="http://schemas.microsoft.com/office/drawing/2014/main" id="{0D219A8E-9A81-1E21-8835-6FE56E27889E}"/>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13262;p78">
              <a:extLst>
                <a:ext uri="{FF2B5EF4-FFF2-40B4-BE49-F238E27FC236}">
                  <a16:creationId xmlns:a16="http://schemas.microsoft.com/office/drawing/2014/main" id="{2C0AA8A6-7A8E-E530-5CBE-F0193A2DED0C}"/>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13263;p78">
              <a:extLst>
                <a:ext uri="{FF2B5EF4-FFF2-40B4-BE49-F238E27FC236}">
                  <a16:creationId xmlns:a16="http://schemas.microsoft.com/office/drawing/2014/main" id="{D56DE287-0237-0C75-35E7-24BA752FD8BA}"/>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13264;p78">
              <a:extLst>
                <a:ext uri="{FF2B5EF4-FFF2-40B4-BE49-F238E27FC236}">
                  <a16:creationId xmlns:a16="http://schemas.microsoft.com/office/drawing/2014/main" id="{B863697F-C931-80F1-64DF-2C3AEB45D98D}"/>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13265;p78">
              <a:extLst>
                <a:ext uri="{FF2B5EF4-FFF2-40B4-BE49-F238E27FC236}">
                  <a16:creationId xmlns:a16="http://schemas.microsoft.com/office/drawing/2014/main" id="{D34CE4B0-E903-278B-0C3F-325D65CDDFE5}"/>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13266;p78">
              <a:extLst>
                <a:ext uri="{FF2B5EF4-FFF2-40B4-BE49-F238E27FC236}">
                  <a16:creationId xmlns:a16="http://schemas.microsoft.com/office/drawing/2014/main" id="{7730D364-5289-3E91-B323-1B0FCF584FE9}"/>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13267;p78">
              <a:extLst>
                <a:ext uri="{FF2B5EF4-FFF2-40B4-BE49-F238E27FC236}">
                  <a16:creationId xmlns:a16="http://schemas.microsoft.com/office/drawing/2014/main" id="{711D7C03-D934-113B-8D28-F067BF8D24E3}"/>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13268;p78">
              <a:extLst>
                <a:ext uri="{FF2B5EF4-FFF2-40B4-BE49-F238E27FC236}">
                  <a16:creationId xmlns:a16="http://schemas.microsoft.com/office/drawing/2014/main" id="{7798C993-BB8A-1A90-AF34-8D01F45FAEA7}"/>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13269;p78">
              <a:extLst>
                <a:ext uri="{FF2B5EF4-FFF2-40B4-BE49-F238E27FC236}">
                  <a16:creationId xmlns:a16="http://schemas.microsoft.com/office/drawing/2014/main" id="{495CD1DD-27B8-2C3E-9853-1F773B910DB1}"/>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13270;p78">
              <a:extLst>
                <a:ext uri="{FF2B5EF4-FFF2-40B4-BE49-F238E27FC236}">
                  <a16:creationId xmlns:a16="http://schemas.microsoft.com/office/drawing/2014/main" id="{8404DA17-EFB3-4BE2-7F9F-EE6658B6C1F9}"/>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13271;p78">
              <a:extLst>
                <a:ext uri="{FF2B5EF4-FFF2-40B4-BE49-F238E27FC236}">
                  <a16:creationId xmlns:a16="http://schemas.microsoft.com/office/drawing/2014/main" id="{4FD63DF5-CE05-1FBF-C146-25F69CA32C38}"/>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13272;p78">
              <a:extLst>
                <a:ext uri="{FF2B5EF4-FFF2-40B4-BE49-F238E27FC236}">
                  <a16:creationId xmlns:a16="http://schemas.microsoft.com/office/drawing/2014/main" id="{39E1CC20-4D99-A8EE-A8C2-7CE7F2E8CC3B}"/>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13273;p78">
              <a:extLst>
                <a:ext uri="{FF2B5EF4-FFF2-40B4-BE49-F238E27FC236}">
                  <a16:creationId xmlns:a16="http://schemas.microsoft.com/office/drawing/2014/main" id="{87E4EE29-2169-81F8-E078-834AB1CC64FB}"/>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13274;p78">
              <a:extLst>
                <a:ext uri="{FF2B5EF4-FFF2-40B4-BE49-F238E27FC236}">
                  <a16:creationId xmlns:a16="http://schemas.microsoft.com/office/drawing/2014/main" id="{24191873-6380-4DB1-F879-1F95B5A78AD7}"/>
                </a:ext>
              </a:extLst>
            </p:cNvPr>
            <p:cNvSpPr/>
            <p:nvPr/>
          </p:nvSpPr>
          <p:spPr>
            <a:xfrm>
              <a:off x="6320125" y="2323325"/>
              <a:ext cx="1900" cy="1575"/>
            </a:xfrm>
            <a:custGeom>
              <a:avLst/>
              <a:gdLst/>
              <a:ahLst/>
              <a:cxnLst/>
              <a:rect l="l" t="t" r="r" b="b"/>
              <a:pathLst>
                <a:path w="76" h="62"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13275;p78">
              <a:extLst>
                <a:ext uri="{FF2B5EF4-FFF2-40B4-BE49-F238E27FC236}">
                  <a16:creationId xmlns:a16="http://schemas.microsoft.com/office/drawing/2014/main" id="{804E68BD-D6E7-02D3-15EA-CBE320DC93C7}"/>
                </a:ext>
              </a:extLst>
            </p:cNvPr>
            <p:cNvSpPr/>
            <p:nvPr/>
          </p:nvSpPr>
          <p:spPr>
            <a:xfrm>
              <a:off x="6320325" y="2323325"/>
              <a:ext cx="725" cy="375"/>
            </a:xfrm>
            <a:custGeom>
              <a:avLst/>
              <a:gdLst/>
              <a:ahLst/>
              <a:cxnLst/>
              <a:rect l="l" t="t" r="r" b="b"/>
              <a:pathLst>
                <a:path w="28"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13276;p78">
              <a:extLst>
                <a:ext uri="{FF2B5EF4-FFF2-40B4-BE49-F238E27FC236}">
                  <a16:creationId xmlns:a16="http://schemas.microsoft.com/office/drawing/2014/main" id="{EFB97F94-5AAB-BF6E-735C-011AF2B9AC48}"/>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13277;p78">
              <a:extLst>
                <a:ext uri="{FF2B5EF4-FFF2-40B4-BE49-F238E27FC236}">
                  <a16:creationId xmlns:a16="http://schemas.microsoft.com/office/drawing/2014/main" id="{CBCF0ABA-8308-23EE-6F43-FDE8AD06BA58}"/>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13278;p78">
              <a:extLst>
                <a:ext uri="{FF2B5EF4-FFF2-40B4-BE49-F238E27FC236}">
                  <a16:creationId xmlns:a16="http://schemas.microsoft.com/office/drawing/2014/main" id="{8D3650D1-FF93-7E61-5315-99ADE282B9A2}"/>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13279;p78">
              <a:extLst>
                <a:ext uri="{FF2B5EF4-FFF2-40B4-BE49-F238E27FC236}">
                  <a16:creationId xmlns:a16="http://schemas.microsoft.com/office/drawing/2014/main" id="{0BDC13EB-BF3E-852A-C0B1-1F2C03CCF2A0}"/>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13280;p78">
              <a:extLst>
                <a:ext uri="{FF2B5EF4-FFF2-40B4-BE49-F238E27FC236}">
                  <a16:creationId xmlns:a16="http://schemas.microsoft.com/office/drawing/2014/main" id="{D0206646-8EFC-270A-2D4F-16AC028CD526}"/>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13281;p78">
              <a:extLst>
                <a:ext uri="{FF2B5EF4-FFF2-40B4-BE49-F238E27FC236}">
                  <a16:creationId xmlns:a16="http://schemas.microsoft.com/office/drawing/2014/main" id="{FB94F518-1648-84CF-A10F-F08D6B847121}"/>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13282;p78">
              <a:extLst>
                <a:ext uri="{FF2B5EF4-FFF2-40B4-BE49-F238E27FC236}">
                  <a16:creationId xmlns:a16="http://schemas.microsoft.com/office/drawing/2014/main" id="{7E6DD3BA-94EF-CB00-00D6-EB0C84086669}"/>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13283;p78">
              <a:extLst>
                <a:ext uri="{FF2B5EF4-FFF2-40B4-BE49-F238E27FC236}">
                  <a16:creationId xmlns:a16="http://schemas.microsoft.com/office/drawing/2014/main" id="{0FF997DF-66A3-09A9-2DD3-E62079452586}"/>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13284;p78">
              <a:extLst>
                <a:ext uri="{FF2B5EF4-FFF2-40B4-BE49-F238E27FC236}">
                  <a16:creationId xmlns:a16="http://schemas.microsoft.com/office/drawing/2014/main" id="{25D54FA7-BB29-964F-0B8B-17510D98AD80}"/>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13285;p78">
              <a:extLst>
                <a:ext uri="{FF2B5EF4-FFF2-40B4-BE49-F238E27FC236}">
                  <a16:creationId xmlns:a16="http://schemas.microsoft.com/office/drawing/2014/main" id="{25C2092D-70A5-9648-C5A1-333C41BFDBCA}"/>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13286;p78">
              <a:extLst>
                <a:ext uri="{FF2B5EF4-FFF2-40B4-BE49-F238E27FC236}">
                  <a16:creationId xmlns:a16="http://schemas.microsoft.com/office/drawing/2014/main" id="{A0C59F27-AE8E-1AD7-2C38-A5110174A282}"/>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13287;p78">
              <a:extLst>
                <a:ext uri="{FF2B5EF4-FFF2-40B4-BE49-F238E27FC236}">
                  <a16:creationId xmlns:a16="http://schemas.microsoft.com/office/drawing/2014/main" id="{CD029292-1626-E68E-B546-FD8BE66772C3}"/>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13288;p78">
              <a:extLst>
                <a:ext uri="{FF2B5EF4-FFF2-40B4-BE49-F238E27FC236}">
                  <a16:creationId xmlns:a16="http://schemas.microsoft.com/office/drawing/2014/main" id="{4DFEF344-4C7F-C594-A5C8-8981A98AAC8B}"/>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13289;p78">
              <a:extLst>
                <a:ext uri="{FF2B5EF4-FFF2-40B4-BE49-F238E27FC236}">
                  <a16:creationId xmlns:a16="http://schemas.microsoft.com/office/drawing/2014/main" id="{03814B1F-4096-435C-5E90-4FD8145EAFB0}"/>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13290;p78">
              <a:extLst>
                <a:ext uri="{FF2B5EF4-FFF2-40B4-BE49-F238E27FC236}">
                  <a16:creationId xmlns:a16="http://schemas.microsoft.com/office/drawing/2014/main" id="{AE918340-5F57-03CD-DDAC-02474F16456E}"/>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13291;p78">
              <a:extLst>
                <a:ext uri="{FF2B5EF4-FFF2-40B4-BE49-F238E27FC236}">
                  <a16:creationId xmlns:a16="http://schemas.microsoft.com/office/drawing/2014/main" id="{6D1DF913-8C75-E16F-011E-90C69A9BBD92}"/>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13292;p78">
              <a:extLst>
                <a:ext uri="{FF2B5EF4-FFF2-40B4-BE49-F238E27FC236}">
                  <a16:creationId xmlns:a16="http://schemas.microsoft.com/office/drawing/2014/main" id="{161BE0C9-B266-4686-F173-8BD8AC4238FB}"/>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13293;p78">
              <a:extLst>
                <a:ext uri="{FF2B5EF4-FFF2-40B4-BE49-F238E27FC236}">
                  <a16:creationId xmlns:a16="http://schemas.microsoft.com/office/drawing/2014/main" id="{8AC2BED1-24F2-DAA2-8965-99D243B14620}"/>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13294;p78">
              <a:extLst>
                <a:ext uri="{FF2B5EF4-FFF2-40B4-BE49-F238E27FC236}">
                  <a16:creationId xmlns:a16="http://schemas.microsoft.com/office/drawing/2014/main" id="{53501472-FE76-CD0C-20D9-4249F3A7A72C}"/>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13295;p78">
              <a:extLst>
                <a:ext uri="{FF2B5EF4-FFF2-40B4-BE49-F238E27FC236}">
                  <a16:creationId xmlns:a16="http://schemas.microsoft.com/office/drawing/2014/main" id="{C1EF4B0A-78DB-78F4-B37F-3E3F365CA875}"/>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13296;p78">
              <a:extLst>
                <a:ext uri="{FF2B5EF4-FFF2-40B4-BE49-F238E27FC236}">
                  <a16:creationId xmlns:a16="http://schemas.microsoft.com/office/drawing/2014/main" id="{EFF6ADD7-5D01-987F-F1BD-AF6A99E8DC3E}"/>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13297;p78">
              <a:extLst>
                <a:ext uri="{FF2B5EF4-FFF2-40B4-BE49-F238E27FC236}">
                  <a16:creationId xmlns:a16="http://schemas.microsoft.com/office/drawing/2014/main" id="{6A3A8C41-AB33-0164-29DC-38831AF5B968}"/>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13298;p78">
              <a:extLst>
                <a:ext uri="{FF2B5EF4-FFF2-40B4-BE49-F238E27FC236}">
                  <a16:creationId xmlns:a16="http://schemas.microsoft.com/office/drawing/2014/main" id="{13784137-EA0B-06B8-968B-65774D25A3F1}"/>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13299;p78">
              <a:extLst>
                <a:ext uri="{FF2B5EF4-FFF2-40B4-BE49-F238E27FC236}">
                  <a16:creationId xmlns:a16="http://schemas.microsoft.com/office/drawing/2014/main" id="{71F3565C-56D1-74F5-DAA6-40199E4C9A44}"/>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13300;p78">
              <a:extLst>
                <a:ext uri="{FF2B5EF4-FFF2-40B4-BE49-F238E27FC236}">
                  <a16:creationId xmlns:a16="http://schemas.microsoft.com/office/drawing/2014/main" id="{19A19582-3B49-BCB0-7526-2DF024761268}"/>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13301;p78">
              <a:extLst>
                <a:ext uri="{FF2B5EF4-FFF2-40B4-BE49-F238E27FC236}">
                  <a16:creationId xmlns:a16="http://schemas.microsoft.com/office/drawing/2014/main" id="{E77F1451-AC97-2DCE-9F00-7CC9431E3506}"/>
                </a:ext>
              </a:extLst>
            </p:cNvPr>
            <p:cNvSpPr/>
            <p:nvPr/>
          </p:nvSpPr>
          <p:spPr>
            <a:xfrm>
              <a:off x="6320725" y="2315575"/>
              <a:ext cx="2550" cy="725"/>
            </a:xfrm>
            <a:custGeom>
              <a:avLst/>
              <a:gdLst/>
              <a:ahLst/>
              <a:cxnLst/>
              <a:rect l="l" t="t" r="r" b="b"/>
              <a:pathLst>
                <a:path w="102" h="28"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13302;p78">
              <a:extLst>
                <a:ext uri="{FF2B5EF4-FFF2-40B4-BE49-F238E27FC236}">
                  <a16:creationId xmlns:a16="http://schemas.microsoft.com/office/drawing/2014/main" id="{029A0915-F651-A2F1-6DEE-2FB363BA84AF}"/>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13303;p78">
              <a:extLst>
                <a:ext uri="{FF2B5EF4-FFF2-40B4-BE49-F238E27FC236}">
                  <a16:creationId xmlns:a16="http://schemas.microsoft.com/office/drawing/2014/main" id="{8EAF6A39-2E9A-592D-066A-09510674FD2D}"/>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13304;p78">
              <a:extLst>
                <a:ext uri="{FF2B5EF4-FFF2-40B4-BE49-F238E27FC236}">
                  <a16:creationId xmlns:a16="http://schemas.microsoft.com/office/drawing/2014/main" id="{7A80A936-9076-2FFD-6990-D95E965921A4}"/>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13305;p78">
              <a:extLst>
                <a:ext uri="{FF2B5EF4-FFF2-40B4-BE49-F238E27FC236}">
                  <a16:creationId xmlns:a16="http://schemas.microsoft.com/office/drawing/2014/main" id="{E12E2083-0391-1506-83A2-AE7BE9B0FDA6}"/>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13306;p78">
              <a:extLst>
                <a:ext uri="{FF2B5EF4-FFF2-40B4-BE49-F238E27FC236}">
                  <a16:creationId xmlns:a16="http://schemas.microsoft.com/office/drawing/2014/main" id="{FC28DEA3-8A15-E88B-AD16-EE928C2BA0A3}"/>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13307;p78">
              <a:extLst>
                <a:ext uri="{FF2B5EF4-FFF2-40B4-BE49-F238E27FC236}">
                  <a16:creationId xmlns:a16="http://schemas.microsoft.com/office/drawing/2014/main" id="{8ED3A08B-095D-240F-549E-5A9F502512A2}"/>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13308;p78">
              <a:extLst>
                <a:ext uri="{FF2B5EF4-FFF2-40B4-BE49-F238E27FC236}">
                  <a16:creationId xmlns:a16="http://schemas.microsoft.com/office/drawing/2014/main" id="{E13DECB3-B715-7C65-8C49-91CBF3322549}"/>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13309;p78">
              <a:extLst>
                <a:ext uri="{FF2B5EF4-FFF2-40B4-BE49-F238E27FC236}">
                  <a16:creationId xmlns:a16="http://schemas.microsoft.com/office/drawing/2014/main" id="{DD5919D5-D3EC-7711-D836-6D7EE92B97DB}"/>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13310;p78">
              <a:extLst>
                <a:ext uri="{FF2B5EF4-FFF2-40B4-BE49-F238E27FC236}">
                  <a16:creationId xmlns:a16="http://schemas.microsoft.com/office/drawing/2014/main" id="{40AEEE20-D76B-6D12-719D-649BBFE82D6B}"/>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13311;p78">
              <a:extLst>
                <a:ext uri="{FF2B5EF4-FFF2-40B4-BE49-F238E27FC236}">
                  <a16:creationId xmlns:a16="http://schemas.microsoft.com/office/drawing/2014/main" id="{0F4095B8-DB70-D36D-6443-D78F48B07CA2}"/>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13312;p78">
              <a:extLst>
                <a:ext uri="{FF2B5EF4-FFF2-40B4-BE49-F238E27FC236}">
                  <a16:creationId xmlns:a16="http://schemas.microsoft.com/office/drawing/2014/main" id="{9C7BD49E-5615-0C42-0719-F11B85E43635}"/>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13313;p78">
              <a:extLst>
                <a:ext uri="{FF2B5EF4-FFF2-40B4-BE49-F238E27FC236}">
                  <a16:creationId xmlns:a16="http://schemas.microsoft.com/office/drawing/2014/main" id="{A936964A-6F7C-CA78-6DAC-C34A2776518B}"/>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13314;p78">
              <a:extLst>
                <a:ext uri="{FF2B5EF4-FFF2-40B4-BE49-F238E27FC236}">
                  <a16:creationId xmlns:a16="http://schemas.microsoft.com/office/drawing/2014/main" id="{FBBDB9A2-E539-BA5D-F750-75015409AB2E}"/>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13315;p78">
              <a:extLst>
                <a:ext uri="{FF2B5EF4-FFF2-40B4-BE49-F238E27FC236}">
                  <a16:creationId xmlns:a16="http://schemas.microsoft.com/office/drawing/2014/main" id="{B15282E0-822D-CDFE-3834-A81A5D8A1A0F}"/>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13316;p78">
              <a:extLst>
                <a:ext uri="{FF2B5EF4-FFF2-40B4-BE49-F238E27FC236}">
                  <a16:creationId xmlns:a16="http://schemas.microsoft.com/office/drawing/2014/main" id="{8BA3458F-5426-7565-BE1F-42A530ABF912}"/>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13317;p78">
              <a:extLst>
                <a:ext uri="{FF2B5EF4-FFF2-40B4-BE49-F238E27FC236}">
                  <a16:creationId xmlns:a16="http://schemas.microsoft.com/office/drawing/2014/main" id="{9BACDD29-0F2F-6E3E-9262-0592C2707F0D}"/>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13318;p78">
              <a:extLst>
                <a:ext uri="{FF2B5EF4-FFF2-40B4-BE49-F238E27FC236}">
                  <a16:creationId xmlns:a16="http://schemas.microsoft.com/office/drawing/2014/main" id="{F5F1F402-8586-5546-9AA1-FEA95D1742CB}"/>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13319;p78">
              <a:extLst>
                <a:ext uri="{FF2B5EF4-FFF2-40B4-BE49-F238E27FC236}">
                  <a16:creationId xmlns:a16="http://schemas.microsoft.com/office/drawing/2014/main" id="{7AA3C544-AE3A-EE49-98AE-31E281DA2049}"/>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13320;p78">
              <a:extLst>
                <a:ext uri="{FF2B5EF4-FFF2-40B4-BE49-F238E27FC236}">
                  <a16:creationId xmlns:a16="http://schemas.microsoft.com/office/drawing/2014/main" id="{9E3AF83B-10A7-F8C3-511F-A1A14C8171FD}"/>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13321;p78">
              <a:extLst>
                <a:ext uri="{FF2B5EF4-FFF2-40B4-BE49-F238E27FC236}">
                  <a16:creationId xmlns:a16="http://schemas.microsoft.com/office/drawing/2014/main" id="{B735E037-DD92-A113-6BEA-4B5C50FB4C7A}"/>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13322;p78">
              <a:extLst>
                <a:ext uri="{FF2B5EF4-FFF2-40B4-BE49-F238E27FC236}">
                  <a16:creationId xmlns:a16="http://schemas.microsoft.com/office/drawing/2014/main" id="{D29672FD-1008-2604-C93D-E1583EA4E58F}"/>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13323;p78">
              <a:extLst>
                <a:ext uri="{FF2B5EF4-FFF2-40B4-BE49-F238E27FC236}">
                  <a16:creationId xmlns:a16="http://schemas.microsoft.com/office/drawing/2014/main" id="{789B10A7-A712-B817-9448-10C8C27FD465}"/>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13324;p78">
              <a:extLst>
                <a:ext uri="{FF2B5EF4-FFF2-40B4-BE49-F238E27FC236}">
                  <a16:creationId xmlns:a16="http://schemas.microsoft.com/office/drawing/2014/main" id="{2D3A64A8-A587-9028-3CCB-6ABC2492469D}"/>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13325;p78">
              <a:extLst>
                <a:ext uri="{FF2B5EF4-FFF2-40B4-BE49-F238E27FC236}">
                  <a16:creationId xmlns:a16="http://schemas.microsoft.com/office/drawing/2014/main" id="{6BD3AE9B-C1E2-D74D-32E4-841360FE194D}"/>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13326;p78">
              <a:extLst>
                <a:ext uri="{FF2B5EF4-FFF2-40B4-BE49-F238E27FC236}">
                  <a16:creationId xmlns:a16="http://schemas.microsoft.com/office/drawing/2014/main" id="{B7DAE923-7E37-8802-33F0-F081CCDD246C}"/>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13327;p78">
              <a:extLst>
                <a:ext uri="{FF2B5EF4-FFF2-40B4-BE49-F238E27FC236}">
                  <a16:creationId xmlns:a16="http://schemas.microsoft.com/office/drawing/2014/main" id="{C5D27AF6-50EB-4BEF-D62A-C0B68E5CC5E2}"/>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13328;p78">
              <a:extLst>
                <a:ext uri="{FF2B5EF4-FFF2-40B4-BE49-F238E27FC236}">
                  <a16:creationId xmlns:a16="http://schemas.microsoft.com/office/drawing/2014/main" id="{B3C0EF14-8094-83A3-E0A6-0AC6A51E8CF4}"/>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13329;p78">
              <a:extLst>
                <a:ext uri="{FF2B5EF4-FFF2-40B4-BE49-F238E27FC236}">
                  <a16:creationId xmlns:a16="http://schemas.microsoft.com/office/drawing/2014/main" id="{67043A62-8716-4B7C-307A-A0957D2D9185}"/>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13330;p78">
              <a:extLst>
                <a:ext uri="{FF2B5EF4-FFF2-40B4-BE49-F238E27FC236}">
                  <a16:creationId xmlns:a16="http://schemas.microsoft.com/office/drawing/2014/main" id="{AA861D68-42BC-6223-9575-F552B127CBC6}"/>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13331;p78">
              <a:extLst>
                <a:ext uri="{FF2B5EF4-FFF2-40B4-BE49-F238E27FC236}">
                  <a16:creationId xmlns:a16="http://schemas.microsoft.com/office/drawing/2014/main" id="{D6FC5D9C-408D-7516-046D-FB917FD1EB18}"/>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13332;p78">
              <a:extLst>
                <a:ext uri="{FF2B5EF4-FFF2-40B4-BE49-F238E27FC236}">
                  <a16:creationId xmlns:a16="http://schemas.microsoft.com/office/drawing/2014/main" id="{28340991-BCE1-13A9-A50C-17F225DA08E7}"/>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13333;p78">
              <a:extLst>
                <a:ext uri="{FF2B5EF4-FFF2-40B4-BE49-F238E27FC236}">
                  <a16:creationId xmlns:a16="http://schemas.microsoft.com/office/drawing/2014/main" id="{9753D279-89B3-B2E4-63DD-28736DCF7631}"/>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13334;p78">
              <a:extLst>
                <a:ext uri="{FF2B5EF4-FFF2-40B4-BE49-F238E27FC236}">
                  <a16:creationId xmlns:a16="http://schemas.microsoft.com/office/drawing/2014/main" id="{7C2694BE-0F80-BCEF-7138-AA10FBDD86B9}"/>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13335;p78">
              <a:extLst>
                <a:ext uri="{FF2B5EF4-FFF2-40B4-BE49-F238E27FC236}">
                  <a16:creationId xmlns:a16="http://schemas.microsoft.com/office/drawing/2014/main" id="{7A25CBC1-2EF4-6528-C426-2F425157D868}"/>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13336;p78">
              <a:extLst>
                <a:ext uri="{FF2B5EF4-FFF2-40B4-BE49-F238E27FC236}">
                  <a16:creationId xmlns:a16="http://schemas.microsoft.com/office/drawing/2014/main" id="{8C06D7E7-4269-320A-5DC1-CEA1C0EB392C}"/>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13337;p78">
              <a:extLst>
                <a:ext uri="{FF2B5EF4-FFF2-40B4-BE49-F238E27FC236}">
                  <a16:creationId xmlns:a16="http://schemas.microsoft.com/office/drawing/2014/main" id="{6D9FCF1F-1CE9-3C9A-1FA8-BB938BCFD376}"/>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13338;p78">
              <a:extLst>
                <a:ext uri="{FF2B5EF4-FFF2-40B4-BE49-F238E27FC236}">
                  <a16:creationId xmlns:a16="http://schemas.microsoft.com/office/drawing/2014/main" id="{35C85AEE-6F03-0C91-3C36-25ADEDE1F043}"/>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13339;p78">
              <a:extLst>
                <a:ext uri="{FF2B5EF4-FFF2-40B4-BE49-F238E27FC236}">
                  <a16:creationId xmlns:a16="http://schemas.microsoft.com/office/drawing/2014/main" id="{5E65BFCC-935B-8143-686B-5C652B5D351A}"/>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13340;p78">
              <a:extLst>
                <a:ext uri="{FF2B5EF4-FFF2-40B4-BE49-F238E27FC236}">
                  <a16:creationId xmlns:a16="http://schemas.microsoft.com/office/drawing/2014/main" id="{4EA879EC-9562-2FB1-B098-38448666375D}"/>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13341;p78">
              <a:extLst>
                <a:ext uri="{FF2B5EF4-FFF2-40B4-BE49-F238E27FC236}">
                  <a16:creationId xmlns:a16="http://schemas.microsoft.com/office/drawing/2014/main" id="{F764C41B-88C5-0F07-666A-BD2439EC88A3}"/>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13342;p78">
              <a:extLst>
                <a:ext uri="{FF2B5EF4-FFF2-40B4-BE49-F238E27FC236}">
                  <a16:creationId xmlns:a16="http://schemas.microsoft.com/office/drawing/2014/main" id="{EDCBBF29-DE18-D934-6CC2-C954A4D975AF}"/>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13343;p78">
              <a:extLst>
                <a:ext uri="{FF2B5EF4-FFF2-40B4-BE49-F238E27FC236}">
                  <a16:creationId xmlns:a16="http://schemas.microsoft.com/office/drawing/2014/main" id="{235D6AD0-45C8-34F3-78A0-B8056A570453}"/>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13344;p78">
              <a:extLst>
                <a:ext uri="{FF2B5EF4-FFF2-40B4-BE49-F238E27FC236}">
                  <a16:creationId xmlns:a16="http://schemas.microsoft.com/office/drawing/2014/main" id="{3BFEC94F-86D0-C9E8-19D9-075FA4B916DA}"/>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13345;p78">
              <a:extLst>
                <a:ext uri="{FF2B5EF4-FFF2-40B4-BE49-F238E27FC236}">
                  <a16:creationId xmlns:a16="http://schemas.microsoft.com/office/drawing/2014/main" id="{D92B0D56-713E-17C5-12C2-8A7B55A3BE87}"/>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13346;p78">
              <a:extLst>
                <a:ext uri="{FF2B5EF4-FFF2-40B4-BE49-F238E27FC236}">
                  <a16:creationId xmlns:a16="http://schemas.microsoft.com/office/drawing/2014/main" id="{56D6BFFA-758C-302B-49C8-A0E7BF3F5E11}"/>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13347;p78">
              <a:extLst>
                <a:ext uri="{FF2B5EF4-FFF2-40B4-BE49-F238E27FC236}">
                  <a16:creationId xmlns:a16="http://schemas.microsoft.com/office/drawing/2014/main" id="{07A3F1CF-3620-F5A3-7FAE-E2C7982B7653}"/>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13348;p78">
              <a:extLst>
                <a:ext uri="{FF2B5EF4-FFF2-40B4-BE49-F238E27FC236}">
                  <a16:creationId xmlns:a16="http://schemas.microsoft.com/office/drawing/2014/main" id="{021BA94C-37B0-FA2F-9FBB-56844D50EAD2}"/>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13349;p78">
              <a:extLst>
                <a:ext uri="{FF2B5EF4-FFF2-40B4-BE49-F238E27FC236}">
                  <a16:creationId xmlns:a16="http://schemas.microsoft.com/office/drawing/2014/main" id="{8BA34030-9B18-8A36-A0DB-744B211D00DF}"/>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13350;p78">
              <a:extLst>
                <a:ext uri="{FF2B5EF4-FFF2-40B4-BE49-F238E27FC236}">
                  <a16:creationId xmlns:a16="http://schemas.microsoft.com/office/drawing/2014/main" id="{37FE8D5A-9A6C-E805-AE15-D81A4364F372}"/>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13351;p78">
              <a:extLst>
                <a:ext uri="{FF2B5EF4-FFF2-40B4-BE49-F238E27FC236}">
                  <a16:creationId xmlns:a16="http://schemas.microsoft.com/office/drawing/2014/main" id="{049A8DCC-4873-64A0-4EE5-6F11F128E140}"/>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13352;p78">
              <a:extLst>
                <a:ext uri="{FF2B5EF4-FFF2-40B4-BE49-F238E27FC236}">
                  <a16:creationId xmlns:a16="http://schemas.microsoft.com/office/drawing/2014/main" id="{55F55259-CAE1-5B8D-D3DF-08573D8A1360}"/>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13353;p78">
              <a:extLst>
                <a:ext uri="{FF2B5EF4-FFF2-40B4-BE49-F238E27FC236}">
                  <a16:creationId xmlns:a16="http://schemas.microsoft.com/office/drawing/2014/main" id="{48E48803-D25D-A88C-B1C6-B0D621423AE6}"/>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13354;p78">
              <a:extLst>
                <a:ext uri="{FF2B5EF4-FFF2-40B4-BE49-F238E27FC236}">
                  <a16:creationId xmlns:a16="http://schemas.microsoft.com/office/drawing/2014/main" id="{1146FE00-9AE9-8DAC-EB22-47ED362C4429}"/>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13355;p78">
              <a:extLst>
                <a:ext uri="{FF2B5EF4-FFF2-40B4-BE49-F238E27FC236}">
                  <a16:creationId xmlns:a16="http://schemas.microsoft.com/office/drawing/2014/main" id="{61887A36-101E-D8EC-7BD2-E3C6F45FE602}"/>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13356;p78">
              <a:extLst>
                <a:ext uri="{FF2B5EF4-FFF2-40B4-BE49-F238E27FC236}">
                  <a16:creationId xmlns:a16="http://schemas.microsoft.com/office/drawing/2014/main" id="{33F359F8-D6DF-EE04-BB4F-438EFF2CE71D}"/>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13357;p78">
              <a:extLst>
                <a:ext uri="{FF2B5EF4-FFF2-40B4-BE49-F238E27FC236}">
                  <a16:creationId xmlns:a16="http://schemas.microsoft.com/office/drawing/2014/main" id="{8B5726C8-6407-F9B7-E91D-3DBEF7F76924}"/>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13358;p78">
              <a:extLst>
                <a:ext uri="{FF2B5EF4-FFF2-40B4-BE49-F238E27FC236}">
                  <a16:creationId xmlns:a16="http://schemas.microsoft.com/office/drawing/2014/main" id="{21632CF5-0071-97AF-62DC-598BD6F1090A}"/>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13359;p78">
              <a:extLst>
                <a:ext uri="{FF2B5EF4-FFF2-40B4-BE49-F238E27FC236}">
                  <a16:creationId xmlns:a16="http://schemas.microsoft.com/office/drawing/2014/main" id="{9F57D977-9EAF-69F4-AB59-7434A57967B7}"/>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13360;p78">
              <a:extLst>
                <a:ext uri="{FF2B5EF4-FFF2-40B4-BE49-F238E27FC236}">
                  <a16:creationId xmlns:a16="http://schemas.microsoft.com/office/drawing/2014/main" id="{5134E5F0-D119-ABE5-7648-D8CFDDF25A4A}"/>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13361;p78">
              <a:extLst>
                <a:ext uri="{FF2B5EF4-FFF2-40B4-BE49-F238E27FC236}">
                  <a16:creationId xmlns:a16="http://schemas.microsoft.com/office/drawing/2014/main" id="{607E756A-9FDC-1C89-2192-9CFF6A9F4B7D}"/>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13362;p78">
              <a:extLst>
                <a:ext uri="{FF2B5EF4-FFF2-40B4-BE49-F238E27FC236}">
                  <a16:creationId xmlns:a16="http://schemas.microsoft.com/office/drawing/2014/main" id="{D01472BD-A18D-7DD4-089D-888DF317D536}"/>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13363;p78">
              <a:extLst>
                <a:ext uri="{FF2B5EF4-FFF2-40B4-BE49-F238E27FC236}">
                  <a16:creationId xmlns:a16="http://schemas.microsoft.com/office/drawing/2014/main" id="{1CE3ECE1-C0BA-14E8-2B59-9B990A7E6D67}"/>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13364;p78">
              <a:extLst>
                <a:ext uri="{FF2B5EF4-FFF2-40B4-BE49-F238E27FC236}">
                  <a16:creationId xmlns:a16="http://schemas.microsoft.com/office/drawing/2014/main" id="{9B68CF4F-B135-9743-3314-94F03F20774B}"/>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13365;p78">
              <a:extLst>
                <a:ext uri="{FF2B5EF4-FFF2-40B4-BE49-F238E27FC236}">
                  <a16:creationId xmlns:a16="http://schemas.microsoft.com/office/drawing/2014/main" id="{175D1273-E5D7-3B55-AEEE-C3F2C4CC336E}"/>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13366;p78">
              <a:extLst>
                <a:ext uri="{FF2B5EF4-FFF2-40B4-BE49-F238E27FC236}">
                  <a16:creationId xmlns:a16="http://schemas.microsoft.com/office/drawing/2014/main" id="{9DFFD4DA-054D-D51B-C7F4-E3CFA14585D3}"/>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13367;p78">
              <a:extLst>
                <a:ext uri="{FF2B5EF4-FFF2-40B4-BE49-F238E27FC236}">
                  <a16:creationId xmlns:a16="http://schemas.microsoft.com/office/drawing/2014/main" id="{C34445F0-12D6-4446-F1A0-73802986C3B4}"/>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13368;p78">
              <a:extLst>
                <a:ext uri="{FF2B5EF4-FFF2-40B4-BE49-F238E27FC236}">
                  <a16:creationId xmlns:a16="http://schemas.microsoft.com/office/drawing/2014/main" id="{8E635007-620E-AB35-FBA6-F8FDC9F024C7}"/>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13369;p78">
              <a:extLst>
                <a:ext uri="{FF2B5EF4-FFF2-40B4-BE49-F238E27FC236}">
                  <a16:creationId xmlns:a16="http://schemas.microsoft.com/office/drawing/2014/main" id="{ECC38E95-DC42-7A58-9986-F38CC9490056}"/>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13370;p78">
              <a:extLst>
                <a:ext uri="{FF2B5EF4-FFF2-40B4-BE49-F238E27FC236}">
                  <a16:creationId xmlns:a16="http://schemas.microsoft.com/office/drawing/2014/main" id="{312A3889-C888-AEDB-5784-EE9A735F1AAC}"/>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13371;p78">
              <a:extLst>
                <a:ext uri="{FF2B5EF4-FFF2-40B4-BE49-F238E27FC236}">
                  <a16:creationId xmlns:a16="http://schemas.microsoft.com/office/drawing/2014/main" id="{096525E5-DF08-F371-A68B-4BCF280361E0}"/>
                </a:ext>
              </a:extLst>
            </p:cNvPr>
            <p:cNvSpPr/>
            <p:nvPr/>
          </p:nvSpPr>
          <p:spPr>
            <a:xfrm>
              <a:off x="6186675" y="2564125"/>
              <a:ext cx="1325" cy="2425"/>
            </a:xfrm>
            <a:custGeom>
              <a:avLst/>
              <a:gdLst/>
              <a:ahLst/>
              <a:cxnLst/>
              <a:rect l="l" t="t" r="r" b="b"/>
              <a:pathLst>
                <a:path w="52"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13372;p78">
              <a:extLst>
                <a:ext uri="{FF2B5EF4-FFF2-40B4-BE49-F238E27FC236}">
                  <a16:creationId xmlns:a16="http://schemas.microsoft.com/office/drawing/2014/main" id="{6DA9AE73-670E-7A24-766E-2BD6D7DCF279}"/>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13373;p78">
              <a:extLst>
                <a:ext uri="{FF2B5EF4-FFF2-40B4-BE49-F238E27FC236}">
                  <a16:creationId xmlns:a16="http://schemas.microsoft.com/office/drawing/2014/main" id="{1B539291-09E9-9156-5C63-4AE49A103E1E}"/>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13374;p78">
              <a:extLst>
                <a:ext uri="{FF2B5EF4-FFF2-40B4-BE49-F238E27FC236}">
                  <a16:creationId xmlns:a16="http://schemas.microsoft.com/office/drawing/2014/main" id="{8FFDFFC3-BCBB-05C9-D728-7690AE2D66EB}"/>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13375;p78">
              <a:extLst>
                <a:ext uri="{FF2B5EF4-FFF2-40B4-BE49-F238E27FC236}">
                  <a16:creationId xmlns:a16="http://schemas.microsoft.com/office/drawing/2014/main" id="{8EA5DBA5-39D6-0373-976B-BE6F58BF1A96}"/>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13376;p78">
              <a:extLst>
                <a:ext uri="{FF2B5EF4-FFF2-40B4-BE49-F238E27FC236}">
                  <a16:creationId xmlns:a16="http://schemas.microsoft.com/office/drawing/2014/main" id="{0D98CDDC-2E09-2E06-0719-49B6129AF66C}"/>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13377;p78">
              <a:extLst>
                <a:ext uri="{FF2B5EF4-FFF2-40B4-BE49-F238E27FC236}">
                  <a16:creationId xmlns:a16="http://schemas.microsoft.com/office/drawing/2014/main" id="{5D182924-C09D-4EDB-7EA4-287759CA95F2}"/>
                </a:ext>
              </a:extLst>
            </p:cNvPr>
            <p:cNvSpPr/>
            <p:nvPr/>
          </p:nvSpPr>
          <p:spPr>
            <a:xfrm>
              <a:off x="6166350" y="2574050"/>
              <a:ext cx="200" cy="725"/>
            </a:xfrm>
            <a:custGeom>
              <a:avLst/>
              <a:gdLst/>
              <a:ahLst/>
              <a:cxnLst/>
              <a:rect l="l" t="t" r="r" b="b"/>
              <a:pathLst>
                <a:path w="8" h="28"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13378;p78">
              <a:extLst>
                <a:ext uri="{FF2B5EF4-FFF2-40B4-BE49-F238E27FC236}">
                  <a16:creationId xmlns:a16="http://schemas.microsoft.com/office/drawing/2014/main" id="{19CFDA42-09E4-A9AA-430F-D1D505975323}"/>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13379;p78">
              <a:extLst>
                <a:ext uri="{FF2B5EF4-FFF2-40B4-BE49-F238E27FC236}">
                  <a16:creationId xmlns:a16="http://schemas.microsoft.com/office/drawing/2014/main" id="{F0A744A5-ECD6-00D3-DA6F-C747395F5626}"/>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13380;p78">
              <a:extLst>
                <a:ext uri="{FF2B5EF4-FFF2-40B4-BE49-F238E27FC236}">
                  <a16:creationId xmlns:a16="http://schemas.microsoft.com/office/drawing/2014/main" id="{C9F719FF-8B17-D2DB-5D14-9596DE65F94E}"/>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13381;p78">
              <a:extLst>
                <a:ext uri="{FF2B5EF4-FFF2-40B4-BE49-F238E27FC236}">
                  <a16:creationId xmlns:a16="http://schemas.microsoft.com/office/drawing/2014/main" id="{FBFCFE8D-2A8D-C4C1-C8DD-990A9AB5781C}"/>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13382;p78">
              <a:extLst>
                <a:ext uri="{FF2B5EF4-FFF2-40B4-BE49-F238E27FC236}">
                  <a16:creationId xmlns:a16="http://schemas.microsoft.com/office/drawing/2014/main" id="{DE8EAC27-5646-83C8-B256-29FB1A32B900}"/>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13383;p78">
              <a:extLst>
                <a:ext uri="{FF2B5EF4-FFF2-40B4-BE49-F238E27FC236}">
                  <a16:creationId xmlns:a16="http://schemas.microsoft.com/office/drawing/2014/main" id="{2CACCD82-229F-B310-B6D4-9C3BADC74A61}"/>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13384;p78">
              <a:extLst>
                <a:ext uri="{FF2B5EF4-FFF2-40B4-BE49-F238E27FC236}">
                  <a16:creationId xmlns:a16="http://schemas.microsoft.com/office/drawing/2014/main" id="{C3472304-4BC4-60FA-71E2-98568A886FC3}"/>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13385;p78">
              <a:extLst>
                <a:ext uri="{FF2B5EF4-FFF2-40B4-BE49-F238E27FC236}">
                  <a16:creationId xmlns:a16="http://schemas.microsoft.com/office/drawing/2014/main" id="{06C0C543-74D2-05C2-07B3-8F68A30C896C}"/>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13386;p78">
              <a:extLst>
                <a:ext uri="{FF2B5EF4-FFF2-40B4-BE49-F238E27FC236}">
                  <a16:creationId xmlns:a16="http://schemas.microsoft.com/office/drawing/2014/main" id="{FDC9577E-20BB-C9E7-F5D8-85A23B2CFDF4}"/>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13387;p78">
              <a:extLst>
                <a:ext uri="{FF2B5EF4-FFF2-40B4-BE49-F238E27FC236}">
                  <a16:creationId xmlns:a16="http://schemas.microsoft.com/office/drawing/2014/main" id="{79C5080D-01A4-5F98-D224-1F397A1E3117}"/>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13388;p78">
              <a:extLst>
                <a:ext uri="{FF2B5EF4-FFF2-40B4-BE49-F238E27FC236}">
                  <a16:creationId xmlns:a16="http://schemas.microsoft.com/office/drawing/2014/main" id="{D06F8215-7CCB-C4E4-8798-35B6F3D6A3A1}"/>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13389;p78">
              <a:extLst>
                <a:ext uri="{FF2B5EF4-FFF2-40B4-BE49-F238E27FC236}">
                  <a16:creationId xmlns:a16="http://schemas.microsoft.com/office/drawing/2014/main" id="{DACC7BFE-7D85-ABFB-BB2A-E80ECDA1FE0F}"/>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13390;p78">
              <a:extLst>
                <a:ext uri="{FF2B5EF4-FFF2-40B4-BE49-F238E27FC236}">
                  <a16:creationId xmlns:a16="http://schemas.microsoft.com/office/drawing/2014/main" id="{42BAA154-D931-C717-54EA-6BA1873988EE}"/>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13391;p78">
              <a:extLst>
                <a:ext uri="{FF2B5EF4-FFF2-40B4-BE49-F238E27FC236}">
                  <a16:creationId xmlns:a16="http://schemas.microsoft.com/office/drawing/2014/main" id="{97B15933-D83A-FAD8-6B85-196BC7C797BB}"/>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13392;p78">
              <a:extLst>
                <a:ext uri="{FF2B5EF4-FFF2-40B4-BE49-F238E27FC236}">
                  <a16:creationId xmlns:a16="http://schemas.microsoft.com/office/drawing/2014/main" id="{28DB2F4F-7679-F5EA-6E18-68628E2A94A5}"/>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13393;p78">
              <a:extLst>
                <a:ext uri="{FF2B5EF4-FFF2-40B4-BE49-F238E27FC236}">
                  <a16:creationId xmlns:a16="http://schemas.microsoft.com/office/drawing/2014/main" id="{B5753476-2912-29A2-5F5A-CDB5F069876A}"/>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13394;p78">
              <a:extLst>
                <a:ext uri="{FF2B5EF4-FFF2-40B4-BE49-F238E27FC236}">
                  <a16:creationId xmlns:a16="http://schemas.microsoft.com/office/drawing/2014/main" id="{E9538F76-9933-4C15-19DA-215C19FEB111}"/>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13395;p78">
              <a:extLst>
                <a:ext uri="{FF2B5EF4-FFF2-40B4-BE49-F238E27FC236}">
                  <a16:creationId xmlns:a16="http://schemas.microsoft.com/office/drawing/2014/main" id="{8D156805-DEDD-4469-6F0E-9B30BB4EE98D}"/>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13396;p78">
              <a:extLst>
                <a:ext uri="{FF2B5EF4-FFF2-40B4-BE49-F238E27FC236}">
                  <a16:creationId xmlns:a16="http://schemas.microsoft.com/office/drawing/2014/main" id="{476069F1-A8AE-4FEC-F68B-B7B2F8487541}"/>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13397;p78">
              <a:extLst>
                <a:ext uri="{FF2B5EF4-FFF2-40B4-BE49-F238E27FC236}">
                  <a16:creationId xmlns:a16="http://schemas.microsoft.com/office/drawing/2014/main" id="{98E426CC-EB8A-E36F-146F-AD16AD978991}"/>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13398;p78">
              <a:extLst>
                <a:ext uri="{FF2B5EF4-FFF2-40B4-BE49-F238E27FC236}">
                  <a16:creationId xmlns:a16="http://schemas.microsoft.com/office/drawing/2014/main" id="{EEB50B9B-06D6-6E79-B46F-ACF7609F8540}"/>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13399;p78">
              <a:extLst>
                <a:ext uri="{FF2B5EF4-FFF2-40B4-BE49-F238E27FC236}">
                  <a16:creationId xmlns:a16="http://schemas.microsoft.com/office/drawing/2014/main" id="{8036C545-51EE-5FF9-1A21-D8A35BB58D9C}"/>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13400;p78">
              <a:extLst>
                <a:ext uri="{FF2B5EF4-FFF2-40B4-BE49-F238E27FC236}">
                  <a16:creationId xmlns:a16="http://schemas.microsoft.com/office/drawing/2014/main" id="{302CDCF4-D974-57DD-93DF-D7A86E9E276F}"/>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13401;p78">
              <a:extLst>
                <a:ext uri="{FF2B5EF4-FFF2-40B4-BE49-F238E27FC236}">
                  <a16:creationId xmlns:a16="http://schemas.microsoft.com/office/drawing/2014/main" id="{F5D526F5-F402-F888-B3C7-A9F34437E2EB}"/>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13402;p78">
              <a:extLst>
                <a:ext uri="{FF2B5EF4-FFF2-40B4-BE49-F238E27FC236}">
                  <a16:creationId xmlns:a16="http://schemas.microsoft.com/office/drawing/2014/main" id="{96877962-E962-0E55-B110-04177C4FDF91}"/>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13403;p78">
              <a:extLst>
                <a:ext uri="{FF2B5EF4-FFF2-40B4-BE49-F238E27FC236}">
                  <a16:creationId xmlns:a16="http://schemas.microsoft.com/office/drawing/2014/main" id="{9C3A51C3-3A12-1B94-C9F3-62F8F059FB6A}"/>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13404;p78">
              <a:extLst>
                <a:ext uri="{FF2B5EF4-FFF2-40B4-BE49-F238E27FC236}">
                  <a16:creationId xmlns:a16="http://schemas.microsoft.com/office/drawing/2014/main" id="{FC16C312-2F4F-25C9-79C2-06476D696356}"/>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13405;p78">
              <a:extLst>
                <a:ext uri="{FF2B5EF4-FFF2-40B4-BE49-F238E27FC236}">
                  <a16:creationId xmlns:a16="http://schemas.microsoft.com/office/drawing/2014/main" id="{204CFDC1-33FC-8E74-06EC-0B20907ACAEA}"/>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13406;p78">
              <a:extLst>
                <a:ext uri="{FF2B5EF4-FFF2-40B4-BE49-F238E27FC236}">
                  <a16:creationId xmlns:a16="http://schemas.microsoft.com/office/drawing/2014/main" id="{B51133B4-C2E9-DA9B-EF8D-3D407580ED07}"/>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13407;p78">
              <a:extLst>
                <a:ext uri="{FF2B5EF4-FFF2-40B4-BE49-F238E27FC236}">
                  <a16:creationId xmlns:a16="http://schemas.microsoft.com/office/drawing/2014/main" id="{58BE0345-8C39-77A5-12AF-D2EB05B535AC}"/>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13408;p78">
              <a:extLst>
                <a:ext uri="{FF2B5EF4-FFF2-40B4-BE49-F238E27FC236}">
                  <a16:creationId xmlns:a16="http://schemas.microsoft.com/office/drawing/2014/main" id="{C58AA524-6098-8686-9AAA-84D672905955}"/>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13409;p78">
              <a:extLst>
                <a:ext uri="{FF2B5EF4-FFF2-40B4-BE49-F238E27FC236}">
                  <a16:creationId xmlns:a16="http://schemas.microsoft.com/office/drawing/2014/main" id="{040746B9-5B29-433B-75A9-646FE2411087}"/>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13410;p78">
              <a:extLst>
                <a:ext uri="{FF2B5EF4-FFF2-40B4-BE49-F238E27FC236}">
                  <a16:creationId xmlns:a16="http://schemas.microsoft.com/office/drawing/2014/main" id="{B2D6A6A0-CED6-32FF-A0BA-663B4931DE62}"/>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13411;p78">
              <a:extLst>
                <a:ext uri="{FF2B5EF4-FFF2-40B4-BE49-F238E27FC236}">
                  <a16:creationId xmlns:a16="http://schemas.microsoft.com/office/drawing/2014/main" id="{FA5CA132-AC4E-025C-C7A9-84E265A9EA37}"/>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13412;p78">
              <a:extLst>
                <a:ext uri="{FF2B5EF4-FFF2-40B4-BE49-F238E27FC236}">
                  <a16:creationId xmlns:a16="http://schemas.microsoft.com/office/drawing/2014/main" id="{981ECE4C-EF97-B34E-A947-69D6F49C1F90}"/>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13413;p78">
              <a:extLst>
                <a:ext uri="{FF2B5EF4-FFF2-40B4-BE49-F238E27FC236}">
                  <a16:creationId xmlns:a16="http://schemas.microsoft.com/office/drawing/2014/main" id="{BBF1996E-EEB9-8B4E-AEBA-64FE22DC8F7B}"/>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13414;p78">
              <a:extLst>
                <a:ext uri="{FF2B5EF4-FFF2-40B4-BE49-F238E27FC236}">
                  <a16:creationId xmlns:a16="http://schemas.microsoft.com/office/drawing/2014/main" id="{83CB22E8-4B72-6561-AFA6-379A253CD8DF}"/>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13415;p78">
              <a:extLst>
                <a:ext uri="{FF2B5EF4-FFF2-40B4-BE49-F238E27FC236}">
                  <a16:creationId xmlns:a16="http://schemas.microsoft.com/office/drawing/2014/main" id="{19D091D4-34D7-A92F-28BE-F2D5A9073142}"/>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13416;p78">
              <a:extLst>
                <a:ext uri="{FF2B5EF4-FFF2-40B4-BE49-F238E27FC236}">
                  <a16:creationId xmlns:a16="http://schemas.microsoft.com/office/drawing/2014/main" id="{7B99AA04-1C83-679B-E5FA-02713796F935}"/>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13417;p78">
              <a:extLst>
                <a:ext uri="{FF2B5EF4-FFF2-40B4-BE49-F238E27FC236}">
                  <a16:creationId xmlns:a16="http://schemas.microsoft.com/office/drawing/2014/main" id="{521939CD-B811-6539-1468-F96824F80D75}"/>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13418;p78">
              <a:extLst>
                <a:ext uri="{FF2B5EF4-FFF2-40B4-BE49-F238E27FC236}">
                  <a16:creationId xmlns:a16="http://schemas.microsoft.com/office/drawing/2014/main" id="{26C5C2D2-1212-4C9E-B015-731E02B5F9B2}"/>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13419;p78">
              <a:extLst>
                <a:ext uri="{FF2B5EF4-FFF2-40B4-BE49-F238E27FC236}">
                  <a16:creationId xmlns:a16="http://schemas.microsoft.com/office/drawing/2014/main" id="{B80A7C57-DDD3-1005-75A3-5433AFD3CDD9}"/>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13420;p78">
              <a:extLst>
                <a:ext uri="{FF2B5EF4-FFF2-40B4-BE49-F238E27FC236}">
                  <a16:creationId xmlns:a16="http://schemas.microsoft.com/office/drawing/2014/main" id="{5183B378-928C-395E-B596-9A681E7498B1}"/>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13421;p78">
              <a:extLst>
                <a:ext uri="{FF2B5EF4-FFF2-40B4-BE49-F238E27FC236}">
                  <a16:creationId xmlns:a16="http://schemas.microsoft.com/office/drawing/2014/main" id="{DE16978F-360E-CC29-15BC-EF6A7407F63D}"/>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13422;p78">
              <a:extLst>
                <a:ext uri="{FF2B5EF4-FFF2-40B4-BE49-F238E27FC236}">
                  <a16:creationId xmlns:a16="http://schemas.microsoft.com/office/drawing/2014/main" id="{F6C9C5E4-60F0-F648-038B-F630A72E20A1}"/>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13423;p78">
              <a:extLst>
                <a:ext uri="{FF2B5EF4-FFF2-40B4-BE49-F238E27FC236}">
                  <a16:creationId xmlns:a16="http://schemas.microsoft.com/office/drawing/2014/main" id="{1E0A9650-C697-97F1-2DFB-77DE1D60A681}"/>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13424;p78">
              <a:extLst>
                <a:ext uri="{FF2B5EF4-FFF2-40B4-BE49-F238E27FC236}">
                  <a16:creationId xmlns:a16="http://schemas.microsoft.com/office/drawing/2014/main" id="{FD101B8C-800A-2E0C-4E45-6A8F173FAAB3}"/>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13425;p78">
              <a:extLst>
                <a:ext uri="{FF2B5EF4-FFF2-40B4-BE49-F238E27FC236}">
                  <a16:creationId xmlns:a16="http://schemas.microsoft.com/office/drawing/2014/main" id="{79FD1D00-1157-3563-18CA-1E82E0CF33F1}"/>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13426;p78">
              <a:extLst>
                <a:ext uri="{FF2B5EF4-FFF2-40B4-BE49-F238E27FC236}">
                  <a16:creationId xmlns:a16="http://schemas.microsoft.com/office/drawing/2014/main" id="{86CFD8D9-699C-446E-9F48-AD7A6E8066E4}"/>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13427;p78">
              <a:extLst>
                <a:ext uri="{FF2B5EF4-FFF2-40B4-BE49-F238E27FC236}">
                  <a16:creationId xmlns:a16="http://schemas.microsoft.com/office/drawing/2014/main" id="{A6DF2992-EE65-7B3C-BC6F-3EED2A34ADFB}"/>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13428;p78">
              <a:extLst>
                <a:ext uri="{FF2B5EF4-FFF2-40B4-BE49-F238E27FC236}">
                  <a16:creationId xmlns:a16="http://schemas.microsoft.com/office/drawing/2014/main" id="{26113A46-AFEB-7412-870E-C4BD819E8863}"/>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13429;p78">
              <a:extLst>
                <a:ext uri="{FF2B5EF4-FFF2-40B4-BE49-F238E27FC236}">
                  <a16:creationId xmlns:a16="http://schemas.microsoft.com/office/drawing/2014/main" id="{0AB301D0-4142-8FDE-8BE0-9A21F11E4BB6}"/>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13430;p78">
              <a:extLst>
                <a:ext uri="{FF2B5EF4-FFF2-40B4-BE49-F238E27FC236}">
                  <a16:creationId xmlns:a16="http://schemas.microsoft.com/office/drawing/2014/main" id="{DFDDE6C2-2A39-FAEA-F475-94304FA4348B}"/>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13431;p78">
              <a:extLst>
                <a:ext uri="{FF2B5EF4-FFF2-40B4-BE49-F238E27FC236}">
                  <a16:creationId xmlns:a16="http://schemas.microsoft.com/office/drawing/2014/main" id="{475548A2-DE79-EF66-8B83-AFC7D4EE8963}"/>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13432;p78">
              <a:extLst>
                <a:ext uri="{FF2B5EF4-FFF2-40B4-BE49-F238E27FC236}">
                  <a16:creationId xmlns:a16="http://schemas.microsoft.com/office/drawing/2014/main" id="{1D67FD2F-BB91-00F4-92A9-7CA251CAAF19}"/>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13433;p78">
              <a:extLst>
                <a:ext uri="{FF2B5EF4-FFF2-40B4-BE49-F238E27FC236}">
                  <a16:creationId xmlns:a16="http://schemas.microsoft.com/office/drawing/2014/main" id="{CB234A4E-1897-3499-67E3-9971A6B99AA3}"/>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13434;p78">
              <a:extLst>
                <a:ext uri="{FF2B5EF4-FFF2-40B4-BE49-F238E27FC236}">
                  <a16:creationId xmlns:a16="http://schemas.microsoft.com/office/drawing/2014/main" id="{C495F47A-1C5E-F9DA-A69C-E86A1AA4B026}"/>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13435;p78">
              <a:extLst>
                <a:ext uri="{FF2B5EF4-FFF2-40B4-BE49-F238E27FC236}">
                  <a16:creationId xmlns:a16="http://schemas.microsoft.com/office/drawing/2014/main" id="{438CC5F3-2301-B4F4-193A-2A39A2F8182E}"/>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13436;p78">
              <a:extLst>
                <a:ext uri="{FF2B5EF4-FFF2-40B4-BE49-F238E27FC236}">
                  <a16:creationId xmlns:a16="http://schemas.microsoft.com/office/drawing/2014/main" id="{C6748B39-17B7-BED1-0A3B-AC44FA72F1AA}"/>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13437;p78">
              <a:extLst>
                <a:ext uri="{FF2B5EF4-FFF2-40B4-BE49-F238E27FC236}">
                  <a16:creationId xmlns:a16="http://schemas.microsoft.com/office/drawing/2014/main" id="{E06323CC-E746-631D-930E-1A7549393476}"/>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13438;p78">
              <a:extLst>
                <a:ext uri="{FF2B5EF4-FFF2-40B4-BE49-F238E27FC236}">
                  <a16:creationId xmlns:a16="http://schemas.microsoft.com/office/drawing/2014/main" id="{44F0B2DC-4A77-0015-B0BA-F0962F4A25EC}"/>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13439;p78">
              <a:extLst>
                <a:ext uri="{FF2B5EF4-FFF2-40B4-BE49-F238E27FC236}">
                  <a16:creationId xmlns:a16="http://schemas.microsoft.com/office/drawing/2014/main" id="{C5D029CA-D99C-771D-EC47-91FE5911EBF4}"/>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13440;p78">
              <a:extLst>
                <a:ext uri="{FF2B5EF4-FFF2-40B4-BE49-F238E27FC236}">
                  <a16:creationId xmlns:a16="http://schemas.microsoft.com/office/drawing/2014/main" id="{89E35A1A-BCC8-46CA-0B06-172C5636CF30}"/>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13441;p78">
              <a:extLst>
                <a:ext uri="{FF2B5EF4-FFF2-40B4-BE49-F238E27FC236}">
                  <a16:creationId xmlns:a16="http://schemas.microsoft.com/office/drawing/2014/main" id="{ACD902CC-E643-AD6A-66AA-B72EAC3F13D1}"/>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13442;p78">
              <a:extLst>
                <a:ext uri="{FF2B5EF4-FFF2-40B4-BE49-F238E27FC236}">
                  <a16:creationId xmlns:a16="http://schemas.microsoft.com/office/drawing/2014/main" id="{395AEB51-E567-A41A-2D9C-81D3D90E6CD5}"/>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13443;p78">
              <a:extLst>
                <a:ext uri="{FF2B5EF4-FFF2-40B4-BE49-F238E27FC236}">
                  <a16:creationId xmlns:a16="http://schemas.microsoft.com/office/drawing/2014/main" id="{26C81557-173A-A6F6-172C-0B246D5590C1}"/>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13444;p78">
              <a:extLst>
                <a:ext uri="{FF2B5EF4-FFF2-40B4-BE49-F238E27FC236}">
                  <a16:creationId xmlns:a16="http://schemas.microsoft.com/office/drawing/2014/main" id="{B1DA9041-76C3-F917-2FE7-832A3CE7D6D6}"/>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13445;p78">
              <a:extLst>
                <a:ext uri="{FF2B5EF4-FFF2-40B4-BE49-F238E27FC236}">
                  <a16:creationId xmlns:a16="http://schemas.microsoft.com/office/drawing/2014/main" id="{CA75E491-56E8-1BCE-82EC-199B67F85807}"/>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13446;p78">
              <a:extLst>
                <a:ext uri="{FF2B5EF4-FFF2-40B4-BE49-F238E27FC236}">
                  <a16:creationId xmlns:a16="http://schemas.microsoft.com/office/drawing/2014/main" id="{2C060CD2-AD9F-B038-BBE4-17FD56779F09}"/>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13447;p78">
              <a:extLst>
                <a:ext uri="{FF2B5EF4-FFF2-40B4-BE49-F238E27FC236}">
                  <a16:creationId xmlns:a16="http://schemas.microsoft.com/office/drawing/2014/main" id="{0D067361-59A0-3C28-0331-910B92754EEA}"/>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13448;p78">
              <a:extLst>
                <a:ext uri="{FF2B5EF4-FFF2-40B4-BE49-F238E27FC236}">
                  <a16:creationId xmlns:a16="http://schemas.microsoft.com/office/drawing/2014/main" id="{5FC7CF6D-21EB-65B2-3C20-43EB75078EBB}"/>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13449;p78">
              <a:extLst>
                <a:ext uri="{FF2B5EF4-FFF2-40B4-BE49-F238E27FC236}">
                  <a16:creationId xmlns:a16="http://schemas.microsoft.com/office/drawing/2014/main" id="{BCB97D35-5C4D-21A6-E520-5D4F4DDD72B4}"/>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13450;p78">
              <a:extLst>
                <a:ext uri="{FF2B5EF4-FFF2-40B4-BE49-F238E27FC236}">
                  <a16:creationId xmlns:a16="http://schemas.microsoft.com/office/drawing/2014/main" id="{6F49BE7D-63B9-5F11-7085-1C354D622503}"/>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13451;p78">
              <a:extLst>
                <a:ext uri="{FF2B5EF4-FFF2-40B4-BE49-F238E27FC236}">
                  <a16:creationId xmlns:a16="http://schemas.microsoft.com/office/drawing/2014/main" id="{97ABDB62-0A62-C403-6135-67EF64A51200}"/>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13452;p78">
              <a:extLst>
                <a:ext uri="{FF2B5EF4-FFF2-40B4-BE49-F238E27FC236}">
                  <a16:creationId xmlns:a16="http://schemas.microsoft.com/office/drawing/2014/main" id="{D53DB56B-12A7-2655-0E7B-59F8F999985C}"/>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13453;p78">
              <a:extLst>
                <a:ext uri="{FF2B5EF4-FFF2-40B4-BE49-F238E27FC236}">
                  <a16:creationId xmlns:a16="http://schemas.microsoft.com/office/drawing/2014/main" id="{F8159107-24BA-8C71-B546-2BAFF5FC0D83}"/>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13454;p78">
              <a:extLst>
                <a:ext uri="{FF2B5EF4-FFF2-40B4-BE49-F238E27FC236}">
                  <a16:creationId xmlns:a16="http://schemas.microsoft.com/office/drawing/2014/main" id="{60A63704-25E0-61BD-775A-7802EF4CF7BD}"/>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13455;p78">
              <a:extLst>
                <a:ext uri="{FF2B5EF4-FFF2-40B4-BE49-F238E27FC236}">
                  <a16:creationId xmlns:a16="http://schemas.microsoft.com/office/drawing/2014/main" id="{B52E87C8-D55A-389C-2D9B-BFB27FDF66E9}"/>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13456;p78">
              <a:extLst>
                <a:ext uri="{FF2B5EF4-FFF2-40B4-BE49-F238E27FC236}">
                  <a16:creationId xmlns:a16="http://schemas.microsoft.com/office/drawing/2014/main" id="{764BFCE1-20A3-7F52-1828-8DBFABCA8D65}"/>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13457;p78">
              <a:extLst>
                <a:ext uri="{FF2B5EF4-FFF2-40B4-BE49-F238E27FC236}">
                  <a16:creationId xmlns:a16="http://schemas.microsoft.com/office/drawing/2014/main" id="{ACD4B60E-3B81-CF77-F9AD-EEA75EE5B510}"/>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13458;p78">
              <a:extLst>
                <a:ext uri="{FF2B5EF4-FFF2-40B4-BE49-F238E27FC236}">
                  <a16:creationId xmlns:a16="http://schemas.microsoft.com/office/drawing/2014/main" id="{8AEBEB70-7019-ABED-3507-408FEBA00223}"/>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13459;p78">
              <a:extLst>
                <a:ext uri="{FF2B5EF4-FFF2-40B4-BE49-F238E27FC236}">
                  <a16:creationId xmlns:a16="http://schemas.microsoft.com/office/drawing/2014/main" id="{41282FEF-2683-333B-767C-F2144F1E004C}"/>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13460;p78">
              <a:extLst>
                <a:ext uri="{FF2B5EF4-FFF2-40B4-BE49-F238E27FC236}">
                  <a16:creationId xmlns:a16="http://schemas.microsoft.com/office/drawing/2014/main" id="{AF8C377B-169B-23D9-C51A-1FB407BDDD12}"/>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13461;p78">
              <a:extLst>
                <a:ext uri="{FF2B5EF4-FFF2-40B4-BE49-F238E27FC236}">
                  <a16:creationId xmlns:a16="http://schemas.microsoft.com/office/drawing/2014/main" id="{2DBA6027-628F-F45C-3425-75134FB3B519}"/>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13462;p78">
              <a:extLst>
                <a:ext uri="{FF2B5EF4-FFF2-40B4-BE49-F238E27FC236}">
                  <a16:creationId xmlns:a16="http://schemas.microsoft.com/office/drawing/2014/main" id="{8C9F7E96-502A-973C-F0D4-36953DB3217A}"/>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13463;p78">
              <a:extLst>
                <a:ext uri="{FF2B5EF4-FFF2-40B4-BE49-F238E27FC236}">
                  <a16:creationId xmlns:a16="http://schemas.microsoft.com/office/drawing/2014/main" id="{06D064BE-E470-210A-386D-43A2BAA3DA6B}"/>
                </a:ext>
              </a:extLst>
            </p:cNvPr>
            <p:cNvSpPr/>
            <p:nvPr/>
          </p:nvSpPr>
          <p:spPr>
            <a:xfrm>
              <a:off x="6134100" y="2481575"/>
              <a:ext cx="450" cy="1450"/>
            </a:xfrm>
            <a:custGeom>
              <a:avLst/>
              <a:gdLst/>
              <a:ahLst/>
              <a:cxnLst/>
              <a:rect l="l" t="t" r="r" b="b"/>
              <a:pathLst>
                <a:path w="18" h="57"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13464;p78">
              <a:extLst>
                <a:ext uri="{FF2B5EF4-FFF2-40B4-BE49-F238E27FC236}">
                  <a16:creationId xmlns:a16="http://schemas.microsoft.com/office/drawing/2014/main" id="{E587F339-A5BE-2A71-A223-C46E21F1F965}"/>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13465;p78">
              <a:extLst>
                <a:ext uri="{FF2B5EF4-FFF2-40B4-BE49-F238E27FC236}">
                  <a16:creationId xmlns:a16="http://schemas.microsoft.com/office/drawing/2014/main" id="{03E161A3-4DB4-7179-7C2B-9F4EF64113BC}"/>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13466;p78">
              <a:extLst>
                <a:ext uri="{FF2B5EF4-FFF2-40B4-BE49-F238E27FC236}">
                  <a16:creationId xmlns:a16="http://schemas.microsoft.com/office/drawing/2014/main" id="{817F136A-6374-46FD-B2C9-E733DAF73736}"/>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13467;p78">
              <a:extLst>
                <a:ext uri="{FF2B5EF4-FFF2-40B4-BE49-F238E27FC236}">
                  <a16:creationId xmlns:a16="http://schemas.microsoft.com/office/drawing/2014/main" id="{A6EF174E-219A-10C0-A70F-A685E02CCBF4}"/>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13468;p78">
              <a:extLst>
                <a:ext uri="{FF2B5EF4-FFF2-40B4-BE49-F238E27FC236}">
                  <a16:creationId xmlns:a16="http://schemas.microsoft.com/office/drawing/2014/main" id="{0AE06AE4-6D80-A464-CE11-B63A0C9EEA9D}"/>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13469;p78">
              <a:extLst>
                <a:ext uri="{FF2B5EF4-FFF2-40B4-BE49-F238E27FC236}">
                  <a16:creationId xmlns:a16="http://schemas.microsoft.com/office/drawing/2014/main" id="{5CA2AC3F-24FF-83AA-873A-14217D654C38}"/>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13470;p78">
              <a:extLst>
                <a:ext uri="{FF2B5EF4-FFF2-40B4-BE49-F238E27FC236}">
                  <a16:creationId xmlns:a16="http://schemas.microsoft.com/office/drawing/2014/main" id="{1CB3EFF8-2BB5-E89B-DD1B-90873971360C}"/>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13471;p78">
              <a:extLst>
                <a:ext uri="{FF2B5EF4-FFF2-40B4-BE49-F238E27FC236}">
                  <a16:creationId xmlns:a16="http://schemas.microsoft.com/office/drawing/2014/main" id="{A9187CCD-EB43-ECA8-DCD5-157FF86380B5}"/>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13472;p78">
              <a:extLst>
                <a:ext uri="{FF2B5EF4-FFF2-40B4-BE49-F238E27FC236}">
                  <a16:creationId xmlns:a16="http://schemas.microsoft.com/office/drawing/2014/main" id="{5C258DA3-8095-92BE-2399-C5088C1EA428}"/>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13473;p78">
              <a:extLst>
                <a:ext uri="{FF2B5EF4-FFF2-40B4-BE49-F238E27FC236}">
                  <a16:creationId xmlns:a16="http://schemas.microsoft.com/office/drawing/2014/main" id="{FF07E9FF-E2A8-C9B9-B80E-D9C83575DDD8}"/>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13474;p78">
              <a:extLst>
                <a:ext uri="{FF2B5EF4-FFF2-40B4-BE49-F238E27FC236}">
                  <a16:creationId xmlns:a16="http://schemas.microsoft.com/office/drawing/2014/main" id="{FB92DA41-B21D-F14B-3374-5B5116D8054E}"/>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13475;p78">
              <a:extLst>
                <a:ext uri="{FF2B5EF4-FFF2-40B4-BE49-F238E27FC236}">
                  <a16:creationId xmlns:a16="http://schemas.microsoft.com/office/drawing/2014/main" id="{E352545E-6511-EB17-3B31-5B71EFF6AB53}"/>
                </a:ext>
              </a:extLst>
            </p:cNvPr>
            <p:cNvSpPr/>
            <p:nvPr/>
          </p:nvSpPr>
          <p:spPr>
            <a:xfrm>
              <a:off x="6180625" y="2382875"/>
              <a:ext cx="725" cy="550"/>
            </a:xfrm>
            <a:custGeom>
              <a:avLst/>
              <a:gdLst/>
              <a:ahLst/>
              <a:cxnLst/>
              <a:rect l="l" t="t" r="r" b="b"/>
              <a:pathLst>
                <a:path w="28"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13476;p78">
              <a:extLst>
                <a:ext uri="{FF2B5EF4-FFF2-40B4-BE49-F238E27FC236}">
                  <a16:creationId xmlns:a16="http://schemas.microsoft.com/office/drawing/2014/main" id="{A70258E9-FC16-C3C0-D7D5-3712D12FDEE1}"/>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13477;p78">
              <a:extLst>
                <a:ext uri="{FF2B5EF4-FFF2-40B4-BE49-F238E27FC236}">
                  <a16:creationId xmlns:a16="http://schemas.microsoft.com/office/drawing/2014/main" id="{8AD418B0-D5A0-31F2-66CD-2864770E82E6}"/>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13478;p78">
              <a:extLst>
                <a:ext uri="{FF2B5EF4-FFF2-40B4-BE49-F238E27FC236}">
                  <a16:creationId xmlns:a16="http://schemas.microsoft.com/office/drawing/2014/main" id="{A338C166-A6AC-BF36-0987-6A2C543CED83}"/>
                </a:ext>
              </a:extLst>
            </p:cNvPr>
            <p:cNvSpPr/>
            <p:nvPr/>
          </p:nvSpPr>
          <p:spPr>
            <a:xfrm>
              <a:off x="6180100" y="2384000"/>
              <a:ext cx="500" cy="725"/>
            </a:xfrm>
            <a:custGeom>
              <a:avLst/>
              <a:gdLst/>
              <a:ahLst/>
              <a:cxnLst/>
              <a:rect l="l" t="t" r="r" b="b"/>
              <a:pathLst>
                <a:path w="20" h="28"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13479;p78">
              <a:extLst>
                <a:ext uri="{FF2B5EF4-FFF2-40B4-BE49-F238E27FC236}">
                  <a16:creationId xmlns:a16="http://schemas.microsoft.com/office/drawing/2014/main" id="{B5899941-F0C8-39E8-4295-C1BDEC8B10E0}"/>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13480;p78">
              <a:extLst>
                <a:ext uri="{FF2B5EF4-FFF2-40B4-BE49-F238E27FC236}">
                  <a16:creationId xmlns:a16="http://schemas.microsoft.com/office/drawing/2014/main" id="{BE79BC2B-E556-5617-8DAB-96EE413BA7A5}"/>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13481;p78">
              <a:extLst>
                <a:ext uri="{FF2B5EF4-FFF2-40B4-BE49-F238E27FC236}">
                  <a16:creationId xmlns:a16="http://schemas.microsoft.com/office/drawing/2014/main" id="{58F3A084-63AE-4461-ADAB-3B39CC615687}"/>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13482;p78">
              <a:extLst>
                <a:ext uri="{FF2B5EF4-FFF2-40B4-BE49-F238E27FC236}">
                  <a16:creationId xmlns:a16="http://schemas.microsoft.com/office/drawing/2014/main" id="{ABD0EDD4-75E1-E49F-D382-DCA04B3E244F}"/>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13483;p78">
              <a:extLst>
                <a:ext uri="{FF2B5EF4-FFF2-40B4-BE49-F238E27FC236}">
                  <a16:creationId xmlns:a16="http://schemas.microsoft.com/office/drawing/2014/main" id="{0E3BD801-C902-EC15-7156-F58656C70266}"/>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13484;p78">
              <a:extLst>
                <a:ext uri="{FF2B5EF4-FFF2-40B4-BE49-F238E27FC236}">
                  <a16:creationId xmlns:a16="http://schemas.microsoft.com/office/drawing/2014/main" id="{D51934C5-DA29-EB5D-43B6-5847A555A3E8}"/>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13485;p78">
              <a:extLst>
                <a:ext uri="{FF2B5EF4-FFF2-40B4-BE49-F238E27FC236}">
                  <a16:creationId xmlns:a16="http://schemas.microsoft.com/office/drawing/2014/main" id="{E0594136-51DE-33F3-541F-C5761D7ABF85}"/>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13486;p78">
              <a:extLst>
                <a:ext uri="{FF2B5EF4-FFF2-40B4-BE49-F238E27FC236}">
                  <a16:creationId xmlns:a16="http://schemas.microsoft.com/office/drawing/2014/main" id="{F5969540-160C-D6C0-BFC5-0E9F0050F2D8}"/>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13487;p78">
              <a:extLst>
                <a:ext uri="{FF2B5EF4-FFF2-40B4-BE49-F238E27FC236}">
                  <a16:creationId xmlns:a16="http://schemas.microsoft.com/office/drawing/2014/main" id="{FEB5A18D-7896-B562-9A22-98386011638C}"/>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13488;p78">
              <a:extLst>
                <a:ext uri="{FF2B5EF4-FFF2-40B4-BE49-F238E27FC236}">
                  <a16:creationId xmlns:a16="http://schemas.microsoft.com/office/drawing/2014/main" id="{02971C94-4D09-1167-D073-3F0609174C57}"/>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13489;p78">
              <a:extLst>
                <a:ext uri="{FF2B5EF4-FFF2-40B4-BE49-F238E27FC236}">
                  <a16:creationId xmlns:a16="http://schemas.microsoft.com/office/drawing/2014/main" id="{F6ABD7CE-33A7-9C8F-D1E2-9464C70041F5}"/>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13490;p78">
              <a:extLst>
                <a:ext uri="{FF2B5EF4-FFF2-40B4-BE49-F238E27FC236}">
                  <a16:creationId xmlns:a16="http://schemas.microsoft.com/office/drawing/2014/main" id="{4E3EA222-A58E-5B29-7987-CE4CE58D5BD7}"/>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13491;p78">
              <a:extLst>
                <a:ext uri="{FF2B5EF4-FFF2-40B4-BE49-F238E27FC236}">
                  <a16:creationId xmlns:a16="http://schemas.microsoft.com/office/drawing/2014/main" id="{0B2AF702-AE03-16CE-9778-66AA9F11E9DA}"/>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13492;p78">
              <a:extLst>
                <a:ext uri="{FF2B5EF4-FFF2-40B4-BE49-F238E27FC236}">
                  <a16:creationId xmlns:a16="http://schemas.microsoft.com/office/drawing/2014/main" id="{B4A25B04-1BA9-9374-CF39-B03423B84D23}"/>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13493;p78">
              <a:extLst>
                <a:ext uri="{FF2B5EF4-FFF2-40B4-BE49-F238E27FC236}">
                  <a16:creationId xmlns:a16="http://schemas.microsoft.com/office/drawing/2014/main" id="{B8F562E9-E589-93C2-1F85-FDD05D17CFC9}"/>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13494;p78">
              <a:extLst>
                <a:ext uri="{FF2B5EF4-FFF2-40B4-BE49-F238E27FC236}">
                  <a16:creationId xmlns:a16="http://schemas.microsoft.com/office/drawing/2014/main" id="{4AA57811-E1BF-CA14-776C-F0DF5607CDB8}"/>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13495;p78">
              <a:extLst>
                <a:ext uri="{FF2B5EF4-FFF2-40B4-BE49-F238E27FC236}">
                  <a16:creationId xmlns:a16="http://schemas.microsoft.com/office/drawing/2014/main" id="{63362D2A-ECA9-2C3C-0327-75C44D81C3CE}"/>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13496;p78">
              <a:extLst>
                <a:ext uri="{FF2B5EF4-FFF2-40B4-BE49-F238E27FC236}">
                  <a16:creationId xmlns:a16="http://schemas.microsoft.com/office/drawing/2014/main" id="{34C476F5-2231-483A-61C7-BF0EF56989D3}"/>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13497;p78">
              <a:extLst>
                <a:ext uri="{FF2B5EF4-FFF2-40B4-BE49-F238E27FC236}">
                  <a16:creationId xmlns:a16="http://schemas.microsoft.com/office/drawing/2014/main" id="{26583F49-C8D4-60EB-ABA6-BF1A20B68389}"/>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13498;p78">
              <a:extLst>
                <a:ext uri="{FF2B5EF4-FFF2-40B4-BE49-F238E27FC236}">
                  <a16:creationId xmlns:a16="http://schemas.microsoft.com/office/drawing/2014/main" id="{709BB70D-D657-3FDD-AF7F-6C08BEA49326}"/>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13499;p78">
              <a:extLst>
                <a:ext uri="{FF2B5EF4-FFF2-40B4-BE49-F238E27FC236}">
                  <a16:creationId xmlns:a16="http://schemas.microsoft.com/office/drawing/2014/main" id="{71788E53-00DE-1FD3-113B-B775DBB38C86}"/>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13500;p78">
              <a:extLst>
                <a:ext uri="{FF2B5EF4-FFF2-40B4-BE49-F238E27FC236}">
                  <a16:creationId xmlns:a16="http://schemas.microsoft.com/office/drawing/2014/main" id="{6BBADBA2-EBEE-AB95-08AC-9AE07F0816A2}"/>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13501;p78">
              <a:extLst>
                <a:ext uri="{FF2B5EF4-FFF2-40B4-BE49-F238E27FC236}">
                  <a16:creationId xmlns:a16="http://schemas.microsoft.com/office/drawing/2014/main" id="{7A6BCA47-84E5-6ACA-6463-7E5C559156A2}"/>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13502;p78">
              <a:extLst>
                <a:ext uri="{FF2B5EF4-FFF2-40B4-BE49-F238E27FC236}">
                  <a16:creationId xmlns:a16="http://schemas.microsoft.com/office/drawing/2014/main" id="{3F7DBC18-42C0-58AB-15B5-D8845C5C06E9}"/>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13503;p78">
              <a:extLst>
                <a:ext uri="{FF2B5EF4-FFF2-40B4-BE49-F238E27FC236}">
                  <a16:creationId xmlns:a16="http://schemas.microsoft.com/office/drawing/2014/main" id="{6A2AFE4D-3F74-97A9-641D-7269AC376D31}"/>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13504;p78">
              <a:extLst>
                <a:ext uri="{FF2B5EF4-FFF2-40B4-BE49-F238E27FC236}">
                  <a16:creationId xmlns:a16="http://schemas.microsoft.com/office/drawing/2014/main" id="{DB3EADDD-C8D8-768C-E258-9671615E40F2}"/>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13505;p78">
              <a:extLst>
                <a:ext uri="{FF2B5EF4-FFF2-40B4-BE49-F238E27FC236}">
                  <a16:creationId xmlns:a16="http://schemas.microsoft.com/office/drawing/2014/main" id="{A2905994-9F33-F94B-8E0D-5C5424CC8FF3}"/>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13506;p78">
              <a:extLst>
                <a:ext uri="{FF2B5EF4-FFF2-40B4-BE49-F238E27FC236}">
                  <a16:creationId xmlns:a16="http://schemas.microsoft.com/office/drawing/2014/main" id="{B039361C-3B2E-D6D3-6A7A-65DFCBE56519}"/>
                </a:ext>
              </a:extLst>
            </p:cNvPr>
            <p:cNvSpPr/>
            <p:nvPr/>
          </p:nvSpPr>
          <p:spPr>
            <a:xfrm>
              <a:off x="6144950" y="2373300"/>
              <a:ext cx="725" cy="400"/>
            </a:xfrm>
            <a:custGeom>
              <a:avLst/>
              <a:gdLst/>
              <a:ahLst/>
              <a:cxnLst/>
              <a:rect l="l" t="t" r="r" b="b"/>
              <a:pathLst>
                <a:path w="28"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13507;p78">
              <a:extLst>
                <a:ext uri="{FF2B5EF4-FFF2-40B4-BE49-F238E27FC236}">
                  <a16:creationId xmlns:a16="http://schemas.microsoft.com/office/drawing/2014/main" id="{C9ABDEAA-6B9F-C038-F14D-92A699BC74CE}"/>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13508;p78">
              <a:extLst>
                <a:ext uri="{FF2B5EF4-FFF2-40B4-BE49-F238E27FC236}">
                  <a16:creationId xmlns:a16="http://schemas.microsoft.com/office/drawing/2014/main" id="{23135D82-C575-50E1-082A-D3031AA29139}"/>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13509;p78">
              <a:extLst>
                <a:ext uri="{FF2B5EF4-FFF2-40B4-BE49-F238E27FC236}">
                  <a16:creationId xmlns:a16="http://schemas.microsoft.com/office/drawing/2014/main" id="{CC586D92-CD12-95C8-01AB-E6412150957A}"/>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13510;p78">
              <a:extLst>
                <a:ext uri="{FF2B5EF4-FFF2-40B4-BE49-F238E27FC236}">
                  <a16:creationId xmlns:a16="http://schemas.microsoft.com/office/drawing/2014/main" id="{6EFCDFD3-258D-D29A-15F9-999BC23C9C82}"/>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13511;p78">
              <a:extLst>
                <a:ext uri="{FF2B5EF4-FFF2-40B4-BE49-F238E27FC236}">
                  <a16:creationId xmlns:a16="http://schemas.microsoft.com/office/drawing/2014/main" id="{93739B8D-EE0A-1521-EA04-758395C2EC9E}"/>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13512;p78">
              <a:extLst>
                <a:ext uri="{FF2B5EF4-FFF2-40B4-BE49-F238E27FC236}">
                  <a16:creationId xmlns:a16="http://schemas.microsoft.com/office/drawing/2014/main" id="{BBA9CCA4-9133-2673-FEA0-6EDE5D6AC7E2}"/>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13513;p78">
              <a:extLst>
                <a:ext uri="{FF2B5EF4-FFF2-40B4-BE49-F238E27FC236}">
                  <a16:creationId xmlns:a16="http://schemas.microsoft.com/office/drawing/2014/main" id="{88125A8B-AB1A-1F41-D1DC-54A776DC23A1}"/>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13514;p78">
              <a:extLst>
                <a:ext uri="{FF2B5EF4-FFF2-40B4-BE49-F238E27FC236}">
                  <a16:creationId xmlns:a16="http://schemas.microsoft.com/office/drawing/2014/main" id="{62726476-5D68-0B50-903F-D058909C354B}"/>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13515;p78">
              <a:extLst>
                <a:ext uri="{FF2B5EF4-FFF2-40B4-BE49-F238E27FC236}">
                  <a16:creationId xmlns:a16="http://schemas.microsoft.com/office/drawing/2014/main" id="{A9255E5D-0A28-39BD-65EE-873852EEE1A7}"/>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13516;p78">
              <a:extLst>
                <a:ext uri="{FF2B5EF4-FFF2-40B4-BE49-F238E27FC236}">
                  <a16:creationId xmlns:a16="http://schemas.microsoft.com/office/drawing/2014/main" id="{9D0F53B8-699A-EF7D-A29A-A44BA48134C2}"/>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13517;p78">
              <a:extLst>
                <a:ext uri="{FF2B5EF4-FFF2-40B4-BE49-F238E27FC236}">
                  <a16:creationId xmlns:a16="http://schemas.microsoft.com/office/drawing/2014/main" id="{84A2A63F-2C2F-FBA4-0F83-B5D7E51DCEBF}"/>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13518;p78">
              <a:extLst>
                <a:ext uri="{FF2B5EF4-FFF2-40B4-BE49-F238E27FC236}">
                  <a16:creationId xmlns:a16="http://schemas.microsoft.com/office/drawing/2014/main" id="{55427F76-94DE-A4C4-B798-9ADC1C2B005D}"/>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13519;p78">
              <a:extLst>
                <a:ext uri="{FF2B5EF4-FFF2-40B4-BE49-F238E27FC236}">
                  <a16:creationId xmlns:a16="http://schemas.microsoft.com/office/drawing/2014/main" id="{3BF376A8-B7F6-9E63-D13A-16CDB6302BC9}"/>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13520;p78">
              <a:extLst>
                <a:ext uri="{FF2B5EF4-FFF2-40B4-BE49-F238E27FC236}">
                  <a16:creationId xmlns:a16="http://schemas.microsoft.com/office/drawing/2014/main" id="{16F9E649-D1E0-2C6D-C3A6-DED40C299CC3}"/>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13521;p78">
              <a:extLst>
                <a:ext uri="{FF2B5EF4-FFF2-40B4-BE49-F238E27FC236}">
                  <a16:creationId xmlns:a16="http://schemas.microsoft.com/office/drawing/2014/main" id="{17F4C439-B000-8FEB-972D-47BA962FE9B1}"/>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13522;p78">
              <a:extLst>
                <a:ext uri="{FF2B5EF4-FFF2-40B4-BE49-F238E27FC236}">
                  <a16:creationId xmlns:a16="http://schemas.microsoft.com/office/drawing/2014/main" id="{C4C9D618-5D3D-0464-ADB9-995DE8366FAC}"/>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13523;p78">
              <a:extLst>
                <a:ext uri="{FF2B5EF4-FFF2-40B4-BE49-F238E27FC236}">
                  <a16:creationId xmlns:a16="http://schemas.microsoft.com/office/drawing/2014/main" id="{48A48CC1-9311-8D18-A16D-43C1AB16FC4B}"/>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13524;p78">
              <a:extLst>
                <a:ext uri="{FF2B5EF4-FFF2-40B4-BE49-F238E27FC236}">
                  <a16:creationId xmlns:a16="http://schemas.microsoft.com/office/drawing/2014/main" id="{5CE9DCA0-EDFD-CCEB-B742-03E2AAC20F62}"/>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13525;p78">
              <a:extLst>
                <a:ext uri="{FF2B5EF4-FFF2-40B4-BE49-F238E27FC236}">
                  <a16:creationId xmlns:a16="http://schemas.microsoft.com/office/drawing/2014/main" id="{76564AA4-AE6B-63F8-21F4-8A20EDC0C5CA}"/>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13526;p78">
              <a:extLst>
                <a:ext uri="{FF2B5EF4-FFF2-40B4-BE49-F238E27FC236}">
                  <a16:creationId xmlns:a16="http://schemas.microsoft.com/office/drawing/2014/main" id="{AD87BA90-4720-905A-2D87-6BB2054CEC4A}"/>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13527;p78">
              <a:extLst>
                <a:ext uri="{FF2B5EF4-FFF2-40B4-BE49-F238E27FC236}">
                  <a16:creationId xmlns:a16="http://schemas.microsoft.com/office/drawing/2014/main" id="{BF3CD169-892A-9FF4-E480-4970C8CD471D}"/>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13528;p78">
              <a:extLst>
                <a:ext uri="{FF2B5EF4-FFF2-40B4-BE49-F238E27FC236}">
                  <a16:creationId xmlns:a16="http://schemas.microsoft.com/office/drawing/2014/main" id="{138A2A94-8A7C-83DC-834B-50A71D182BE2}"/>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13529;p78">
              <a:extLst>
                <a:ext uri="{FF2B5EF4-FFF2-40B4-BE49-F238E27FC236}">
                  <a16:creationId xmlns:a16="http://schemas.microsoft.com/office/drawing/2014/main" id="{421AE993-F549-4CEA-0DF2-90BF5FA9198B}"/>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13530;p78">
              <a:extLst>
                <a:ext uri="{FF2B5EF4-FFF2-40B4-BE49-F238E27FC236}">
                  <a16:creationId xmlns:a16="http://schemas.microsoft.com/office/drawing/2014/main" id="{77358392-226F-63E5-7C02-B617E7ACEEDF}"/>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13531;p78">
              <a:extLst>
                <a:ext uri="{FF2B5EF4-FFF2-40B4-BE49-F238E27FC236}">
                  <a16:creationId xmlns:a16="http://schemas.microsoft.com/office/drawing/2014/main" id="{E67413F7-874D-4E90-C040-5E8BE8F23E5F}"/>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13532;p78">
              <a:extLst>
                <a:ext uri="{FF2B5EF4-FFF2-40B4-BE49-F238E27FC236}">
                  <a16:creationId xmlns:a16="http://schemas.microsoft.com/office/drawing/2014/main" id="{B7EF7CBC-3BB2-8D91-56A5-DEEC241F4268}"/>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13533;p78">
              <a:extLst>
                <a:ext uri="{FF2B5EF4-FFF2-40B4-BE49-F238E27FC236}">
                  <a16:creationId xmlns:a16="http://schemas.microsoft.com/office/drawing/2014/main" id="{00EBAC33-53C4-5365-EDEE-52910CABC01E}"/>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13534;p78">
              <a:extLst>
                <a:ext uri="{FF2B5EF4-FFF2-40B4-BE49-F238E27FC236}">
                  <a16:creationId xmlns:a16="http://schemas.microsoft.com/office/drawing/2014/main" id="{1B65AFFD-4B6A-D253-B170-6DB5B127C3F4}"/>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13535;p78">
              <a:extLst>
                <a:ext uri="{FF2B5EF4-FFF2-40B4-BE49-F238E27FC236}">
                  <a16:creationId xmlns:a16="http://schemas.microsoft.com/office/drawing/2014/main" id="{9FC8DDA2-2DC0-911A-FC62-E82054B7C6E2}"/>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13536;p78">
              <a:extLst>
                <a:ext uri="{FF2B5EF4-FFF2-40B4-BE49-F238E27FC236}">
                  <a16:creationId xmlns:a16="http://schemas.microsoft.com/office/drawing/2014/main" id="{0063B389-E6DA-7664-006B-A0733C72D74C}"/>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13537;p78">
              <a:extLst>
                <a:ext uri="{FF2B5EF4-FFF2-40B4-BE49-F238E27FC236}">
                  <a16:creationId xmlns:a16="http://schemas.microsoft.com/office/drawing/2014/main" id="{D6CAB141-7C19-CFE8-6F51-A520F8445F04}"/>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13538;p78">
              <a:extLst>
                <a:ext uri="{FF2B5EF4-FFF2-40B4-BE49-F238E27FC236}">
                  <a16:creationId xmlns:a16="http://schemas.microsoft.com/office/drawing/2014/main" id="{1BB1A88E-D6C4-3B0C-DB2F-D25A66B18F02}"/>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13539;p78">
              <a:extLst>
                <a:ext uri="{FF2B5EF4-FFF2-40B4-BE49-F238E27FC236}">
                  <a16:creationId xmlns:a16="http://schemas.microsoft.com/office/drawing/2014/main" id="{B8ECC9C8-A2D6-D13B-C70F-C798FC2D8D69}"/>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13540;p78">
              <a:extLst>
                <a:ext uri="{FF2B5EF4-FFF2-40B4-BE49-F238E27FC236}">
                  <a16:creationId xmlns:a16="http://schemas.microsoft.com/office/drawing/2014/main" id="{CAF66AE4-C3C8-6D29-E04E-E69CF47B3633}"/>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13541;p78">
              <a:extLst>
                <a:ext uri="{FF2B5EF4-FFF2-40B4-BE49-F238E27FC236}">
                  <a16:creationId xmlns:a16="http://schemas.microsoft.com/office/drawing/2014/main" id="{911FE1CB-1D84-CC3E-F4FD-3FBF6C2C8538}"/>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13542;p78">
              <a:extLst>
                <a:ext uri="{FF2B5EF4-FFF2-40B4-BE49-F238E27FC236}">
                  <a16:creationId xmlns:a16="http://schemas.microsoft.com/office/drawing/2014/main" id="{111660D0-5D05-7547-E851-28A6D7FA6888}"/>
                </a:ext>
              </a:extLst>
            </p:cNvPr>
            <p:cNvSpPr/>
            <p:nvPr/>
          </p:nvSpPr>
          <p:spPr>
            <a:xfrm>
              <a:off x="6232025" y="2334350"/>
              <a:ext cx="1125" cy="725"/>
            </a:xfrm>
            <a:custGeom>
              <a:avLst/>
              <a:gdLst/>
              <a:ahLst/>
              <a:cxnLst/>
              <a:rect l="l" t="t" r="r" b="b"/>
              <a:pathLst>
                <a:path w="45" h="28"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13543;p78">
              <a:extLst>
                <a:ext uri="{FF2B5EF4-FFF2-40B4-BE49-F238E27FC236}">
                  <a16:creationId xmlns:a16="http://schemas.microsoft.com/office/drawing/2014/main" id="{301A8830-CF41-0E8D-1C9D-B40FB7A19E96}"/>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13544;p78">
              <a:extLst>
                <a:ext uri="{FF2B5EF4-FFF2-40B4-BE49-F238E27FC236}">
                  <a16:creationId xmlns:a16="http://schemas.microsoft.com/office/drawing/2014/main" id="{0BB0BABF-B54D-488A-C1AA-83D6A06DC500}"/>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13545;p78">
              <a:extLst>
                <a:ext uri="{FF2B5EF4-FFF2-40B4-BE49-F238E27FC236}">
                  <a16:creationId xmlns:a16="http://schemas.microsoft.com/office/drawing/2014/main" id="{3B4F4796-DB1F-92E3-6DAE-97277BB049C8}"/>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13546;p78">
              <a:extLst>
                <a:ext uri="{FF2B5EF4-FFF2-40B4-BE49-F238E27FC236}">
                  <a16:creationId xmlns:a16="http://schemas.microsoft.com/office/drawing/2014/main" id="{B0C980AF-A395-4A8B-39DD-1821FE425390}"/>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13547;p78">
              <a:extLst>
                <a:ext uri="{FF2B5EF4-FFF2-40B4-BE49-F238E27FC236}">
                  <a16:creationId xmlns:a16="http://schemas.microsoft.com/office/drawing/2014/main" id="{0056BC1C-E1CB-F1AB-8BF9-E457B90026F1}"/>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13548;p78">
              <a:extLst>
                <a:ext uri="{FF2B5EF4-FFF2-40B4-BE49-F238E27FC236}">
                  <a16:creationId xmlns:a16="http://schemas.microsoft.com/office/drawing/2014/main" id="{3143DCE1-0558-ACEA-9C4A-901CAD1EB1CA}"/>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13549;p78">
              <a:extLst>
                <a:ext uri="{FF2B5EF4-FFF2-40B4-BE49-F238E27FC236}">
                  <a16:creationId xmlns:a16="http://schemas.microsoft.com/office/drawing/2014/main" id="{9D0273E2-1A92-418A-4094-E1AC85E87B84}"/>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13550;p78">
              <a:extLst>
                <a:ext uri="{FF2B5EF4-FFF2-40B4-BE49-F238E27FC236}">
                  <a16:creationId xmlns:a16="http://schemas.microsoft.com/office/drawing/2014/main" id="{9BE8C4E6-341F-D802-F66B-24FEC7A2AACD}"/>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13551;p78">
              <a:extLst>
                <a:ext uri="{FF2B5EF4-FFF2-40B4-BE49-F238E27FC236}">
                  <a16:creationId xmlns:a16="http://schemas.microsoft.com/office/drawing/2014/main" id="{144B4DE0-5379-D328-919F-BCF8CF32D5DE}"/>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13552;p78">
              <a:extLst>
                <a:ext uri="{FF2B5EF4-FFF2-40B4-BE49-F238E27FC236}">
                  <a16:creationId xmlns:a16="http://schemas.microsoft.com/office/drawing/2014/main" id="{4BDFEF8F-EAF4-6A69-E7CC-6E3C3C064AB3}"/>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13553;p78">
              <a:extLst>
                <a:ext uri="{FF2B5EF4-FFF2-40B4-BE49-F238E27FC236}">
                  <a16:creationId xmlns:a16="http://schemas.microsoft.com/office/drawing/2014/main" id="{FA5F46F6-8CC8-6955-A8A8-FED73B51C060}"/>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13554;p78">
              <a:extLst>
                <a:ext uri="{FF2B5EF4-FFF2-40B4-BE49-F238E27FC236}">
                  <a16:creationId xmlns:a16="http://schemas.microsoft.com/office/drawing/2014/main" id="{A618B9BD-3CBA-9F33-B3ED-236DAB7273BD}"/>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13555;p78">
              <a:extLst>
                <a:ext uri="{FF2B5EF4-FFF2-40B4-BE49-F238E27FC236}">
                  <a16:creationId xmlns:a16="http://schemas.microsoft.com/office/drawing/2014/main" id="{7715CFCF-5B88-4A47-B4A7-4D11611B536D}"/>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13556;p78">
              <a:extLst>
                <a:ext uri="{FF2B5EF4-FFF2-40B4-BE49-F238E27FC236}">
                  <a16:creationId xmlns:a16="http://schemas.microsoft.com/office/drawing/2014/main" id="{E7B3DCCF-622C-5782-411B-656CFDB210B7}"/>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13557;p78">
              <a:extLst>
                <a:ext uri="{FF2B5EF4-FFF2-40B4-BE49-F238E27FC236}">
                  <a16:creationId xmlns:a16="http://schemas.microsoft.com/office/drawing/2014/main" id="{73DEF8E2-C8CD-326E-3678-0AB6519845AD}"/>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13558;p78">
              <a:extLst>
                <a:ext uri="{FF2B5EF4-FFF2-40B4-BE49-F238E27FC236}">
                  <a16:creationId xmlns:a16="http://schemas.microsoft.com/office/drawing/2014/main" id="{258FD2CB-9A26-FBAC-F0EB-4F61D3D0C8EF}"/>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13559;p78">
              <a:extLst>
                <a:ext uri="{FF2B5EF4-FFF2-40B4-BE49-F238E27FC236}">
                  <a16:creationId xmlns:a16="http://schemas.microsoft.com/office/drawing/2014/main" id="{EC22A50F-EC25-B2BB-AFB9-78C395F98B4A}"/>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13560;p78">
              <a:extLst>
                <a:ext uri="{FF2B5EF4-FFF2-40B4-BE49-F238E27FC236}">
                  <a16:creationId xmlns:a16="http://schemas.microsoft.com/office/drawing/2014/main" id="{1C1153DA-46C7-9F42-F379-A395B837EE18}"/>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13561;p78">
              <a:extLst>
                <a:ext uri="{FF2B5EF4-FFF2-40B4-BE49-F238E27FC236}">
                  <a16:creationId xmlns:a16="http://schemas.microsoft.com/office/drawing/2014/main" id="{E5CCBFA7-2DF1-1280-8BBF-25CB038D3997}"/>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13562;p78">
              <a:extLst>
                <a:ext uri="{FF2B5EF4-FFF2-40B4-BE49-F238E27FC236}">
                  <a16:creationId xmlns:a16="http://schemas.microsoft.com/office/drawing/2014/main" id="{450459A8-3690-6ABF-5C63-D7A452C05B94}"/>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13563;p78">
              <a:extLst>
                <a:ext uri="{FF2B5EF4-FFF2-40B4-BE49-F238E27FC236}">
                  <a16:creationId xmlns:a16="http://schemas.microsoft.com/office/drawing/2014/main" id="{48FEC2C2-547A-C87B-15CE-3C657FCC1D23}"/>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13564;p78">
              <a:extLst>
                <a:ext uri="{FF2B5EF4-FFF2-40B4-BE49-F238E27FC236}">
                  <a16:creationId xmlns:a16="http://schemas.microsoft.com/office/drawing/2014/main" id="{7AB35AD0-163B-FE7A-82E7-1A2865FCEDD9}"/>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13565;p78">
              <a:extLst>
                <a:ext uri="{FF2B5EF4-FFF2-40B4-BE49-F238E27FC236}">
                  <a16:creationId xmlns:a16="http://schemas.microsoft.com/office/drawing/2014/main" id="{A52B5693-4DF9-C1A5-AFDF-189E522367EF}"/>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13566;p78">
              <a:extLst>
                <a:ext uri="{FF2B5EF4-FFF2-40B4-BE49-F238E27FC236}">
                  <a16:creationId xmlns:a16="http://schemas.microsoft.com/office/drawing/2014/main" id="{F9DD33A6-8941-574D-E43E-356F6B1805C5}"/>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13567;p78">
              <a:extLst>
                <a:ext uri="{FF2B5EF4-FFF2-40B4-BE49-F238E27FC236}">
                  <a16:creationId xmlns:a16="http://schemas.microsoft.com/office/drawing/2014/main" id="{5CE06FF9-8F43-F419-3E3D-E7EEE2DA64AC}"/>
                </a:ext>
              </a:extLst>
            </p:cNvPr>
            <p:cNvSpPr/>
            <p:nvPr/>
          </p:nvSpPr>
          <p:spPr>
            <a:xfrm flipH="1">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13568;p78">
              <a:extLst>
                <a:ext uri="{FF2B5EF4-FFF2-40B4-BE49-F238E27FC236}">
                  <a16:creationId xmlns:a16="http://schemas.microsoft.com/office/drawing/2014/main" id="{1969E67B-6F38-36B2-503B-0530357CBF2D}"/>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13569;p78">
              <a:extLst>
                <a:ext uri="{FF2B5EF4-FFF2-40B4-BE49-F238E27FC236}">
                  <a16:creationId xmlns:a16="http://schemas.microsoft.com/office/drawing/2014/main" id="{5A95BBD6-9DC4-D042-1B50-473C8AC0936E}"/>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13570;p78">
              <a:extLst>
                <a:ext uri="{FF2B5EF4-FFF2-40B4-BE49-F238E27FC236}">
                  <a16:creationId xmlns:a16="http://schemas.microsoft.com/office/drawing/2014/main" id="{D62171FD-7CBB-A9D2-BD16-0E6925CC94B3}"/>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13571;p78">
              <a:extLst>
                <a:ext uri="{FF2B5EF4-FFF2-40B4-BE49-F238E27FC236}">
                  <a16:creationId xmlns:a16="http://schemas.microsoft.com/office/drawing/2014/main" id="{E206168F-F52B-EE11-71C0-39A123252652}"/>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13572;p78">
              <a:extLst>
                <a:ext uri="{FF2B5EF4-FFF2-40B4-BE49-F238E27FC236}">
                  <a16:creationId xmlns:a16="http://schemas.microsoft.com/office/drawing/2014/main" id="{40CA92FD-8254-A422-4F7E-B78DDCD4ABEB}"/>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13573;p78">
              <a:extLst>
                <a:ext uri="{FF2B5EF4-FFF2-40B4-BE49-F238E27FC236}">
                  <a16:creationId xmlns:a16="http://schemas.microsoft.com/office/drawing/2014/main" id="{262F0EDC-737E-967A-A36B-8DE3D8A57F5B}"/>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13574;p78">
              <a:extLst>
                <a:ext uri="{FF2B5EF4-FFF2-40B4-BE49-F238E27FC236}">
                  <a16:creationId xmlns:a16="http://schemas.microsoft.com/office/drawing/2014/main" id="{FE637037-D258-C121-13B5-BC0485A2E420}"/>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13575;p78">
              <a:extLst>
                <a:ext uri="{FF2B5EF4-FFF2-40B4-BE49-F238E27FC236}">
                  <a16:creationId xmlns:a16="http://schemas.microsoft.com/office/drawing/2014/main" id="{F306B162-EDC7-A3A6-721C-C5CD919B70A3}"/>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13576;p78">
              <a:extLst>
                <a:ext uri="{FF2B5EF4-FFF2-40B4-BE49-F238E27FC236}">
                  <a16:creationId xmlns:a16="http://schemas.microsoft.com/office/drawing/2014/main" id="{DBF31674-F816-D021-5553-3A3BE94346CF}"/>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13577;p78">
              <a:extLst>
                <a:ext uri="{FF2B5EF4-FFF2-40B4-BE49-F238E27FC236}">
                  <a16:creationId xmlns:a16="http://schemas.microsoft.com/office/drawing/2014/main" id="{FA9379DD-0D8D-71DF-156E-78336B11210C}"/>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13578;p78">
              <a:extLst>
                <a:ext uri="{FF2B5EF4-FFF2-40B4-BE49-F238E27FC236}">
                  <a16:creationId xmlns:a16="http://schemas.microsoft.com/office/drawing/2014/main" id="{6F5DBC47-2BCD-6874-498A-851AE7089352}"/>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13579;p78">
              <a:extLst>
                <a:ext uri="{FF2B5EF4-FFF2-40B4-BE49-F238E27FC236}">
                  <a16:creationId xmlns:a16="http://schemas.microsoft.com/office/drawing/2014/main" id="{93136480-06B9-DA9E-4B98-7CFD5FB4D960}"/>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13580;p78">
              <a:extLst>
                <a:ext uri="{FF2B5EF4-FFF2-40B4-BE49-F238E27FC236}">
                  <a16:creationId xmlns:a16="http://schemas.microsoft.com/office/drawing/2014/main" id="{E42EC360-3AAB-2198-53F0-F0B65D26761F}"/>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13581;p78">
              <a:extLst>
                <a:ext uri="{FF2B5EF4-FFF2-40B4-BE49-F238E27FC236}">
                  <a16:creationId xmlns:a16="http://schemas.microsoft.com/office/drawing/2014/main" id="{8381BDDA-B91B-BA06-54E5-F179A3DD6047}"/>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13582;p78">
              <a:extLst>
                <a:ext uri="{FF2B5EF4-FFF2-40B4-BE49-F238E27FC236}">
                  <a16:creationId xmlns:a16="http://schemas.microsoft.com/office/drawing/2014/main" id="{539A4FB9-4AC7-39E2-3E9E-4A31AB151423}"/>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13583;p78">
              <a:extLst>
                <a:ext uri="{FF2B5EF4-FFF2-40B4-BE49-F238E27FC236}">
                  <a16:creationId xmlns:a16="http://schemas.microsoft.com/office/drawing/2014/main" id="{DB305BF9-3B4A-74F4-F841-C019F0AC2A01}"/>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13584;p78">
              <a:extLst>
                <a:ext uri="{FF2B5EF4-FFF2-40B4-BE49-F238E27FC236}">
                  <a16:creationId xmlns:a16="http://schemas.microsoft.com/office/drawing/2014/main" id="{FCEFE3EA-3A0F-7F85-E4FB-DC706714D311}"/>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13585;p78">
              <a:extLst>
                <a:ext uri="{FF2B5EF4-FFF2-40B4-BE49-F238E27FC236}">
                  <a16:creationId xmlns:a16="http://schemas.microsoft.com/office/drawing/2014/main" id="{0B7ACF6D-92D4-0CFF-9836-2B7468C001E0}"/>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13586;p78">
              <a:extLst>
                <a:ext uri="{FF2B5EF4-FFF2-40B4-BE49-F238E27FC236}">
                  <a16:creationId xmlns:a16="http://schemas.microsoft.com/office/drawing/2014/main" id="{AB727EF2-245F-075B-3928-2F25051BD645}"/>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13587;p78">
              <a:extLst>
                <a:ext uri="{FF2B5EF4-FFF2-40B4-BE49-F238E27FC236}">
                  <a16:creationId xmlns:a16="http://schemas.microsoft.com/office/drawing/2014/main" id="{B5A87E70-4EC4-D45A-0DA4-AADA014FB631}"/>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13588;p78">
              <a:extLst>
                <a:ext uri="{FF2B5EF4-FFF2-40B4-BE49-F238E27FC236}">
                  <a16:creationId xmlns:a16="http://schemas.microsoft.com/office/drawing/2014/main" id="{FCAB6FAB-C719-E4FE-A27E-68863159C9F2}"/>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13589;p78">
              <a:extLst>
                <a:ext uri="{FF2B5EF4-FFF2-40B4-BE49-F238E27FC236}">
                  <a16:creationId xmlns:a16="http://schemas.microsoft.com/office/drawing/2014/main" id="{CFBC09D3-F64C-1AF0-7913-A7222D8A286E}"/>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13590;p78">
              <a:extLst>
                <a:ext uri="{FF2B5EF4-FFF2-40B4-BE49-F238E27FC236}">
                  <a16:creationId xmlns:a16="http://schemas.microsoft.com/office/drawing/2014/main" id="{B6E4E319-1EEA-8688-2F4D-3406FAE4D783}"/>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13591;p78">
              <a:extLst>
                <a:ext uri="{FF2B5EF4-FFF2-40B4-BE49-F238E27FC236}">
                  <a16:creationId xmlns:a16="http://schemas.microsoft.com/office/drawing/2014/main" id="{9AC4D74D-556A-7D35-B3B1-80932429AA18}"/>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13592;p78">
              <a:extLst>
                <a:ext uri="{FF2B5EF4-FFF2-40B4-BE49-F238E27FC236}">
                  <a16:creationId xmlns:a16="http://schemas.microsoft.com/office/drawing/2014/main" id="{B2CEB9F3-CE98-6D99-C052-A166689D5A6E}"/>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13593;p78">
              <a:extLst>
                <a:ext uri="{FF2B5EF4-FFF2-40B4-BE49-F238E27FC236}">
                  <a16:creationId xmlns:a16="http://schemas.microsoft.com/office/drawing/2014/main" id="{1EC5B3B0-DAFD-0E54-7B73-0BE1DB496D25}"/>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13594;p78">
              <a:extLst>
                <a:ext uri="{FF2B5EF4-FFF2-40B4-BE49-F238E27FC236}">
                  <a16:creationId xmlns:a16="http://schemas.microsoft.com/office/drawing/2014/main" id="{282C6036-45E0-1570-3C1A-6480B7A0B4EB}"/>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13595;p78">
              <a:extLst>
                <a:ext uri="{FF2B5EF4-FFF2-40B4-BE49-F238E27FC236}">
                  <a16:creationId xmlns:a16="http://schemas.microsoft.com/office/drawing/2014/main" id="{F2C78CC8-A5D2-2418-6BD8-3E97B2BFDED7}"/>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13596;p78">
              <a:extLst>
                <a:ext uri="{FF2B5EF4-FFF2-40B4-BE49-F238E27FC236}">
                  <a16:creationId xmlns:a16="http://schemas.microsoft.com/office/drawing/2014/main" id="{B55E6276-CF1F-1E26-E5CC-B0877E7C37E8}"/>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13597;p78">
              <a:extLst>
                <a:ext uri="{FF2B5EF4-FFF2-40B4-BE49-F238E27FC236}">
                  <a16:creationId xmlns:a16="http://schemas.microsoft.com/office/drawing/2014/main" id="{F361F175-2238-28F7-4837-7D08E350753F}"/>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13598;p78">
              <a:extLst>
                <a:ext uri="{FF2B5EF4-FFF2-40B4-BE49-F238E27FC236}">
                  <a16:creationId xmlns:a16="http://schemas.microsoft.com/office/drawing/2014/main" id="{EC744701-EC6D-BBC4-1DA3-84245E2E1E8E}"/>
                </a:ext>
              </a:extLst>
            </p:cNvPr>
            <p:cNvSpPr/>
            <p:nvPr/>
          </p:nvSpPr>
          <p:spPr>
            <a:xfrm>
              <a:off x="6451325" y="2571525"/>
              <a:ext cx="350" cy="725"/>
            </a:xfrm>
            <a:custGeom>
              <a:avLst/>
              <a:gdLst/>
              <a:ahLst/>
              <a:cxnLst/>
              <a:rect l="l" t="t" r="r" b="b"/>
              <a:pathLst>
                <a:path w="14" h="28"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13599;p78">
              <a:extLst>
                <a:ext uri="{FF2B5EF4-FFF2-40B4-BE49-F238E27FC236}">
                  <a16:creationId xmlns:a16="http://schemas.microsoft.com/office/drawing/2014/main" id="{D4C8845A-6EC8-7DE8-9AC7-DAB2883E4AEE}"/>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13600;p78">
              <a:extLst>
                <a:ext uri="{FF2B5EF4-FFF2-40B4-BE49-F238E27FC236}">
                  <a16:creationId xmlns:a16="http://schemas.microsoft.com/office/drawing/2014/main" id="{1CF29B05-5833-BD99-F864-41A956479FCD}"/>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13601;p78">
              <a:extLst>
                <a:ext uri="{FF2B5EF4-FFF2-40B4-BE49-F238E27FC236}">
                  <a16:creationId xmlns:a16="http://schemas.microsoft.com/office/drawing/2014/main" id="{F99C2E42-6BDA-EF68-4DD8-ABA085C4D2CB}"/>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13602;p78">
              <a:extLst>
                <a:ext uri="{FF2B5EF4-FFF2-40B4-BE49-F238E27FC236}">
                  <a16:creationId xmlns:a16="http://schemas.microsoft.com/office/drawing/2014/main" id="{B48E435D-5A67-8102-E14D-51570D38FC45}"/>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13603;p78">
              <a:extLst>
                <a:ext uri="{FF2B5EF4-FFF2-40B4-BE49-F238E27FC236}">
                  <a16:creationId xmlns:a16="http://schemas.microsoft.com/office/drawing/2014/main" id="{E36BF540-D832-291A-DCE3-121A5640BC9F}"/>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13604;p78">
              <a:extLst>
                <a:ext uri="{FF2B5EF4-FFF2-40B4-BE49-F238E27FC236}">
                  <a16:creationId xmlns:a16="http://schemas.microsoft.com/office/drawing/2014/main" id="{6577366E-A050-E4FF-FC68-EF294C351034}"/>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13605;p78">
              <a:extLst>
                <a:ext uri="{FF2B5EF4-FFF2-40B4-BE49-F238E27FC236}">
                  <a16:creationId xmlns:a16="http://schemas.microsoft.com/office/drawing/2014/main" id="{069A4030-9918-3711-3E43-3BCCBFC7070C}"/>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13606;p78">
              <a:extLst>
                <a:ext uri="{FF2B5EF4-FFF2-40B4-BE49-F238E27FC236}">
                  <a16:creationId xmlns:a16="http://schemas.microsoft.com/office/drawing/2014/main" id="{21030B27-CEF6-11AE-F92F-2B6472826215}"/>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13607;p78">
              <a:extLst>
                <a:ext uri="{FF2B5EF4-FFF2-40B4-BE49-F238E27FC236}">
                  <a16:creationId xmlns:a16="http://schemas.microsoft.com/office/drawing/2014/main" id="{ACCB932C-080F-461F-13A9-D9AC2EF6C39B}"/>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13608;p78">
              <a:extLst>
                <a:ext uri="{FF2B5EF4-FFF2-40B4-BE49-F238E27FC236}">
                  <a16:creationId xmlns:a16="http://schemas.microsoft.com/office/drawing/2014/main" id="{734D5AFE-FD38-B1D5-022C-547637527685}"/>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13609;p78">
              <a:extLst>
                <a:ext uri="{FF2B5EF4-FFF2-40B4-BE49-F238E27FC236}">
                  <a16:creationId xmlns:a16="http://schemas.microsoft.com/office/drawing/2014/main" id="{1594B064-913F-0D43-4E3D-ED7CF02482C5}"/>
                </a:ext>
              </a:extLst>
            </p:cNvPr>
            <p:cNvSpPr/>
            <p:nvPr/>
          </p:nvSpPr>
          <p:spPr>
            <a:xfrm>
              <a:off x="6452675" y="2571275"/>
              <a:ext cx="725" cy="300"/>
            </a:xfrm>
            <a:custGeom>
              <a:avLst/>
              <a:gdLst/>
              <a:ahLst/>
              <a:cxnLst/>
              <a:rect l="l" t="t" r="r" b="b"/>
              <a:pathLst>
                <a:path w="28"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13610;p78">
              <a:extLst>
                <a:ext uri="{FF2B5EF4-FFF2-40B4-BE49-F238E27FC236}">
                  <a16:creationId xmlns:a16="http://schemas.microsoft.com/office/drawing/2014/main" id="{D03B1200-CC65-4830-4D7B-824BDB9A1508}"/>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13611;p78">
              <a:extLst>
                <a:ext uri="{FF2B5EF4-FFF2-40B4-BE49-F238E27FC236}">
                  <a16:creationId xmlns:a16="http://schemas.microsoft.com/office/drawing/2014/main" id="{D6AE9C96-287C-7CA4-9B29-D932D49C08B6}"/>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13612;p78">
              <a:extLst>
                <a:ext uri="{FF2B5EF4-FFF2-40B4-BE49-F238E27FC236}">
                  <a16:creationId xmlns:a16="http://schemas.microsoft.com/office/drawing/2014/main" id="{3CB3920E-F036-2B25-1D5D-AC75262E44D8}"/>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13613;p78">
              <a:extLst>
                <a:ext uri="{FF2B5EF4-FFF2-40B4-BE49-F238E27FC236}">
                  <a16:creationId xmlns:a16="http://schemas.microsoft.com/office/drawing/2014/main" id="{A55FE78A-27D8-E5AB-2CC3-FB0FE7A3EF32}"/>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13614;p78">
              <a:extLst>
                <a:ext uri="{FF2B5EF4-FFF2-40B4-BE49-F238E27FC236}">
                  <a16:creationId xmlns:a16="http://schemas.microsoft.com/office/drawing/2014/main" id="{D390A9BA-349D-F8C9-E7DD-C98ED7C4FD3B}"/>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13615;p78">
              <a:extLst>
                <a:ext uri="{FF2B5EF4-FFF2-40B4-BE49-F238E27FC236}">
                  <a16:creationId xmlns:a16="http://schemas.microsoft.com/office/drawing/2014/main" id="{9E028A90-8C5F-3D3F-0F36-A7DD44B93CCE}"/>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13616;p78">
              <a:extLst>
                <a:ext uri="{FF2B5EF4-FFF2-40B4-BE49-F238E27FC236}">
                  <a16:creationId xmlns:a16="http://schemas.microsoft.com/office/drawing/2014/main" id="{C01FEC8D-009E-E346-AEC4-5297D92F0537}"/>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13617;p78">
              <a:extLst>
                <a:ext uri="{FF2B5EF4-FFF2-40B4-BE49-F238E27FC236}">
                  <a16:creationId xmlns:a16="http://schemas.microsoft.com/office/drawing/2014/main" id="{D14D449D-1DB5-9216-A1FE-3E2832A78DA6}"/>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13618;p78">
              <a:extLst>
                <a:ext uri="{FF2B5EF4-FFF2-40B4-BE49-F238E27FC236}">
                  <a16:creationId xmlns:a16="http://schemas.microsoft.com/office/drawing/2014/main" id="{71864D4C-53DD-F25B-C403-9C69BA24FA29}"/>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13619;p78">
              <a:extLst>
                <a:ext uri="{FF2B5EF4-FFF2-40B4-BE49-F238E27FC236}">
                  <a16:creationId xmlns:a16="http://schemas.microsoft.com/office/drawing/2014/main" id="{4E5276BE-1F40-7280-B071-4D94F78D86F4}"/>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13620;p78">
              <a:extLst>
                <a:ext uri="{FF2B5EF4-FFF2-40B4-BE49-F238E27FC236}">
                  <a16:creationId xmlns:a16="http://schemas.microsoft.com/office/drawing/2014/main" id="{BE9CFCB6-9BCE-3034-D2A8-81774ED9DFC4}"/>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13621;p78">
              <a:extLst>
                <a:ext uri="{FF2B5EF4-FFF2-40B4-BE49-F238E27FC236}">
                  <a16:creationId xmlns:a16="http://schemas.microsoft.com/office/drawing/2014/main" id="{2CD13D64-71B6-7160-DAB0-D6E2695756A5}"/>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13622;p78">
              <a:extLst>
                <a:ext uri="{FF2B5EF4-FFF2-40B4-BE49-F238E27FC236}">
                  <a16:creationId xmlns:a16="http://schemas.microsoft.com/office/drawing/2014/main" id="{F6B50278-391E-C9A6-4A39-BC9A2018359C}"/>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13623;p78">
              <a:extLst>
                <a:ext uri="{FF2B5EF4-FFF2-40B4-BE49-F238E27FC236}">
                  <a16:creationId xmlns:a16="http://schemas.microsoft.com/office/drawing/2014/main" id="{B326F5F5-E474-DBA5-A1C5-B695D35D4D8A}"/>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13624;p78">
              <a:extLst>
                <a:ext uri="{FF2B5EF4-FFF2-40B4-BE49-F238E27FC236}">
                  <a16:creationId xmlns:a16="http://schemas.microsoft.com/office/drawing/2014/main" id="{0BB478BC-A31B-8C23-D06D-B8B4135729DD}"/>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13625;p78">
              <a:extLst>
                <a:ext uri="{FF2B5EF4-FFF2-40B4-BE49-F238E27FC236}">
                  <a16:creationId xmlns:a16="http://schemas.microsoft.com/office/drawing/2014/main" id="{F0BC2264-E2C0-70B8-76E0-1D3BABBBDB37}"/>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13626;p78">
              <a:extLst>
                <a:ext uri="{FF2B5EF4-FFF2-40B4-BE49-F238E27FC236}">
                  <a16:creationId xmlns:a16="http://schemas.microsoft.com/office/drawing/2014/main" id="{7E5F54E2-B2E2-F48E-8F19-B8AA701EB637}"/>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13627;p78">
              <a:extLst>
                <a:ext uri="{FF2B5EF4-FFF2-40B4-BE49-F238E27FC236}">
                  <a16:creationId xmlns:a16="http://schemas.microsoft.com/office/drawing/2014/main" id="{12A716E9-E915-7A7A-69A4-0B20C2B1142A}"/>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13628;p78">
              <a:extLst>
                <a:ext uri="{FF2B5EF4-FFF2-40B4-BE49-F238E27FC236}">
                  <a16:creationId xmlns:a16="http://schemas.microsoft.com/office/drawing/2014/main" id="{AD7ED651-7D33-08D8-C85F-75111992180D}"/>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13629;p78">
              <a:extLst>
                <a:ext uri="{FF2B5EF4-FFF2-40B4-BE49-F238E27FC236}">
                  <a16:creationId xmlns:a16="http://schemas.microsoft.com/office/drawing/2014/main" id="{DBB1AE75-30DD-CDF9-AA16-44C0AB0DBCFA}"/>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13630;p78">
              <a:extLst>
                <a:ext uri="{FF2B5EF4-FFF2-40B4-BE49-F238E27FC236}">
                  <a16:creationId xmlns:a16="http://schemas.microsoft.com/office/drawing/2014/main" id="{A2F004B7-F2EA-835D-E8EA-0EA05843DC3C}"/>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13631;p78">
              <a:extLst>
                <a:ext uri="{FF2B5EF4-FFF2-40B4-BE49-F238E27FC236}">
                  <a16:creationId xmlns:a16="http://schemas.microsoft.com/office/drawing/2014/main" id="{FD82E2D9-DE9F-9DA7-458D-81198C0DEC09}"/>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13632;p78">
              <a:extLst>
                <a:ext uri="{FF2B5EF4-FFF2-40B4-BE49-F238E27FC236}">
                  <a16:creationId xmlns:a16="http://schemas.microsoft.com/office/drawing/2014/main" id="{EBA23926-88E6-52B1-19AD-7067D80537DD}"/>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13633;p78">
              <a:extLst>
                <a:ext uri="{FF2B5EF4-FFF2-40B4-BE49-F238E27FC236}">
                  <a16:creationId xmlns:a16="http://schemas.microsoft.com/office/drawing/2014/main" id="{2C4197FB-B1DB-EE65-ACC2-63516B7F73F8}"/>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13634;p78">
              <a:extLst>
                <a:ext uri="{FF2B5EF4-FFF2-40B4-BE49-F238E27FC236}">
                  <a16:creationId xmlns:a16="http://schemas.microsoft.com/office/drawing/2014/main" id="{E2F4959B-B5FF-A27E-C5E2-E8E1E4982DEC}"/>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13635;p78">
              <a:extLst>
                <a:ext uri="{FF2B5EF4-FFF2-40B4-BE49-F238E27FC236}">
                  <a16:creationId xmlns:a16="http://schemas.microsoft.com/office/drawing/2014/main" id="{D6848085-04D2-468E-0998-10977DEC6A60}"/>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13636;p78">
              <a:extLst>
                <a:ext uri="{FF2B5EF4-FFF2-40B4-BE49-F238E27FC236}">
                  <a16:creationId xmlns:a16="http://schemas.microsoft.com/office/drawing/2014/main" id="{0AD9871C-57D4-B722-619D-E5362CDFD546}"/>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13637;p78">
              <a:extLst>
                <a:ext uri="{FF2B5EF4-FFF2-40B4-BE49-F238E27FC236}">
                  <a16:creationId xmlns:a16="http://schemas.microsoft.com/office/drawing/2014/main" id="{A84D2BD7-1520-1D66-24B5-B8E602D1666C}"/>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13638;p78">
              <a:extLst>
                <a:ext uri="{FF2B5EF4-FFF2-40B4-BE49-F238E27FC236}">
                  <a16:creationId xmlns:a16="http://schemas.microsoft.com/office/drawing/2014/main" id="{E617E1FD-2F48-9A42-B321-8BA65D494307}"/>
                </a:ext>
              </a:extLst>
            </p:cNvPr>
            <p:cNvSpPr/>
            <p:nvPr/>
          </p:nvSpPr>
          <p:spPr>
            <a:xfrm>
              <a:off x="6457000" y="2571075"/>
              <a:ext cx="750" cy="725"/>
            </a:xfrm>
            <a:custGeom>
              <a:avLst/>
              <a:gdLst/>
              <a:ahLst/>
              <a:cxnLst/>
              <a:rect l="l" t="t" r="r" b="b"/>
              <a:pathLst>
                <a:path w="30" h="28"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13639;p78">
              <a:extLst>
                <a:ext uri="{FF2B5EF4-FFF2-40B4-BE49-F238E27FC236}">
                  <a16:creationId xmlns:a16="http://schemas.microsoft.com/office/drawing/2014/main" id="{7036653D-E6A2-7221-A97D-4B117AA53040}"/>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13640;p78">
              <a:extLst>
                <a:ext uri="{FF2B5EF4-FFF2-40B4-BE49-F238E27FC236}">
                  <a16:creationId xmlns:a16="http://schemas.microsoft.com/office/drawing/2014/main" id="{8ACCD84F-A92A-CE94-31A0-EEE58DB7FA75}"/>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13641;p78">
              <a:extLst>
                <a:ext uri="{FF2B5EF4-FFF2-40B4-BE49-F238E27FC236}">
                  <a16:creationId xmlns:a16="http://schemas.microsoft.com/office/drawing/2014/main" id="{EA400F78-8D82-9073-D9A8-B68A76ECB5A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13642;p78">
              <a:extLst>
                <a:ext uri="{FF2B5EF4-FFF2-40B4-BE49-F238E27FC236}">
                  <a16:creationId xmlns:a16="http://schemas.microsoft.com/office/drawing/2014/main" id="{BEBF7C1F-505C-10E4-38EC-6335B6AD7C4B}"/>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13643;p78">
              <a:extLst>
                <a:ext uri="{FF2B5EF4-FFF2-40B4-BE49-F238E27FC236}">
                  <a16:creationId xmlns:a16="http://schemas.microsoft.com/office/drawing/2014/main" id="{E730EEDD-712B-D948-9D97-8C551B58FD44}"/>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13644;p78">
              <a:extLst>
                <a:ext uri="{FF2B5EF4-FFF2-40B4-BE49-F238E27FC236}">
                  <a16:creationId xmlns:a16="http://schemas.microsoft.com/office/drawing/2014/main" id="{751A3983-AB25-0753-03A9-55D7C42CDA65}"/>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13645;p78">
              <a:extLst>
                <a:ext uri="{FF2B5EF4-FFF2-40B4-BE49-F238E27FC236}">
                  <a16:creationId xmlns:a16="http://schemas.microsoft.com/office/drawing/2014/main" id="{0B30F88C-8E10-A016-DA19-6087878505A6}"/>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13646;p78">
              <a:extLst>
                <a:ext uri="{FF2B5EF4-FFF2-40B4-BE49-F238E27FC236}">
                  <a16:creationId xmlns:a16="http://schemas.microsoft.com/office/drawing/2014/main" id="{28422FED-1399-6D6F-0DF2-E4819DDC0CDA}"/>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13647;p78">
              <a:extLst>
                <a:ext uri="{FF2B5EF4-FFF2-40B4-BE49-F238E27FC236}">
                  <a16:creationId xmlns:a16="http://schemas.microsoft.com/office/drawing/2014/main" id="{C83E6FB8-1AB1-A3FC-F7F2-EC7B0624EC15}"/>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13648;p78">
              <a:extLst>
                <a:ext uri="{FF2B5EF4-FFF2-40B4-BE49-F238E27FC236}">
                  <a16:creationId xmlns:a16="http://schemas.microsoft.com/office/drawing/2014/main" id="{A1A70615-3FFD-3736-D424-7BE2708A1EDA}"/>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13649;p78">
              <a:extLst>
                <a:ext uri="{FF2B5EF4-FFF2-40B4-BE49-F238E27FC236}">
                  <a16:creationId xmlns:a16="http://schemas.microsoft.com/office/drawing/2014/main" id="{3AB42B2C-75C6-DF2C-EEA4-382BF23AE35E}"/>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13650;p78">
              <a:extLst>
                <a:ext uri="{FF2B5EF4-FFF2-40B4-BE49-F238E27FC236}">
                  <a16:creationId xmlns:a16="http://schemas.microsoft.com/office/drawing/2014/main" id="{088B600A-DA08-F1F1-21C7-13BDD48CC466}"/>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13651;p78">
              <a:extLst>
                <a:ext uri="{FF2B5EF4-FFF2-40B4-BE49-F238E27FC236}">
                  <a16:creationId xmlns:a16="http://schemas.microsoft.com/office/drawing/2014/main" id="{D273103C-1E82-C7E6-651E-0224E5B5A5B3}"/>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13652;p78">
              <a:extLst>
                <a:ext uri="{FF2B5EF4-FFF2-40B4-BE49-F238E27FC236}">
                  <a16:creationId xmlns:a16="http://schemas.microsoft.com/office/drawing/2014/main" id="{9BCE334E-7F2A-CCAF-2AD4-1910411BA534}"/>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13653;p78">
              <a:extLst>
                <a:ext uri="{FF2B5EF4-FFF2-40B4-BE49-F238E27FC236}">
                  <a16:creationId xmlns:a16="http://schemas.microsoft.com/office/drawing/2014/main" id="{016BFF83-8371-A8B2-1E86-3296B33D206A}"/>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13654;p78">
              <a:extLst>
                <a:ext uri="{FF2B5EF4-FFF2-40B4-BE49-F238E27FC236}">
                  <a16:creationId xmlns:a16="http://schemas.microsoft.com/office/drawing/2014/main" id="{E1191934-8AE7-490E-C1F8-07C78FEEB641}"/>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13655;p78">
              <a:extLst>
                <a:ext uri="{FF2B5EF4-FFF2-40B4-BE49-F238E27FC236}">
                  <a16:creationId xmlns:a16="http://schemas.microsoft.com/office/drawing/2014/main" id="{BFC5C6FA-14F3-BC4D-71FC-6B7892557F70}"/>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13656;p78">
              <a:extLst>
                <a:ext uri="{FF2B5EF4-FFF2-40B4-BE49-F238E27FC236}">
                  <a16:creationId xmlns:a16="http://schemas.microsoft.com/office/drawing/2014/main" id="{7A88317D-2BE8-B00D-4B29-DCF1A992B5FD}"/>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13657;p78">
              <a:extLst>
                <a:ext uri="{FF2B5EF4-FFF2-40B4-BE49-F238E27FC236}">
                  <a16:creationId xmlns:a16="http://schemas.microsoft.com/office/drawing/2014/main" id="{AF192F9E-3363-37E1-97DA-460A25DD9015}"/>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13658;p78">
              <a:extLst>
                <a:ext uri="{FF2B5EF4-FFF2-40B4-BE49-F238E27FC236}">
                  <a16:creationId xmlns:a16="http://schemas.microsoft.com/office/drawing/2014/main" id="{84C912F1-D524-6008-2F48-42F1A6CB0C45}"/>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13659;p78">
              <a:extLst>
                <a:ext uri="{FF2B5EF4-FFF2-40B4-BE49-F238E27FC236}">
                  <a16:creationId xmlns:a16="http://schemas.microsoft.com/office/drawing/2014/main" id="{59FC42E1-9CFA-585A-98EF-D0EBAA1E91E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13660;p78">
              <a:extLst>
                <a:ext uri="{FF2B5EF4-FFF2-40B4-BE49-F238E27FC236}">
                  <a16:creationId xmlns:a16="http://schemas.microsoft.com/office/drawing/2014/main" id="{C937A724-D324-7EC4-2D58-CAB2BBFFEDFB}"/>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13661;p78">
              <a:extLst>
                <a:ext uri="{FF2B5EF4-FFF2-40B4-BE49-F238E27FC236}">
                  <a16:creationId xmlns:a16="http://schemas.microsoft.com/office/drawing/2014/main" id="{BACD41F2-A7B1-8DBE-1BE3-28869EB4BF9C}"/>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13662;p78">
              <a:extLst>
                <a:ext uri="{FF2B5EF4-FFF2-40B4-BE49-F238E27FC236}">
                  <a16:creationId xmlns:a16="http://schemas.microsoft.com/office/drawing/2014/main" id="{983FB24A-B378-BD8C-7A86-088C6B34A710}"/>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13663;p78">
              <a:extLst>
                <a:ext uri="{FF2B5EF4-FFF2-40B4-BE49-F238E27FC236}">
                  <a16:creationId xmlns:a16="http://schemas.microsoft.com/office/drawing/2014/main" id="{EB193D09-F2ED-B8B4-24E5-CDA47C1D9F57}"/>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13664;p78">
              <a:extLst>
                <a:ext uri="{FF2B5EF4-FFF2-40B4-BE49-F238E27FC236}">
                  <a16:creationId xmlns:a16="http://schemas.microsoft.com/office/drawing/2014/main" id="{FBA0F2E6-398B-4A71-8FEF-1870F7B225FD}"/>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13665;p78">
              <a:extLst>
                <a:ext uri="{FF2B5EF4-FFF2-40B4-BE49-F238E27FC236}">
                  <a16:creationId xmlns:a16="http://schemas.microsoft.com/office/drawing/2014/main" id="{CAE06D24-2E13-D724-0F0C-8407EEBD404E}"/>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13666;p78">
              <a:extLst>
                <a:ext uri="{FF2B5EF4-FFF2-40B4-BE49-F238E27FC236}">
                  <a16:creationId xmlns:a16="http://schemas.microsoft.com/office/drawing/2014/main" id="{1AE2562B-BACB-2F62-15F0-B0373BFC3DDD}"/>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13667;p78">
              <a:extLst>
                <a:ext uri="{FF2B5EF4-FFF2-40B4-BE49-F238E27FC236}">
                  <a16:creationId xmlns:a16="http://schemas.microsoft.com/office/drawing/2014/main" id="{86F0DC54-CB10-69C5-2E29-3D3B29108E36}"/>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13668;p78">
              <a:extLst>
                <a:ext uri="{FF2B5EF4-FFF2-40B4-BE49-F238E27FC236}">
                  <a16:creationId xmlns:a16="http://schemas.microsoft.com/office/drawing/2014/main" id="{B3942041-1099-8955-8051-C256B373F348}"/>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13669;p78">
              <a:extLst>
                <a:ext uri="{FF2B5EF4-FFF2-40B4-BE49-F238E27FC236}">
                  <a16:creationId xmlns:a16="http://schemas.microsoft.com/office/drawing/2014/main" id="{660D8BA1-5A7E-F011-31E8-8A134ED32367}"/>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13670;p78">
              <a:extLst>
                <a:ext uri="{FF2B5EF4-FFF2-40B4-BE49-F238E27FC236}">
                  <a16:creationId xmlns:a16="http://schemas.microsoft.com/office/drawing/2014/main" id="{F8D84E32-F7F6-280A-3BD0-F5594D109A68}"/>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13671;p78">
              <a:extLst>
                <a:ext uri="{FF2B5EF4-FFF2-40B4-BE49-F238E27FC236}">
                  <a16:creationId xmlns:a16="http://schemas.microsoft.com/office/drawing/2014/main" id="{11357CE4-04B1-B36D-D179-8304D7892835}"/>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13672;p78">
              <a:extLst>
                <a:ext uri="{FF2B5EF4-FFF2-40B4-BE49-F238E27FC236}">
                  <a16:creationId xmlns:a16="http://schemas.microsoft.com/office/drawing/2014/main" id="{9AB610A3-E4B5-43FA-0609-9EDA466F6C1E}"/>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13673;p78">
              <a:extLst>
                <a:ext uri="{FF2B5EF4-FFF2-40B4-BE49-F238E27FC236}">
                  <a16:creationId xmlns:a16="http://schemas.microsoft.com/office/drawing/2014/main" id="{1A99FD4B-B374-A511-9608-9EDF598BDF6C}"/>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13674;p78">
              <a:extLst>
                <a:ext uri="{FF2B5EF4-FFF2-40B4-BE49-F238E27FC236}">
                  <a16:creationId xmlns:a16="http://schemas.microsoft.com/office/drawing/2014/main" id="{0AEC49E2-11FF-D758-CAB3-767D4D65CFB3}"/>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13675;p78">
              <a:extLst>
                <a:ext uri="{FF2B5EF4-FFF2-40B4-BE49-F238E27FC236}">
                  <a16:creationId xmlns:a16="http://schemas.microsoft.com/office/drawing/2014/main" id="{62F300AB-AAE4-FF8B-9D27-962926E6BDE4}"/>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13676;p78">
              <a:extLst>
                <a:ext uri="{FF2B5EF4-FFF2-40B4-BE49-F238E27FC236}">
                  <a16:creationId xmlns:a16="http://schemas.microsoft.com/office/drawing/2014/main" id="{24F3FADF-E003-DED4-F056-199950ACF00D}"/>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13677;p78">
              <a:extLst>
                <a:ext uri="{FF2B5EF4-FFF2-40B4-BE49-F238E27FC236}">
                  <a16:creationId xmlns:a16="http://schemas.microsoft.com/office/drawing/2014/main" id="{BBEAEAE6-097B-1B91-5A3D-479548977B12}"/>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13678;p78">
              <a:extLst>
                <a:ext uri="{FF2B5EF4-FFF2-40B4-BE49-F238E27FC236}">
                  <a16:creationId xmlns:a16="http://schemas.microsoft.com/office/drawing/2014/main" id="{8D3C55EE-FDBA-F668-AEBB-00527AE0846C}"/>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13679;p78">
              <a:extLst>
                <a:ext uri="{FF2B5EF4-FFF2-40B4-BE49-F238E27FC236}">
                  <a16:creationId xmlns:a16="http://schemas.microsoft.com/office/drawing/2014/main" id="{245E5A62-F7B2-DA99-B768-9E3D37FABE30}"/>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13680;p78">
              <a:extLst>
                <a:ext uri="{FF2B5EF4-FFF2-40B4-BE49-F238E27FC236}">
                  <a16:creationId xmlns:a16="http://schemas.microsoft.com/office/drawing/2014/main" id="{BAF7A54C-8748-2F26-CA18-607014274FCC}"/>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13681;p78">
              <a:extLst>
                <a:ext uri="{FF2B5EF4-FFF2-40B4-BE49-F238E27FC236}">
                  <a16:creationId xmlns:a16="http://schemas.microsoft.com/office/drawing/2014/main" id="{2EB78C63-C6E9-DB26-3E04-109F1B50B5EC}"/>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13682;p78">
              <a:extLst>
                <a:ext uri="{FF2B5EF4-FFF2-40B4-BE49-F238E27FC236}">
                  <a16:creationId xmlns:a16="http://schemas.microsoft.com/office/drawing/2014/main" id="{08ED2381-BE4B-DAAA-686D-8A487CE680DA}"/>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13683;p78">
              <a:extLst>
                <a:ext uri="{FF2B5EF4-FFF2-40B4-BE49-F238E27FC236}">
                  <a16:creationId xmlns:a16="http://schemas.microsoft.com/office/drawing/2014/main" id="{69530885-0A29-B97C-A3E3-FA60027D1A58}"/>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13684;p78">
              <a:extLst>
                <a:ext uri="{FF2B5EF4-FFF2-40B4-BE49-F238E27FC236}">
                  <a16:creationId xmlns:a16="http://schemas.microsoft.com/office/drawing/2014/main" id="{D046BE48-8FC8-38EA-CB30-7CF13CE8CB92}"/>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13685;p78">
              <a:extLst>
                <a:ext uri="{FF2B5EF4-FFF2-40B4-BE49-F238E27FC236}">
                  <a16:creationId xmlns:a16="http://schemas.microsoft.com/office/drawing/2014/main" id="{14EE6580-F15D-4807-4501-89327426E23B}"/>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13686;p78">
              <a:extLst>
                <a:ext uri="{FF2B5EF4-FFF2-40B4-BE49-F238E27FC236}">
                  <a16:creationId xmlns:a16="http://schemas.microsoft.com/office/drawing/2014/main" id="{9A8FA15A-6C52-08C9-841D-91F39D8078D0}"/>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13687;p78">
              <a:extLst>
                <a:ext uri="{FF2B5EF4-FFF2-40B4-BE49-F238E27FC236}">
                  <a16:creationId xmlns:a16="http://schemas.microsoft.com/office/drawing/2014/main" id="{A02B0B7E-70A4-E13A-B2F0-7FBBC0B34F7B}"/>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13688;p78">
              <a:extLst>
                <a:ext uri="{FF2B5EF4-FFF2-40B4-BE49-F238E27FC236}">
                  <a16:creationId xmlns:a16="http://schemas.microsoft.com/office/drawing/2014/main" id="{4C097DDD-0BD7-E485-D5A2-521772E33396}"/>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13689;p78">
              <a:extLst>
                <a:ext uri="{FF2B5EF4-FFF2-40B4-BE49-F238E27FC236}">
                  <a16:creationId xmlns:a16="http://schemas.microsoft.com/office/drawing/2014/main" id="{34E1E420-F4CE-7C61-F4D4-681357D0F8C7}"/>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13690;p78">
              <a:extLst>
                <a:ext uri="{FF2B5EF4-FFF2-40B4-BE49-F238E27FC236}">
                  <a16:creationId xmlns:a16="http://schemas.microsoft.com/office/drawing/2014/main" id="{13607221-D5A6-82CA-B13E-1B365BE83E67}"/>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13691;p78">
              <a:extLst>
                <a:ext uri="{FF2B5EF4-FFF2-40B4-BE49-F238E27FC236}">
                  <a16:creationId xmlns:a16="http://schemas.microsoft.com/office/drawing/2014/main" id="{0B5E0BDE-599E-99F7-EF03-5693C6AF5794}"/>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13692;p78">
              <a:extLst>
                <a:ext uri="{FF2B5EF4-FFF2-40B4-BE49-F238E27FC236}">
                  <a16:creationId xmlns:a16="http://schemas.microsoft.com/office/drawing/2014/main" id="{89369D06-77B8-6670-E4E1-BEB0E4C5A9E5}"/>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13693;p78">
              <a:extLst>
                <a:ext uri="{FF2B5EF4-FFF2-40B4-BE49-F238E27FC236}">
                  <a16:creationId xmlns:a16="http://schemas.microsoft.com/office/drawing/2014/main" id="{64B220AB-EC94-97D3-06C3-992A53E61406}"/>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13694;p78">
              <a:extLst>
                <a:ext uri="{FF2B5EF4-FFF2-40B4-BE49-F238E27FC236}">
                  <a16:creationId xmlns:a16="http://schemas.microsoft.com/office/drawing/2014/main" id="{DAFFC8E1-684D-04FB-F4D7-C96D5A198AD6}"/>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13695;p78">
              <a:extLst>
                <a:ext uri="{FF2B5EF4-FFF2-40B4-BE49-F238E27FC236}">
                  <a16:creationId xmlns:a16="http://schemas.microsoft.com/office/drawing/2014/main" id="{0081E4D2-46E0-BC93-88F5-8253DEAE8A8A}"/>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13696;p78">
              <a:extLst>
                <a:ext uri="{FF2B5EF4-FFF2-40B4-BE49-F238E27FC236}">
                  <a16:creationId xmlns:a16="http://schemas.microsoft.com/office/drawing/2014/main" id="{C451BA39-0855-2858-5683-627DBFC63C12}"/>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13697;p78">
              <a:extLst>
                <a:ext uri="{FF2B5EF4-FFF2-40B4-BE49-F238E27FC236}">
                  <a16:creationId xmlns:a16="http://schemas.microsoft.com/office/drawing/2014/main" id="{8A318338-3643-BFB2-2E97-C68816DA7323}"/>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13698;p78">
              <a:extLst>
                <a:ext uri="{FF2B5EF4-FFF2-40B4-BE49-F238E27FC236}">
                  <a16:creationId xmlns:a16="http://schemas.microsoft.com/office/drawing/2014/main" id="{849F4C95-67A6-0D82-24CC-2FF9BB9FC98F}"/>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13699;p78">
              <a:extLst>
                <a:ext uri="{FF2B5EF4-FFF2-40B4-BE49-F238E27FC236}">
                  <a16:creationId xmlns:a16="http://schemas.microsoft.com/office/drawing/2014/main" id="{64CB79D4-1C06-6ADA-E34E-3055BAF35BC5}"/>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13700;p78">
              <a:extLst>
                <a:ext uri="{FF2B5EF4-FFF2-40B4-BE49-F238E27FC236}">
                  <a16:creationId xmlns:a16="http://schemas.microsoft.com/office/drawing/2014/main" id="{2374CE71-AFD0-D53F-1592-43261EF2BB18}"/>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13701;p78">
              <a:extLst>
                <a:ext uri="{FF2B5EF4-FFF2-40B4-BE49-F238E27FC236}">
                  <a16:creationId xmlns:a16="http://schemas.microsoft.com/office/drawing/2014/main" id="{16EFCCF1-0938-F98E-38F7-4B36E2D85D46}"/>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13702;p78">
              <a:extLst>
                <a:ext uri="{FF2B5EF4-FFF2-40B4-BE49-F238E27FC236}">
                  <a16:creationId xmlns:a16="http://schemas.microsoft.com/office/drawing/2014/main" id="{236DA9D6-5D72-8014-71C9-539041665F20}"/>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13703;p78">
              <a:extLst>
                <a:ext uri="{FF2B5EF4-FFF2-40B4-BE49-F238E27FC236}">
                  <a16:creationId xmlns:a16="http://schemas.microsoft.com/office/drawing/2014/main" id="{241B22E8-34E7-8602-DE3E-F35CC35A9727}"/>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13704;p78">
              <a:extLst>
                <a:ext uri="{FF2B5EF4-FFF2-40B4-BE49-F238E27FC236}">
                  <a16:creationId xmlns:a16="http://schemas.microsoft.com/office/drawing/2014/main" id="{BA0E9805-C913-FE32-A2A9-D421EFCD9828}"/>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13705;p78">
              <a:extLst>
                <a:ext uri="{FF2B5EF4-FFF2-40B4-BE49-F238E27FC236}">
                  <a16:creationId xmlns:a16="http://schemas.microsoft.com/office/drawing/2014/main" id="{DBA7A994-F7AA-1FA1-C914-739765E6D001}"/>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13706;p78">
              <a:extLst>
                <a:ext uri="{FF2B5EF4-FFF2-40B4-BE49-F238E27FC236}">
                  <a16:creationId xmlns:a16="http://schemas.microsoft.com/office/drawing/2014/main" id="{1A76F38B-BA16-4F43-198D-8BDC5B0EF5FE}"/>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13707;p78">
              <a:extLst>
                <a:ext uri="{FF2B5EF4-FFF2-40B4-BE49-F238E27FC236}">
                  <a16:creationId xmlns:a16="http://schemas.microsoft.com/office/drawing/2014/main" id="{9A25DF5D-2C48-E826-0587-AF75348BD8F7}"/>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13708;p78">
              <a:extLst>
                <a:ext uri="{FF2B5EF4-FFF2-40B4-BE49-F238E27FC236}">
                  <a16:creationId xmlns:a16="http://schemas.microsoft.com/office/drawing/2014/main" id="{11F24CBA-215C-1383-CB6F-AD7FD4EE1733}"/>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13709;p78">
              <a:extLst>
                <a:ext uri="{FF2B5EF4-FFF2-40B4-BE49-F238E27FC236}">
                  <a16:creationId xmlns:a16="http://schemas.microsoft.com/office/drawing/2014/main" id="{02861B9D-11EB-6A07-C27E-0C3555ECBE7E}"/>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13710;p78">
              <a:extLst>
                <a:ext uri="{FF2B5EF4-FFF2-40B4-BE49-F238E27FC236}">
                  <a16:creationId xmlns:a16="http://schemas.microsoft.com/office/drawing/2014/main" id="{623D34C1-9855-17F9-059A-1252E95C0CD8}"/>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13711;p78">
              <a:extLst>
                <a:ext uri="{FF2B5EF4-FFF2-40B4-BE49-F238E27FC236}">
                  <a16:creationId xmlns:a16="http://schemas.microsoft.com/office/drawing/2014/main" id="{8B2B4ACD-8778-81A1-11EE-A12162AD5F53}"/>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13712;p78">
              <a:extLst>
                <a:ext uri="{FF2B5EF4-FFF2-40B4-BE49-F238E27FC236}">
                  <a16:creationId xmlns:a16="http://schemas.microsoft.com/office/drawing/2014/main" id="{0B8F3EA0-0F7A-5515-F157-F11A9F5B1947}"/>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13713;p78">
              <a:extLst>
                <a:ext uri="{FF2B5EF4-FFF2-40B4-BE49-F238E27FC236}">
                  <a16:creationId xmlns:a16="http://schemas.microsoft.com/office/drawing/2014/main" id="{4262D087-58F0-AB22-F5DF-C1C3E6111C19}"/>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13714;p78">
              <a:extLst>
                <a:ext uri="{FF2B5EF4-FFF2-40B4-BE49-F238E27FC236}">
                  <a16:creationId xmlns:a16="http://schemas.microsoft.com/office/drawing/2014/main" id="{4B604326-6E6C-7A06-56A5-6D3CB370A4F1}"/>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13715;p78">
              <a:extLst>
                <a:ext uri="{FF2B5EF4-FFF2-40B4-BE49-F238E27FC236}">
                  <a16:creationId xmlns:a16="http://schemas.microsoft.com/office/drawing/2014/main" id="{8E8C1BEE-72D6-8CA2-F566-ED5AC63491C7}"/>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13716;p78">
              <a:extLst>
                <a:ext uri="{FF2B5EF4-FFF2-40B4-BE49-F238E27FC236}">
                  <a16:creationId xmlns:a16="http://schemas.microsoft.com/office/drawing/2014/main" id="{115149E1-721E-CB57-461A-A9E0BE0DFEA6}"/>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13717;p78">
              <a:extLst>
                <a:ext uri="{FF2B5EF4-FFF2-40B4-BE49-F238E27FC236}">
                  <a16:creationId xmlns:a16="http://schemas.microsoft.com/office/drawing/2014/main" id="{17C67859-59E5-4E96-044B-BD3B1B359F0F}"/>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13718;p78">
              <a:extLst>
                <a:ext uri="{FF2B5EF4-FFF2-40B4-BE49-F238E27FC236}">
                  <a16:creationId xmlns:a16="http://schemas.microsoft.com/office/drawing/2014/main" id="{E05AA8F9-AE07-944D-5EFC-9C8F58736349}"/>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13719;p78">
              <a:extLst>
                <a:ext uri="{FF2B5EF4-FFF2-40B4-BE49-F238E27FC236}">
                  <a16:creationId xmlns:a16="http://schemas.microsoft.com/office/drawing/2014/main" id="{CD25E675-4016-EB46-DF5E-9F0DF51C04C1}"/>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13720;p78">
              <a:extLst>
                <a:ext uri="{FF2B5EF4-FFF2-40B4-BE49-F238E27FC236}">
                  <a16:creationId xmlns:a16="http://schemas.microsoft.com/office/drawing/2014/main" id="{0918B2AD-925F-FBA8-91F2-413EA35CF2AF}"/>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13721;p78">
              <a:extLst>
                <a:ext uri="{FF2B5EF4-FFF2-40B4-BE49-F238E27FC236}">
                  <a16:creationId xmlns:a16="http://schemas.microsoft.com/office/drawing/2014/main" id="{152620DF-1B11-406E-F259-3E054DFE3E25}"/>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13722;p78">
              <a:extLst>
                <a:ext uri="{FF2B5EF4-FFF2-40B4-BE49-F238E27FC236}">
                  <a16:creationId xmlns:a16="http://schemas.microsoft.com/office/drawing/2014/main" id="{423FB68D-E1A6-8365-273F-F1B961E98B04}"/>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13723;p78">
              <a:extLst>
                <a:ext uri="{FF2B5EF4-FFF2-40B4-BE49-F238E27FC236}">
                  <a16:creationId xmlns:a16="http://schemas.microsoft.com/office/drawing/2014/main" id="{BA6AD0B3-17B4-D978-EF6B-5733C57F3372}"/>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13724;p78">
              <a:extLst>
                <a:ext uri="{FF2B5EF4-FFF2-40B4-BE49-F238E27FC236}">
                  <a16:creationId xmlns:a16="http://schemas.microsoft.com/office/drawing/2014/main" id="{A1123271-B493-71FD-150B-8A22300100BC}"/>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13725;p78">
              <a:extLst>
                <a:ext uri="{FF2B5EF4-FFF2-40B4-BE49-F238E27FC236}">
                  <a16:creationId xmlns:a16="http://schemas.microsoft.com/office/drawing/2014/main" id="{AC578769-C2B4-A212-557F-941A6533FE46}"/>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13726;p78">
              <a:extLst>
                <a:ext uri="{FF2B5EF4-FFF2-40B4-BE49-F238E27FC236}">
                  <a16:creationId xmlns:a16="http://schemas.microsoft.com/office/drawing/2014/main" id="{9FA7A07F-BFAC-BCDC-C794-6EC39CF47A44}"/>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13727;p78">
              <a:extLst>
                <a:ext uri="{FF2B5EF4-FFF2-40B4-BE49-F238E27FC236}">
                  <a16:creationId xmlns:a16="http://schemas.microsoft.com/office/drawing/2014/main" id="{8E9EF80D-B406-7C78-2F3A-1C7DAE94F871}"/>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13728;p78">
              <a:extLst>
                <a:ext uri="{FF2B5EF4-FFF2-40B4-BE49-F238E27FC236}">
                  <a16:creationId xmlns:a16="http://schemas.microsoft.com/office/drawing/2014/main" id="{C095C838-A958-484F-3451-BF33FD068F03}"/>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13729;p78">
              <a:extLst>
                <a:ext uri="{FF2B5EF4-FFF2-40B4-BE49-F238E27FC236}">
                  <a16:creationId xmlns:a16="http://schemas.microsoft.com/office/drawing/2014/main" id="{AB92ADD6-07D7-E462-CBE6-3FB13E468317}"/>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13730;p78">
              <a:extLst>
                <a:ext uri="{FF2B5EF4-FFF2-40B4-BE49-F238E27FC236}">
                  <a16:creationId xmlns:a16="http://schemas.microsoft.com/office/drawing/2014/main" id="{0E60B8E6-4E63-6851-AD6D-EC803EF703A7}"/>
                </a:ext>
              </a:extLst>
            </p:cNvPr>
            <p:cNvSpPr/>
            <p:nvPr/>
          </p:nvSpPr>
          <p:spPr>
            <a:xfrm flipH="1">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13731;p78">
              <a:extLst>
                <a:ext uri="{FF2B5EF4-FFF2-40B4-BE49-F238E27FC236}">
                  <a16:creationId xmlns:a16="http://schemas.microsoft.com/office/drawing/2014/main" id="{821B0F40-9CBC-A18E-166D-6931F1579FDA}"/>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13732;p78">
              <a:extLst>
                <a:ext uri="{FF2B5EF4-FFF2-40B4-BE49-F238E27FC236}">
                  <a16:creationId xmlns:a16="http://schemas.microsoft.com/office/drawing/2014/main" id="{B6524FDB-2968-A8C6-7892-6320FC3A8E55}"/>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13733;p78">
              <a:extLst>
                <a:ext uri="{FF2B5EF4-FFF2-40B4-BE49-F238E27FC236}">
                  <a16:creationId xmlns:a16="http://schemas.microsoft.com/office/drawing/2014/main" id="{57369715-1789-5889-85DE-2D2B56C47BB8}"/>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13734;p78">
              <a:extLst>
                <a:ext uri="{FF2B5EF4-FFF2-40B4-BE49-F238E27FC236}">
                  <a16:creationId xmlns:a16="http://schemas.microsoft.com/office/drawing/2014/main" id="{5E4173C4-F51E-A7FB-726E-C92EE79C365C}"/>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13735;p78">
              <a:extLst>
                <a:ext uri="{FF2B5EF4-FFF2-40B4-BE49-F238E27FC236}">
                  <a16:creationId xmlns:a16="http://schemas.microsoft.com/office/drawing/2014/main" id="{92B40754-916A-F44B-BBA4-6198050739CB}"/>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13736;p78">
              <a:extLst>
                <a:ext uri="{FF2B5EF4-FFF2-40B4-BE49-F238E27FC236}">
                  <a16:creationId xmlns:a16="http://schemas.microsoft.com/office/drawing/2014/main" id="{CF07B2CB-9037-672A-6017-707A08CDFA34}"/>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13737;p78">
              <a:extLst>
                <a:ext uri="{FF2B5EF4-FFF2-40B4-BE49-F238E27FC236}">
                  <a16:creationId xmlns:a16="http://schemas.microsoft.com/office/drawing/2014/main" id="{F15B0257-1C3D-8C28-2E41-8AC781EBA114}"/>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13738;p78">
              <a:extLst>
                <a:ext uri="{FF2B5EF4-FFF2-40B4-BE49-F238E27FC236}">
                  <a16:creationId xmlns:a16="http://schemas.microsoft.com/office/drawing/2014/main" id="{CD550272-24DE-C5EA-B12F-394C3565F143}"/>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13739;p78">
              <a:extLst>
                <a:ext uri="{FF2B5EF4-FFF2-40B4-BE49-F238E27FC236}">
                  <a16:creationId xmlns:a16="http://schemas.microsoft.com/office/drawing/2014/main" id="{59CCB42A-3331-868A-750C-FE1CC10C2AE0}"/>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13740;p78">
              <a:extLst>
                <a:ext uri="{FF2B5EF4-FFF2-40B4-BE49-F238E27FC236}">
                  <a16:creationId xmlns:a16="http://schemas.microsoft.com/office/drawing/2014/main" id="{9D9A546B-3D73-15ED-FB94-45413D4A3D2C}"/>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13741;p78">
              <a:extLst>
                <a:ext uri="{FF2B5EF4-FFF2-40B4-BE49-F238E27FC236}">
                  <a16:creationId xmlns:a16="http://schemas.microsoft.com/office/drawing/2014/main" id="{AE790B19-6227-95DB-F891-556860401369}"/>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13742;p78">
              <a:extLst>
                <a:ext uri="{FF2B5EF4-FFF2-40B4-BE49-F238E27FC236}">
                  <a16:creationId xmlns:a16="http://schemas.microsoft.com/office/drawing/2014/main" id="{534DB5F7-CA3B-8B07-C7E1-5BCB7C7BC7C3}"/>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13743;p78">
              <a:extLst>
                <a:ext uri="{FF2B5EF4-FFF2-40B4-BE49-F238E27FC236}">
                  <a16:creationId xmlns:a16="http://schemas.microsoft.com/office/drawing/2014/main" id="{7CE80E6B-9B5E-DC82-7995-537C6C54A36B}"/>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13744;p78">
              <a:extLst>
                <a:ext uri="{FF2B5EF4-FFF2-40B4-BE49-F238E27FC236}">
                  <a16:creationId xmlns:a16="http://schemas.microsoft.com/office/drawing/2014/main" id="{90CA0184-3EBE-F06A-3AF1-DAE63C2D2B6C}"/>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13745;p78">
              <a:extLst>
                <a:ext uri="{FF2B5EF4-FFF2-40B4-BE49-F238E27FC236}">
                  <a16:creationId xmlns:a16="http://schemas.microsoft.com/office/drawing/2014/main" id="{4E4D321A-927E-ABA0-8290-5EA3C3D0ECE9}"/>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13746;p78">
              <a:extLst>
                <a:ext uri="{FF2B5EF4-FFF2-40B4-BE49-F238E27FC236}">
                  <a16:creationId xmlns:a16="http://schemas.microsoft.com/office/drawing/2014/main" id="{2D16C199-C4D3-1C50-4427-534B86982E73}"/>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13747;p78">
              <a:extLst>
                <a:ext uri="{FF2B5EF4-FFF2-40B4-BE49-F238E27FC236}">
                  <a16:creationId xmlns:a16="http://schemas.microsoft.com/office/drawing/2014/main" id="{B18703BA-7826-9E0E-5C73-E3EC48E3FAD7}"/>
                </a:ext>
              </a:extLst>
            </p:cNvPr>
            <p:cNvSpPr/>
            <p:nvPr/>
          </p:nvSpPr>
          <p:spPr>
            <a:xfrm>
              <a:off x="6472575" y="2389700"/>
              <a:ext cx="725" cy="600"/>
            </a:xfrm>
            <a:custGeom>
              <a:avLst/>
              <a:gdLst/>
              <a:ahLst/>
              <a:cxnLst/>
              <a:rect l="l" t="t" r="r" b="b"/>
              <a:pathLst>
                <a:path w="28"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13748;p78">
              <a:extLst>
                <a:ext uri="{FF2B5EF4-FFF2-40B4-BE49-F238E27FC236}">
                  <a16:creationId xmlns:a16="http://schemas.microsoft.com/office/drawing/2014/main" id="{CDCD34B0-8915-A14A-8219-F630541FF1D9}"/>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13749;p78">
              <a:extLst>
                <a:ext uri="{FF2B5EF4-FFF2-40B4-BE49-F238E27FC236}">
                  <a16:creationId xmlns:a16="http://schemas.microsoft.com/office/drawing/2014/main" id="{48320121-11E9-1B58-4FBB-EB4CD8041C9D}"/>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13750;p78">
              <a:extLst>
                <a:ext uri="{FF2B5EF4-FFF2-40B4-BE49-F238E27FC236}">
                  <a16:creationId xmlns:a16="http://schemas.microsoft.com/office/drawing/2014/main" id="{FD873C94-6A3E-844A-A910-9433683A6B44}"/>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13751;p78">
              <a:extLst>
                <a:ext uri="{FF2B5EF4-FFF2-40B4-BE49-F238E27FC236}">
                  <a16:creationId xmlns:a16="http://schemas.microsoft.com/office/drawing/2014/main" id="{863BD8BA-CC3A-487F-C00B-8BE3353FA659}"/>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13752;p78">
              <a:extLst>
                <a:ext uri="{FF2B5EF4-FFF2-40B4-BE49-F238E27FC236}">
                  <a16:creationId xmlns:a16="http://schemas.microsoft.com/office/drawing/2014/main" id="{DA882C38-BFB7-959C-6091-15FA4DD0C192}"/>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13753;p78">
              <a:extLst>
                <a:ext uri="{FF2B5EF4-FFF2-40B4-BE49-F238E27FC236}">
                  <a16:creationId xmlns:a16="http://schemas.microsoft.com/office/drawing/2014/main" id="{A2D78EA4-07FA-3839-589F-DE2A3ADB27D7}"/>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13754;p78">
              <a:extLst>
                <a:ext uri="{FF2B5EF4-FFF2-40B4-BE49-F238E27FC236}">
                  <a16:creationId xmlns:a16="http://schemas.microsoft.com/office/drawing/2014/main" id="{9726E8A5-8E2B-B3DD-2563-31553AB4F50A}"/>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13755;p78">
              <a:extLst>
                <a:ext uri="{FF2B5EF4-FFF2-40B4-BE49-F238E27FC236}">
                  <a16:creationId xmlns:a16="http://schemas.microsoft.com/office/drawing/2014/main" id="{34F1172D-9F12-A6A9-85B4-84667C5E9590}"/>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13756;p78">
              <a:extLst>
                <a:ext uri="{FF2B5EF4-FFF2-40B4-BE49-F238E27FC236}">
                  <a16:creationId xmlns:a16="http://schemas.microsoft.com/office/drawing/2014/main" id="{1303C226-F60B-99EF-B57C-7FDA3ED2000B}"/>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13757;p78">
              <a:extLst>
                <a:ext uri="{FF2B5EF4-FFF2-40B4-BE49-F238E27FC236}">
                  <a16:creationId xmlns:a16="http://schemas.microsoft.com/office/drawing/2014/main" id="{787D2A17-071F-0432-81CA-859362E4B6D6}"/>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13758;p78">
              <a:extLst>
                <a:ext uri="{FF2B5EF4-FFF2-40B4-BE49-F238E27FC236}">
                  <a16:creationId xmlns:a16="http://schemas.microsoft.com/office/drawing/2014/main" id="{C379B135-7546-0586-10B0-B9EB1EE3480A}"/>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13759;p78">
              <a:extLst>
                <a:ext uri="{FF2B5EF4-FFF2-40B4-BE49-F238E27FC236}">
                  <a16:creationId xmlns:a16="http://schemas.microsoft.com/office/drawing/2014/main" id="{511E66BB-1C5F-D6F0-6B84-0E6D722B0B70}"/>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13760;p78">
              <a:extLst>
                <a:ext uri="{FF2B5EF4-FFF2-40B4-BE49-F238E27FC236}">
                  <a16:creationId xmlns:a16="http://schemas.microsoft.com/office/drawing/2014/main" id="{DA424230-5F10-58C6-0299-7AD7DB317B29}"/>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13761;p78">
              <a:extLst>
                <a:ext uri="{FF2B5EF4-FFF2-40B4-BE49-F238E27FC236}">
                  <a16:creationId xmlns:a16="http://schemas.microsoft.com/office/drawing/2014/main" id="{09E34A2C-66BF-E69C-51B7-AD973BCB7832}"/>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13762;p78">
              <a:extLst>
                <a:ext uri="{FF2B5EF4-FFF2-40B4-BE49-F238E27FC236}">
                  <a16:creationId xmlns:a16="http://schemas.microsoft.com/office/drawing/2014/main" id="{5B91A289-1A4A-537F-0AE9-CBB9647D60B3}"/>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13763;p78">
              <a:extLst>
                <a:ext uri="{FF2B5EF4-FFF2-40B4-BE49-F238E27FC236}">
                  <a16:creationId xmlns:a16="http://schemas.microsoft.com/office/drawing/2014/main" id="{85A59113-15DA-CA32-9C5E-EE20C0FDC8CA}"/>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13764;p78">
              <a:extLst>
                <a:ext uri="{FF2B5EF4-FFF2-40B4-BE49-F238E27FC236}">
                  <a16:creationId xmlns:a16="http://schemas.microsoft.com/office/drawing/2014/main" id="{12C58B7C-429A-3479-ED7E-7A53B7F7C621}"/>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13765;p78">
              <a:extLst>
                <a:ext uri="{FF2B5EF4-FFF2-40B4-BE49-F238E27FC236}">
                  <a16:creationId xmlns:a16="http://schemas.microsoft.com/office/drawing/2014/main" id="{3FF422C1-176A-6D97-9CED-437B253A7E46}"/>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13766;p78">
              <a:extLst>
                <a:ext uri="{FF2B5EF4-FFF2-40B4-BE49-F238E27FC236}">
                  <a16:creationId xmlns:a16="http://schemas.microsoft.com/office/drawing/2014/main" id="{4B8D1A25-F46A-EF57-2D59-651B3A2F57A9}"/>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13767;p78">
              <a:extLst>
                <a:ext uri="{FF2B5EF4-FFF2-40B4-BE49-F238E27FC236}">
                  <a16:creationId xmlns:a16="http://schemas.microsoft.com/office/drawing/2014/main" id="{1CF96299-0669-0A96-258A-5578AD83BF4B}"/>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13768;p78">
              <a:extLst>
                <a:ext uri="{FF2B5EF4-FFF2-40B4-BE49-F238E27FC236}">
                  <a16:creationId xmlns:a16="http://schemas.microsoft.com/office/drawing/2014/main" id="{86E33D21-D68B-73F0-D25A-80D6D4F4E726}"/>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13769;p78">
              <a:extLst>
                <a:ext uri="{FF2B5EF4-FFF2-40B4-BE49-F238E27FC236}">
                  <a16:creationId xmlns:a16="http://schemas.microsoft.com/office/drawing/2014/main" id="{0D7540B1-11ED-D22A-C9C3-7564B835B2F9}"/>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13770;p78">
              <a:extLst>
                <a:ext uri="{FF2B5EF4-FFF2-40B4-BE49-F238E27FC236}">
                  <a16:creationId xmlns:a16="http://schemas.microsoft.com/office/drawing/2014/main" id="{BAE6447F-382A-8FBF-C2D6-1604C285DE67}"/>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13771;p78">
              <a:extLst>
                <a:ext uri="{FF2B5EF4-FFF2-40B4-BE49-F238E27FC236}">
                  <a16:creationId xmlns:a16="http://schemas.microsoft.com/office/drawing/2014/main" id="{E74AB9AB-8609-54C7-7887-BC26F2730C2A}"/>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13772;p78">
              <a:extLst>
                <a:ext uri="{FF2B5EF4-FFF2-40B4-BE49-F238E27FC236}">
                  <a16:creationId xmlns:a16="http://schemas.microsoft.com/office/drawing/2014/main" id="{584B3590-692E-D857-3012-5B76AD635EA6}"/>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13773;p78">
              <a:extLst>
                <a:ext uri="{FF2B5EF4-FFF2-40B4-BE49-F238E27FC236}">
                  <a16:creationId xmlns:a16="http://schemas.microsoft.com/office/drawing/2014/main" id="{ECEC2961-5249-2587-A9B2-C798B86D2C58}"/>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13774;p78">
              <a:extLst>
                <a:ext uri="{FF2B5EF4-FFF2-40B4-BE49-F238E27FC236}">
                  <a16:creationId xmlns:a16="http://schemas.microsoft.com/office/drawing/2014/main" id="{A4978E52-2602-7EA9-2A3F-0EF12F370CD3}"/>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13775;p78">
              <a:extLst>
                <a:ext uri="{FF2B5EF4-FFF2-40B4-BE49-F238E27FC236}">
                  <a16:creationId xmlns:a16="http://schemas.microsoft.com/office/drawing/2014/main" id="{35ADAA65-370F-CBA8-CB2D-E2DB83415F6B}"/>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13776;p78">
              <a:extLst>
                <a:ext uri="{FF2B5EF4-FFF2-40B4-BE49-F238E27FC236}">
                  <a16:creationId xmlns:a16="http://schemas.microsoft.com/office/drawing/2014/main" id="{796C75A0-5FAB-DB3B-E26A-7D960128BC73}"/>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13777;p78">
              <a:extLst>
                <a:ext uri="{FF2B5EF4-FFF2-40B4-BE49-F238E27FC236}">
                  <a16:creationId xmlns:a16="http://schemas.microsoft.com/office/drawing/2014/main" id="{1893D730-2CD3-1C23-46EB-28F03A20B111}"/>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13778;p78">
              <a:extLst>
                <a:ext uri="{FF2B5EF4-FFF2-40B4-BE49-F238E27FC236}">
                  <a16:creationId xmlns:a16="http://schemas.microsoft.com/office/drawing/2014/main" id="{8956120D-CFE1-DC85-2A1E-34835E1066F6}"/>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13779;p78">
              <a:extLst>
                <a:ext uri="{FF2B5EF4-FFF2-40B4-BE49-F238E27FC236}">
                  <a16:creationId xmlns:a16="http://schemas.microsoft.com/office/drawing/2014/main" id="{D0233AE6-CC9A-0787-E8D1-8C4AF3561518}"/>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13780;p78">
              <a:extLst>
                <a:ext uri="{FF2B5EF4-FFF2-40B4-BE49-F238E27FC236}">
                  <a16:creationId xmlns:a16="http://schemas.microsoft.com/office/drawing/2014/main" id="{4F1E644E-C233-E679-FD8C-49B9361604B8}"/>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13781;p78">
              <a:extLst>
                <a:ext uri="{FF2B5EF4-FFF2-40B4-BE49-F238E27FC236}">
                  <a16:creationId xmlns:a16="http://schemas.microsoft.com/office/drawing/2014/main" id="{C6D49739-7540-FE82-86E9-C7A76D3D0F30}"/>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13782;p78">
              <a:extLst>
                <a:ext uri="{FF2B5EF4-FFF2-40B4-BE49-F238E27FC236}">
                  <a16:creationId xmlns:a16="http://schemas.microsoft.com/office/drawing/2014/main" id="{6708EDE7-FC57-6000-0495-336B39C5B214}"/>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13783;p78">
              <a:extLst>
                <a:ext uri="{FF2B5EF4-FFF2-40B4-BE49-F238E27FC236}">
                  <a16:creationId xmlns:a16="http://schemas.microsoft.com/office/drawing/2014/main" id="{813549E7-3709-1EFE-7958-A6B80B3CEF53}"/>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13784;p78">
              <a:extLst>
                <a:ext uri="{FF2B5EF4-FFF2-40B4-BE49-F238E27FC236}">
                  <a16:creationId xmlns:a16="http://schemas.microsoft.com/office/drawing/2014/main" id="{64577FBE-23D6-FB32-D21A-0A9BBBB2DB4C}"/>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13785;p78">
              <a:extLst>
                <a:ext uri="{FF2B5EF4-FFF2-40B4-BE49-F238E27FC236}">
                  <a16:creationId xmlns:a16="http://schemas.microsoft.com/office/drawing/2014/main" id="{3613246E-E1AB-C2D9-E601-1B59DFED74B8}"/>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13786;p78">
              <a:extLst>
                <a:ext uri="{FF2B5EF4-FFF2-40B4-BE49-F238E27FC236}">
                  <a16:creationId xmlns:a16="http://schemas.microsoft.com/office/drawing/2014/main" id="{3B3EF0D1-7733-70E8-8F69-644842680B0F}"/>
                </a:ext>
              </a:extLst>
            </p:cNvPr>
            <p:cNvSpPr/>
            <p:nvPr/>
          </p:nvSpPr>
          <p:spPr>
            <a:xfrm>
              <a:off x="6416350" y="2340100"/>
              <a:ext cx="300" cy="725"/>
            </a:xfrm>
            <a:custGeom>
              <a:avLst/>
              <a:gdLst/>
              <a:ahLst/>
              <a:cxnLst/>
              <a:rect l="l" t="t" r="r" b="b"/>
              <a:pathLst>
                <a:path w="12" h="28"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13787;p78">
              <a:extLst>
                <a:ext uri="{FF2B5EF4-FFF2-40B4-BE49-F238E27FC236}">
                  <a16:creationId xmlns:a16="http://schemas.microsoft.com/office/drawing/2014/main" id="{4A250156-8036-EC98-8408-6F5FCE7A0384}"/>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13788;p78">
              <a:extLst>
                <a:ext uri="{FF2B5EF4-FFF2-40B4-BE49-F238E27FC236}">
                  <a16:creationId xmlns:a16="http://schemas.microsoft.com/office/drawing/2014/main" id="{0D62C7A2-6019-4F36-310E-CF34344EAC8E}"/>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13789;p78">
              <a:extLst>
                <a:ext uri="{FF2B5EF4-FFF2-40B4-BE49-F238E27FC236}">
                  <a16:creationId xmlns:a16="http://schemas.microsoft.com/office/drawing/2014/main" id="{DCEF72F0-8B23-C193-307F-B0D26A296BFB}"/>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13790;p78">
              <a:extLst>
                <a:ext uri="{FF2B5EF4-FFF2-40B4-BE49-F238E27FC236}">
                  <a16:creationId xmlns:a16="http://schemas.microsoft.com/office/drawing/2014/main" id="{55D3F8A4-D61F-B237-B471-2D88B6D71191}"/>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13791;p78">
              <a:extLst>
                <a:ext uri="{FF2B5EF4-FFF2-40B4-BE49-F238E27FC236}">
                  <a16:creationId xmlns:a16="http://schemas.microsoft.com/office/drawing/2014/main" id="{F0E5CBC1-A0FB-A6F4-4E40-610A00940992}"/>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13792;p78">
              <a:extLst>
                <a:ext uri="{FF2B5EF4-FFF2-40B4-BE49-F238E27FC236}">
                  <a16:creationId xmlns:a16="http://schemas.microsoft.com/office/drawing/2014/main" id="{FE82B6B6-6B86-C45E-9E0B-93D0E57326C8}"/>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13793;p78">
              <a:extLst>
                <a:ext uri="{FF2B5EF4-FFF2-40B4-BE49-F238E27FC236}">
                  <a16:creationId xmlns:a16="http://schemas.microsoft.com/office/drawing/2014/main" id="{AB17749A-2099-6C27-0064-F165CA27AFFC}"/>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13794;p78">
              <a:extLst>
                <a:ext uri="{FF2B5EF4-FFF2-40B4-BE49-F238E27FC236}">
                  <a16:creationId xmlns:a16="http://schemas.microsoft.com/office/drawing/2014/main" id="{3ED1E4E2-5F84-DAF0-1C4F-375533F02B6B}"/>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13795;p78">
              <a:extLst>
                <a:ext uri="{FF2B5EF4-FFF2-40B4-BE49-F238E27FC236}">
                  <a16:creationId xmlns:a16="http://schemas.microsoft.com/office/drawing/2014/main" id="{C434C642-0732-4942-D450-1B84F7F89684}"/>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13796;p78">
              <a:extLst>
                <a:ext uri="{FF2B5EF4-FFF2-40B4-BE49-F238E27FC236}">
                  <a16:creationId xmlns:a16="http://schemas.microsoft.com/office/drawing/2014/main" id="{F61194F6-0609-495B-BD02-81F87AB24037}"/>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13797;p78">
              <a:extLst>
                <a:ext uri="{FF2B5EF4-FFF2-40B4-BE49-F238E27FC236}">
                  <a16:creationId xmlns:a16="http://schemas.microsoft.com/office/drawing/2014/main" id="{8AD0D662-AE6F-D6C9-761E-417BBC0DDAAD}"/>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13798;p78">
              <a:extLst>
                <a:ext uri="{FF2B5EF4-FFF2-40B4-BE49-F238E27FC236}">
                  <a16:creationId xmlns:a16="http://schemas.microsoft.com/office/drawing/2014/main" id="{7DB8F26D-C334-EA46-EB65-0FFB9C969B49}"/>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13799;p78">
              <a:extLst>
                <a:ext uri="{FF2B5EF4-FFF2-40B4-BE49-F238E27FC236}">
                  <a16:creationId xmlns:a16="http://schemas.microsoft.com/office/drawing/2014/main" id="{26B07250-1E35-6077-F42E-17A4D9DF1C3D}"/>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13800;p78">
              <a:extLst>
                <a:ext uri="{FF2B5EF4-FFF2-40B4-BE49-F238E27FC236}">
                  <a16:creationId xmlns:a16="http://schemas.microsoft.com/office/drawing/2014/main" id="{0C3359CE-3BE7-F1AB-F3CC-3612ED764D67}"/>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13801;p78">
              <a:extLst>
                <a:ext uri="{FF2B5EF4-FFF2-40B4-BE49-F238E27FC236}">
                  <a16:creationId xmlns:a16="http://schemas.microsoft.com/office/drawing/2014/main" id="{976A47A5-ED06-3EA2-C61C-5AEEA5D6E5BB}"/>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13802;p78">
              <a:extLst>
                <a:ext uri="{FF2B5EF4-FFF2-40B4-BE49-F238E27FC236}">
                  <a16:creationId xmlns:a16="http://schemas.microsoft.com/office/drawing/2014/main" id="{47CA57EA-4820-544B-368C-B7E25D38E713}"/>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13803;p78">
              <a:extLst>
                <a:ext uri="{FF2B5EF4-FFF2-40B4-BE49-F238E27FC236}">
                  <a16:creationId xmlns:a16="http://schemas.microsoft.com/office/drawing/2014/main" id="{136F9259-4F07-CFE0-AC2B-32FFDD0901FC}"/>
                </a:ext>
              </a:extLst>
            </p:cNvPr>
            <p:cNvSpPr/>
            <p:nvPr/>
          </p:nvSpPr>
          <p:spPr>
            <a:xfrm flipH="1">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13804;p78">
              <a:extLst>
                <a:ext uri="{FF2B5EF4-FFF2-40B4-BE49-F238E27FC236}">
                  <a16:creationId xmlns:a16="http://schemas.microsoft.com/office/drawing/2014/main" id="{0B7505ED-7B4A-1DA2-1754-C221FA64ABB1}"/>
                </a:ext>
              </a:extLst>
            </p:cNvPr>
            <p:cNvSpPr/>
            <p:nvPr/>
          </p:nvSpPr>
          <p:spPr>
            <a:xfrm>
              <a:off x="6420925" y="2334175"/>
              <a:ext cx="725" cy="525"/>
            </a:xfrm>
            <a:custGeom>
              <a:avLst/>
              <a:gdLst/>
              <a:ahLst/>
              <a:cxnLst/>
              <a:rect l="l" t="t" r="r" b="b"/>
              <a:pathLst>
                <a:path w="28"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13805;p78">
              <a:extLst>
                <a:ext uri="{FF2B5EF4-FFF2-40B4-BE49-F238E27FC236}">
                  <a16:creationId xmlns:a16="http://schemas.microsoft.com/office/drawing/2014/main" id="{4D633DBE-62FB-F4DE-5FCD-0CAF36BF1097}"/>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13806;p78">
              <a:extLst>
                <a:ext uri="{FF2B5EF4-FFF2-40B4-BE49-F238E27FC236}">
                  <a16:creationId xmlns:a16="http://schemas.microsoft.com/office/drawing/2014/main" id="{86AA9E5A-0052-2836-D674-00AB163E3025}"/>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13807;p78">
              <a:extLst>
                <a:ext uri="{FF2B5EF4-FFF2-40B4-BE49-F238E27FC236}">
                  <a16:creationId xmlns:a16="http://schemas.microsoft.com/office/drawing/2014/main" id="{FCCDC244-C54F-2C79-3451-5A1C64F74037}"/>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13808;p78">
              <a:extLst>
                <a:ext uri="{FF2B5EF4-FFF2-40B4-BE49-F238E27FC236}">
                  <a16:creationId xmlns:a16="http://schemas.microsoft.com/office/drawing/2014/main" id="{AF24574D-2559-5C3E-94A5-7E4455F6F925}"/>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13809;p78">
              <a:extLst>
                <a:ext uri="{FF2B5EF4-FFF2-40B4-BE49-F238E27FC236}">
                  <a16:creationId xmlns:a16="http://schemas.microsoft.com/office/drawing/2014/main" id="{67D4C4A4-1F18-5937-0B3A-54DBC53CA333}"/>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13810;p78">
              <a:extLst>
                <a:ext uri="{FF2B5EF4-FFF2-40B4-BE49-F238E27FC236}">
                  <a16:creationId xmlns:a16="http://schemas.microsoft.com/office/drawing/2014/main" id="{2C1B0B49-974B-3D13-98D5-596B75C5F969}"/>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13811;p78">
              <a:extLst>
                <a:ext uri="{FF2B5EF4-FFF2-40B4-BE49-F238E27FC236}">
                  <a16:creationId xmlns:a16="http://schemas.microsoft.com/office/drawing/2014/main" id="{5193513D-8D28-0B3A-E88B-13B3AE8E2D54}"/>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13812;p78">
              <a:extLst>
                <a:ext uri="{FF2B5EF4-FFF2-40B4-BE49-F238E27FC236}">
                  <a16:creationId xmlns:a16="http://schemas.microsoft.com/office/drawing/2014/main" id="{3A0D346B-BD90-ED14-AD83-FAD3CC42427E}"/>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13813;p78">
              <a:extLst>
                <a:ext uri="{FF2B5EF4-FFF2-40B4-BE49-F238E27FC236}">
                  <a16:creationId xmlns:a16="http://schemas.microsoft.com/office/drawing/2014/main" id="{F96AE4A9-1311-2D43-127A-0A957389C867}"/>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13814;p78">
              <a:extLst>
                <a:ext uri="{FF2B5EF4-FFF2-40B4-BE49-F238E27FC236}">
                  <a16:creationId xmlns:a16="http://schemas.microsoft.com/office/drawing/2014/main" id="{BA66C2A5-6E34-DA4D-24E3-614188EA77D9}"/>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13815;p78">
              <a:extLst>
                <a:ext uri="{FF2B5EF4-FFF2-40B4-BE49-F238E27FC236}">
                  <a16:creationId xmlns:a16="http://schemas.microsoft.com/office/drawing/2014/main" id="{B4587928-47A8-3A64-C144-BC999ED77A8B}"/>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13816;p78">
              <a:extLst>
                <a:ext uri="{FF2B5EF4-FFF2-40B4-BE49-F238E27FC236}">
                  <a16:creationId xmlns:a16="http://schemas.microsoft.com/office/drawing/2014/main" id="{34E67DA7-D8C2-9980-C6B0-B6E435D97381}"/>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13817;p78">
              <a:extLst>
                <a:ext uri="{FF2B5EF4-FFF2-40B4-BE49-F238E27FC236}">
                  <a16:creationId xmlns:a16="http://schemas.microsoft.com/office/drawing/2014/main" id="{DF735FF8-F4D6-D7A7-AF78-975983C28692}"/>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13818;p78">
              <a:extLst>
                <a:ext uri="{FF2B5EF4-FFF2-40B4-BE49-F238E27FC236}">
                  <a16:creationId xmlns:a16="http://schemas.microsoft.com/office/drawing/2014/main" id="{D0D6BA08-B3A9-8DE8-2A4B-4E4D3001E3F6}"/>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13819;p78">
              <a:extLst>
                <a:ext uri="{FF2B5EF4-FFF2-40B4-BE49-F238E27FC236}">
                  <a16:creationId xmlns:a16="http://schemas.microsoft.com/office/drawing/2014/main" id="{1B1D4ECD-449F-04E2-2B5A-F0F86743E4BF}"/>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13820;p78">
              <a:extLst>
                <a:ext uri="{FF2B5EF4-FFF2-40B4-BE49-F238E27FC236}">
                  <a16:creationId xmlns:a16="http://schemas.microsoft.com/office/drawing/2014/main" id="{FDC465E7-FEF5-B643-636F-4510B4A0A54F}"/>
                </a:ext>
              </a:extLst>
            </p:cNvPr>
            <p:cNvSpPr/>
            <p:nvPr/>
          </p:nvSpPr>
          <p:spPr>
            <a:xfrm flipH="1">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13821;p78">
              <a:extLst>
                <a:ext uri="{FF2B5EF4-FFF2-40B4-BE49-F238E27FC236}">
                  <a16:creationId xmlns:a16="http://schemas.microsoft.com/office/drawing/2014/main" id="{5E0398DC-CC35-ECE7-44B3-97FEC34F8942}"/>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13822;p78">
              <a:extLst>
                <a:ext uri="{FF2B5EF4-FFF2-40B4-BE49-F238E27FC236}">
                  <a16:creationId xmlns:a16="http://schemas.microsoft.com/office/drawing/2014/main" id="{B9222E39-94AF-4385-B8D3-EB9852724E89}"/>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13823;p78">
              <a:extLst>
                <a:ext uri="{FF2B5EF4-FFF2-40B4-BE49-F238E27FC236}">
                  <a16:creationId xmlns:a16="http://schemas.microsoft.com/office/drawing/2014/main" id="{4AA15307-1345-EF4D-4435-47F6808E5297}"/>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13824;p78">
              <a:extLst>
                <a:ext uri="{FF2B5EF4-FFF2-40B4-BE49-F238E27FC236}">
                  <a16:creationId xmlns:a16="http://schemas.microsoft.com/office/drawing/2014/main" id="{99D62071-B52D-0047-78DA-95A8435B2C3F}"/>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13825;p78">
              <a:extLst>
                <a:ext uri="{FF2B5EF4-FFF2-40B4-BE49-F238E27FC236}">
                  <a16:creationId xmlns:a16="http://schemas.microsoft.com/office/drawing/2014/main" id="{1E9B2A6B-4E42-C59D-DA47-FABDDE9ECC6C}"/>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13826;p78">
              <a:extLst>
                <a:ext uri="{FF2B5EF4-FFF2-40B4-BE49-F238E27FC236}">
                  <a16:creationId xmlns:a16="http://schemas.microsoft.com/office/drawing/2014/main" id="{EDB8800B-1109-2471-55D9-EBE1988FB275}"/>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13827;p78">
              <a:extLst>
                <a:ext uri="{FF2B5EF4-FFF2-40B4-BE49-F238E27FC236}">
                  <a16:creationId xmlns:a16="http://schemas.microsoft.com/office/drawing/2014/main" id="{8F502139-CFEB-D0AE-49B8-952BAA8423C6}"/>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13828;p78">
              <a:extLst>
                <a:ext uri="{FF2B5EF4-FFF2-40B4-BE49-F238E27FC236}">
                  <a16:creationId xmlns:a16="http://schemas.microsoft.com/office/drawing/2014/main" id="{324EFB01-CE3E-6CA3-40DE-DA8F1F84F89D}"/>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13829;p78">
              <a:extLst>
                <a:ext uri="{FF2B5EF4-FFF2-40B4-BE49-F238E27FC236}">
                  <a16:creationId xmlns:a16="http://schemas.microsoft.com/office/drawing/2014/main" id="{9579EFC8-F96B-AA36-A5E5-10373CC2D776}"/>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13830;p78">
              <a:extLst>
                <a:ext uri="{FF2B5EF4-FFF2-40B4-BE49-F238E27FC236}">
                  <a16:creationId xmlns:a16="http://schemas.microsoft.com/office/drawing/2014/main" id="{CDF45AE9-7420-655D-765A-0877911F17BF}"/>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13831;p78">
              <a:extLst>
                <a:ext uri="{FF2B5EF4-FFF2-40B4-BE49-F238E27FC236}">
                  <a16:creationId xmlns:a16="http://schemas.microsoft.com/office/drawing/2014/main" id="{89C10DC6-AD5C-E6A8-2F31-178ACBA6D93C}"/>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13832;p78">
              <a:extLst>
                <a:ext uri="{FF2B5EF4-FFF2-40B4-BE49-F238E27FC236}">
                  <a16:creationId xmlns:a16="http://schemas.microsoft.com/office/drawing/2014/main" id="{2F5D515E-A57C-0A04-E84C-A05D77932D1C}"/>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13833;p78">
              <a:extLst>
                <a:ext uri="{FF2B5EF4-FFF2-40B4-BE49-F238E27FC236}">
                  <a16:creationId xmlns:a16="http://schemas.microsoft.com/office/drawing/2014/main" id="{7F8D1CCF-2CEC-293A-7B3A-03D73B8FBFAA}"/>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13834;p78">
              <a:extLst>
                <a:ext uri="{FF2B5EF4-FFF2-40B4-BE49-F238E27FC236}">
                  <a16:creationId xmlns:a16="http://schemas.microsoft.com/office/drawing/2014/main" id="{3E17045A-0F37-59CD-38AA-E578538F5472}"/>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13835;p78">
              <a:extLst>
                <a:ext uri="{FF2B5EF4-FFF2-40B4-BE49-F238E27FC236}">
                  <a16:creationId xmlns:a16="http://schemas.microsoft.com/office/drawing/2014/main" id="{02FE6FB4-A567-1803-34C0-7DC6A3E6AE21}"/>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13836;p78">
              <a:extLst>
                <a:ext uri="{FF2B5EF4-FFF2-40B4-BE49-F238E27FC236}">
                  <a16:creationId xmlns:a16="http://schemas.microsoft.com/office/drawing/2014/main" id="{B2821CB6-CC8C-2E40-814F-A4B4C25FF991}"/>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13837;p78">
              <a:extLst>
                <a:ext uri="{FF2B5EF4-FFF2-40B4-BE49-F238E27FC236}">
                  <a16:creationId xmlns:a16="http://schemas.microsoft.com/office/drawing/2014/main" id="{5A51D931-DACA-0D6F-934E-390932AA9105}"/>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13838;p78">
              <a:extLst>
                <a:ext uri="{FF2B5EF4-FFF2-40B4-BE49-F238E27FC236}">
                  <a16:creationId xmlns:a16="http://schemas.microsoft.com/office/drawing/2014/main" id="{FFAC8916-6AD3-6C65-EE8D-05C75F5A0DFF}"/>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13839;p78">
              <a:extLst>
                <a:ext uri="{FF2B5EF4-FFF2-40B4-BE49-F238E27FC236}">
                  <a16:creationId xmlns:a16="http://schemas.microsoft.com/office/drawing/2014/main" id="{5D7505D0-869B-E6C2-D964-14E0859B7DE1}"/>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13840;p78">
              <a:extLst>
                <a:ext uri="{FF2B5EF4-FFF2-40B4-BE49-F238E27FC236}">
                  <a16:creationId xmlns:a16="http://schemas.microsoft.com/office/drawing/2014/main" id="{E95E6B01-EED1-4B3D-71D6-4693ECF95C9C}"/>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13841;p78">
              <a:extLst>
                <a:ext uri="{FF2B5EF4-FFF2-40B4-BE49-F238E27FC236}">
                  <a16:creationId xmlns:a16="http://schemas.microsoft.com/office/drawing/2014/main" id="{9F3B40DE-9AD7-DB3D-28B8-64362BCC24A9}"/>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13842;p78">
              <a:extLst>
                <a:ext uri="{FF2B5EF4-FFF2-40B4-BE49-F238E27FC236}">
                  <a16:creationId xmlns:a16="http://schemas.microsoft.com/office/drawing/2014/main" id="{0E49E9D9-392D-BB1E-EA3F-FD43FB99D876}"/>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13843;p78">
              <a:extLst>
                <a:ext uri="{FF2B5EF4-FFF2-40B4-BE49-F238E27FC236}">
                  <a16:creationId xmlns:a16="http://schemas.microsoft.com/office/drawing/2014/main" id="{AB3E749F-DCF4-E0A4-72EC-65E4ECCA981C}"/>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13844;p78">
              <a:extLst>
                <a:ext uri="{FF2B5EF4-FFF2-40B4-BE49-F238E27FC236}">
                  <a16:creationId xmlns:a16="http://schemas.microsoft.com/office/drawing/2014/main" id="{DAB38208-B82A-4BB5-9DB0-5E0BD9CA6624}"/>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13845;p78">
              <a:extLst>
                <a:ext uri="{FF2B5EF4-FFF2-40B4-BE49-F238E27FC236}">
                  <a16:creationId xmlns:a16="http://schemas.microsoft.com/office/drawing/2014/main" id="{C5072643-5E12-5ED4-D3AA-53D24CE566CD}"/>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13846;p78">
              <a:extLst>
                <a:ext uri="{FF2B5EF4-FFF2-40B4-BE49-F238E27FC236}">
                  <a16:creationId xmlns:a16="http://schemas.microsoft.com/office/drawing/2014/main" id="{9B4E4BB2-8255-8059-F801-E2FFFAE42037}"/>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13847;p78">
              <a:extLst>
                <a:ext uri="{FF2B5EF4-FFF2-40B4-BE49-F238E27FC236}">
                  <a16:creationId xmlns:a16="http://schemas.microsoft.com/office/drawing/2014/main" id="{FB8871D3-47D1-EE57-2652-CFE498BAA629}"/>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13848;p78">
              <a:extLst>
                <a:ext uri="{FF2B5EF4-FFF2-40B4-BE49-F238E27FC236}">
                  <a16:creationId xmlns:a16="http://schemas.microsoft.com/office/drawing/2014/main" id="{7DD2DC78-5DFF-0CE0-1E95-B47F07EEA59B}"/>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13849;p78">
              <a:extLst>
                <a:ext uri="{FF2B5EF4-FFF2-40B4-BE49-F238E27FC236}">
                  <a16:creationId xmlns:a16="http://schemas.microsoft.com/office/drawing/2014/main" id="{C131117A-77C7-E5B9-62E3-049FC0CCB61D}"/>
                </a:ext>
              </a:extLst>
            </p:cNvPr>
            <p:cNvSpPr/>
            <p:nvPr/>
          </p:nvSpPr>
          <p:spPr>
            <a:xfrm>
              <a:off x="6209000" y="2419000"/>
              <a:ext cx="725" cy="825"/>
            </a:xfrm>
            <a:custGeom>
              <a:avLst/>
              <a:gdLst/>
              <a:ahLst/>
              <a:cxnLst/>
              <a:rect l="l" t="t" r="r" b="b"/>
              <a:pathLst>
                <a:path w="28"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13850;p78">
              <a:extLst>
                <a:ext uri="{FF2B5EF4-FFF2-40B4-BE49-F238E27FC236}">
                  <a16:creationId xmlns:a16="http://schemas.microsoft.com/office/drawing/2014/main" id="{E56610B3-74DA-59C7-D789-275BAC84FE33}"/>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13851;p78">
              <a:extLst>
                <a:ext uri="{FF2B5EF4-FFF2-40B4-BE49-F238E27FC236}">
                  <a16:creationId xmlns:a16="http://schemas.microsoft.com/office/drawing/2014/main" id="{5178E26E-1FD6-2D7B-68D4-164BBE3D7615}"/>
                </a:ext>
              </a:extLst>
            </p:cNvPr>
            <p:cNvSpPr/>
            <p:nvPr/>
          </p:nvSpPr>
          <p:spPr>
            <a:xfrm>
              <a:off x="6234300" y="2389275"/>
              <a:ext cx="650" cy="2525"/>
            </a:xfrm>
            <a:custGeom>
              <a:avLst/>
              <a:gdLst/>
              <a:ahLst/>
              <a:cxnLst/>
              <a:rect l="l" t="t" r="r" b="b"/>
              <a:pathLst>
                <a:path w="26" h="100"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13852;p78">
              <a:extLst>
                <a:ext uri="{FF2B5EF4-FFF2-40B4-BE49-F238E27FC236}">
                  <a16:creationId xmlns:a16="http://schemas.microsoft.com/office/drawing/2014/main" id="{DF94E987-CC8A-C84B-9DE8-39D912E15FEE}"/>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13853;p78">
              <a:extLst>
                <a:ext uri="{FF2B5EF4-FFF2-40B4-BE49-F238E27FC236}">
                  <a16:creationId xmlns:a16="http://schemas.microsoft.com/office/drawing/2014/main" id="{2993033E-9862-72A5-2D32-FA72F1654C0C}"/>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13854;p78">
              <a:extLst>
                <a:ext uri="{FF2B5EF4-FFF2-40B4-BE49-F238E27FC236}">
                  <a16:creationId xmlns:a16="http://schemas.microsoft.com/office/drawing/2014/main" id="{C8D7368A-99F3-9229-74A0-69147508F59F}"/>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13855;p78">
              <a:extLst>
                <a:ext uri="{FF2B5EF4-FFF2-40B4-BE49-F238E27FC236}">
                  <a16:creationId xmlns:a16="http://schemas.microsoft.com/office/drawing/2014/main" id="{94736FC4-9B14-DEB6-9F6B-2A0C1AE371E1}"/>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13856;p78">
              <a:extLst>
                <a:ext uri="{FF2B5EF4-FFF2-40B4-BE49-F238E27FC236}">
                  <a16:creationId xmlns:a16="http://schemas.microsoft.com/office/drawing/2014/main" id="{67479439-DE58-1C97-9D2C-18898780CD27}"/>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13857;p78">
              <a:extLst>
                <a:ext uri="{FF2B5EF4-FFF2-40B4-BE49-F238E27FC236}">
                  <a16:creationId xmlns:a16="http://schemas.microsoft.com/office/drawing/2014/main" id="{A2DBCDC8-345D-EEC5-A595-E22C593B664D}"/>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13858;p78">
              <a:extLst>
                <a:ext uri="{FF2B5EF4-FFF2-40B4-BE49-F238E27FC236}">
                  <a16:creationId xmlns:a16="http://schemas.microsoft.com/office/drawing/2014/main" id="{617C9682-A4D1-AFED-1D19-237199FA92A6}"/>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13859;p78">
              <a:extLst>
                <a:ext uri="{FF2B5EF4-FFF2-40B4-BE49-F238E27FC236}">
                  <a16:creationId xmlns:a16="http://schemas.microsoft.com/office/drawing/2014/main" id="{CF134B08-CD72-4FC8-5CC8-3493A4B1CD6D}"/>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13860;p78">
              <a:extLst>
                <a:ext uri="{FF2B5EF4-FFF2-40B4-BE49-F238E27FC236}">
                  <a16:creationId xmlns:a16="http://schemas.microsoft.com/office/drawing/2014/main" id="{E494E8A3-3E08-B160-7BA2-ABF375FE0280}"/>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13861;p78">
              <a:extLst>
                <a:ext uri="{FF2B5EF4-FFF2-40B4-BE49-F238E27FC236}">
                  <a16:creationId xmlns:a16="http://schemas.microsoft.com/office/drawing/2014/main" id="{D98F3FC5-92E8-2348-F45C-8CFA244323EF}"/>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13862;p78">
              <a:extLst>
                <a:ext uri="{FF2B5EF4-FFF2-40B4-BE49-F238E27FC236}">
                  <a16:creationId xmlns:a16="http://schemas.microsoft.com/office/drawing/2014/main" id="{0B6499D1-933F-85F2-C3BF-FA098C26FAE6}"/>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13863;p78">
              <a:extLst>
                <a:ext uri="{FF2B5EF4-FFF2-40B4-BE49-F238E27FC236}">
                  <a16:creationId xmlns:a16="http://schemas.microsoft.com/office/drawing/2014/main" id="{96011FFC-BE95-5FBF-A596-12EBFD790A24}"/>
                </a:ext>
              </a:extLst>
            </p:cNvPr>
            <p:cNvSpPr/>
            <p:nvPr/>
          </p:nvSpPr>
          <p:spPr>
            <a:xfrm>
              <a:off x="6236450" y="2384950"/>
              <a:ext cx="2425" cy="1575"/>
            </a:xfrm>
            <a:custGeom>
              <a:avLst/>
              <a:gdLst/>
              <a:ahLst/>
              <a:cxnLst/>
              <a:rect l="l" t="t" r="r" b="b"/>
              <a:pathLst>
                <a:path w="97" h="62"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13864;p78">
              <a:extLst>
                <a:ext uri="{FF2B5EF4-FFF2-40B4-BE49-F238E27FC236}">
                  <a16:creationId xmlns:a16="http://schemas.microsoft.com/office/drawing/2014/main" id="{002EADCC-ADE5-2F9D-CF2A-39BB232B9BA3}"/>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13865;p78">
              <a:extLst>
                <a:ext uri="{FF2B5EF4-FFF2-40B4-BE49-F238E27FC236}">
                  <a16:creationId xmlns:a16="http://schemas.microsoft.com/office/drawing/2014/main" id="{B088C40D-32D8-062C-D811-DAA10D5F5120}"/>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13866;p78">
              <a:extLst>
                <a:ext uri="{FF2B5EF4-FFF2-40B4-BE49-F238E27FC236}">
                  <a16:creationId xmlns:a16="http://schemas.microsoft.com/office/drawing/2014/main" id="{5E52C220-92E6-58D5-A044-2A3ED5E095C1}"/>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13867;p78">
              <a:extLst>
                <a:ext uri="{FF2B5EF4-FFF2-40B4-BE49-F238E27FC236}">
                  <a16:creationId xmlns:a16="http://schemas.microsoft.com/office/drawing/2014/main" id="{816B9E6C-C7DB-5A89-032C-BFC96D217C51}"/>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13868;p78">
              <a:extLst>
                <a:ext uri="{FF2B5EF4-FFF2-40B4-BE49-F238E27FC236}">
                  <a16:creationId xmlns:a16="http://schemas.microsoft.com/office/drawing/2014/main" id="{A6F2605E-310E-E295-139C-B6BEFF9680AD}"/>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13869;p78">
              <a:extLst>
                <a:ext uri="{FF2B5EF4-FFF2-40B4-BE49-F238E27FC236}">
                  <a16:creationId xmlns:a16="http://schemas.microsoft.com/office/drawing/2014/main" id="{B9631888-058A-83D2-BEF5-6EA8C84CBC5B}"/>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13870;p78">
              <a:extLst>
                <a:ext uri="{FF2B5EF4-FFF2-40B4-BE49-F238E27FC236}">
                  <a16:creationId xmlns:a16="http://schemas.microsoft.com/office/drawing/2014/main" id="{162A4098-7985-61B2-C685-57E2E786DDFF}"/>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13871;p78">
              <a:extLst>
                <a:ext uri="{FF2B5EF4-FFF2-40B4-BE49-F238E27FC236}">
                  <a16:creationId xmlns:a16="http://schemas.microsoft.com/office/drawing/2014/main" id="{1D38273E-AC69-FA89-5816-AADE3F95F9B0}"/>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13872;p78">
              <a:extLst>
                <a:ext uri="{FF2B5EF4-FFF2-40B4-BE49-F238E27FC236}">
                  <a16:creationId xmlns:a16="http://schemas.microsoft.com/office/drawing/2014/main" id="{B11C6B5C-D1F4-9128-986E-9A1DEEF7D34F}"/>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13873;p78">
              <a:extLst>
                <a:ext uri="{FF2B5EF4-FFF2-40B4-BE49-F238E27FC236}">
                  <a16:creationId xmlns:a16="http://schemas.microsoft.com/office/drawing/2014/main" id="{625CD479-1568-441F-9A30-B2D31B3E5F0C}"/>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13874;p78">
              <a:extLst>
                <a:ext uri="{FF2B5EF4-FFF2-40B4-BE49-F238E27FC236}">
                  <a16:creationId xmlns:a16="http://schemas.microsoft.com/office/drawing/2014/main" id="{6BFE08DB-460B-C77B-D54C-543E64C79595}"/>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13875;p78">
              <a:extLst>
                <a:ext uri="{FF2B5EF4-FFF2-40B4-BE49-F238E27FC236}">
                  <a16:creationId xmlns:a16="http://schemas.microsoft.com/office/drawing/2014/main" id="{1F508C8B-AC82-A829-3153-6210388B932C}"/>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13876;p78">
              <a:extLst>
                <a:ext uri="{FF2B5EF4-FFF2-40B4-BE49-F238E27FC236}">
                  <a16:creationId xmlns:a16="http://schemas.microsoft.com/office/drawing/2014/main" id="{6DAA1206-44BD-0710-340E-D036C4077889}"/>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13877;p78">
              <a:extLst>
                <a:ext uri="{FF2B5EF4-FFF2-40B4-BE49-F238E27FC236}">
                  <a16:creationId xmlns:a16="http://schemas.microsoft.com/office/drawing/2014/main" id="{4717BC58-4EAD-DCFD-B08B-0AE8D862399E}"/>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13878;p78">
              <a:extLst>
                <a:ext uri="{FF2B5EF4-FFF2-40B4-BE49-F238E27FC236}">
                  <a16:creationId xmlns:a16="http://schemas.microsoft.com/office/drawing/2014/main" id="{618BC35A-C9E3-CA29-35C0-F1EC78439F7C}"/>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13879;p78">
              <a:extLst>
                <a:ext uri="{FF2B5EF4-FFF2-40B4-BE49-F238E27FC236}">
                  <a16:creationId xmlns:a16="http://schemas.microsoft.com/office/drawing/2014/main" id="{30CD2BA5-A770-0008-3A1A-B3081D688D35}"/>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13880;p78">
              <a:extLst>
                <a:ext uri="{FF2B5EF4-FFF2-40B4-BE49-F238E27FC236}">
                  <a16:creationId xmlns:a16="http://schemas.microsoft.com/office/drawing/2014/main" id="{9189898E-1DD5-2104-4F02-0615B37B2EB5}"/>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13881;p78">
              <a:extLst>
                <a:ext uri="{FF2B5EF4-FFF2-40B4-BE49-F238E27FC236}">
                  <a16:creationId xmlns:a16="http://schemas.microsoft.com/office/drawing/2014/main" id="{AA325BA5-B239-FA85-F124-7FFDF275CE5E}"/>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13882;p78">
              <a:extLst>
                <a:ext uri="{FF2B5EF4-FFF2-40B4-BE49-F238E27FC236}">
                  <a16:creationId xmlns:a16="http://schemas.microsoft.com/office/drawing/2014/main" id="{0A546428-AAB0-A755-D850-94D67995C844}"/>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13883;p78">
              <a:extLst>
                <a:ext uri="{FF2B5EF4-FFF2-40B4-BE49-F238E27FC236}">
                  <a16:creationId xmlns:a16="http://schemas.microsoft.com/office/drawing/2014/main" id="{B6AD25B1-E49C-BC68-4149-0557AE086166}"/>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13884;p78">
              <a:extLst>
                <a:ext uri="{FF2B5EF4-FFF2-40B4-BE49-F238E27FC236}">
                  <a16:creationId xmlns:a16="http://schemas.microsoft.com/office/drawing/2014/main" id="{87A36AB8-0E91-BC05-D8BE-60082528D736}"/>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13885;p78">
              <a:extLst>
                <a:ext uri="{FF2B5EF4-FFF2-40B4-BE49-F238E27FC236}">
                  <a16:creationId xmlns:a16="http://schemas.microsoft.com/office/drawing/2014/main" id="{31B4F37D-CEF1-27BC-2CCD-01054E1DC7E3}"/>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13886;p78">
              <a:extLst>
                <a:ext uri="{FF2B5EF4-FFF2-40B4-BE49-F238E27FC236}">
                  <a16:creationId xmlns:a16="http://schemas.microsoft.com/office/drawing/2014/main" id="{B439EB80-25B2-CD69-7526-24DD36601BB8}"/>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13887;p78">
              <a:extLst>
                <a:ext uri="{FF2B5EF4-FFF2-40B4-BE49-F238E27FC236}">
                  <a16:creationId xmlns:a16="http://schemas.microsoft.com/office/drawing/2014/main" id="{54804874-9568-94BD-D8CA-9AC71AF9850A}"/>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13888;p78">
              <a:extLst>
                <a:ext uri="{FF2B5EF4-FFF2-40B4-BE49-F238E27FC236}">
                  <a16:creationId xmlns:a16="http://schemas.microsoft.com/office/drawing/2014/main" id="{CDA8B17D-AC66-E3B4-46B8-61F3259BDA5D}"/>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13889;p78">
              <a:extLst>
                <a:ext uri="{FF2B5EF4-FFF2-40B4-BE49-F238E27FC236}">
                  <a16:creationId xmlns:a16="http://schemas.microsoft.com/office/drawing/2014/main" id="{6EDBE665-4B28-539B-761F-A18716821EBF}"/>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13890;p78">
              <a:extLst>
                <a:ext uri="{FF2B5EF4-FFF2-40B4-BE49-F238E27FC236}">
                  <a16:creationId xmlns:a16="http://schemas.microsoft.com/office/drawing/2014/main" id="{1849E0D8-7C2A-C68B-E069-A9514AB907AD}"/>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13891;p78">
              <a:extLst>
                <a:ext uri="{FF2B5EF4-FFF2-40B4-BE49-F238E27FC236}">
                  <a16:creationId xmlns:a16="http://schemas.microsoft.com/office/drawing/2014/main" id="{6B07B184-F4CE-E06A-449E-0D9170F32426}"/>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13892;p78">
              <a:extLst>
                <a:ext uri="{FF2B5EF4-FFF2-40B4-BE49-F238E27FC236}">
                  <a16:creationId xmlns:a16="http://schemas.microsoft.com/office/drawing/2014/main" id="{EF9F1E34-E4D8-BE3B-FBF2-5FF04849FDF2}"/>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13893;p78">
              <a:extLst>
                <a:ext uri="{FF2B5EF4-FFF2-40B4-BE49-F238E27FC236}">
                  <a16:creationId xmlns:a16="http://schemas.microsoft.com/office/drawing/2014/main" id="{42A392AE-6639-170D-B6AB-D65B1F9AC162}"/>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13894;p78">
              <a:extLst>
                <a:ext uri="{FF2B5EF4-FFF2-40B4-BE49-F238E27FC236}">
                  <a16:creationId xmlns:a16="http://schemas.microsoft.com/office/drawing/2014/main" id="{1EE0278E-1ABF-390F-9F4C-0F5AD6EF3ABE}"/>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13895;p78">
              <a:extLst>
                <a:ext uri="{FF2B5EF4-FFF2-40B4-BE49-F238E27FC236}">
                  <a16:creationId xmlns:a16="http://schemas.microsoft.com/office/drawing/2014/main" id="{972FDF7D-C35A-6472-2133-BA141B96E4F5}"/>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13896;p78">
              <a:extLst>
                <a:ext uri="{FF2B5EF4-FFF2-40B4-BE49-F238E27FC236}">
                  <a16:creationId xmlns:a16="http://schemas.microsoft.com/office/drawing/2014/main" id="{B00E7C12-B85E-D9F1-249D-1575A911A84D}"/>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13897;p78">
              <a:extLst>
                <a:ext uri="{FF2B5EF4-FFF2-40B4-BE49-F238E27FC236}">
                  <a16:creationId xmlns:a16="http://schemas.microsoft.com/office/drawing/2014/main" id="{7942081D-0345-A6AD-7FC9-9A3A87119A63}"/>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13898;p78">
              <a:extLst>
                <a:ext uri="{FF2B5EF4-FFF2-40B4-BE49-F238E27FC236}">
                  <a16:creationId xmlns:a16="http://schemas.microsoft.com/office/drawing/2014/main" id="{24F2D240-18A9-2BF2-EA7A-069CDA72EEAE}"/>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13899;p78">
              <a:extLst>
                <a:ext uri="{FF2B5EF4-FFF2-40B4-BE49-F238E27FC236}">
                  <a16:creationId xmlns:a16="http://schemas.microsoft.com/office/drawing/2014/main" id="{1DB05BF4-8A3F-D424-02C7-378ED8143C70}"/>
                </a:ext>
              </a:extLst>
            </p:cNvPr>
            <p:cNvSpPr/>
            <p:nvPr/>
          </p:nvSpPr>
          <p:spPr>
            <a:xfrm>
              <a:off x="6393350" y="2611050"/>
              <a:ext cx="300" cy="725"/>
            </a:xfrm>
            <a:custGeom>
              <a:avLst/>
              <a:gdLst/>
              <a:ahLst/>
              <a:cxnLst/>
              <a:rect l="l" t="t" r="r" b="b"/>
              <a:pathLst>
                <a:path w="12" h="28"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13900;p78">
              <a:extLst>
                <a:ext uri="{FF2B5EF4-FFF2-40B4-BE49-F238E27FC236}">
                  <a16:creationId xmlns:a16="http://schemas.microsoft.com/office/drawing/2014/main" id="{38383EB5-A7D0-A6FC-FFA5-D4B17CD9E7E2}"/>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13901;p78">
              <a:extLst>
                <a:ext uri="{FF2B5EF4-FFF2-40B4-BE49-F238E27FC236}">
                  <a16:creationId xmlns:a16="http://schemas.microsoft.com/office/drawing/2014/main" id="{8105628D-A733-8C76-1990-4CD41736D765}"/>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13902;p78">
              <a:extLst>
                <a:ext uri="{FF2B5EF4-FFF2-40B4-BE49-F238E27FC236}">
                  <a16:creationId xmlns:a16="http://schemas.microsoft.com/office/drawing/2014/main" id="{1CD35E86-D998-E3F6-BC1F-C4156FEB3F3E}"/>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13903;p78">
              <a:extLst>
                <a:ext uri="{FF2B5EF4-FFF2-40B4-BE49-F238E27FC236}">
                  <a16:creationId xmlns:a16="http://schemas.microsoft.com/office/drawing/2014/main" id="{E112D77E-7D9B-9F9F-DE66-72B3C59AB116}"/>
                </a:ext>
              </a:extLst>
            </p:cNvPr>
            <p:cNvSpPr/>
            <p:nvPr/>
          </p:nvSpPr>
          <p:spPr>
            <a:xfrm>
              <a:off x="6323200" y="2354625"/>
              <a:ext cx="5175" cy="275"/>
            </a:xfrm>
            <a:custGeom>
              <a:avLst/>
              <a:gdLst/>
              <a:ahLst/>
              <a:cxnLst/>
              <a:rect l="l" t="t" r="r" b="b"/>
              <a:pathLst>
                <a:path w="206"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13904;p78">
              <a:extLst>
                <a:ext uri="{FF2B5EF4-FFF2-40B4-BE49-F238E27FC236}">
                  <a16:creationId xmlns:a16="http://schemas.microsoft.com/office/drawing/2014/main" id="{FB4BC24C-958A-D528-0CB0-EE160B2D7740}"/>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13905;p78">
              <a:extLst>
                <a:ext uri="{FF2B5EF4-FFF2-40B4-BE49-F238E27FC236}">
                  <a16:creationId xmlns:a16="http://schemas.microsoft.com/office/drawing/2014/main" id="{794C4B1C-CD76-4174-AD31-603FDA5C2506}"/>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13906;p78">
              <a:extLst>
                <a:ext uri="{FF2B5EF4-FFF2-40B4-BE49-F238E27FC236}">
                  <a16:creationId xmlns:a16="http://schemas.microsoft.com/office/drawing/2014/main" id="{B7F422AE-9F18-7C35-7F3B-6D4F9DB363FC}"/>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13907;p78">
              <a:extLst>
                <a:ext uri="{FF2B5EF4-FFF2-40B4-BE49-F238E27FC236}">
                  <a16:creationId xmlns:a16="http://schemas.microsoft.com/office/drawing/2014/main" id="{8731261A-3C18-80DF-B6FF-FEA6A034B204}"/>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13908;p78">
              <a:extLst>
                <a:ext uri="{FF2B5EF4-FFF2-40B4-BE49-F238E27FC236}">
                  <a16:creationId xmlns:a16="http://schemas.microsoft.com/office/drawing/2014/main" id="{E127CC79-AE74-6EF5-7662-20C5EFE573B6}"/>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13909;p78">
              <a:extLst>
                <a:ext uri="{FF2B5EF4-FFF2-40B4-BE49-F238E27FC236}">
                  <a16:creationId xmlns:a16="http://schemas.microsoft.com/office/drawing/2014/main" id="{8AB632D4-8BD9-3BFC-0F7A-BDCB9F00212E}"/>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13910;p78">
              <a:extLst>
                <a:ext uri="{FF2B5EF4-FFF2-40B4-BE49-F238E27FC236}">
                  <a16:creationId xmlns:a16="http://schemas.microsoft.com/office/drawing/2014/main" id="{19B3F4B7-7564-54A3-D1E6-6D43E57EDB98}"/>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13911;p78">
              <a:extLst>
                <a:ext uri="{FF2B5EF4-FFF2-40B4-BE49-F238E27FC236}">
                  <a16:creationId xmlns:a16="http://schemas.microsoft.com/office/drawing/2014/main" id="{0CD9FB6A-8D10-033A-450B-9A157D396135}"/>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13912;p78">
              <a:extLst>
                <a:ext uri="{FF2B5EF4-FFF2-40B4-BE49-F238E27FC236}">
                  <a16:creationId xmlns:a16="http://schemas.microsoft.com/office/drawing/2014/main" id="{8B27279B-A8B6-8CEE-35B0-75AD2866C9CB}"/>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13913;p78">
              <a:extLst>
                <a:ext uri="{FF2B5EF4-FFF2-40B4-BE49-F238E27FC236}">
                  <a16:creationId xmlns:a16="http://schemas.microsoft.com/office/drawing/2014/main" id="{814DB49E-2A00-4D6F-E2CB-EF01D189F44B}"/>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13914;p78">
              <a:extLst>
                <a:ext uri="{FF2B5EF4-FFF2-40B4-BE49-F238E27FC236}">
                  <a16:creationId xmlns:a16="http://schemas.microsoft.com/office/drawing/2014/main" id="{49127795-5322-1ECF-5F0A-3F7B2E3C6F4F}"/>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13915;p78">
              <a:extLst>
                <a:ext uri="{FF2B5EF4-FFF2-40B4-BE49-F238E27FC236}">
                  <a16:creationId xmlns:a16="http://schemas.microsoft.com/office/drawing/2014/main" id="{02285315-0B9F-09DE-E967-8237A15D37D6}"/>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13916;p78">
              <a:extLst>
                <a:ext uri="{FF2B5EF4-FFF2-40B4-BE49-F238E27FC236}">
                  <a16:creationId xmlns:a16="http://schemas.microsoft.com/office/drawing/2014/main" id="{0F5022DF-F6FE-EA81-723A-9463843924CB}"/>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13917;p78">
              <a:extLst>
                <a:ext uri="{FF2B5EF4-FFF2-40B4-BE49-F238E27FC236}">
                  <a16:creationId xmlns:a16="http://schemas.microsoft.com/office/drawing/2014/main" id="{8648511C-21A2-93F3-F012-A2BAB4E3C0A3}"/>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13918;p78">
              <a:extLst>
                <a:ext uri="{FF2B5EF4-FFF2-40B4-BE49-F238E27FC236}">
                  <a16:creationId xmlns:a16="http://schemas.microsoft.com/office/drawing/2014/main" id="{BCD58E6E-9180-0433-9EA3-FD4477458C29}"/>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13919;p78">
              <a:extLst>
                <a:ext uri="{FF2B5EF4-FFF2-40B4-BE49-F238E27FC236}">
                  <a16:creationId xmlns:a16="http://schemas.microsoft.com/office/drawing/2014/main" id="{283AEC47-F2F1-48A1-1D98-13DB6BD7CDA4}"/>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13920;p78">
              <a:extLst>
                <a:ext uri="{FF2B5EF4-FFF2-40B4-BE49-F238E27FC236}">
                  <a16:creationId xmlns:a16="http://schemas.microsoft.com/office/drawing/2014/main" id="{0D1FC441-965C-53F0-9B9D-A91031612891}"/>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13921;p78">
              <a:extLst>
                <a:ext uri="{FF2B5EF4-FFF2-40B4-BE49-F238E27FC236}">
                  <a16:creationId xmlns:a16="http://schemas.microsoft.com/office/drawing/2014/main" id="{059478DE-2638-CFB4-7AA7-77EA276628D3}"/>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13922;p78">
              <a:extLst>
                <a:ext uri="{FF2B5EF4-FFF2-40B4-BE49-F238E27FC236}">
                  <a16:creationId xmlns:a16="http://schemas.microsoft.com/office/drawing/2014/main" id="{D845084F-AE16-1C71-1ABE-03A6198C1E1F}"/>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13923;p78">
              <a:extLst>
                <a:ext uri="{FF2B5EF4-FFF2-40B4-BE49-F238E27FC236}">
                  <a16:creationId xmlns:a16="http://schemas.microsoft.com/office/drawing/2014/main" id="{FD6500AD-50F8-DEB8-1408-AD3D9DA39C5E}"/>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13924;p78">
              <a:extLst>
                <a:ext uri="{FF2B5EF4-FFF2-40B4-BE49-F238E27FC236}">
                  <a16:creationId xmlns:a16="http://schemas.microsoft.com/office/drawing/2014/main" id="{EE752EC0-3FE7-0198-ED5C-4A5397A5BD4D}"/>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13925;p78">
              <a:extLst>
                <a:ext uri="{FF2B5EF4-FFF2-40B4-BE49-F238E27FC236}">
                  <a16:creationId xmlns:a16="http://schemas.microsoft.com/office/drawing/2014/main" id="{2FE3FF39-2622-84A7-4165-3CC25A73EB3D}"/>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13926;p78">
              <a:extLst>
                <a:ext uri="{FF2B5EF4-FFF2-40B4-BE49-F238E27FC236}">
                  <a16:creationId xmlns:a16="http://schemas.microsoft.com/office/drawing/2014/main" id="{C14EDB56-6463-3821-3B06-2A29EE262090}"/>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13927;p78">
              <a:extLst>
                <a:ext uri="{FF2B5EF4-FFF2-40B4-BE49-F238E27FC236}">
                  <a16:creationId xmlns:a16="http://schemas.microsoft.com/office/drawing/2014/main" id="{C334B1B6-3EC3-8A20-4D21-BB09122D1025}"/>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13928;p78">
              <a:extLst>
                <a:ext uri="{FF2B5EF4-FFF2-40B4-BE49-F238E27FC236}">
                  <a16:creationId xmlns:a16="http://schemas.microsoft.com/office/drawing/2014/main" id="{C09FE54F-630C-04ED-7674-63F22FBEF11E}"/>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13929;p78">
              <a:extLst>
                <a:ext uri="{FF2B5EF4-FFF2-40B4-BE49-F238E27FC236}">
                  <a16:creationId xmlns:a16="http://schemas.microsoft.com/office/drawing/2014/main" id="{3DA2579F-0F19-AE09-4F78-6462C20FC0FC}"/>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13930;p78">
              <a:extLst>
                <a:ext uri="{FF2B5EF4-FFF2-40B4-BE49-F238E27FC236}">
                  <a16:creationId xmlns:a16="http://schemas.microsoft.com/office/drawing/2014/main" id="{03FFA9B1-D9C8-7919-4977-9B59C58BB06D}"/>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13931;p78">
              <a:extLst>
                <a:ext uri="{FF2B5EF4-FFF2-40B4-BE49-F238E27FC236}">
                  <a16:creationId xmlns:a16="http://schemas.microsoft.com/office/drawing/2014/main" id="{1E859089-CAE9-BAD0-B120-5E8CA50EB81F}"/>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13932;p78">
              <a:extLst>
                <a:ext uri="{FF2B5EF4-FFF2-40B4-BE49-F238E27FC236}">
                  <a16:creationId xmlns:a16="http://schemas.microsoft.com/office/drawing/2014/main" id="{58EAE1CA-9E42-71C4-A475-094C3553BF9C}"/>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13933;p78">
              <a:extLst>
                <a:ext uri="{FF2B5EF4-FFF2-40B4-BE49-F238E27FC236}">
                  <a16:creationId xmlns:a16="http://schemas.microsoft.com/office/drawing/2014/main" id="{35A3A323-9AF6-1DCC-FA10-1E017EBF4897}"/>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13934;p78">
              <a:extLst>
                <a:ext uri="{FF2B5EF4-FFF2-40B4-BE49-F238E27FC236}">
                  <a16:creationId xmlns:a16="http://schemas.microsoft.com/office/drawing/2014/main" id="{FDC5BC39-3D79-5EDB-0AE9-2BD933C513A1}"/>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13935;p78">
              <a:extLst>
                <a:ext uri="{FF2B5EF4-FFF2-40B4-BE49-F238E27FC236}">
                  <a16:creationId xmlns:a16="http://schemas.microsoft.com/office/drawing/2014/main" id="{A2C5599F-B3E6-12E8-1BD3-64E4826468D3}"/>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13936;p78">
              <a:extLst>
                <a:ext uri="{FF2B5EF4-FFF2-40B4-BE49-F238E27FC236}">
                  <a16:creationId xmlns:a16="http://schemas.microsoft.com/office/drawing/2014/main" id="{F1238878-1AC9-4A65-286F-3BDA8480D271}"/>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13937;p78">
              <a:extLst>
                <a:ext uri="{FF2B5EF4-FFF2-40B4-BE49-F238E27FC236}">
                  <a16:creationId xmlns:a16="http://schemas.microsoft.com/office/drawing/2014/main" id="{2C4F443C-B83C-9506-08EF-567B3E4BDF80}"/>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13938;p78">
              <a:extLst>
                <a:ext uri="{FF2B5EF4-FFF2-40B4-BE49-F238E27FC236}">
                  <a16:creationId xmlns:a16="http://schemas.microsoft.com/office/drawing/2014/main" id="{41F8A44C-4453-E883-3CA4-0E75D7E9BC30}"/>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13939;p78">
              <a:extLst>
                <a:ext uri="{FF2B5EF4-FFF2-40B4-BE49-F238E27FC236}">
                  <a16:creationId xmlns:a16="http://schemas.microsoft.com/office/drawing/2014/main" id="{D28729BA-3CF3-F3A4-9A16-DA56A3F141ED}"/>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13940;p78">
              <a:extLst>
                <a:ext uri="{FF2B5EF4-FFF2-40B4-BE49-F238E27FC236}">
                  <a16:creationId xmlns:a16="http://schemas.microsoft.com/office/drawing/2014/main" id="{E1786F4F-DECF-BEBF-6AD2-85A925DCB4F4}"/>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13941;p78">
              <a:extLst>
                <a:ext uri="{FF2B5EF4-FFF2-40B4-BE49-F238E27FC236}">
                  <a16:creationId xmlns:a16="http://schemas.microsoft.com/office/drawing/2014/main" id="{E66F0C8A-66D9-2B4B-2EB4-76BAE070641B}"/>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13942;p78">
              <a:extLst>
                <a:ext uri="{FF2B5EF4-FFF2-40B4-BE49-F238E27FC236}">
                  <a16:creationId xmlns:a16="http://schemas.microsoft.com/office/drawing/2014/main" id="{47009F18-F754-E6DD-0401-65554493D800}"/>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13943;p78">
              <a:extLst>
                <a:ext uri="{FF2B5EF4-FFF2-40B4-BE49-F238E27FC236}">
                  <a16:creationId xmlns:a16="http://schemas.microsoft.com/office/drawing/2014/main" id="{6BC3BDE2-D460-77EC-4616-73A0C59B245D}"/>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13944;p78">
              <a:extLst>
                <a:ext uri="{FF2B5EF4-FFF2-40B4-BE49-F238E27FC236}">
                  <a16:creationId xmlns:a16="http://schemas.microsoft.com/office/drawing/2014/main" id="{017C4B40-855E-7AC0-1357-2843DF0C4DF7}"/>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13945;p78">
              <a:extLst>
                <a:ext uri="{FF2B5EF4-FFF2-40B4-BE49-F238E27FC236}">
                  <a16:creationId xmlns:a16="http://schemas.microsoft.com/office/drawing/2014/main" id="{2C5249F6-940D-D898-4D56-F804E07BD6FB}"/>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13946;p78">
              <a:extLst>
                <a:ext uri="{FF2B5EF4-FFF2-40B4-BE49-F238E27FC236}">
                  <a16:creationId xmlns:a16="http://schemas.microsoft.com/office/drawing/2014/main" id="{D32C9DB4-F77D-EF97-4A18-3D6E3871B186}"/>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13947;p78">
              <a:extLst>
                <a:ext uri="{FF2B5EF4-FFF2-40B4-BE49-F238E27FC236}">
                  <a16:creationId xmlns:a16="http://schemas.microsoft.com/office/drawing/2014/main" id="{C3E26A01-AC0B-BE59-7A3A-7305677C401E}"/>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13948;p78">
              <a:extLst>
                <a:ext uri="{FF2B5EF4-FFF2-40B4-BE49-F238E27FC236}">
                  <a16:creationId xmlns:a16="http://schemas.microsoft.com/office/drawing/2014/main" id="{BBBC1E63-FE08-D341-0612-A2CA0BB87C78}"/>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13949;p78">
              <a:extLst>
                <a:ext uri="{FF2B5EF4-FFF2-40B4-BE49-F238E27FC236}">
                  <a16:creationId xmlns:a16="http://schemas.microsoft.com/office/drawing/2014/main" id="{255758AF-3F2C-1655-C1D3-0DFA67B51569}"/>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13950;p78">
              <a:extLst>
                <a:ext uri="{FF2B5EF4-FFF2-40B4-BE49-F238E27FC236}">
                  <a16:creationId xmlns:a16="http://schemas.microsoft.com/office/drawing/2014/main" id="{E1D86EC9-DDFF-58B2-062C-5422E947A093}"/>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13951;p78">
              <a:extLst>
                <a:ext uri="{FF2B5EF4-FFF2-40B4-BE49-F238E27FC236}">
                  <a16:creationId xmlns:a16="http://schemas.microsoft.com/office/drawing/2014/main" id="{8D689FA6-1B3A-39FE-33B4-AD04E7ED288C}"/>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13952;p78">
              <a:extLst>
                <a:ext uri="{FF2B5EF4-FFF2-40B4-BE49-F238E27FC236}">
                  <a16:creationId xmlns:a16="http://schemas.microsoft.com/office/drawing/2014/main" id="{FAF4531B-4DA7-DCD3-1A68-AF71B9BBC928}"/>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13953;p78">
              <a:extLst>
                <a:ext uri="{FF2B5EF4-FFF2-40B4-BE49-F238E27FC236}">
                  <a16:creationId xmlns:a16="http://schemas.microsoft.com/office/drawing/2014/main" id="{E5046A57-C044-AD7B-28F2-EDAAE031D1DA}"/>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13954;p78">
              <a:extLst>
                <a:ext uri="{FF2B5EF4-FFF2-40B4-BE49-F238E27FC236}">
                  <a16:creationId xmlns:a16="http://schemas.microsoft.com/office/drawing/2014/main" id="{ABCE8078-8350-B48E-3991-B22AE5A0E1E4}"/>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13955;p78">
              <a:extLst>
                <a:ext uri="{FF2B5EF4-FFF2-40B4-BE49-F238E27FC236}">
                  <a16:creationId xmlns:a16="http://schemas.microsoft.com/office/drawing/2014/main" id="{FD191A26-1763-43F7-1EB6-ACAFCE7B6130}"/>
                </a:ext>
              </a:extLst>
            </p:cNvPr>
            <p:cNvSpPr/>
            <p:nvPr/>
          </p:nvSpPr>
          <p:spPr>
            <a:xfrm>
              <a:off x="6393075" y="2620000"/>
              <a:ext cx="1325" cy="200"/>
            </a:xfrm>
            <a:custGeom>
              <a:avLst/>
              <a:gdLst/>
              <a:ahLst/>
              <a:cxnLst/>
              <a:rect l="l" t="t" r="r" b="b"/>
              <a:pathLst>
                <a:path w="52"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13956;p78">
              <a:extLst>
                <a:ext uri="{FF2B5EF4-FFF2-40B4-BE49-F238E27FC236}">
                  <a16:creationId xmlns:a16="http://schemas.microsoft.com/office/drawing/2014/main" id="{81AEC591-BE8C-49B4-3F6E-0130EB7B4EC8}"/>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13957;p78">
              <a:extLst>
                <a:ext uri="{FF2B5EF4-FFF2-40B4-BE49-F238E27FC236}">
                  <a16:creationId xmlns:a16="http://schemas.microsoft.com/office/drawing/2014/main" id="{C2FD980D-5711-4A9C-D68C-56402D789711}"/>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13958;p78">
              <a:extLst>
                <a:ext uri="{FF2B5EF4-FFF2-40B4-BE49-F238E27FC236}">
                  <a16:creationId xmlns:a16="http://schemas.microsoft.com/office/drawing/2014/main" id="{AB1E37E7-EEF1-4A1E-8832-96A44FF4CA6A}"/>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13959;p78">
              <a:extLst>
                <a:ext uri="{FF2B5EF4-FFF2-40B4-BE49-F238E27FC236}">
                  <a16:creationId xmlns:a16="http://schemas.microsoft.com/office/drawing/2014/main" id="{D619C65A-B008-AB9B-CD11-11EE25B2683E}"/>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13960;p78">
              <a:extLst>
                <a:ext uri="{FF2B5EF4-FFF2-40B4-BE49-F238E27FC236}">
                  <a16:creationId xmlns:a16="http://schemas.microsoft.com/office/drawing/2014/main" id="{84FCF62C-271E-458C-0C29-7947C5A2D1C1}"/>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13961;p78">
              <a:extLst>
                <a:ext uri="{FF2B5EF4-FFF2-40B4-BE49-F238E27FC236}">
                  <a16:creationId xmlns:a16="http://schemas.microsoft.com/office/drawing/2014/main" id="{D2DD66A3-391B-0700-46D0-E06EDDD8C9A5}"/>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13962;p78">
              <a:extLst>
                <a:ext uri="{FF2B5EF4-FFF2-40B4-BE49-F238E27FC236}">
                  <a16:creationId xmlns:a16="http://schemas.microsoft.com/office/drawing/2014/main" id="{B1FF5890-7762-D493-62FE-CF4D7BEF4A42}"/>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13963;p78">
              <a:extLst>
                <a:ext uri="{FF2B5EF4-FFF2-40B4-BE49-F238E27FC236}">
                  <a16:creationId xmlns:a16="http://schemas.microsoft.com/office/drawing/2014/main" id="{286F0AAB-9CBD-2F3E-1B43-C1DE522A9488}"/>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13964;p78">
              <a:extLst>
                <a:ext uri="{FF2B5EF4-FFF2-40B4-BE49-F238E27FC236}">
                  <a16:creationId xmlns:a16="http://schemas.microsoft.com/office/drawing/2014/main" id="{D6BC1194-2457-1301-97D7-64406A437A80}"/>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13965;p78">
              <a:extLst>
                <a:ext uri="{FF2B5EF4-FFF2-40B4-BE49-F238E27FC236}">
                  <a16:creationId xmlns:a16="http://schemas.microsoft.com/office/drawing/2014/main" id="{0A7E02B3-5DD4-E153-F808-F7291F18EF18}"/>
                </a:ext>
              </a:extLst>
            </p:cNvPr>
            <p:cNvSpPr/>
            <p:nvPr/>
          </p:nvSpPr>
          <p:spPr>
            <a:xfrm>
              <a:off x="6403475" y="2483175"/>
              <a:ext cx="900" cy="725"/>
            </a:xfrm>
            <a:custGeom>
              <a:avLst/>
              <a:gdLst/>
              <a:ahLst/>
              <a:cxnLst/>
              <a:rect l="l" t="t" r="r" b="b"/>
              <a:pathLst>
                <a:path w="36" h="28"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13966;p78">
              <a:extLst>
                <a:ext uri="{FF2B5EF4-FFF2-40B4-BE49-F238E27FC236}">
                  <a16:creationId xmlns:a16="http://schemas.microsoft.com/office/drawing/2014/main" id="{5EEF02AC-B264-82CB-8FB8-6C83C404EEAE}"/>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13967;p78">
              <a:extLst>
                <a:ext uri="{FF2B5EF4-FFF2-40B4-BE49-F238E27FC236}">
                  <a16:creationId xmlns:a16="http://schemas.microsoft.com/office/drawing/2014/main" id="{58012342-B19E-9C0A-E60C-8751EE879773}"/>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13968;p78">
              <a:extLst>
                <a:ext uri="{FF2B5EF4-FFF2-40B4-BE49-F238E27FC236}">
                  <a16:creationId xmlns:a16="http://schemas.microsoft.com/office/drawing/2014/main" id="{172A5084-D89A-5C1B-992C-944B1A1603C6}"/>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13969;p78">
              <a:extLst>
                <a:ext uri="{FF2B5EF4-FFF2-40B4-BE49-F238E27FC236}">
                  <a16:creationId xmlns:a16="http://schemas.microsoft.com/office/drawing/2014/main" id="{93D693A5-19F2-BA61-5284-C7B1416B437C}"/>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13970;p78">
              <a:extLst>
                <a:ext uri="{FF2B5EF4-FFF2-40B4-BE49-F238E27FC236}">
                  <a16:creationId xmlns:a16="http://schemas.microsoft.com/office/drawing/2014/main" id="{4D782E55-6273-E965-5270-6A3128696744}"/>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13971;p78">
              <a:extLst>
                <a:ext uri="{FF2B5EF4-FFF2-40B4-BE49-F238E27FC236}">
                  <a16:creationId xmlns:a16="http://schemas.microsoft.com/office/drawing/2014/main" id="{2DD6AFB5-2708-B098-1252-4954AA99373A}"/>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13972;p78">
              <a:extLst>
                <a:ext uri="{FF2B5EF4-FFF2-40B4-BE49-F238E27FC236}">
                  <a16:creationId xmlns:a16="http://schemas.microsoft.com/office/drawing/2014/main" id="{7DE7B3E0-DECE-2333-A203-29B4EEEB0492}"/>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13973;p78">
              <a:extLst>
                <a:ext uri="{FF2B5EF4-FFF2-40B4-BE49-F238E27FC236}">
                  <a16:creationId xmlns:a16="http://schemas.microsoft.com/office/drawing/2014/main" id="{EA751640-E661-C30D-B507-6F9FDF96EA0C}"/>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13974;p78">
              <a:extLst>
                <a:ext uri="{FF2B5EF4-FFF2-40B4-BE49-F238E27FC236}">
                  <a16:creationId xmlns:a16="http://schemas.microsoft.com/office/drawing/2014/main" id="{A5D32B1D-0B35-0E1F-B1BD-3CFB0301663E}"/>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13975;p78">
              <a:extLst>
                <a:ext uri="{FF2B5EF4-FFF2-40B4-BE49-F238E27FC236}">
                  <a16:creationId xmlns:a16="http://schemas.microsoft.com/office/drawing/2014/main" id="{A1116C8A-14A4-F23F-A635-C642600B9B7F}"/>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13976;p78">
              <a:extLst>
                <a:ext uri="{FF2B5EF4-FFF2-40B4-BE49-F238E27FC236}">
                  <a16:creationId xmlns:a16="http://schemas.microsoft.com/office/drawing/2014/main" id="{9BF792F7-085E-84FF-84BF-FA549E42A38D}"/>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13977;p78">
              <a:extLst>
                <a:ext uri="{FF2B5EF4-FFF2-40B4-BE49-F238E27FC236}">
                  <a16:creationId xmlns:a16="http://schemas.microsoft.com/office/drawing/2014/main" id="{66A0056E-9AF7-2F5D-C43A-C8386155FB26}"/>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13978;p78">
              <a:extLst>
                <a:ext uri="{FF2B5EF4-FFF2-40B4-BE49-F238E27FC236}">
                  <a16:creationId xmlns:a16="http://schemas.microsoft.com/office/drawing/2014/main" id="{1D350134-3710-899E-9D8B-08540D9E3F9F}"/>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13979;p78">
              <a:extLst>
                <a:ext uri="{FF2B5EF4-FFF2-40B4-BE49-F238E27FC236}">
                  <a16:creationId xmlns:a16="http://schemas.microsoft.com/office/drawing/2014/main" id="{3A458C56-297F-CCC7-7BAF-8CEBA233F012}"/>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13980;p78">
              <a:extLst>
                <a:ext uri="{FF2B5EF4-FFF2-40B4-BE49-F238E27FC236}">
                  <a16:creationId xmlns:a16="http://schemas.microsoft.com/office/drawing/2014/main" id="{0C47F4EE-743F-EB12-F124-7FA1C4A8844E}"/>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13981;p78">
              <a:extLst>
                <a:ext uri="{FF2B5EF4-FFF2-40B4-BE49-F238E27FC236}">
                  <a16:creationId xmlns:a16="http://schemas.microsoft.com/office/drawing/2014/main" id="{61EB21AE-4AED-E7A0-E56C-D31AEA4E5DA9}"/>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13982;p78">
              <a:extLst>
                <a:ext uri="{FF2B5EF4-FFF2-40B4-BE49-F238E27FC236}">
                  <a16:creationId xmlns:a16="http://schemas.microsoft.com/office/drawing/2014/main" id="{8210AE35-9D9C-849D-E42B-CE37FE37CE01}"/>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13983;p78">
              <a:extLst>
                <a:ext uri="{FF2B5EF4-FFF2-40B4-BE49-F238E27FC236}">
                  <a16:creationId xmlns:a16="http://schemas.microsoft.com/office/drawing/2014/main" id="{4F3AEB4D-7845-6FE8-755D-3EF12181191B}"/>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13984;p78">
              <a:extLst>
                <a:ext uri="{FF2B5EF4-FFF2-40B4-BE49-F238E27FC236}">
                  <a16:creationId xmlns:a16="http://schemas.microsoft.com/office/drawing/2014/main" id="{83C355E9-1B01-F1EF-F493-BCB40C72A92A}"/>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13985;p78">
              <a:extLst>
                <a:ext uri="{FF2B5EF4-FFF2-40B4-BE49-F238E27FC236}">
                  <a16:creationId xmlns:a16="http://schemas.microsoft.com/office/drawing/2014/main" id="{80F32FD2-1CF8-E5D1-08FD-7D7D3ED9B671}"/>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13986;p78">
              <a:extLst>
                <a:ext uri="{FF2B5EF4-FFF2-40B4-BE49-F238E27FC236}">
                  <a16:creationId xmlns:a16="http://schemas.microsoft.com/office/drawing/2014/main" id="{244BAF33-4EE0-946A-0118-DC2619379236}"/>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13987;p78">
              <a:extLst>
                <a:ext uri="{FF2B5EF4-FFF2-40B4-BE49-F238E27FC236}">
                  <a16:creationId xmlns:a16="http://schemas.microsoft.com/office/drawing/2014/main" id="{087FF9EC-E9F2-00B1-BECA-56D9BC4803C2}"/>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13988;p78">
              <a:extLst>
                <a:ext uri="{FF2B5EF4-FFF2-40B4-BE49-F238E27FC236}">
                  <a16:creationId xmlns:a16="http://schemas.microsoft.com/office/drawing/2014/main" id="{589A2BFB-481A-86CE-425C-CC82D8CE9FDA}"/>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13989;p78">
              <a:extLst>
                <a:ext uri="{FF2B5EF4-FFF2-40B4-BE49-F238E27FC236}">
                  <a16:creationId xmlns:a16="http://schemas.microsoft.com/office/drawing/2014/main" id="{D3483F6E-0028-FA16-A270-CF0FB879771C}"/>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13990;p78">
              <a:extLst>
                <a:ext uri="{FF2B5EF4-FFF2-40B4-BE49-F238E27FC236}">
                  <a16:creationId xmlns:a16="http://schemas.microsoft.com/office/drawing/2014/main" id="{8E466159-0170-A53C-897E-1E3943970B52}"/>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13991;p78">
              <a:extLst>
                <a:ext uri="{FF2B5EF4-FFF2-40B4-BE49-F238E27FC236}">
                  <a16:creationId xmlns:a16="http://schemas.microsoft.com/office/drawing/2014/main" id="{D5698767-B5DE-103B-5B34-F2D3C8FDA62D}"/>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13992;p78">
              <a:extLst>
                <a:ext uri="{FF2B5EF4-FFF2-40B4-BE49-F238E27FC236}">
                  <a16:creationId xmlns:a16="http://schemas.microsoft.com/office/drawing/2014/main" id="{828611A6-BE49-2E71-A27C-0747CBB8EEA8}"/>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13993;p78">
              <a:extLst>
                <a:ext uri="{FF2B5EF4-FFF2-40B4-BE49-F238E27FC236}">
                  <a16:creationId xmlns:a16="http://schemas.microsoft.com/office/drawing/2014/main" id="{F48CC9B6-B7E7-3FC8-57A3-AF6A5CD95868}"/>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13994;p78">
              <a:extLst>
                <a:ext uri="{FF2B5EF4-FFF2-40B4-BE49-F238E27FC236}">
                  <a16:creationId xmlns:a16="http://schemas.microsoft.com/office/drawing/2014/main" id="{036314C4-E0E4-992A-F923-53F5C213F291}"/>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13995;p78">
              <a:extLst>
                <a:ext uri="{FF2B5EF4-FFF2-40B4-BE49-F238E27FC236}">
                  <a16:creationId xmlns:a16="http://schemas.microsoft.com/office/drawing/2014/main" id="{C15EE31A-8286-1045-7452-1C996EFC791E}"/>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13996;p78">
              <a:extLst>
                <a:ext uri="{FF2B5EF4-FFF2-40B4-BE49-F238E27FC236}">
                  <a16:creationId xmlns:a16="http://schemas.microsoft.com/office/drawing/2014/main" id="{00D029BB-78AF-E036-10D9-ECEA287A00D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13997;p78">
              <a:extLst>
                <a:ext uri="{FF2B5EF4-FFF2-40B4-BE49-F238E27FC236}">
                  <a16:creationId xmlns:a16="http://schemas.microsoft.com/office/drawing/2014/main" id="{3BDBA244-9470-5ABA-06EC-BC369E49C855}"/>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13998;p78">
              <a:extLst>
                <a:ext uri="{FF2B5EF4-FFF2-40B4-BE49-F238E27FC236}">
                  <a16:creationId xmlns:a16="http://schemas.microsoft.com/office/drawing/2014/main" id="{A7D4174A-8862-9F1A-1E68-DF2FEA28B813}"/>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13999;p78">
              <a:extLst>
                <a:ext uri="{FF2B5EF4-FFF2-40B4-BE49-F238E27FC236}">
                  <a16:creationId xmlns:a16="http://schemas.microsoft.com/office/drawing/2014/main" id="{CD448206-790E-C292-CA9C-AB8E3DBA31C5}"/>
                </a:ext>
              </a:extLst>
            </p:cNvPr>
            <p:cNvSpPr/>
            <p:nvPr/>
          </p:nvSpPr>
          <p:spPr>
            <a:xfrm>
              <a:off x="6362975" y="2395075"/>
              <a:ext cx="46775" cy="78600"/>
            </a:xfrm>
            <a:custGeom>
              <a:avLst/>
              <a:gdLst/>
              <a:ahLst/>
              <a:cxnLst/>
              <a:rect l="l" t="t" r="r" b="b"/>
              <a:pathLst>
                <a:path w="1870"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14000;p78">
              <a:extLst>
                <a:ext uri="{FF2B5EF4-FFF2-40B4-BE49-F238E27FC236}">
                  <a16:creationId xmlns:a16="http://schemas.microsoft.com/office/drawing/2014/main" id="{4ED15341-314D-F725-BDDE-9E8395E27559}"/>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14001;p78">
              <a:extLst>
                <a:ext uri="{FF2B5EF4-FFF2-40B4-BE49-F238E27FC236}">
                  <a16:creationId xmlns:a16="http://schemas.microsoft.com/office/drawing/2014/main" id="{4B17BC83-A796-8E4F-E4BB-D4FF540F1300}"/>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14002;p78">
              <a:extLst>
                <a:ext uri="{FF2B5EF4-FFF2-40B4-BE49-F238E27FC236}">
                  <a16:creationId xmlns:a16="http://schemas.microsoft.com/office/drawing/2014/main" id="{7D94AF04-A5F5-5543-93E2-967465832672}"/>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14003;p78">
              <a:extLst>
                <a:ext uri="{FF2B5EF4-FFF2-40B4-BE49-F238E27FC236}">
                  <a16:creationId xmlns:a16="http://schemas.microsoft.com/office/drawing/2014/main" id="{AF609B04-D5FE-86F0-A094-4DA4415808C5}"/>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14004;p78">
              <a:extLst>
                <a:ext uri="{FF2B5EF4-FFF2-40B4-BE49-F238E27FC236}">
                  <a16:creationId xmlns:a16="http://schemas.microsoft.com/office/drawing/2014/main" id="{B71B84AC-F391-F329-371C-CFBCA7CF24EE}"/>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14005;p78">
              <a:extLst>
                <a:ext uri="{FF2B5EF4-FFF2-40B4-BE49-F238E27FC236}">
                  <a16:creationId xmlns:a16="http://schemas.microsoft.com/office/drawing/2014/main" id="{7DA9B4DC-3196-73EB-0E79-DB6D571210C9}"/>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14006;p78">
              <a:extLst>
                <a:ext uri="{FF2B5EF4-FFF2-40B4-BE49-F238E27FC236}">
                  <a16:creationId xmlns:a16="http://schemas.microsoft.com/office/drawing/2014/main" id="{D141D5E3-9761-CCF9-54CE-663890981442}"/>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14007;p78">
              <a:extLst>
                <a:ext uri="{FF2B5EF4-FFF2-40B4-BE49-F238E27FC236}">
                  <a16:creationId xmlns:a16="http://schemas.microsoft.com/office/drawing/2014/main" id="{CB598F8A-5896-851B-DD60-B653175359C9}"/>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14008;p78">
              <a:extLst>
                <a:ext uri="{FF2B5EF4-FFF2-40B4-BE49-F238E27FC236}">
                  <a16:creationId xmlns:a16="http://schemas.microsoft.com/office/drawing/2014/main" id="{6C1BACD6-58AA-22C5-46D8-62B469047B16}"/>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14009;p78">
              <a:extLst>
                <a:ext uri="{FF2B5EF4-FFF2-40B4-BE49-F238E27FC236}">
                  <a16:creationId xmlns:a16="http://schemas.microsoft.com/office/drawing/2014/main" id="{966700F6-B6A4-C47F-4498-3A377C00008B}"/>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14010;p78">
              <a:extLst>
                <a:ext uri="{FF2B5EF4-FFF2-40B4-BE49-F238E27FC236}">
                  <a16:creationId xmlns:a16="http://schemas.microsoft.com/office/drawing/2014/main" id="{4C64728D-041F-1E9D-3EC2-EA0793523FB7}"/>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14011;p78">
              <a:extLst>
                <a:ext uri="{FF2B5EF4-FFF2-40B4-BE49-F238E27FC236}">
                  <a16:creationId xmlns:a16="http://schemas.microsoft.com/office/drawing/2014/main" id="{A195F428-DE51-6D4C-BA6A-B1061470498C}"/>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14012;p78">
              <a:extLst>
                <a:ext uri="{FF2B5EF4-FFF2-40B4-BE49-F238E27FC236}">
                  <a16:creationId xmlns:a16="http://schemas.microsoft.com/office/drawing/2014/main" id="{BA2331F5-2E27-05F0-9DC8-2CF82D72A504}"/>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14013;p78">
              <a:extLst>
                <a:ext uri="{FF2B5EF4-FFF2-40B4-BE49-F238E27FC236}">
                  <a16:creationId xmlns:a16="http://schemas.microsoft.com/office/drawing/2014/main" id="{5E6E8352-34C5-6EB5-944E-D060FABAE3D3}"/>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14014;p78">
              <a:extLst>
                <a:ext uri="{FF2B5EF4-FFF2-40B4-BE49-F238E27FC236}">
                  <a16:creationId xmlns:a16="http://schemas.microsoft.com/office/drawing/2014/main" id="{E06059BD-4B35-9B18-EEA2-97202B5DFC03}"/>
                </a:ext>
              </a:extLst>
            </p:cNvPr>
            <p:cNvSpPr/>
            <p:nvPr/>
          </p:nvSpPr>
          <p:spPr>
            <a:xfrm>
              <a:off x="6397800" y="2452400"/>
              <a:ext cx="1525" cy="725"/>
            </a:xfrm>
            <a:custGeom>
              <a:avLst/>
              <a:gdLst/>
              <a:ahLst/>
              <a:cxnLst/>
              <a:rect l="l" t="t" r="r" b="b"/>
              <a:pathLst>
                <a:path w="61" h="28"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14015;p78">
              <a:extLst>
                <a:ext uri="{FF2B5EF4-FFF2-40B4-BE49-F238E27FC236}">
                  <a16:creationId xmlns:a16="http://schemas.microsoft.com/office/drawing/2014/main" id="{2EE448FE-449B-D456-D8A5-6AF978FBAE47}"/>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14016;p78">
              <a:extLst>
                <a:ext uri="{FF2B5EF4-FFF2-40B4-BE49-F238E27FC236}">
                  <a16:creationId xmlns:a16="http://schemas.microsoft.com/office/drawing/2014/main" id="{02E9EFC3-7C63-E008-9C16-A5F0B7FA5FBE}"/>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14017;p78">
              <a:extLst>
                <a:ext uri="{FF2B5EF4-FFF2-40B4-BE49-F238E27FC236}">
                  <a16:creationId xmlns:a16="http://schemas.microsoft.com/office/drawing/2014/main" id="{47FFBA06-5BB4-88CB-8C18-2B6C7FBB210B}"/>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14018;p78">
              <a:extLst>
                <a:ext uri="{FF2B5EF4-FFF2-40B4-BE49-F238E27FC236}">
                  <a16:creationId xmlns:a16="http://schemas.microsoft.com/office/drawing/2014/main" id="{CCD0759C-98A9-5909-6051-E026F8D5AECA}"/>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14019;p78">
              <a:extLst>
                <a:ext uri="{FF2B5EF4-FFF2-40B4-BE49-F238E27FC236}">
                  <a16:creationId xmlns:a16="http://schemas.microsoft.com/office/drawing/2014/main" id="{2E8C41AD-8917-0FBC-C796-0DA50AFAA6AC}"/>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260" name="Suorakulmio 1259">
            <a:extLst>
              <a:ext uri="{FF2B5EF4-FFF2-40B4-BE49-F238E27FC236}">
                <a16:creationId xmlns:a16="http://schemas.microsoft.com/office/drawing/2014/main" id="{14D04659-5E19-C089-0FA8-4B2F484C8054}"/>
              </a:ext>
            </a:extLst>
          </p:cNvPr>
          <p:cNvSpPr/>
          <p:nvPr/>
        </p:nvSpPr>
        <p:spPr>
          <a:xfrm>
            <a:off x="338172" y="573324"/>
            <a:ext cx="2740976" cy="430989"/>
          </a:xfrm>
          <a:custGeom>
            <a:avLst/>
            <a:gdLst>
              <a:gd name="connsiteX0" fmla="*/ 0 w 2740976"/>
              <a:gd name="connsiteY0" fmla="*/ 0 h 430989"/>
              <a:gd name="connsiteX1" fmla="*/ 575605 w 2740976"/>
              <a:gd name="connsiteY1" fmla="*/ 0 h 430989"/>
              <a:gd name="connsiteX2" fmla="*/ 1151210 w 2740976"/>
              <a:gd name="connsiteY2" fmla="*/ 0 h 430989"/>
              <a:gd name="connsiteX3" fmla="*/ 1671995 w 2740976"/>
              <a:gd name="connsiteY3" fmla="*/ 0 h 430989"/>
              <a:gd name="connsiteX4" fmla="*/ 2137961 w 2740976"/>
              <a:gd name="connsiteY4" fmla="*/ 0 h 430989"/>
              <a:gd name="connsiteX5" fmla="*/ 2740976 w 2740976"/>
              <a:gd name="connsiteY5" fmla="*/ 0 h 430989"/>
              <a:gd name="connsiteX6" fmla="*/ 2740976 w 2740976"/>
              <a:gd name="connsiteY6" fmla="*/ 430989 h 430989"/>
              <a:gd name="connsiteX7" fmla="*/ 2220191 w 2740976"/>
              <a:gd name="connsiteY7" fmla="*/ 430989 h 430989"/>
              <a:gd name="connsiteX8" fmla="*/ 1699405 w 2740976"/>
              <a:gd name="connsiteY8" fmla="*/ 430989 h 430989"/>
              <a:gd name="connsiteX9" fmla="*/ 1233439 w 2740976"/>
              <a:gd name="connsiteY9" fmla="*/ 430989 h 430989"/>
              <a:gd name="connsiteX10" fmla="*/ 630424 w 2740976"/>
              <a:gd name="connsiteY10" fmla="*/ 430989 h 430989"/>
              <a:gd name="connsiteX11" fmla="*/ 0 w 2740976"/>
              <a:gd name="connsiteY11" fmla="*/ 430989 h 430989"/>
              <a:gd name="connsiteX12" fmla="*/ 0 w 2740976"/>
              <a:gd name="connsiteY12" fmla="*/ 0 h 4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0976" h="430989" fill="none" extrusionOk="0">
                <a:moveTo>
                  <a:pt x="0" y="0"/>
                </a:moveTo>
                <a:cubicBezTo>
                  <a:pt x="195095" y="-38377"/>
                  <a:pt x="427735" y="30544"/>
                  <a:pt x="575605" y="0"/>
                </a:cubicBezTo>
                <a:cubicBezTo>
                  <a:pt x="723475" y="-30544"/>
                  <a:pt x="980577" y="54143"/>
                  <a:pt x="1151210" y="0"/>
                </a:cubicBezTo>
                <a:cubicBezTo>
                  <a:pt x="1321843" y="-54143"/>
                  <a:pt x="1485939" y="29609"/>
                  <a:pt x="1671995" y="0"/>
                </a:cubicBezTo>
                <a:cubicBezTo>
                  <a:pt x="1858051" y="-29609"/>
                  <a:pt x="1907851" y="38036"/>
                  <a:pt x="2137961" y="0"/>
                </a:cubicBezTo>
                <a:cubicBezTo>
                  <a:pt x="2368071" y="-38036"/>
                  <a:pt x="2498557" y="7555"/>
                  <a:pt x="2740976" y="0"/>
                </a:cubicBezTo>
                <a:cubicBezTo>
                  <a:pt x="2783361" y="130795"/>
                  <a:pt x="2737051" y="313680"/>
                  <a:pt x="2740976" y="430989"/>
                </a:cubicBezTo>
                <a:cubicBezTo>
                  <a:pt x="2552684" y="468570"/>
                  <a:pt x="2347602" y="404151"/>
                  <a:pt x="2220191" y="430989"/>
                </a:cubicBezTo>
                <a:cubicBezTo>
                  <a:pt x="2092781" y="457827"/>
                  <a:pt x="1925321" y="368495"/>
                  <a:pt x="1699405" y="430989"/>
                </a:cubicBezTo>
                <a:cubicBezTo>
                  <a:pt x="1473489" y="493483"/>
                  <a:pt x="1341801" y="381850"/>
                  <a:pt x="1233439" y="430989"/>
                </a:cubicBezTo>
                <a:cubicBezTo>
                  <a:pt x="1125077" y="480128"/>
                  <a:pt x="858976" y="365792"/>
                  <a:pt x="630424" y="430989"/>
                </a:cubicBezTo>
                <a:cubicBezTo>
                  <a:pt x="401873" y="496186"/>
                  <a:pt x="246203" y="398970"/>
                  <a:pt x="0" y="430989"/>
                </a:cubicBezTo>
                <a:cubicBezTo>
                  <a:pt x="-46048" y="260288"/>
                  <a:pt x="15297" y="154133"/>
                  <a:pt x="0" y="0"/>
                </a:cubicBezTo>
                <a:close/>
              </a:path>
              <a:path w="2740976" h="430989" stroke="0" extrusionOk="0">
                <a:moveTo>
                  <a:pt x="0" y="0"/>
                </a:moveTo>
                <a:cubicBezTo>
                  <a:pt x="284505" y="-55662"/>
                  <a:pt x="322387" y="8986"/>
                  <a:pt x="603015" y="0"/>
                </a:cubicBezTo>
                <a:cubicBezTo>
                  <a:pt x="883644" y="-8986"/>
                  <a:pt x="1016423" y="46472"/>
                  <a:pt x="1178620" y="0"/>
                </a:cubicBezTo>
                <a:cubicBezTo>
                  <a:pt x="1340818" y="-46472"/>
                  <a:pt x="1505098" y="34352"/>
                  <a:pt x="1671995" y="0"/>
                </a:cubicBezTo>
                <a:cubicBezTo>
                  <a:pt x="1838893" y="-34352"/>
                  <a:pt x="2027865" y="23105"/>
                  <a:pt x="2192781" y="0"/>
                </a:cubicBezTo>
                <a:cubicBezTo>
                  <a:pt x="2357697" y="-23105"/>
                  <a:pt x="2564583" y="20442"/>
                  <a:pt x="2740976" y="0"/>
                </a:cubicBezTo>
                <a:cubicBezTo>
                  <a:pt x="2757382" y="121403"/>
                  <a:pt x="2705425" y="341535"/>
                  <a:pt x="2740976" y="430989"/>
                </a:cubicBezTo>
                <a:cubicBezTo>
                  <a:pt x="2528354" y="466782"/>
                  <a:pt x="2362048" y="406524"/>
                  <a:pt x="2220191" y="430989"/>
                </a:cubicBezTo>
                <a:cubicBezTo>
                  <a:pt x="2078334" y="455454"/>
                  <a:pt x="1781200" y="374795"/>
                  <a:pt x="1644586" y="430989"/>
                </a:cubicBezTo>
                <a:cubicBezTo>
                  <a:pt x="1507972" y="487183"/>
                  <a:pt x="1231616" y="389735"/>
                  <a:pt x="1123800" y="430989"/>
                </a:cubicBezTo>
                <a:cubicBezTo>
                  <a:pt x="1015984" y="472243"/>
                  <a:pt x="821589" y="378087"/>
                  <a:pt x="520785" y="430989"/>
                </a:cubicBezTo>
                <a:cubicBezTo>
                  <a:pt x="219982" y="483891"/>
                  <a:pt x="240561" y="418339"/>
                  <a:pt x="0" y="430989"/>
                </a:cubicBezTo>
                <a:cubicBezTo>
                  <a:pt x="-14303" y="256314"/>
                  <a:pt x="38581" y="208602"/>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1261" name="Suorakulmio 1260">
            <a:extLst>
              <a:ext uri="{FF2B5EF4-FFF2-40B4-BE49-F238E27FC236}">
                <a16:creationId xmlns:a16="http://schemas.microsoft.com/office/drawing/2014/main" id="{6342B093-F75A-6E9A-1DA1-66197540ED5A}"/>
              </a:ext>
            </a:extLst>
          </p:cNvPr>
          <p:cNvSpPr/>
          <p:nvPr/>
        </p:nvSpPr>
        <p:spPr>
          <a:xfrm rot="21341044">
            <a:off x="567800" y="252545"/>
            <a:ext cx="1262035" cy="307431"/>
          </a:xfrm>
          <a:prstGeom prst="rect">
            <a:avLst/>
          </a:prstGeom>
          <a:solidFill>
            <a:srgbClr val="000000"/>
          </a:solidFill>
          <a:ln w="25400" cap="flat" cmpd="sng" algn="ctr">
            <a:noFill/>
            <a:prstDash val="solid"/>
          </a:ln>
          <a:effectLst/>
        </p:spPr>
        <p:txBody>
          <a:bodyPr rtlCol="0" anchor="ctr"/>
          <a:lstStyle/>
          <a:p>
            <a:pPr algn="ctr" defTabSz="1219170">
              <a:defRPr/>
            </a:pPr>
            <a:r>
              <a:rPr lang="sv-FI" sz="1400" b="1" i="0" u="none" strike="noStrike" cap="none" spc="0" baseline="0">
                <a:solidFill>
                  <a:srgbClr val="FFFFFF"/>
                </a:solidFill>
                <a:effectLst/>
                <a:uFill>
                  <a:solidFill>
                    <a:prstClr val="black">
                      <a:alpha val="0"/>
                    </a:prstClr>
                  </a:solidFill>
                </a:uFill>
                <a:latin typeface="Oswald"/>
                <a:ea typeface="Oswald"/>
                <a:cs typeface="Oswald"/>
              </a:rPr>
              <a:t>LEKTION 2:</a:t>
            </a:r>
          </a:p>
        </p:txBody>
      </p:sp>
      <p:sp>
        <p:nvSpPr>
          <p:cNvPr id="1262" name="Tekstiruutu 1261">
            <a:extLst>
              <a:ext uri="{FF2B5EF4-FFF2-40B4-BE49-F238E27FC236}">
                <a16:creationId xmlns:a16="http://schemas.microsoft.com/office/drawing/2014/main" id="{C9007CCA-B320-2417-288A-87C5B73846A2}"/>
              </a:ext>
            </a:extLst>
          </p:cNvPr>
          <p:cNvSpPr txBox="1"/>
          <p:nvPr/>
        </p:nvSpPr>
        <p:spPr>
          <a:xfrm>
            <a:off x="230684" y="628389"/>
            <a:ext cx="2927653" cy="335280"/>
          </a:xfrm>
          <a:prstGeom prst="rect">
            <a:avLst/>
          </a:prstGeom>
          <a:noFill/>
        </p:spPr>
        <p:txBody>
          <a:bodyPr wrap="square" rtlCol="0">
            <a:spAutoFit/>
          </a:bodyPr>
          <a:lstStyle/>
          <a:p>
            <a:pPr algn="ctr" defTabSz="1219170">
              <a:buClr>
                <a:srgbClr val="000000"/>
              </a:buClr>
            </a:pPr>
            <a:r>
              <a:rPr lang="sv-FI" sz="16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AGERANDE VID BRAND</a:t>
            </a:r>
          </a:p>
        </p:txBody>
      </p:sp>
    </p:spTree>
    <p:extLst>
      <p:ext uri="{BB962C8B-B14F-4D97-AF65-F5344CB8AC3E}">
        <p14:creationId xmlns:p14="http://schemas.microsoft.com/office/powerpoint/2010/main" val="630667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4="http://schemas.microsoft.com/office/powerpoint/2010/main"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6054D0F0-A74B-443D-1774-7261EF8AE769}"/>
              </a:ext>
            </a:extLst>
          </p:cNvPr>
          <p:cNvSpPr>
            <a:spLocks noGrp="1"/>
          </p:cNvSpPr>
          <p:nvPr>
            <p:ph idx="1"/>
          </p:nvPr>
        </p:nvSpPr>
        <p:spPr>
          <a:xfrm>
            <a:off x="3096666" y="1212299"/>
            <a:ext cx="8302401" cy="4120580"/>
          </a:xfrm>
        </p:spPr>
        <p:txBody>
          <a:bodyPr>
            <a:normAutofit/>
          </a:bodyPr>
          <a:lstStyle/>
          <a:p>
            <a:pPr marL="0" indent="0">
              <a:lnSpc>
                <a:spcPct val="200000"/>
              </a:lnSpc>
              <a:buClr>
                <a:schemeClr val="bg1"/>
              </a:buClr>
              <a:buNone/>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…det brinner i bostaden: </a:t>
            </a:r>
          </a:p>
          <a:p>
            <a:pPr marL="0" indent="0">
              <a:lnSpc>
                <a:spcPct val="200000"/>
              </a:lnSpc>
              <a:buClr>
                <a:schemeClr val="bg1"/>
              </a:buClr>
              <a:buNone/>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…det brinner någon annanstans i höghuset: </a:t>
            </a:r>
          </a:p>
          <a:p>
            <a:pPr marL="0" indent="0">
              <a:lnSpc>
                <a:spcPct val="200000"/>
              </a:lnSpc>
              <a:buClr>
                <a:schemeClr val="bg1"/>
              </a:buClr>
              <a:buNone/>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…det brinner i närheten: </a:t>
            </a:r>
          </a:p>
          <a:p>
            <a:pPr marL="0" indent="0">
              <a:lnSpc>
                <a:spcPct val="200000"/>
              </a:lnSpc>
              <a:buClr>
                <a:schemeClr val="bg1"/>
              </a:buClr>
              <a:buNone/>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…det brinner på en offentlig plats:</a:t>
            </a:r>
          </a:p>
        </p:txBody>
      </p:sp>
      <p:grpSp>
        <p:nvGrpSpPr>
          <p:cNvPr id="3" name="Ryhmä 2">
            <a:extLst>
              <a:ext uri="{FF2B5EF4-FFF2-40B4-BE49-F238E27FC236}">
                <a16:creationId xmlns:a16="http://schemas.microsoft.com/office/drawing/2014/main" id="{FE1532E0-BEE8-DBA2-7707-BBC919554508}"/>
              </a:ext>
            </a:extLst>
          </p:cNvPr>
          <p:cNvGrpSpPr/>
          <p:nvPr/>
        </p:nvGrpSpPr>
        <p:grpSpPr>
          <a:xfrm>
            <a:off x="265348" y="191243"/>
            <a:ext cx="3008452" cy="2042111"/>
            <a:chOff x="4267377" y="2473754"/>
            <a:chExt cx="2806367" cy="2258510"/>
          </a:xfrm>
          <a:solidFill>
            <a:srgbClr val="9ABEC4"/>
          </a:solidFill>
        </p:grpSpPr>
        <p:pic>
          <p:nvPicPr>
            <p:cNvPr id="4" name="Kuva 3">
              <a:extLst>
                <a:ext uri="{FF2B5EF4-FFF2-40B4-BE49-F238E27FC236}">
                  <a16:creationId xmlns:a16="http://schemas.microsoft.com/office/drawing/2014/main" id="{135DEEBF-5CAC-DCB5-27C2-A78B4BB8E3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377" y="2473754"/>
              <a:ext cx="2806367" cy="2258510"/>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FA9611BD-9CCF-285B-872C-DA3A19C2349D}"/>
                </a:ext>
              </a:extLst>
            </p:cNvPr>
            <p:cNvSpPr txBox="1"/>
            <p:nvPr/>
          </p:nvSpPr>
          <p:spPr>
            <a:xfrm>
              <a:off x="4459033" y="2881165"/>
              <a:ext cx="2614711" cy="1531761"/>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sv-FI" sz="2800" b="0" i="0" u="none" strike="noStrike" cap="none" spc="0" baseline="0">
                  <a:solidFill>
                    <a:srgbClr val="000000"/>
                  </a:solidFill>
                  <a:effectLst/>
                  <a:uFill>
                    <a:solidFill>
                      <a:prstClr val="black">
                        <a:alpha val="0"/>
                      </a:prstClr>
                    </a:solidFill>
                  </a:uFill>
                  <a:latin typeface="Oswald"/>
                  <a:ea typeface="Oswald"/>
                  <a:cs typeface="Oswald"/>
                </a:rPr>
                <a:t>2. Ska du</a:t>
              </a:r>
              <a:br>
                <a:rPr sz="2800"/>
              </a:br>
              <a:r>
                <a:rPr lang="sv-FI" sz="2800" b="0" i="0" u="none" strike="noStrike" cap="none" spc="0" baseline="0">
                  <a:solidFill>
                    <a:srgbClr val="000000"/>
                  </a:solidFill>
                  <a:effectLst/>
                  <a:uFill>
                    <a:solidFill>
                      <a:prstClr val="black">
                        <a:alpha val="0"/>
                      </a:prstClr>
                    </a:solidFill>
                  </a:uFill>
                  <a:latin typeface="Oswald"/>
                  <a:ea typeface="Oswald"/>
                  <a:cs typeface="Oswald"/>
                </a:rPr>
                <a:t>gå ut eller stanna inne om...</a:t>
              </a:r>
            </a:p>
          </p:txBody>
        </p:sp>
      </p:grpSp>
      <p:sp>
        <p:nvSpPr>
          <p:cNvPr id="6" name="Tekstiruutu 5">
            <a:extLst>
              <a:ext uri="{FF2B5EF4-FFF2-40B4-BE49-F238E27FC236}">
                <a16:creationId xmlns:a16="http://schemas.microsoft.com/office/drawing/2014/main" id="{C251FFDE-F93D-8ACE-55B4-EC919A25035C}"/>
              </a:ext>
            </a:extLst>
          </p:cNvPr>
          <p:cNvSpPr txBox="1"/>
          <p:nvPr/>
        </p:nvSpPr>
        <p:spPr>
          <a:xfrm>
            <a:off x="9094934" y="1222236"/>
            <a:ext cx="3868152" cy="722377"/>
          </a:xfrm>
          <a:prstGeom prst="rect">
            <a:avLst/>
          </a:prstGeom>
          <a:noFill/>
        </p:spPr>
        <p:txBody>
          <a:bodyPr wrap="square">
            <a:spAutoFit/>
          </a:bodyPr>
          <a:lstStyle/>
          <a:p>
            <a:pPr defTabSz="1219170">
              <a:lnSpc>
                <a:spcPct val="200000"/>
              </a:lnSpc>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Lämna bostaden</a:t>
            </a:r>
            <a:r>
              <a:rPr lang="sv-FI" sz="2400" b="0" i="0" u="none" strike="noStrike" cap="none" spc="0" baseline="0">
                <a:solidFill>
                  <a:srgbClr val="000000"/>
                </a:solidFill>
                <a:effectLst/>
                <a:uFill>
                  <a:solidFill>
                    <a:prstClr val="black">
                      <a:alpha val="0"/>
                    </a:prstClr>
                  </a:solidFill>
                </a:uFill>
                <a:latin typeface="Tenorite"/>
                <a:ea typeface="Tenorite"/>
                <a:cs typeface="Tenorite"/>
              </a:rPr>
              <a:t>.</a:t>
            </a:r>
          </a:p>
        </p:txBody>
      </p:sp>
      <p:sp>
        <p:nvSpPr>
          <p:cNvPr id="7" name="Tekstiruutu 6">
            <a:extLst>
              <a:ext uri="{FF2B5EF4-FFF2-40B4-BE49-F238E27FC236}">
                <a16:creationId xmlns:a16="http://schemas.microsoft.com/office/drawing/2014/main" id="{C668BAF3-1BC6-E28A-5076-7521DDA4A2CA}"/>
              </a:ext>
            </a:extLst>
          </p:cNvPr>
          <p:cNvSpPr txBox="1"/>
          <p:nvPr/>
        </p:nvSpPr>
        <p:spPr>
          <a:xfrm>
            <a:off x="9094934" y="2122140"/>
            <a:ext cx="3868152" cy="722377"/>
          </a:xfrm>
          <a:prstGeom prst="rect">
            <a:avLst/>
          </a:prstGeom>
          <a:noFill/>
        </p:spPr>
        <p:txBody>
          <a:bodyPr wrap="square">
            <a:spAutoFit/>
          </a:bodyPr>
          <a:lstStyle/>
          <a:p>
            <a:pPr defTabSz="1219170">
              <a:lnSpc>
                <a:spcPct val="200000"/>
              </a:lnSpc>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Stanna i bostaden.</a:t>
            </a:r>
            <a:r>
              <a:rPr lang="sv-FI" sz="2400" b="0" i="0" u="none" strike="noStrike" cap="none" spc="0" baseline="0">
                <a:solidFill>
                  <a:srgbClr val="000000"/>
                </a:solidFill>
                <a:effectLst/>
                <a:uFill>
                  <a:solidFill>
                    <a:prstClr val="black">
                      <a:alpha val="0"/>
                    </a:prstClr>
                  </a:solidFill>
                </a:uFill>
                <a:latin typeface="Tenorite"/>
                <a:ea typeface="Tenorite"/>
                <a:cs typeface="Tenorite"/>
              </a:rPr>
              <a:t>.</a:t>
            </a:r>
          </a:p>
        </p:txBody>
      </p:sp>
      <p:sp>
        <p:nvSpPr>
          <p:cNvPr id="8" name="Tekstiruutu 7">
            <a:extLst>
              <a:ext uri="{FF2B5EF4-FFF2-40B4-BE49-F238E27FC236}">
                <a16:creationId xmlns:a16="http://schemas.microsoft.com/office/drawing/2014/main" id="{91CF74DA-A15F-6EEB-775F-B168E1B96138}"/>
              </a:ext>
            </a:extLst>
          </p:cNvPr>
          <p:cNvSpPr txBox="1"/>
          <p:nvPr/>
        </p:nvSpPr>
        <p:spPr>
          <a:xfrm>
            <a:off x="9094934" y="3022044"/>
            <a:ext cx="3868152" cy="722377"/>
          </a:xfrm>
          <a:prstGeom prst="rect">
            <a:avLst/>
          </a:prstGeom>
          <a:noFill/>
        </p:spPr>
        <p:txBody>
          <a:bodyPr wrap="square">
            <a:spAutoFit/>
          </a:bodyPr>
          <a:lstStyle/>
          <a:p>
            <a:pPr defTabSz="1219170">
              <a:lnSpc>
                <a:spcPct val="200000"/>
              </a:lnSpc>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Stanna i bostaden.</a:t>
            </a:r>
            <a:endParaRPr lang="fi-FI" sz="2400" kern="0">
              <a:solidFill>
                <a:srgbClr val="000000"/>
              </a:solidFill>
              <a:latin typeface="Tenorite" panose="00000500000000000000" pitchFamily="2" charset="0"/>
              <a:cs typeface="Arial"/>
              <a:sym typeface="Arial"/>
            </a:endParaRPr>
          </a:p>
        </p:txBody>
      </p:sp>
      <p:sp>
        <p:nvSpPr>
          <p:cNvPr id="9" name="Tekstiruutu 8">
            <a:extLst>
              <a:ext uri="{FF2B5EF4-FFF2-40B4-BE49-F238E27FC236}">
                <a16:creationId xmlns:a16="http://schemas.microsoft.com/office/drawing/2014/main" id="{7EF3EDFC-A56A-7BE0-BAEF-55DDBD64ADA5}"/>
              </a:ext>
            </a:extLst>
          </p:cNvPr>
          <p:cNvSpPr txBox="1"/>
          <p:nvPr/>
        </p:nvSpPr>
        <p:spPr>
          <a:xfrm>
            <a:off x="9094933" y="3905745"/>
            <a:ext cx="6326921" cy="722377"/>
          </a:xfrm>
          <a:prstGeom prst="rect">
            <a:avLst/>
          </a:prstGeom>
          <a:noFill/>
        </p:spPr>
        <p:txBody>
          <a:bodyPr wrap="square">
            <a:spAutoFit/>
          </a:bodyPr>
          <a:lstStyle/>
          <a:p>
            <a:pPr defTabSz="1219170">
              <a:lnSpc>
                <a:spcPct val="200000"/>
              </a:lnSpc>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Avlägsna dig och följ</a:t>
            </a:r>
            <a:endParaRPr lang="fi-FI" sz="2400" kern="0">
              <a:solidFill>
                <a:srgbClr val="000000"/>
              </a:solidFill>
              <a:latin typeface="Tenorite" panose="00000500000000000000" pitchFamily="2" charset="0"/>
              <a:cs typeface="Arial"/>
              <a:sym typeface="Arial"/>
            </a:endParaRPr>
          </a:p>
        </p:txBody>
      </p:sp>
      <p:sp>
        <p:nvSpPr>
          <p:cNvPr id="13" name="Google Shape;1586;p48">
            <a:extLst>
              <a:ext uri="{FF2B5EF4-FFF2-40B4-BE49-F238E27FC236}">
                <a16:creationId xmlns:a16="http://schemas.microsoft.com/office/drawing/2014/main" id="{EBF73B34-22E4-2839-B167-DD46F19C8835}"/>
              </a:ext>
            </a:extLst>
          </p:cNvPr>
          <p:cNvSpPr txBox="1"/>
          <p:nvPr/>
        </p:nvSpPr>
        <p:spPr>
          <a:xfrm>
            <a:off x="1769574" y="5655527"/>
            <a:ext cx="7718465"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0" i="0" u="none" strike="noStrike" cap="none" spc="0" baseline="0">
                <a:solidFill>
                  <a:srgbClr val="FFFFFF"/>
                </a:solidFill>
                <a:effectLst/>
                <a:uFill>
                  <a:solidFill>
                    <a:prstClr val="black">
                      <a:alpha val="0"/>
                    </a:prstClr>
                  </a:solidFill>
                </a:uFill>
                <a:latin typeface="Reenie Beanie"/>
                <a:ea typeface="Reenie Beanie"/>
                <a:cs typeface="Reenie Beanie"/>
              </a:rPr>
              <a:t>2. Du vet hur man räddar sig i olika brandsituationer.</a:t>
            </a:r>
          </a:p>
        </p:txBody>
      </p:sp>
      <p:sp>
        <p:nvSpPr>
          <p:cNvPr id="14" name="Suorakulmio: Pyöristetyt kulmat 13">
            <a:extLst>
              <a:ext uri="{FF2B5EF4-FFF2-40B4-BE49-F238E27FC236}">
                <a16:creationId xmlns:a16="http://schemas.microsoft.com/office/drawing/2014/main" id="{4434011F-4042-D965-00AA-DD79634A9F70}"/>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Freeform 12">
            <a:extLst>
              <a:ext uri="{FF2B5EF4-FFF2-40B4-BE49-F238E27FC236}">
                <a16:creationId xmlns:a16="http://schemas.microsoft.com/office/drawing/2014/main" id="{5D02CCF9-E2FE-469B-BDDB-CDC8CCE53FDC}"/>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16" name="Google Shape;1586;p48">
            <a:extLst>
              <a:ext uri="{FF2B5EF4-FFF2-40B4-BE49-F238E27FC236}">
                <a16:creationId xmlns:a16="http://schemas.microsoft.com/office/drawing/2014/main" id="{C3D7C3C0-09CE-9F84-CFB2-E88D67679BA3}"/>
              </a:ext>
            </a:extLst>
          </p:cNvPr>
          <p:cNvSpPr txBox="1"/>
          <p:nvPr/>
        </p:nvSpPr>
        <p:spPr>
          <a:xfrm>
            <a:off x="1830533" y="5182478"/>
            <a:ext cx="54857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ct val="0"/>
              </a:spcBef>
              <a:spcAft>
                <a:spcPct val="0"/>
              </a:spcAft>
            </a:defPPr>
            <a:lvl1pPr marL="457200" marR="0" lvl="0" indent="-342900" algn="l" rtl="0">
              <a:lnSpc>
                <a:spcPct val="50000"/>
              </a:lnSpc>
              <a:spcBef>
                <a:spcPct val="0"/>
              </a:spcBef>
              <a:spcAft>
                <a:spcPct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ct val="0"/>
              </a:spcBef>
              <a:spcAft>
                <a:spcPct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sv-FI" sz="2667" b="1" i="0" u="none" strike="noStrike" cap="none" spc="0" baseline="0">
                <a:solidFill>
                  <a:srgbClr val="FFFFFF"/>
                </a:solidFill>
                <a:effectLst/>
                <a:uFill>
                  <a:solidFill>
                    <a:prstClr val="black">
                      <a:alpha val="0"/>
                    </a:prstClr>
                  </a:solidFill>
                </a:uFill>
                <a:latin typeface="Reenie Beanie"/>
                <a:ea typeface="Reenie Beanie"/>
                <a:cs typeface="Reenie Beanie"/>
              </a:rPr>
              <a:t>Kunskapsmål uppnått:</a:t>
            </a:r>
          </a:p>
        </p:txBody>
      </p:sp>
      <p:sp>
        <p:nvSpPr>
          <p:cNvPr id="10" name="Tekstiruutu 9">
            <a:extLst>
              <a:ext uri="{FF2B5EF4-FFF2-40B4-BE49-F238E27FC236}">
                <a16:creationId xmlns:a16="http://schemas.microsoft.com/office/drawing/2014/main" id="{62BF1544-679E-BBDF-D566-ADBD694A8644}"/>
              </a:ext>
            </a:extLst>
          </p:cNvPr>
          <p:cNvSpPr txBox="1"/>
          <p:nvPr/>
        </p:nvSpPr>
        <p:spPr>
          <a:xfrm>
            <a:off x="9094932" y="4258123"/>
            <a:ext cx="6326921" cy="722377"/>
          </a:xfrm>
          <a:prstGeom prst="rect">
            <a:avLst/>
          </a:prstGeom>
          <a:noFill/>
        </p:spPr>
        <p:txBody>
          <a:bodyPr wrap="square">
            <a:spAutoFit/>
          </a:bodyPr>
          <a:lstStyle/>
          <a:p>
            <a:pPr defTabSz="1219170">
              <a:lnSpc>
                <a:spcPct val="200000"/>
              </a:lnSpc>
              <a:buClr>
                <a:prstClr val="white"/>
              </a:buCl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instruktionerna.</a:t>
            </a:r>
            <a:endParaRPr lang="fi-FI" sz="2400" kern="0">
              <a:solidFill>
                <a:srgbClr val="000000"/>
              </a:solidFill>
              <a:latin typeface="Tenorite" panose="00000500000000000000" pitchFamily="2" charset="0"/>
              <a:cs typeface="Arial"/>
              <a:sym typeface="Arial"/>
            </a:endParaRPr>
          </a:p>
        </p:txBody>
      </p:sp>
    </p:spTree>
    <p:extLst>
      <p:ext uri="{BB962C8B-B14F-4D97-AF65-F5344CB8AC3E}">
        <p14:creationId xmlns:p14="http://schemas.microsoft.com/office/powerpoint/2010/main" val="186308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cond evt="onBegin" delay="0">
                          <p:tn val="17"/>
                        </p:cond>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p:bldP spid="8" grpId="0"/>
      <p:bldP spid="9" grpId="0"/>
      <p:bldP spid="13" grpId="0"/>
      <p:bldP spid="14" grpId="0" animBg="1"/>
      <p:bldP spid="15" grpId="0" animBg="1"/>
      <p:bldP spid="1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98A4B476-6506-DF68-64DE-CDCA0502CDA7}"/>
            </a:ext>
          </a:extLst>
        </p:cNvPr>
        <p:cNvGrpSpPr/>
        <p:nvPr/>
      </p:nvGrpSpPr>
      <p:grpSpPr>
        <a:xfrm>
          <a:off x="0" y="0"/>
          <a:ext cx="0" cy="0"/>
          <a:chOff x="0" y="0"/>
          <a:chExt cx="0" cy="0"/>
        </a:xfrm>
      </p:grpSpPr>
      <p:grpSp>
        <p:nvGrpSpPr>
          <p:cNvPr id="5" name="Google Shape;1527;p46">
            <a:extLst>
              <a:ext uri="{FF2B5EF4-FFF2-40B4-BE49-F238E27FC236}">
                <a16:creationId xmlns:a16="http://schemas.microsoft.com/office/drawing/2014/main" id="{C88D7846-9654-1A7F-29BF-AEBBF0C2B013}"/>
              </a:ext>
            </a:extLst>
          </p:cNvPr>
          <p:cNvGrpSpPr/>
          <p:nvPr/>
        </p:nvGrpSpPr>
        <p:grpSpPr>
          <a:xfrm>
            <a:off x="4139853" y="5730814"/>
            <a:ext cx="3769872" cy="78233"/>
            <a:chOff x="2887250" y="2929050"/>
            <a:chExt cx="2280975" cy="58675"/>
          </a:xfrm>
        </p:grpSpPr>
        <p:sp>
          <p:nvSpPr>
            <p:cNvPr id="6" name="Google Shape;1528;p46">
              <a:extLst>
                <a:ext uri="{FF2B5EF4-FFF2-40B4-BE49-F238E27FC236}">
                  <a16:creationId xmlns:a16="http://schemas.microsoft.com/office/drawing/2014/main" id="{376F4475-6A83-C609-3176-4D8971802662}"/>
                </a:ext>
              </a:extLst>
            </p:cNvPr>
            <p:cNvSpPr/>
            <p:nvPr/>
          </p:nvSpPr>
          <p:spPr>
            <a:xfrm>
              <a:off x="2887250" y="2933525"/>
              <a:ext cx="11350" cy="8075"/>
            </a:xfrm>
            <a:custGeom>
              <a:avLst/>
              <a:gdLst/>
              <a:ahLst/>
              <a:cxnLst/>
              <a:rect l="l" t="t" r="r" b="b"/>
              <a:pathLst>
                <a:path w="453"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7" name="Google Shape;1529;p46">
              <a:extLst>
                <a:ext uri="{FF2B5EF4-FFF2-40B4-BE49-F238E27FC236}">
                  <a16:creationId xmlns:a16="http://schemas.microsoft.com/office/drawing/2014/main" id="{CC84ECAF-9540-7780-E0ED-1FA655454A1D}"/>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8" name="Google Shape;1530;p46">
              <a:extLst>
                <a:ext uri="{FF2B5EF4-FFF2-40B4-BE49-F238E27FC236}">
                  <a16:creationId xmlns:a16="http://schemas.microsoft.com/office/drawing/2014/main" id="{6CFEA913-4900-2176-891D-DB5CDD4B04A6}"/>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9" name="Google Shape;1531;p46">
              <a:extLst>
                <a:ext uri="{FF2B5EF4-FFF2-40B4-BE49-F238E27FC236}">
                  <a16:creationId xmlns:a16="http://schemas.microsoft.com/office/drawing/2014/main" id="{902CC453-2374-74F7-5EED-16C207D21152}"/>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0" name="Google Shape;1532;p46">
              <a:extLst>
                <a:ext uri="{FF2B5EF4-FFF2-40B4-BE49-F238E27FC236}">
                  <a16:creationId xmlns:a16="http://schemas.microsoft.com/office/drawing/2014/main" id="{C2810036-2DC4-58DF-6AE4-E1B84C5DCEB1}"/>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1" name="Google Shape;1533;p46">
              <a:extLst>
                <a:ext uri="{FF2B5EF4-FFF2-40B4-BE49-F238E27FC236}">
                  <a16:creationId xmlns:a16="http://schemas.microsoft.com/office/drawing/2014/main" id="{845600AD-6609-B293-1A8F-255073E5DA84}"/>
                </a:ext>
              </a:extLst>
            </p:cNvPr>
            <p:cNvSpPr/>
            <p:nvPr/>
          </p:nvSpPr>
          <p:spPr>
            <a:xfrm>
              <a:off x="3345950" y="2957625"/>
              <a:ext cx="11325" cy="8375"/>
            </a:xfrm>
            <a:custGeom>
              <a:avLst/>
              <a:gdLst/>
              <a:ahLst/>
              <a:cxnLst/>
              <a:rect l="l" t="t" r="r" b="b"/>
              <a:pathLst>
                <a:path w="452"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2" name="Google Shape;1534;p46">
              <a:extLst>
                <a:ext uri="{FF2B5EF4-FFF2-40B4-BE49-F238E27FC236}">
                  <a16:creationId xmlns:a16="http://schemas.microsoft.com/office/drawing/2014/main" id="{35E2A3C5-88C5-7F56-5D9A-C094A9CFE9BE}"/>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3" name="Google Shape;1535;p46">
              <a:extLst>
                <a:ext uri="{FF2B5EF4-FFF2-40B4-BE49-F238E27FC236}">
                  <a16:creationId xmlns:a16="http://schemas.microsoft.com/office/drawing/2014/main" id="{942BC5CF-D5D1-5677-0302-7EB87603791B}"/>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4" name="Google Shape;1536;p46">
              <a:extLst>
                <a:ext uri="{FF2B5EF4-FFF2-40B4-BE49-F238E27FC236}">
                  <a16:creationId xmlns:a16="http://schemas.microsoft.com/office/drawing/2014/main" id="{DF98C9BF-7479-56F7-107C-056353DCFF15}"/>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5" name="Google Shape;1537;p46">
              <a:extLst>
                <a:ext uri="{FF2B5EF4-FFF2-40B4-BE49-F238E27FC236}">
                  <a16:creationId xmlns:a16="http://schemas.microsoft.com/office/drawing/2014/main" id="{2548CEF0-C2D7-5417-7676-3FCBCB6AF8EE}"/>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6" name="Google Shape;1538;p46">
              <a:extLst>
                <a:ext uri="{FF2B5EF4-FFF2-40B4-BE49-F238E27FC236}">
                  <a16:creationId xmlns:a16="http://schemas.microsoft.com/office/drawing/2014/main" id="{15BDF976-2CC0-8F01-810E-AC09E2A7D016}"/>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7" name="Google Shape;1539;p46">
              <a:extLst>
                <a:ext uri="{FF2B5EF4-FFF2-40B4-BE49-F238E27FC236}">
                  <a16:creationId xmlns:a16="http://schemas.microsoft.com/office/drawing/2014/main" id="{42AADB98-1369-ADB6-2D91-9AF0C6911AF7}"/>
                </a:ext>
              </a:extLst>
            </p:cNvPr>
            <p:cNvSpPr/>
            <p:nvPr/>
          </p:nvSpPr>
          <p:spPr>
            <a:xfrm>
              <a:off x="4068950" y="2962700"/>
              <a:ext cx="11325" cy="8050"/>
            </a:xfrm>
            <a:custGeom>
              <a:avLst/>
              <a:gdLst/>
              <a:ahLst/>
              <a:cxnLst/>
              <a:rect l="l" t="t" r="r" b="b"/>
              <a:pathLst>
                <a:path w="452"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8" name="Google Shape;1540;p46">
              <a:extLst>
                <a:ext uri="{FF2B5EF4-FFF2-40B4-BE49-F238E27FC236}">
                  <a16:creationId xmlns:a16="http://schemas.microsoft.com/office/drawing/2014/main" id="{974C6AC4-4ED8-8535-0E0C-32C549F8BC29}"/>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19" name="Google Shape;1541;p46">
              <a:extLst>
                <a:ext uri="{FF2B5EF4-FFF2-40B4-BE49-F238E27FC236}">
                  <a16:creationId xmlns:a16="http://schemas.microsoft.com/office/drawing/2014/main" id="{D7A368AF-1021-DF35-84BE-4A0E62E770BC}"/>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0" name="Google Shape;1542;p46">
              <a:extLst>
                <a:ext uri="{FF2B5EF4-FFF2-40B4-BE49-F238E27FC236}">
                  <a16:creationId xmlns:a16="http://schemas.microsoft.com/office/drawing/2014/main" id="{21F251BF-8C38-D154-6070-4032CF36292D}"/>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1" name="Google Shape;1543;p46">
              <a:extLst>
                <a:ext uri="{FF2B5EF4-FFF2-40B4-BE49-F238E27FC236}">
                  <a16:creationId xmlns:a16="http://schemas.microsoft.com/office/drawing/2014/main" id="{97A2D467-93A8-DE1B-8745-D2E3D6220CE2}"/>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2" name="Google Shape;1544;p46">
              <a:extLst>
                <a:ext uri="{FF2B5EF4-FFF2-40B4-BE49-F238E27FC236}">
                  <a16:creationId xmlns:a16="http://schemas.microsoft.com/office/drawing/2014/main" id="{0D6F3467-1D43-4C7F-2098-587B149FAB7B}"/>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3" name="Google Shape;1545;p46">
              <a:extLst>
                <a:ext uri="{FF2B5EF4-FFF2-40B4-BE49-F238E27FC236}">
                  <a16:creationId xmlns:a16="http://schemas.microsoft.com/office/drawing/2014/main" id="{3C361D8F-825A-383A-99BD-0BE97A2ABE26}"/>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4" name="Google Shape;1546;p46">
              <a:extLst>
                <a:ext uri="{FF2B5EF4-FFF2-40B4-BE49-F238E27FC236}">
                  <a16:creationId xmlns:a16="http://schemas.microsoft.com/office/drawing/2014/main" id="{02FB3126-2B0C-C2B7-9E82-2D2F32AED8DA}"/>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5" name="Google Shape;1547;p46">
              <a:extLst>
                <a:ext uri="{FF2B5EF4-FFF2-40B4-BE49-F238E27FC236}">
                  <a16:creationId xmlns:a16="http://schemas.microsoft.com/office/drawing/2014/main" id="{F5FC06A1-C89D-EE48-99F6-7F15F446B592}"/>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6" name="Google Shape;1548;p46">
              <a:extLst>
                <a:ext uri="{FF2B5EF4-FFF2-40B4-BE49-F238E27FC236}">
                  <a16:creationId xmlns:a16="http://schemas.microsoft.com/office/drawing/2014/main" id="{7D1EE740-281A-9D15-807E-1A62F83F325E}"/>
                </a:ext>
              </a:extLst>
            </p:cNvPr>
            <p:cNvSpPr/>
            <p:nvPr/>
          </p:nvSpPr>
          <p:spPr>
            <a:xfrm>
              <a:off x="5156875" y="2938000"/>
              <a:ext cx="11350" cy="8050"/>
            </a:xfrm>
            <a:custGeom>
              <a:avLst/>
              <a:gdLst/>
              <a:ahLst/>
              <a:cxnLst/>
              <a:rect l="l" t="t" r="r" b="b"/>
              <a:pathLst>
                <a:path w="453"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7" name="Google Shape;1549;p46">
              <a:extLst>
                <a:ext uri="{FF2B5EF4-FFF2-40B4-BE49-F238E27FC236}">
                  <a16:creationId xmlns:a16="http://schemas.microsoft.com/office/drawing/2014/main" id="{C1F74052-5061-2AB5-0B39-DFC3B4E84744}"/>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8" name="Google Shape;1550;p46">
              <a:extLst>
                <a:ext uri="{FF2B5EF4-FFF2-40B4-BE49-F238E27FC236}">
                  <a16:creationId xmlns:a16="http://schemas.microsoft.com/office/drawing/2014/main" id="{F4C15237-4869-9198-9E9F-D21F69876747}"/>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29" name="Google Shape;1551;p46">
              <a:extLst>
                <a:ext uri="{FF2B5EF4-FFF2-40B4-BE49-F238E27FC236}">
                  <a16:creationId xmlns:a16="http://schemas.microsoft.com/office/drawing/2014/main" id="{33FBBE2F-1EEC-D602-161D-DF90B7F6186C}"/>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0" name="Google Shape;1552;p46">
              <a:extLst>
                <a:ext uri="{FF2B5EF4-FFF2-40B4-BE49-F238E27FC236}">
                  <a16:creationId xmlns:a16="http://schemas.microsoft.com/office/drawing/2014/main" id="{B8EA3437-787A-77B6-3C4A-29FAC544A6FB}"/>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1" name="Google Shape;1553;p46">
              <a:extLst>
                <a:ext uri="{FF2B5EF4-FFF2-40B4-BE49-F238E27FC236}">
                  <a16:creationId xmlns:a16="http://schemas.microsoft.com/office/drawing/2014/main" id="{367842C2-7FE2-E994-AD0E-142AEAACDC7C}"/>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2" name="Google Shape;1554;p46">
              <a:extLst>
                <a:ext uri="{FF2B5EF4-FFF2-40B4-BE49-F238E27FC236}">
                  <a16:creationId xmlns:a16="http://schemas.microsoft.com/office/drawing/2014/main" id="{5816440F-9934-4F6E-EAC8-F42E83CCE83F}"/>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3" name="Google Shape;1555;p46">
              <a:extLst>
                <a:ext uri="{FF2B5EF4-FFF2-40B4-BE49-F238E27FC236}">
                  <a16:creationId xmlns:a16="http://schemas.microsoft.com/office/drawing/2014/main" id="{4A8879C5-CB1C-E657-443E-FAFA03B2921E}"/>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4" name="Google Shape;1556;p46">
              <a:extLst>
                <a:ext uri="{FF2B5EF4-FFF2-40B4-BE49-F238E27FC236}">
                  <a16:creationId xmlns:a16="http://schemas.microsoft.com/office/drawing/2014/main" id="{9F741A3D-9662-B7B8-2839-5DD7148B1164}"/>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5" name="Google Shape;1557;p46">
              <a:extLst>
                <a:ext uri="{FF2B5EF4-FFF2-40B4-BE49-F238E27FC236}">
                  <a16:creationId xmlns:a16="http://schemas.microsoft.com/office/drawing/2014/main" id="{242BBB7C-7A6D-8C4B-797A-018EAC618145}"/>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6" name="Google Shape;1558;p46">
              <a:extLst>
                <a:ext uri="{FF2B5EF4-FFF2-40B4-BE49-F238E27FC236}">
                  <a16:creationId xmlns:a16="http://schemas.microsoft.com/office/drawing/2014/main" id="{4F246E6E-C217-D97D-7071-A3E0598C7C47}"/>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7" name="Google Shape;1559;p46">
              <a:extLst>
                <a:ext uri="{FF2B5EF4-FFF2-40B4-BE49-F238E27FC236}">
                  <a16:creationId xmlns:a16="http://schemas.microsoft.com/office/drawing/2014/main" id="{5C447F57-7D60-9CFA-DFC1-954B3E38233C}"/>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8" name="Google Shape;1560;p46">
              <a:extLst>
                <a:ext uri="{FF2B5EF4-FFF2-40B4-BE49-F238E27FC236}">
                  <a16:creationId xmlns:a16="http://schemas.microsoft.com/office/drawing/2014/main" id="{C457725E-7BAA-90B8-5A9E-E716BFA9396E}"/>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39" name="Google Shape;1561;p46">
              <a:extLst>
                <a:ext uri="{FF2B5EF4-FFF2-40B4-BE49-F238E27FC236}">
                  <a16:creationId xmlns:a16="http://schemas.microsoft.com/office/drawing/2014/main" id="{DDE60DB6-4066-72FE-CC26-CD54F63B3E8B}"/>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0" name="Google Shape;1562;p46">
              <a:extLst>
                <a:ext uri="{FF2B5EF4-FFF2-40B4-BE49-F238E27FC236}">
                  <a16:creationId xmlns:a16="http://schemas.microsoft.com/office/drawing/2014/main" id="{C1E4B2D7-E6D5-5680-C4A9-562F8EDF3DCD}"/>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1" name="Google Shape;1563;p46">
              <a:extLst>
                <a:ext uri="{FF2B5EF4-FFF2-40B4-BE49-F238E27FC236}">
                  <a16:creationId xmlns:a16="http://schemas.microsoft.com/office/drawing/2014/main" id="{8C29211F-8E0B-3745-9C7D-55F94E1A40BC}"/>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2" name="Google Shape;1564;p46">
              <a:extLst>
                <a:ext uri="{FF2B5EF4-FFF2-40B4-BE49-F238E27FC236}">
                  <a16:creationId xmlns:a16="http://schemas.microsoft.com/office/drawing/2014/main" id="{DF973D9C-1C01-DCA5-E490-3312D9B3FFAD}"/>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4" name="Google Shape;1565;p46">
              <a:extLst>
                <a:ext uri="{FF2B5EF4-FFF2-40B4-BE49-F238E27FC236}">
                  <a16:creationId xmlns:a16="http://schemas.microsoft.com/office/drawing/2014/main" id="{98C7D55D-CBB3-985B-C999-22C4E2C46A48}"/>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5" name="Google Shape;1566;p46">
              <a:extLst>
                <a:ext uri="{FF2B5EF4-FFF2-40B4-BE49-F238E27FC236}">
                  <a16:creationId xmlns:a16="http://schemas.microsoft.com/office/drawing/2014/main" id="{240FB90E-E7FE-E99C-A20F-CA9B10C1A54A}"/>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6" name="Google Shape;1567;p46">
              <a:extLst>
                <a:ext uri="{FF2B5EF4-FFF2-40B4-BE49-F238E27FC236}">
                  <a16:creationId xmlns:a16="http://schemas.microsoft.com/office/drawing/2014/main" id="{AB480075-479B-0CAE-89F0-76EF07944030}"/>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7" name="Google Shape;1568;p46">
              <a:extLst>
                <a:ext uri="{FF2B5EF4-FFF2-40B4-BE49-F238E27FC236}">
                  <a16:creationId xmlns:a16="http://schemas.microsoft.com/office/drawing/2014/main" id="{E782572B-9121-45EE-4D24-D15329F851DD}"/>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8" name="Google Shape;1569;p46">
              <a:extLst>
                <a:ext uri="{FF2B5EF4-FFF2-40B4-BE49-F238E27FC236}">
                  <a16:creationId xmlns:a16="http://schemas.microsoft.com/office/drawing/2014/main" id="{29823900-A85D-83D5-EBE9-D617CEA11DA0}"/>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49" name="Google Shape;1570;p46">
              <a:extLst>
                <a:ext uri="{FF2B5EF4-FFF2-40B4-BE49-F238E27FC236}">
                  <a16:creationId xmlns:a16="http://schemas.microsoft.com/office/drawing/2014/main" id="{60884CE6-E905-55EE-825F-D137950F0291}"/>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0" name="Google Shape;1571;p46">
              <a:extLst>
                <a:ext uri="{FF2B5EF4-FFF2-40B4-BE49-F238E27FC236}">
                  <a16:creationId xmlns:a16="http://schemas.microsoft.com/office/drawing/2014/main" id="{24E51CED-B9FD-2BE1-32F7-A2987C560167}"/>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1" name="Google Shape;1572;p46">
              <a:extLst>
                <a:ext uri="{FF2B5EF4-FFF2-40B4-BE49-F238E27FC236}">
                  <a16:creationId xmlns:a16="http://schemas.microsoft.com/office/drawing/2014/main" id="{D18D0939-D982-E733-40B7-11D5F351129F}"/>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2" name="Google Shape;1573;p46">
              <a:extLst>
                <a:ext uri="{FF2B5EF4-FFF2-40B4-BE49-F238E27FC236}">
                  <a16:creationId xmlns:a16="http://schemas.microsoft.com/office/drawing/2014/main" id="{96CF7697-3366-CC95-55B4-BB523E25EA71}"/>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3" name="Google Shape;1574;p46">
              <a:extLst>
                <a:ext uri="{FF2B5EF4-FFF2-40B4-BE49-F238E27FC236}">
                  <a16:creationId xmlns:a16="http://schemas.microsoft.com/office/drawing/2014/main" id="{87E41218-AB18-677E-7C57-083318F05287}"/>
                </a:ext>
              </a:extLst>
            </p:cNvPr>
            <p:cNvSpPr/>
            <p:nvPr/>
          </p:nvSpPr>
          <p:spPr>
            <a:xfrm>
              <a:off x="5117300" y="2972225"/>
              <a:ext cx="22650" cy="11925"/>
            </a:xfrm>
            <a:custGeom>
              <a:avLst/>
              <a:gdLst/>
              <a:ahLst/>
              <a:cxnLst/>
              <a:rect l="l" t="t" r="r" b="b"/>
              <a:pathLst>
                <a:path w="905"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sp>
          <p:nvSpPr>
            <p:cNvPr id="54" name="Google Shape;1575;p46">
              <a:extLst>
                <a:ext uri="{FF2B5EF4-FFF2-40B4-BE49-F238E27FC236}">
                  <a16:creationId xmlns:a16="http://schemas.microsoft.com/office/drawing/2014/main" id="{8542570C-E345-83A8-CEF7-F34E6A75D41A}"/>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Calibri" panose="020F0502020204030204"/>
                <a:cs typeface="Arial"/>
                <a:sym typeface="Arial"/>
              </a:endParaRPr>
            </a:p>
          </p:txBody>
        </p:sp>
      </p:grpSp>
      <p:sp>
        <p:nvSpPr>
          <p:cNvPr id="55" name="Tekstiruutu 54">
            <a:extLst>
              <a:ext uri="{FF2B5EF4-FFF2-40B4-BE49-F238E27FC236}">
                <a16:creationId xmlns:a16="http://schemas.microsoft.com/office/drawing/2014/main" id="{EB9BC271-3968-DE65-668D-7FABB1262ABE}"/>
              </a:ext>
            </a:extLst>
          </p:cNvPr>
          <p:cNvSpPr txBox="1"/>
          <p:nvPr/>
        </p:nvSpPr>
        <p:spPr>
          <a:xfrm>
            <a:off x="2969469" y="5348009"/>
            <a:ext cx="6096000" cy="37597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sv-FI" sz="1867" b="0" i="0" u="none" strike="noStrike" kern="1200" cap="none" spc="400" normalizeH="0" baseline="0" noProof="0">
                <a:ln>
                  <a:noFill/>
                </a:ln>
                <a:solidFill>
                  <a:srgbClr val="FFFFFF"/>
                </a:solidFill>
                <a:effectLst>
                  <a:outerShdw blurRad="38100" dist="38100" dir="2700000" algn="tl">
                    <a:srgbClr val="000000">
                      <a:alpha val="43137"/>
                    </a:srgbClr>
                  </a:outerShdw>
                </a:effectLst>
                <a:uLnTx/>
                <a:uFill>
                  <a:solidFill>
                    <a:prstClr val="black">
                      <a:alpha val="0"/>
                    </a:prstClr>
                  </a:solidFill>
                </a:uFill>
                <a:latin typeface="Oswald"/>
                <a:ea typeface="Oswald"/>
                <a:cs typeface="Oswald"/>
              </a:rPr>
              <a:t>www.nouhata.fi/sv</a:t>
            </a:r>
          </a:p>
        </p:txBody>
      </p:sp>
      <p:pic>
        <p:nvPicPr>
          <p:cNvPr id="56" name="Kuva 55">
            <a:extLst>
              <a:ext uri="{FF2B5EF4-FFF2-40B4-BE49-F238E27FC236}">
                <a16:creationId xmlns:a16="http://schemas.microsoft.com/office/drawing/2014/main" id="{FD513B86-9622-839C-3C98-85AE1C0EB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7668" y="1378131"/>
            <a:ext cx="7034281" cy="3517141"/>
          </a:xfrm>
          <a:prstGeom prst="rect">
            <a:avLst/>
          </a:prstGeom>
        </p:spPr>
      </p:pic>
      <p:pic>
        <p:nvPicPr>
          <p:cNvPr id="57" name="Kuva 56">
            <a:extLst>
              <a:ext uri="{FF2B5EF4-FFF2-40B4-BE49-F238E27FC236}">
                <a16:creationId xmlns:a16="http://schemas.microsoft.com/office/drawing/2014/main" id="{DC2DF47E-08DF-E60B-0D40-04CB8A2B5D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3899" y="5971639"/>
            <a:ext cx="1853797" cy="576000"/>
          </a:xfrm>
          <a:prstGeom prst="rect">
            <a:avLst/>
          </a:prstGeom>
        </p:spPr>
      </p:pic>
      <p:pic>
        <p:nvPicPr>
          <p:cNvPr id="58" name="Kuva 57" descr="Kuva, joka sisältää kohteen teksti, Fontti, Grafiikka, logo&#10;&#10;Tekoälyllä luotu sisältö voi olla virheellistä.">
            <a:extLst>
              <a:ext uri="{FF2B5EF4-FFF2-40B4-BE49-F238E27FC236}">
                <a16:creationId xmlns:a16="http://schemas.microsoft.com/office/drawing/2014/main" id="{95D59D0F-3EBA-FE87-91D4-244068A8C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0086" y="5893702"/>
            <a:ext cx="1590213" cy="900000"/>
          </a:xfrm>
          <a:prstGeom prst="rect">
            <a:avLst/>
          </a:prstGeom>
        </p:spPr>
      </p:pic>
    </p:spTree>
    <p:extLst>
      <p:ext uri="{BB962C8B-B14F-4D97-AF65-F5344CB8AC3E}">
        <p14:creationId xmlns:p14="http://schemas.microsoft.com/office/powerpoint/2010/main" val="22878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Kuva 1" descr="Kuva, joka sisältää kohteen savu, lämpö, tuli, räjähdys&#10;&#10;Tekoälyn generoima sisältö voi olla virheellistä.">
            <a:extLst>
              <a:ext uri="{FF2B5EF4-FFF2-40B4-BE49-F238E27FC236}">
                <a16:creationId xmlns:a16="http://schemas.microsoft.com/office/drawing/2014/main" id="{30D8D62B-8DF5-30F0-B656-75F2D501604C}"/>
              </a:ext>
            </a:extLst>
          </p:cNvPr>
          <p:cNvPicPr>
            <a:picLocks noChangeAspect="1"/>
          </p:cNvPicPr>
          <p:nvPr/>
        </p:nvPicPr>
        <p:blipFill>
          <a:blip r:embed="rId3"/>
          <a:srcRect b="13854"/>
          <a:stretch>
            <a:fillRect/>
          </a:stretch>
        </p:blipFill>
        <p:spPr>
          <a:xfrm>
            <a:off x="-721" y="971125"/>
            <a:ext cx="12192000" cy="5886875"/>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838200" y="501652"/>
            <a:ext cx="8277909" cy="1325033"/>
          </a:xfrm>
        </p:spPr>
        <p:txBody>
          <a:bodyPr>
            <a:normAutofit/>
          </a:bodyPr>
          <a:lstStyle/>
          <a:p>
            <a:r>
              <a:rPr lang="sv-FI" sz="43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Vid brand blir luften livshotande på några minuter</a:t>
            </a: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901949" y="1826684"/>
            <a:ext cx="8372947" cy="4349749"/>
          </a:xfrm>
          <a:solidFill>
            <a:srgbClr val="0D0D0D">
              <a:alpha val="34902"/>
            </a:srgbClr>
          </a:solidFill>
          <a:ln>
            <a:noFill/>
          </a:ln>
          <a:effectLst>
            <a:softEdge rad="317500"/>
          </a:effectLst>
        </p:spPr>
        <p:txBody>
          <a:bodyPr>
            <a:noAutofit/>
          </a:bodyPr>
          <a:lstStyle/>
          <a:p>
            <a:pPr marL="0" indent="0">
              <a:lnSpc>
                <a:spcPct val="100000"/>
              </a:lnSpc>
              <a:spcBef>
                <a:spcPct val="0"/>
              </a:spcBef>
              <a:buNone/>
            </a:pPr>
            <a:r>
              <a:rPr lang="sv-FI"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Vid brand:</a:t>
            </a:r>
          </a:p>
          <a:p>
            <a:pPr marL="0" indent="0">
              <a:lnSpc>
                <a:spcPct val="100000"/>
              </a:lnSpc>
              <a:spcBef>
                <a:spcPct val="0"/>
              </a:spcBef>
              <a:buNone/>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Om du märker en brand när den startar är den lättare </a:t>
            </a:r>
            <a:b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att släcka.</a:t>
            </a:r>
          </a:p>
          <a:p>
            <a:pPr marL="0" indent="0">
              <a:lnSpc>
                <a:spcPct val="100000"/>
              </a:lnSpc>
              <a:spcBef>
                <a:spcPct val="0"/>
              </a:spcBef>
              <a:buNone/>
            </a:pPr>
            <a:endParaRPr lang="fi-FI" sz="2400" b="1">
              <a:ea typeface="Helvetica Neue"/>
              <a:cs typeface="Helvetica Neue"/>
              <a:sym typeface="Helvetica Neue"/>
            </a:endParaRPr>
          </a:p>
          <a:p>
            <a:pPr marL="0" indent="0">
              <a:lnSpc>
                <a:spcPct val="100000"/>
              </a:lnSpc>
              <a:spcBef>
                <a:spcPct val="0"/>
              </a:spcBef>
              <a:buNone/>
            </a:pPr>
            <a:r>
              <a:rPr lang="sv-FI"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Ungefär en minut efter antändning:</a:t>
            </a:r>
          </a:p>
          <a:p>
            <a:pPr marL="0" indent="0">
              <a:lnSpc>
                <a:spcPct val="100000"/>
              </a:lnSpc>
              <a:spcBef>
                <a:spcPct val="0"/>
              </a:spcBef>
              <a:buNone/>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En brandvarnare i närheten upptäcker branden.</a:t>
            </a:r>
          </a:p>
          <a:p>
            <a:pPr marL="0" indent="0">
              <a:lnSpc>
                <a:spcPct val="100000"/>
              </a:lnSpc>
              <a:spcBef>
                <a:spcPct val="0"/>
              </a:spcBef>
              <a:buNone/>
            </a:pPr>
            <a:endParaRPr lang="fi-FI" sz="2400" b="1">
              <a:ea typeface="Helvetica Neue"/>
              <a:cs typeface="Helvetica Neue"/>
              <a:sym typeface="Helvetica Neue"/>
            </a:endParaRPr>
          </a:p>
          <a:p>
            <a:pPr marL="0" indent="0">
              <a:lnSpc>
                <a:spcPct val="100000"/>
              </a:lnSpc>
              <a:spcBef>
                <a:spcPct val="0"/>
              </a:spcBef>
              <a:buNone/>
            </a:pPr>
            <a:r>
              <a:rPr lang="sv-FI" sz="2400" b="1"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Efter några minuter:</a:t>
            </a:r>
          </a:p>
          <a:p>
            <a:pPr>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Det är inte längre möjligt att släcka elden på egen hand. </a:t>
            </a:r>
          </a:p>
          <a:p>
            <a:pPr>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Utrymmet innehåller redan rikligt med giftiga rökgaser, </a:t>
            </a:r>
            <a:br>
              <a:rPr sz="2400"/>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som är mycket farliga att andas in.</a:t>
            </a:r>
          </a:p>
        </p:txBody>
      </p:sp>
      <p:grpSp>
        <p:nvGrpSpPr>
          <p:cNvPr id="22" name="Ryhmä 21">
            <a:extLst>
              <a:ext uri="{FF2B5EF4-FFF2-40B4-BE49-F238E27FC236}">
                <a16:creationId xmlns:a16="http://schemas.microsoft.com/office/drawing/2014/main" id="{7F3AC85E-EE7C-93B8-5B12-D86EFCB76396}"/>
              </a:ext>
            </a:extLst>
          </p:cNvPr>
          <p:cNvGrpSpPr/>
          <p:nvPr/>
        </p:nvGrpSpPr>
        <p:grpSpPr>
          <a:xfrm>
            <a:off x="8462122" y="-698785"/>
            <a:ext cx="5040673" cy="8528765"/>
            <a:chOff x="6346591" y="-524089"/>
            <a:chExt cx="3780505" cy="6396574"/>
          </a:xfrm>
        </p:grpSpPr>
        <p:sp>
          <p:nvSpPr>
            <p:cNvPr id="21" name="Suorakulmio: Pyöristetyt kulmat 20">
              <a:extLst>
                <a:ext uri="{FF2B5EF4-FFF2-40B4-BE49-F238E27FC236}">
                  <a16:creationId xmlns:a16="http://schemas.microsoft.com/office/drawing/2014/main" id="{5B289DB8-DA39-FDBB-5C45-275D9DF83F31}"/>
                </a:ext>
              </a:extLst>
            </p:cNvPr>
            <p:cNvSpPr/>
            <p:nvPr/>
          </p:nvSpPr>
          <p:spPr>
            <a:xfrm>
              <a:off x="6808940" y="104755"/>
              <a:ext cx="2237977" cy="50387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Freeform 10">
              <a:extLst>
                <a:ext uri="{FF2B5EF4-FFF2-40B4-BE49-F238E27FC236}">
                  <a16:creationId xmlns:a16="http://schemas.microsoft.com/office/drawing/2014/main" id="{195CEE62-3D5F-71E0-DA95-BCF74422BB8B}"/>
                </a:ext>
              </a:extLst>
            </p:cNvPr>
            <p:cNvSpPr/>
            <p:nvPr/>
          </p:nvSpPr>
          <p:spPr>
            <a:xfrm rot="16363665">
              <a:off x="5038557" y="783945"/>
              <a:ext cx="6396574" cy="3780505"/>
            </a:xfrm>
            <a:custGeom>
              <a:avLst/>
              <a:gdLst/>
              <a:ahLst/>
              <a:cxnLst/>
              <a:rect l="l" t="t" r="r" b="b"/>
              <a:pathLst>
                <a:path w="4114800" h="2251918">
                  <a:moveTo>
                    <a:pt x="0" y="0"/>
                  </a:moveTo>
                  <a:lnTo>
                    <a:pt x="4114800" y="0"/>
                  </a:lnTo>
                  <a:lnTo>
                    <a:pt x="4114800" y="2251918"/>
                  </a:lnTo>
                  <a:lnTo>
                    <a:pt x="0" y="22519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fi-FI" sz="1867" kern="0">
                <a:solidFill>
                  <a:srgbClr val="000000"/>
                </a:solidFill>
                <a:latin typeface="Arial"/>
                <a:cs typeface="Arial"/>
                <a:sym typeface="Arial"/>
              </a:endParaRPr>
            </a:p>
          </p:txBody>
        </p:sp>
      </p:grpSp>
      <p:grpSp>
        <p:nvGrpSpPr>
          <p:cNvPr id="5" name="Ryhmä 4">
            <a:extLst>
              <a:ext uri="{FF2B5EF4-FFF2-40B4-BE49-F238E27FC236}">
                <a16:creationId xmlns:a16="http://schemas.microsoft.com/office/drawing/2014/main" id="{2C527E98-9C70-249A-73E3-B376889E7DF9}"/>
              </a:ext>
            </a:extLst>
          </p:cNvPr>
          <p:cNvGrpSpPr/>
          <p:nvPr/>
        </p:nvGrpSpPr>
        <p:grpSpPr>
          <a:xfrm rot="237176">
            <a:off x="8954417" y="5282184"/>
            <a:ext cx="2846920" cy="1497414"/>
            <a:chOff x="6615945" y="3920489"/>
            <a:chExt cx="2527395" cy="1295389"/>
          </a:xfrm>
        </p:grpSpPr>
        <p:pic>
          <p:nvPicPr>
            <p:cNvPr id="6" name="Google Shape;283;p19" descr="9min-palo.jpg">
              <a:extLst>
                <a:ext uri="{FF2B5EF4-FFF2-40B4-BE49-F238E27FC236}">
                  <a16:creationId xmlns:a16="http://schemas.microsoft.com/office/drawing/2014/main" id="{39C7CC01-2D05-2447-B602-28F87671A8EB}"/>
                </a:ext>
              </a:extLst>
            </p:cNvPr>
            <p:cNvPicPr preferRelativeResize="0"/>
            <p:nvPr/>
          </p:nvPicPr>
          <p:blipFill>
            <a:blip r:embed="rId6">
              <a:alphaModFix/>
            </a:blip>
            <a:stretch>
              <a:fillRect/>
            </a:stretch>
          </p:blipFill>
          <p:spPr>
            <a:xfrm>
              <a:off x="6900152" y="3920489"/>
              <a:ext cx="2243188"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284;p19">
              <a:extLst>
                <a:ext uri="{FF2B5EF4-FFF2-40B4-BE49-F238E27FC236}">
                  <a16:creationId xmlns:a16="http://schemas.microsoft.com/office/drawing/2014/main" id="{2EA0590C-1B4F-2295-208C-74212D545561}"/>
                </a:ext>
              </a:extLst>
            </p:cNvPr>
            <p:cNvSpPr txBox="1"/>
            <p:nvPr/>
          </p:nvSpPr>
          <p:spPr>
            <a:xfrm>
              <a:off x="6615943" y="4931977"/>
              <a:ext cx="2243190" cy="281165"/>
            </a:xfrm>
            <a:prstGeom prst="rect">
              <a:avLst/>
            </a:prstGeom>
            <a:noFill/>
            <a:ln>
              <a:noFill/>
            </a:ln>
            <a:effectLst>
              <a:outerShdw blurRad="50800" dist="38100" dir="10800000" algn="r" rotWithShape="0">
                <a:prstClr val="black">
                  <a:alpha val="40000"/>
                </a:prstClr>
              </a:outerShdw>
            </a:effectLst>
          </p:spPr>
          <p:txBody>
            <a:bodyPr spcFirstLastPara="1" wrap="square" lIns="121900" tIns="60933" rIns="121900" bIns="60933" anchor="t" anchorCtr="0">
              <a:spAutoFit/>
            </a:bodyPr>
            <a:lstStyle/>
            <a:p>
              <a:pPr marL="0" lvl="1" algn="r" defTabSz="1219170">
                <a:buClr>
                  <a:srgbClr val="000000"/>
                </a:buClr>
                <a:buSzPts val="1000"/>
              </a:pPr>
              <a:r>
                <a:rPr lang="sv-FI" sz="1333" b="0" i="0" u="none" strike="noStrike" cap="none" spc="0" baseline="0">
                  <a:solidFill>
                    <a:srgbClr val="FFFFFF"/>
                  </a:solidFill>
                  <a:effectLst/>
                  <a:uFill>
                    <a:solidFill>
                      <a:prstClr val="black">
                        <a:alpha val="0"/>
                      </a:prstClr>
                    </a:solidFill>
                  </a:uFill>
                  <a:latin typeface="Helvetica Neue"/>
                  <a:ea typeface="Helvetica Neue"/>
                  <a:cs typeface="Helvetica Neue"/>
                </a:rPr>
                <a:t>© </a:t>
              </a:r>
              <a:r>
                <a:rPr lang="sv-FI" sz="1333" b="1" i="0" u="none" strike="noStrike" cap="none" spc="0" baseline="0">
                  <a:solidFill>
                    <a:srgbClr val="FFFFFF"/>
                  </a:solidFill>
                  <a:effectLst/>
                  <a:uFill>
                    <a:solidFill>
                      <a:prstClr val="black">
                        <a:alpha val="0"/>
                      </a:prstClr>
                    </a:solidFill>
                  </a:uFill>
                  <a:latin typeface="Helvetica Neue"/>
                  <a:ea typeface="Helvetica Neue"/>
                  <a:cs typeface="Helvetica Neue"/>
                </a:rPr>
                <a:t>Räddningstjänsten Syd</a:t>
              </a:r>
              <a:endParaRPr sz="1333" kern="0">
                <a:solidFill>
                  <a:prstClr val="white"/>
                </a:solidFill>
                <a:latin typeface="Helvetica Neue"/>
                <a:ea typeface="Helvetica Neue"/>
                <a:cs typeface="Helvetica Neue"/>
                <a:sym typeface="Helvetica Neue"/>
              </a:endParaRPr>
            </a:p>
          </p:txBody>
        </p:sp>
      </p:grpSp>
      <p:grpSp>
        <p:nvGrpSpPr>
          <p:cNvPr id="8" name="Ryhmä 7">
            <a:extLst>
              <a:ext uri="{FF2B5EF4-FFF2-40B4-BE49-F238E27FC236}">
                <a16:creationId xmlns:a16="http://schemas.microsoft.com/office/drawing/2014/main" id="{06C87B58-FE31-E93E-2D23-9EF3770F4900}"/>
              </a:ext>
            </a:extLst>
          </p:cNvPr>
          <p:cNvGrpSpPr/>
          <p:nvPr/>
        </p:nvGrpSpPr>
        <p:grpSpPr>
          <a:xfrm rot="21322892">
            <a:off x="9255751" y="-26953"/>
            <a:ext cx="2673036" cy="1804150"/>
            <a:chOff x="6885820" y="0"/>
            <a:chExt cx="2257125" cy="1319129"/>
          </a:xfrm>
        </p:grpSpPr>
        <p:pic>
          <p:nvPicPr>
            <p:cNvPr id="9" name="Google Shape;280;p19" descr="1min-palo.jpg">
              <a:extLst>
                <a:ext uri="{FF2B5EF4-FFF2-40B4-BE49-F238E27FC236}">
                  <a16:creationId xmlns:a16="http://schemas.microsoft.com/office/drawing/2014/main" id="{50EDF6FF-9CE4-8AFC-5289-4ECC9B23F0BD}"/>
                </a:ext>
              </a:extLst>
            </p:cNvPr>
            <p:cNvPicPr preferRelativeResize="0"/>
            <p:nvPr/>
          </p:nvPicPr>
          <p:blipFill>
            <a:blip r:embed="rId7">
              <a:alphaModFix/>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909298" y="0"/>
              <a:ext cx="2233647" cy="13062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Google Shape;285;p19">
              <a:extLst>
                <a:ext uri="{FF2B5EF4-FFF2-40B4-BE49-F238E27FC236}">
                  <a16:creationId xmlns:a16="http://schemas.microsoft.com/office/drawing/2014/main" id="{102C2D75-E625-5FDA-D9FD-3FFE4AECDDDF}"/>
                </a:ext>
              </a:extLst>
            </p:cNvPr>
            <p:cNvSpPr/>
            <p:nvPr/>
          </p:nvSpPr>
          <p:spPr>
            <a:xfrm>
              <a:off x="6885820" y="989164"/>
              <a:ext cx="1105832" cy="32678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sv-FI"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1–2 min.</a:t>
              </a:r>
              <a:r>
                <a:rPr lang="sv-FI"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a:t>
              </a:r>
              <a:endParaRPr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grpSp>
        <p:nvGrpSpPr>
          <p:cNvPr id="11" name="Ryhmä 10">
            <a:extLst>
              <a:ext uri="{FF2B5EF4-FFF2-40B4-BE49-F238E27FC236}">
                <a16:creationId xmlns:a16="http://schemas.microsoft.com/office/drawing/2014/main" id="{D30987BC-2B4A-DBA5-6A34-AC3263F4EE1E}"/>
              </a:ext>
            </a:extLst>
          </p:cNvPr>
          <p:cNvGrpSpPr/>
          <p:nvPr/>
        </p:nvGrpSpPr>
        <p:grpSpPr>
          <a:xfrm rot="167654">
            <a:off x="9234394" y="1792455"/>
            <a:ext cx="2698663" cy="1672471"/>
            <a:chOff x="6880292" y="1323422"/>
            <a:chExt cx="2272198" cy="1314892"/>
          </a:xfrm>
        </p:grpSpPr>
        <p:pic>
          <p:nvPicPr>
            <p:cNvPr id="12" name="Google Shape;281;p19" descr="3min-palo.jpg">
              <a:extLst>
                <a:ext uri="{FF2B5EF4-FFF2-40B4-BE49-F238E27FC236}">
                  <a16:creationId xmlns:a16="http://schemas.microsoft.com/office/drawing/2014/main" id="{C38EF66A-1219-C779-6865-DF8A211BDC81}"/>
                </a:ext>
              </a:extLst>
            </p:cNvPr>
            <p:cNvPicPr preferRelativeResize="0"/>
            <p:nvPr/>
          </p:nvPicPr>
          <p:blipFill>
            <a:blip r:embed="rId9">
              <a:alphaModFix/>
            </a:blip>
            <a:stretch>
              <a:fillRect/>
            </a:stretch>
          </p:blipFill>
          <p:spPr>
            <a:xfrm>
              <a:off x="6909299" y="1323422"/>
              <a:ext cx="2243191"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Google Shape;287;p19">
              <a:extLst>
                <a:ext uri="{FF2B5EF4-FFF2-40B4-BE49-F238E27FC236}">
                  <a16:creationId xmlns:a16="http://schemas.microsoft.com/office/drawing/2014/main" id="{2AC52AF0-2673-7CA3-E648-895141DF2B3D}"/>
                </a:ext>
              </a:extLst>
            </p:cNvPr>
            <p:cNvSpPr/>
            <p:nvPr/>
          </p:nvSpPr>
          <p:spPr>
            <a:xfrm>
              <a:off x="6880292" y="2283513"/>
              <a:ext cx="1206964" cy="35480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sv-FI"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2–3 min.</a:t>
              </a:r>
              <a:r>
                <a:rPr lang="sv-FI"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a:t>
              </a:r>
              <a:endParaRPr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grpSp>
        <p:nvGrpSpPr>
          <p:cNvPr id="14" name="Ryhmä 13">
            <a:extLst>
              <a:ext uri="{FF2B5EF4-FFF2-40B4-BE49-F238E27FC236}">
                <a16:creationId xmlns:a16="http://schemas.microsoft.com/office/drawing/2014/main" id="{CF61CEB3-3645-28DC-11D1-121AA9F8FFD4}"/>
              </a:ext>
            </a:extLst>
          </p:cNvPr>
          <p:cNvGrpSpPr/>
          <p:nvPr/>
        </p:nvGrpSpPr>
        <p:grpSpPr>
          <a:xfrm rot="21403220">
            <a:off x="9127063" y="3460861"/>
            <a:ext cx="2749053" cy="1773392"/>
            <a:chOff x="6909301" y="2609934"/>
            <a:chExt cx="2243190" cy="1346077"/>
          </a:xfrm>
        </p:grpSpPr>
        <p:pic>
          <p:nvPicPr>
            <p:cNvPr id="15" name="Google Shape;282;p19">
              <a:extLst>
                <a:ext uri="{FF2B5EF4-FFF2-40B4-BE49-F238E27FC236}">
                  <a16:creationId xmlns:a16="http://schemas.microsoft.com/office/drawing/2014/main" id="{F0D2E97F-65AD-864C-CD4A-CCDB793D8861}"/>
                </a:ext>
              </a:extLst>
            </p:cNvPr>
            <p:cNvPicPr preferRelativeResize="0"/>
            <p:nvPr/>
          </p:nvPicPr>
          <p:blipFill>
            <a:blip r:embed="rId10">
              <a:alphaModFix/>
            </a:blip>
            <a:stretch>
              <a:fillRect/>
            </a:stretch>
          </p:blipFill>
          <p:spPr>
            <a:xfrm>
              <a:off x="6909301" y="2609934"/>
              <a:ext cx="2243190" cy="130993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Google Shape;288;p19">
              <a:extLst>
                <a:ext uri="{FF2B5EF4-FFF2-40B4-BE49-F238E27FC236}">
                  <a16:creationId xmlns:a16="http://schemas.microsoft.com/office/drawing/2014/main" id="{2174F149-C63E-E66E-E2D5-3574D3183441}"/>
                </a:ext>
              </a:extLst>
            </p:cNvPr>
            <p:cNvSpPr/>
            <p:nvPr/>
          </p:nvSpPr>
          <p:spPr>
            <a:xfrm>
              <a:off x="6912895" y="3613465"/>
              <a:ext cx="1353352" cy="342546"/>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sv-FI" sz="2133"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3–4 min.</a:t>
              </a:r>
              <a:r>
                <a:rPr lang="sv-FI" sz="2133"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 </a:t>
              </a:r>
              <a:endParaRPr lang="en-GB"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spTree>
    <p:extLst>
      <p:ext uri="{BB962C8B-B14F-4D97-AF65-F5344CB8AC3E}">
        <p14:creationId xmlns:p14="http://schemas.microsoft.com/office/powerpoint/2010/main" val="54381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par>
                          <p:cTn id="29" fill="hold" nodeType="afterGroup">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4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Kuva 5" descr="Kuva, joka sisältää kohteen savu, lämpö, tuli, räjähdys&#10;&#10;Tekoälyn generoima sisältö voi olla virheellistä.">
            <a:extLst>
              <a:ext uri="{FF2B5EF4-FFF2-40B4-BE49-F238E27FC236}">
                <a16:creationId xmlns:a16="http://schemas.microsoft.com/office/drawing/2014/main" id="{D3AF41E4-DAC9-E0C9-0321-5FC4510B50B8}"/>
              </a:ext>
            </a:extLst>
          </p:cNvPr>
          <p:cNvPicPr>
            <a:picLocks noChangeAspect="1"/>
          </p:cNvPicPr>
          <p:nvPr/>
        </p:nvPicPr>
        <p:blipFill>
          <a:blip r:embed="rId3"/>
          <a:srcRect b="13854"/>
          <a:stretch>
            <a:fillRect/>
          </a:stretch>
        </p:blipFill>
        <p:spPr>
          <a:xfrm>
            <a:off x="-721" y="971125"/>
            <a:ext cx="12192000" cy="5886875"/>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790575" y="201810"/>
            <a:ext cx="8277909" cy="1325033"/>
          </a:xfrm>
        </p:spPr>
        <p:txBody>
          <a:bodyPr>
            <a:normAutofit/>
          </a:bodyPr>
          <a:lstStyle/>
          <a:p>
            <a:r>
              <a:rPr lang="sv-FI" sz="48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Oswald"/>
                <a:ea typeface="Oswald"/>
                <a:cs typeface="Oswald"/>
              </a:rPr>
              <a:t>Akta dig för rök! </a:t>
            </a:r>
          </a:p>
        </p:txBody>
      </p:sp>
      <p:sp>
        <p:nvSpPr>
          <p:cNvPr id="7" name="Suorakulmio 6">
            <a:extLst>
              <a:ext uri="{FF2B5EF4-FFF2-40B4-BE49-F238E27FC236}">
                <a16:creationId xmlns:a16="http://schemas.microsoft.com/office/drawing/2014/main" id="{2FFF47A1-64B0-D13C-ED93-886EA09FA44F}"/>
              </a:ext>
            </a:extLst>
          </p:cNvPr>
          <p:cNvSpPr/>
          <p:nvPr/>
        </p:nvSpPr>
        <p:spPr>
          <a:xfrm>
            <a:off x="790577" y="1552578"/>
            <a:ext cx="8436695" cy="5105397"/>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854324" y="1469933"/>
            <a:ext cx="8372947" cy="4745567"/>
          </a:xfrm>
        </p:spPr>
        <p:txBody>
          <a:bodyPr>
            <a:noAutofit/>
          </a:bodyPr>
          <a:lstStyle/>
          <a:p>
            <a:pPr>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Rök är giftigt. </a:t>
            </a:r>
          </a:p>
          <a:p>
            <a:pPr>
              <a:lnSpc>
                <a:spcPct val="100000"/>
              </a:lnSpc>
              <a:spcBef>
                <a:spcPct val="0"/>
              </a:spcBef>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Rök minskar sikten.</a:t>
            </a:r>
          </a:p>
          <a:p>
            <a:pPr>
              <a:lnSpc>
                <a:spcPct val="100000"/>
              </a:lnSpc>
              <a:spcBef>
                <a:spcPct val="0"/>
              </a:spcBef>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Rökens temperatur kan vara upp till 700 grader.</a:t>
            </a:r>
          </a:p>
          <a:p>
            <a:pPr marL="0" indent="0">
              <a:lnSpc>
                <a:spcPct val="100000"/>
              </a:lnSpc>
              <a:spcBef>
                <a:spcPct val="0"/>
              </a:spcBef>
              <a:buNone/>
            </a:pPr>
            <a:endParaRPr lang="fi-FI" sz="2400">
              <a:ea typeface="Helvetica Neue"/>
              <a:cs typeface="Helvetica Neue"/>
              <a:sym typeface="Helvetica Neue"/>
            </a:endParaRPr>
          </a:p>
          <a:p>
            <a:pPr marL="0" indent="0">
              <a:lnSpc>
                <a:spcPct val="100000"/>
              </a:lnSpc>
              <a:spcBef>
                <a:spcPct val="0"/>
              </a:spcBef>
              <a:buNone/>
            </a:pPr>
            <a:r>
              <a:rPr lang="sv-FI" sz="2400"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Vid brand:</a:t>
            </a:r>
            <a:br>
              <a:rPr sz="2400"/>
            </a:br>
            <a:r>
              <a:rPr lang="sv-FI" sz="1067" b="1"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endParaRPr lang="fi-FI" sz="2400" b="1">
              <a:ea typeface="Helvetica Neue"/>
              <a:cs typeface="Helvetica Neue"/>
              <a:sym typeface="Helvetica Neue"/>
            </a:endParaRPr>
          </a:p>
          <a:p>
            <a:pPr>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Gå inte in i ett rum med rök. Om det är rök i rummet</a:t>
            </a:r>
            <a:br>
              <a:rPr sz="2400"/>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ska du lämna det genom att krypa ut på golvnivå.</a:t>
            </a:r>
          </a:p>
          <a:p>
            <a:pPr>
              <a:lnSpc>
                <a:spcPct val="100000"/>
              </a:lnSpc>
              <a:spcBef>
                <a:spcPct val="0"/>
              </a:spcBef>
            </a:pPr>
            <a:endParaRPr lang="fi-FI" sz="1067">
              <a:ea typeface="Helvetica Neue"/>
              <a:cs typeface="Helvetica Neue"/>
              <a:sym typeface="Helvetica Neue"/>
            </a:endParaRPr>
          </a:p>
          <a:p>
            <a:pPr>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Undvik att andas in rök.</a:t>
            </a:r>
            <a:br>
              <a:rPr sz="2400"/>
            </a:br>
            <a:r>
              <a:rPr lang="sv-FI" sz="10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endParaRPr lang="fi-FI" sz="2400">
              <a:ea typeface="Helvetica Neue"/>
              <a:cs typeface="Helvetica Neue"/>
              <a:sym typeface="Helvetica Neue"/>
            </a:endParaRPr>
          </a:p>
          <a:p>
            <a:pPr>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Stäng dörren till den brinnande lägenheten </a:t>
            </a:r>
            <a:b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om det är möjligt, för att förhindra att eld </a:t>
            </a:r>
            <a:b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b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och rök</a:t>
            </a:r>
            <a:r>
              <a:rPr lang="sv-FI" sz="2400"/>
              <a:t>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sprider sig i byggnaden.</a:t>
            </a:r>
          </a:p>
        </p:txBody>
      </p:sp>
      <p:grpSp>
        <p:nvGrpSpPr>
          <p:cNvPr id="67" name="Ryhmä 66">
            <a:extLst>
              <a:ext uri="{FF2B5EF4-FFF2-40B4-BE49-F238E27FC236}">
                <a16:creationId xmlns:a16="http://schemas.microsoft.com/office/drawing/2014/main" id="{4DE10E13-5EF3-6F18-600D-7A9EE0B64E56}"/>
              </a:ext>
            </a:extLst>
          </p:cNvPr>
          <p:cNvGrpSpPr/>
          <p:nvPr/>
        </p:nvGrpSpPr>
        <p:grpSpPr>
          <a:xfrm>
            <a:off x="7525611" y="4266659"/>
            <a:ext cx="4231140" cy="2252208"/>
            <a:chOff x="42627" y="3027393"/>
            <a:chExt cx="3173355" cy="1689156"/>
          </a:xfrm>
        </p:grpSpPr>
        <p:sp>
          <p:nvSpPr>
            <p:cNvPr id="37" name="Suorakulmio 36">
              <a:extLst>
                <a:ext uri="{FF2B5EF4-FFF2-40B4-BE49-F238E27FC236}">
                  <a16:creationId xmlns:a16="http://schemas.microsoft.com/office/drawing/2014/main" id="{E2AFD60B-867E-BF19-A19B-3A3D922D5FEB}"/>
                </a:ext>
              </a:extLst>
            </p:cNvPr>
            <p:cNvSpPr/>
            <p:nvPr/>
          </p:nvSpPr>
          <p:spPr>
            <a:xfrm>
              <a:off x="130630" y="3043549"/>
              <a:ext cx="2997351" cy="1673000"/>
            </a:xfrm>
            <a:prstGeom prst="rect">
              <a:avLst/>
            </a:prstGeom>
            <a:solidFill>
              <a:schemeClr val="tx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8" name="Tekstiruutu 37">
              <a:extLst>
                <a:ext uri="{FF2B5EF4-FFF2-40B4-BE49-F238E27FC236}">
                  <a16:creationId xmlns:a16="http://schemas.microsoft.com/office/drawing/2014/main" id="{912419BD-D8A3-0D0B-54C1-5F139BDF2D90}"/>
                </a:ext>
              </a:extLst>
            </p:cNvPr>
            <p:cNvSpPr txBox="1"/>
            <p:nvPr/>
          </p:nvSpPr>
          <p:spPr>
            <a:xfrm>
              <a:off x="42627" y="3027393"/>
              <a:ext cx="3173355" cy="1473625"/>
            </a:xfrm>
            <a:prstGeom prst="rect">
              <a:avLst/>
            </a:prstGeom>
            <a:noFill/>
          </p:spPr>
          <p:txBody>
            <a:bodyPr wrap="square">
              <a:spAutoFit/>
            </a:bodyPr>
            <a:lstStyle/>
            <a:p>
              <a:pPr algn="ctr" defTabSz="1219170">
                <a:lnSpc>
                  <a:spcPct val="150000"/>
                </a:lnSpc>
                <a:buClr>
                  <a:srgbClr val="000000"/>
                </a:buClr>
              </a:pPr>
              <a:r>
                <a:rPr lang="fi-FI" sz="1050" kern="0">
                  <a:solidFill>
                    <a:prstClr val="white"/>
                  </a:solidFill>
                  <a:latin typeface="Oswald" panose="00000500000000000000" pitchFamily="2" charset="0"/>
                  <a:ea typeface="Roboto" panose="02000000000000000000" pitchFamily="2" charset="0"/>
                  <a:cs typeface="Arial"/>
                  <a:sym typeface="Arial"/>
                </a:rPr>
                <a:t> </a:t>
              </a:r>
              <a:endParaRPr lang="fi-FI" sz="3200" kern="0">
                <a:solidFill>
                  <a:prstClr val="white"/>
                </a:solidFill>
                <a:latin typeface="Oswald" panose="00000500000000000000" pitchFamily="2" charset="0"/>
                <a:ea typeface="Roboto" panose="02000000000000000000" pitchFamily="2" charset="0"/>
                <a:cs typeface="Arial"/>
                <a:sym typeface="Arial"/>
              </a:endParaRPr>
            </a:p>
            <a:p>
              <a:pPr algn="ctr" defTabSz="1219170">
                <a:lnSpc>
                  <a:spcPct val="150000"/>
                </a:lnSpc>
                <a:buClr>
                  <a:srgbClr val="000000"/>
                </a:buClr>
              </a:pPr>
              <a:r>
                <a:rPr lang="sv-FI" sz="2400" b="0" i="0" u="none" strike="noStrike" cap="none" spc="0" baseline="0">
                  <a:solidFill>
                    <a:srgbClr val="FFFFFF"/>
                  </a:solidFill>
                  <a:effectLst/>
                  <a:uFill>
                    <a:solidFill>
                      <a:prstClr val="black">
                        <a:alpha val="0"/>
                      </a:prstClr>
                    </a:solidFill>
                  </a:uFill>
                  <a:latin typeface="Oswald"/>
                  <a:ea typeface="Oswald"/>
                  <a:cs typeface="Oswald"/>
                </a:rPr>
                <a:t>Brandgas- och kolmonoxidförgiftning är den vanligaste dödsorsaken vid brand</a:t>
              </a:r>
            </a:p>
          </p:txBody>
        </p:sp>
      </p:grpSp>
      <p:grpSp>
        <p:nvGrpSpPr>
          <p:cNvPr id="2" name="Ryhmä 1">
            <a:extLst>
              <a:ext uri="{FF2B5EF4-FFF2-40B4-BE49-F238E27FC236}">
                <a16:creationId xmlns:a16="http://schemas.microsoft.com/office/drawing/2014/main" id="{818A6AB8-CB22-602E-CECB-6D64296EEFD4}"/>
              </a:ext>
            </a:extLst>
          </p:cNvPr>
          <p:cNvGrpSpPr/>
          <p:nvPr/>
        </p:nvGrpSpPr>
        <p:grpSpPr>
          <a:xfrm>
            <a:off x="8618806" y="243997"/>
            <a:ext cx="3399020" cy="3657444"/>
            <a:chOff x="6464104" y="182997"/>
            <a:chExt cx="2549265" cy="2743083"/>
          </a:xfrm>
        </p:grpSpPr>
        <p:sp>
          <p:nvSpPr>
            <p:cNvPr id="15" name="Tasakylkinen kolmio 25">
              <a:extLst>
                <a:ext uri="{FF2B5EF4-FFF2-40B4-BE49-F238E27FC236}">
                  <a16:creationId xmlns:a16="http://schemas.microsoft.com/office/drawing/2014/main" id="{BDC28C51-BF43-F984-E829-891EB76C212B}"/>
                </a:ext>
              </a:extLst>
            </p:cNvPr>
            <p:cNvSpPr/>
            <p:nvPr/>
          </p:nvSpPr>
          <p:spPr>
            <a:xfrm rot="2026916">
              <a:off x="8167381" y="182997"/>
              <a:ext cx="480344" cy="756748"/>
            </a:xfrm>
            <a:custGeom>
              <a:avLst/>
              <a:gdLst>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6" name="Ellipsi 15">
              <a:extLst>
                <a:ext uri="{FF2B5EF4-FFF2-40B4-BE49-F238E27FC236}">
                  <a16:creationId xmlns:a16="http://schemas.microsoft.com/office/drawing/2014/main" id="{35D6FA32-4D08-5B28-51F4-A21B86702DBA}"/>
                </a:ext>
              </a:extLst>
            </p:cNvPr>
            <p:cNvSpPr/>
            <p:nvPr/>
          </p:nvSpPr>
          <p:spPr>
            <a:xfrm>
              <a:off x="6492239" y="719523"/>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Tekstiruutu 16">
              <a:extLst>
                <a:ext uri="{FF2B5EF4-FFF2-40B4-BE49-F238E27FC236}">
                  <a16:creationId xmlns:a16="http://schemas.microsoft.com/office/drawing/2014/main" id="{07D1B7C0-409E-8295-FC6E-AF8A48669FD3}"/>
                </a:ext>
              </a:extLst>
            </p:cNvPr>
            <p:cNvSpPr txBox="1"/>
            <p:nvPr/>
          </p:nvSpPr>
          <p:spPr>
            <a:xfrm>
              <a:off x="6701734" y="1280468"/>
              <a:ext cx="2049892" cy="1440180"/>
            </a:xfrm>
            <a:prstGeom prst="rect">
              <a:avLst/>
            </a:prstGeom>
            <a:noFill/>
          </p:spPr>
          <p:txBody>
            <a:bodyPr wrap="square" rtlCol="0">
              <a:spAutoFit/>
            </a:bodyPr>
            <a:lstStyle/>
            <a:p>
              <a:pPr algn="ctr" defTabSz="1219170">
                <a:buClr>
                  <a:srgbClr val="000000"/>
                </a:buClr>
              </a:pPr>
              <a:r>
                <a:rPr lang="sv-FI" sz="2400" b="1" i="0" u="none" strike="noStrike" cap="none" spc="0" baseline="0">
                  <a:solidFill>
                    <a:srgbClr val="000000"/>
                  </a:solidFill>
                  <a:effectLst/>
                  <a:uFill>
                    <a:solidFill>
                      <a:prstClr val="black">
                        <a:alpha val="0"/>
                      </a:prstClr>
                    </a:solidFill>
                  </a:uFill>
                  <a:latin typeface="Tenorite"/>
                  <a:ea typeface="Tenorite"/>
                  <a:cs typeface="Tenorite"/>
                </a:rPr>
                <a:t>Varför är det viktigt att krypa på golvnivå om det finns rök i ett rum?</a:t>
              </a:r>
            </a:p>
          </p:txBody>
        </p:sp>
        <p:grpSp>
          <p:nvGrpSpPr>
            <p:cNvPr id="18" name="Google Shape;20789;p106">
              <a:extLst>
                <a:ext uri="{FF2B5EF4-FFF2-40B4-BE49-F238E27FC236}">
                  <a16:creationId xmlns:a16="http://schemas.microsoft.com/office/drawing/2014/main" id="{62B791EA-6AF6-4EAB-D2C3-EE3E5EC41161}"/>
                </a:ext>
              </a:extLst>
            </p:cNvPr>
            <p:cNvGrpSpPr/>
            <p:nvPr/>
          </p:nvGrpSpPr>
          <p:grpSpPr>
            <a:xfrm flipH="1" flipV="1">
              <a:off x="6464104" y="241448"/>
              <a:ext cx="2549265" cy="2684632"/>
              <a:chOff x="4934275" y="4164150"/>
              <a:chExt cx="301125" cy="270825"/>
            </a:xfrm>
          </p:grpSpPr>
          <p:sp>
            <p:nvSpPr>
              <p:cNvPr id="20" name="Google Shape;20795;p106">
                <a:extLst>
                  <a:ext uri="{FF2B5EF4-FFF2-40B4-BE49-F238E27FC236}">
                    <a16:creationId xmlns:a16="http://schemas.microsoft.com/office/drawing/2014/main" id="{433DF64C-E21C-1AC5-D841-81821C42C77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6AA3F93D-8D6A-F034-00FF-40BF84F1909F}"/>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3732BCBF-3212-5B3F-DF05-9EB482E7F9FE}"/>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17B71D16-99AB-E97D-EA1F-642996B2FFA8}"/>
                  </a:ext>
                </a:extLst>
              </p:cNvPr>
              <p:cNvSpPr/>
              <p:nvPr/>
            </p:nvSpPr>
            <p:spPr>
              <a:xfrm>
                <a:off x="5110300" y="4358675"/>
                <a:ext cx="12275" cy="12325"/>
              </a:xfrm>
              <a:custGeom>
                <a:avLst/>
                <a:gdLst/>
                <a:ahLst/>
                <a:cxnLst/>
                <a:rect l="l" t="t" r="r" b="b"/>
                <a:pathLst>
                  <a:path w="491" h="492"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F43A8731-6037-E7DC-E410-F9EBBAF1ABB3}"/>
                  </a:ext>
                </a:extLst>
              </p:cNvPr>
              <p:cNvSpPr/>
              <p:nvPr/>
            </p:nvSpPr>
            <p:spPr>
              <a:xfrm>
                <a:off x="5121800" y="4355550"/>
                <a:ext cx="11100" cy="13825"/>
              </a:xfrm>
              <a:custGeom>
                <a:avLst/>
                <a:gdLst/>
                <a:ahLst/>
                <a:cxnLst/>
                <a:rect l="l" t="t" r="r" b="b"/>
                <a:pathLst>
                  <a:path w="443"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36E453AA-C746-E4B6-FF55-51E14F8B3E8F}"/>
                  </a:ext>
                </a:extLst>
              </p:cNvPr>
              <p:cNvSpPr/>
              <p:nvPr/>
            </p:nvSpPr>
            <p:spPr>
              <a:xfrm>
                <a:off x="5131500" y="4354075"/>
                <a:ext cx="10825" cy="9425"/>
              </a:xfrm>
              <a:custGeom>
                <a:avLst/>
                <a:gdLst/>
                <a:ahLst/>
                <a:cxnLst/>
                <a:rect l="l" t="t" r="r" b="b"/>
                <a:pathLst>
                  <a:path w="432"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E75F1ACF-4856-1953-5FCF-31521534C8E7}"/>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E6217385-3B77-0C66-C5A1-D67586B4F1F5}"/>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pic>
          <p:nvPicPr>
            <p:cNvPr id="64" name="Kuva 63">
              <a:extLst>
                <a:ext uri="{FF2B5EF4-FFF2-40B4-BE49-F238E27FC236}">
                  <a16:creationId xmlns:a16="http://schemas.microsoft.com/office/drawing/2014/main" id="{EBEC5011-284C-0CF8-8B92-23522539A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118658" y="705275"/>
              <a:ext cx="257488" cy="406893"/>
            </a:xfrm>
            <a:prstGeom prst="rect">
              <a:avLst/>
            </a:prstGeom>
            <a:effectLst>
              <a:outerShdw blurRad="50800" dist="38100" dir="2700000" algn="tl" rotWithShape="0">
                <a:prstClr val="black">
                  <a:alpha val="40000"/>
                </a:prstClr>
              </a:outerShdw>
            </a:effectLst>
          </p:spPr>
        </p:pic>
        <p:pic>
          <p:nvPicPr>
            <p:cNvPr id="65" name="Kuva 64">
              <a:extLst>
                <a:ext uri="{FF2B5EF4-FFF2-40B4-BE49-F238E27FC236}">
                  <a16:creationId xmlns:a16="http://schemas.microsoft.com/office/drawing/2014/main" id="{7E30A7E0-2C1D-A854-C23D-524A2B5D9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7819517" y="886182"/>
              <a:ext cx="242542" cy="383274"/>
            </a:xfrm>
            <a:prstGeom prst="rect">
              <a:avLst/>
            </a:prstGeom>
            <a:effectLst>
              <a:outerShdw blurRad="50800" dist="38100" dir="2700000" algn="tl" rotWithShape="0">
                <a:prstClr val="black">
                  <a:alpha val="40000"/>
                </a:prstClr>
              </a:outerShdw>
            </a:effectLst>
          </p:spPr>
        </p:pic>
        <p:pic>
          <p:nvPicPr>
            <p:cNvPr id="66" name="Kuva 65">
              <a:extLst>
                <a:ext uri="{FF2B5EF4-FFF2-40B4-BE49-F238E27FC236}">
                  <a16:creationId xmlns:a16="http://schemas.microsoft.com/office/drawing/2014/main" id="{7313286B-72AA-28B1-75B8-82CAF71A94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484636" y="1102907"/>
              <a:ext cx="333726" cy="52736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03926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anim calcmode="lin" valueType="num">
                                      <p:cBhvr>
                                        <p:cTn id="3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anim calcmode="lin" valueType="num">
                                      <p:cBhvr>
                                        <p:cTn id="4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Online-media 1" title="Utrymning vid brand">
            <a:hlinkClick r:id="" action="ppaction://media"/>
            <a:extLst>
              <a:ext uri="{FF2B5EF4-FFF2-40B4-BE49-F238E27FC236}">
                <a16:creationId xmlns:a16="http://schemas.microsoft.com/office/drawing/2014/main" id="{9EA0636E-9364-5519-4467-B2869054A7CB}"/>
              </a:ext>
            </a:extLst>
          </p:cNvPr>
          <p:cNvPicPr>
            <a:picLocks noRot="1" noChangeAspect="1"/>
          </p:cNvPicPr>
          <p:nvPr>
            <a:videoFile r:link="rId1"/>
          </p:nvPr>
        </p:nvPicPr>
        <p:blipFill>
          <a:blip r:embed="rId4"/>
          <a:stretch>
            <a:fillRect/>
          </a:stretch>
        </p:blipFill>
        <p:spPr>
          <a:xfrm>
            <a:off x="0" y="-5715"/>
            <a:ext cx="12129477" cy="6837993"/>
          </a:xfrm>
          <a:prstGeom prst="rect">
            <a:avLst/>
          </a:prstGeom>
        </p:spPr>
      </p:pic>
    </p:spTree>
    <p:extLst>
      <p:ext uri="{BB962C8B-B14F-4D97-AF65-F5344CB8AC3E}">
        <p14:creationId xmlns:p14="http://schemas.microsoft.com/office/powerpoint/2010/main" val="109367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Kuva 1" descr="Kuva, joka sisältää kohteen savu, lämpö, tuli, räjähdys&#10;&#10;Tekoälyn generoima sisältö voi olla virheellistä.">
            <a:extLst>
              <a:ext uri="{FF2B5EF4-FFF2-40B4-BE49-F238E27FC236}">
                <a16:creationId xmlns:a16="http://schemas.microsoft.com/office/drawing/2014/main" id="{34B73917-D54A-AE45-1E7B-5C75421148C3}"/>
              </a:ext>
            </a:extLst>
          </p:cNvPr>
          <p:cNvPicPr>
            <a:picLocks noChangeAspect="1"/>
          </p:cNvPicPr>
          <p:nvPr/>
        </p:nvPicPr>
        <p:blipFill>
          <a:blip r:embed="rId3"/>
          <a:srcRect b="48663"/>
          <a:stretch>
            <a:fillRect/>
          </a:stretch>
        </p:blipFill>
        <p:spPr>
          <a:xfrm>
            <a:off x="47159" y="3349818"/>
            <a:ext cx="12192000" cy="3508183"/>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838200" y="501652"/>
            <a:ext cx="8277909" cy="1325033"/>
          </a:xfrm>
        </p:spPr>
        <p:txBody>
          <a:bodyPr>
            <a:normAutofit/>
          </a:bodyPr>
          <a:lstStyle/>
          <a:p>
            <a:r>
              <a:rPr lang="sv-FI" sz="48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Vad ska du göra om...</a:t>
            </a: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901949" y="1826683"/>
            <a:ext cx="8372947" cy="4745567"/>
          </a:xfrm>
        </p:spPr>
        <p:txBody>
          <a:bodyPr>
            <a:noAutofit/>
          </a:bodyPr>
          <a:lstStyle/>
          <a:p>
            <a:pPr marL="0" indent="0">
              <a:lnSpc>
                <a:spcPct val="100000"/>
              </a:lnSpc>
              <a:spcBef>
                <a:spcPct val="0"/>
              </a:spcBef>
              <a:buNone/>
            </a:pPr>
            <a:r>
              <a:rPr lang="sv-FI" sz="32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fett, olja eller stearin börjar brinna?</a:t>
            </a:r>
          </a:p>
          <a:p>
            <a:pPr marL="0" indent="0">
              <a:lnSpc>
                <a:spcPct val="100000"/>
              </a:lnSpc>
              <a:spcBef>
                <a:spcPct val="0"/>
              </a:spcBef>
              <a:buNone/>
            </a:pPr>
            <a:endParaRPr lang="fi-FI" sz="2400">
              <a:ea typeface="Helvetica Neue"/>
              <a:cs typeface="Helvetica Neue"/>
              <a:sym typeface="Helvetica Neue"/>
            </a:endParaRPr>
          </a:p>
          <a:p>
            <a:pPr lvl="1">
              <a:lnSpc>
                <a:spcPct val="100000"/>
              </a:lnSpc>
              <a:spcBef>
                <a:spcPct val="0"/>
              </a:spcBef>
            </a:pPr>
            <a:r>
              <a:rPr lang="sv-FI" sz="24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Tenorite"/>
                <a:ea typeface="Tenorite"/>
                <a:cs typeface="Tenorite"/>
              </a:rPr>
              <a:t>Kväv elden med lock eller brandfilt.</a:t>
            </a:r>
          </a:p>
          <a:p>
            <a:pPr lvl="1">
              <a:lnSpc>
                <a:spcPct val="100000"/>
              </a:lnSpc>
              <a:spcBef>
                <a:spcPct val="0"/>
              </a:spcBef>
            </a:pPr>
            <a:endParaRPr lang="fi-FI" sz="2400">
              <a:ea typeface="Helvetica Neue"/>
              <a:cs typeface="Helvetica Neue"/>
              <a:sym typeface="Helvetica Neue"/>
            </a:endParaRPr>
          </a:p>
          <a:p>
            <a:pPr lvl="1">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Stäng av spisfläkten och plattan. </a:t>
            </a:r>
          </a:p>
          <a:p>
            <a:pPr lvl="1">
              <a:lnSpc>
                <a:spcPct val="100000"/>
              </a:lnSpc>
              <a:spcBef>
                <a:spcPct val="0"/>
              </a:spcBef>
            </a:pPr>
            <a:endParaRPr lang="fi-FI" sz="2400">
              <a:ea typeface="Helvetica Neue"/>
              <a:cs typeface="Helvetica Neue"/>
              <a:sym typeface="Helvetica Neue"/>
            </a:endParaRPr>
          </a:p>
          <a:p>
            <a:pPr lvl="1">
              <a:lnSpc>
                <a:spcPct val="100000"/>
              </a:lnSpc>
              <a:spcBef>
                <a:spcPct val="0"/>
              </a:spcBef>
            </a:pP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Om möjligt</a:t>
            </a:r>
            <a:r>
              <a:rPr lang="sv-FI" sz="1867"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a:t>
            </a:r>
            <a:r>
              <a:rPr lang="sv-FI" sz="2400" b="0" i="0" u="none" strike="noStrike" cap="none" spc="0" baseline="0">
                <a:solidFill>
                  <a:srgbClr val="FFFFFF"/>
                </a:solidFill>
                <a:effectLst>
                  <a:outerShdw blurRad="38100" dist="38100" dir="2700000" algn="tl">
                    <a:srgbClr val="000000"/>
                  </a:outerShdw>
                </a:effectLst>
                <a:uFill>
                  <a:solidFill>
                    <a:prstClr val="black">
                      <a:alpha val="0"/>
                    </a:prstClr>
                  </a:solidFill>
                </a:uFill>
                <a:latin typeface="Tenorite"/>
                <a:ea typeface="Tenorite"/>
                <a:cs typeface="Tenorite"/>
              </a:rPr>
              <a:t> flytta försiktigt bort den heta kastrullen från plattan.</a:t>
            </a:r>
            <a:endParaRPr lang="fi-FI" sz="1867">
              <a:ea typeface="Helvetica Neue"/>
              <a:cs typeface="Helvetica Neue"/>
              <a:sym typeface="Helvetica Neue"/>
            </a:endParaRPr>
          </a:p>
        </p:txBody>
      </p:sp>
      <p:grpSp>
        <p:nvGrpSpPr>
          <p:cNvPr id="115" name="Ryhmä 114">
            <a:extLst>
              <a:ext uri="{FF2B5EF4-FFF2-40B4-BE49-F238E27FC236}">
                <a16:creationId xmlns:a16="http://schemas.microsoft.com/office/drawing/2014/main" id="{CF9B0582-6717-EBA0-2682-7168F5C4B8CB}"/>
              </a:ext>
            </a:extLst>
          </p:cNvPr>
          <p:cNvGrpSpPr/>
          <p:nvPr/>
        </p:nvGrpSpPr>
        <p:grpSpPr>
          <a:xfrm>
            <a:off x="8067747" y="61921"/>
            <a:ext cx="3020109" cy="4978363"/>
            <a:chOff x="6050810" y="46441"/>
            <a:chExt cx="2265082" cy="3733772"/>
          </a:xfrm>
        </p:grpSpPr>
        <p:sp>
          <p:nvSpPr>
            <p:cNvPr id="8" name="Ellipsi 7">
              <a:extLst>
                <a:ext uri="{FF2B5EF4-FFF2-40B4-BE49-F238E27FC236}">
                  <a16:creationId xmlns:a16="http://schemas.microsoft.com/office/drawing/2014/main" id="{084E0E0D-694E-2A03-C4B2-C22FEFC0ABA4}"/>
                </a:ext>
              </a:extLst>
            </p:cNvPr>
            <p:cNvSpPr/>
            <p:nvPr/>
          </p:nvSpPr>
          <p:spPr>
            <a:xfrm>
              <a:off x="6050810" y="46441"/>
              <a:ext cx="2265082" cy="373377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7" name="Kuva 6">
              <a:extLst>
                <a:ext uri="{FF2B5EF4-FFF2-40B4-BE49-F238E27FC236}">
                  <a16:creationId xmlns:a16="http://schemas.microsoft.com/office/drawing/2014/main" id="{F00E69C7-0BB2-D24F-ECBB-0EF1115698CF}"/>
                </a:ext>
              </a:extLst>
            </p:cNvPr>
            <p:cNvPicPr>
              <a:picLocks noChangeAspect="1"/>
            </p:cNvPicPr>
            <p:nvPr/>
          </p:nvPicPr>
          <p:blipFill>
            <a:blip r:embed="rId4"/>
            <a:srcRect t="428" b="428"/>
            <a:stretch>
              <a:fillRect/>
            </a:stretch>
          </p:blipFill>
          <p:spPr>
            <a:xfrm>
              <a:off x="6471793" y="596629"/>
              <a:ext cx="1644795" cy="3030687"/>
            </a:xfrm>
            <a:prstGeom prst="rect">
              <a:avLst/>
            </a:prstGeom>
          </p:spPr>
        </p:pic>
      </p:grpSp>
      <p:grpSp>
        <p:nvGrpSpPr>
          <p:cNvPr id="5" name="Ryhmä 4">
            <a:extLst>
              <a:ext uri="{FF2B5EF4-FFF2-40B4-BE49-F238E27FC236}">
                <a16:creationId xmlns:a16="http://schemas.microsoft.com/office/drawing/2014/main" id="{F97216D8-6C17-3D35-3ABB-1FA4F32A039F}"/>
              </a:ext>
            </a:extLst>
          </p:cNvPr>
          <p:cNvGrpSpPr/>
          <p:nvPr/>
        </p:nvGrpSpPr>
        <p:grpSpPr>
          <a:xfrm>
            <a:off x="5533904" y="1540932"/>
            <a:ext cx="5231251" cy="3842212"/>
            <a:chOff x="4150428" y="1155699"/>
            <a:chExt cx="3923438" cy="2881659"/>
          </a:xfrm>
        </p:grpSpPr>
        <p:sp>
          <p:nvSpPr>
            <p:cNvPr id="113" name="Suorakulmio 112">
              <a:extLst>
                <a:ext uri="{FF2B5EF4-FFF2-40B4-BE49-F238E27FC236}">
                  <a16:creationId xmlns:a16="http://schemas.microsoft.com/office/drawing/2014/main" id="{CCF83D2A-720F-9141-A5C0-6C69B690181B}"/>
                </a:ext>
              </a:extLst>
            </p:cNvPr>
            <p:cNvSpPr/>
            <p:nvPr/>
          </p:nvSpPr>
          <p:spPr>
            <a:xfrm>
              <a:off x="4150428" y="1155699"/>
              <a:ext cx="3923438" cy="2881659"/>
            </a:xfrm>
            <a:prstGeom prst="rect">
              <a:avLst/>
            </a:prstGeom>
            <a:solidFill>
              <a:schemeClr val="tx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0" name="Tekstiruutu 29">
              <a:extLst>
                <a:ext uri="{FF2B5EF4-FFF2-40B4-BE49-F238E27FC236}">
                  <a16:creationId xmlns:a16="http://schemas.microsoft.com/office/drawing/2014/main" id="{5F520972-EEBA-C59F-F461-25CD7C6A6202}"/>
                </a:ext>
              </a:extLst>
            </p:cNvPr>
            <p:cNvSpPr txBox="1"/>
            <p:nvPr/>
          </p:nvSpPr>
          <p:spPr>
            <a:xfrm>
              <a:off x="4443824" y="1239228"/>
              <a:ext cx="3278629" cy="2326454"/>
            </a:xfrm>
            <a:prstGeom prst="rect">
              <a:avLst/>
            </a:prstGeom>
            <a:noFill/>
          </p:spPr>
          <p:txBody>
            <a:bodyPr wrap="square">
              <a:spAutoFit/>
            </a:bodyPr>
            <a:lstStyle/>
            <a:p>
              <a:pPr algn="ctr" defTabSz="1219170">
                <a:buClr>
                  <a:srgbClr val="000000"/>
                </a:buClr>
              </a:pPr>
              <a:r>
                <a:rPr lang="sv-FI" sz="4267" b="0" i="0" u="none" strike="noStrike" cap="none" spc="0" baseline="0">
                  <a:solidFill>
                    <a:srgbClr val="FFFFFF"/>
                  </a:solidFill>
                  <a:effectLst/>
                  <a:uFill>
                    <a:solidFill>
                      <a:prstClr val="black">
                        <a:alpha val="0"/>
                      </a:prstClr>
                    </a:solidFill>
                  </a:uFill>
                  <a:latin typeface="Oswald"/>
                  <a:ea typeface="Oswald"/>
                  <a:cs typeface="Oswald"/>
                </a:rPr>
                <a:t>OBS</a:t>
              </a:r>
              <a:r>
                <a:rPr lang="sv-FI" sz="4800" b="0" i="0" u="none" strike="noStrike" cap="none" spc="0" baseline="0">
                  <a:solidFill>
                    <a:srgbClr val="FFFFFF"/>
                  </a:solidFill>
                  <a:effectLst/>
                  <a:uFill>
                    <a:solidFill>
                      <a:prstClr val="black">
                        <a:alpha val="0"/>
                      </a:prstClr>
                    </a:solidFill>
                  </a:uFill>
                  <a:latin typeface="Oswald"/>
                  <a:ea typeface="Oswald"/>
                  <a:cs typeface="Oswald"/>
                </a:rPr>
                <a:t>!</a:t>
              </a:r>
              <a:br>
                <a:rPr sz="4800"/>
              </a:br>
              <a:r>
                <a:rPr lang="sv-FI" sz="2133" b="0" i="0" u="none" strike="noStrike" cap="none" spc="0" baseline="0">
                  <a:solidFill>
                    <a:srgbClr val="FFFFFF"/>
                  </a:solidFill>
                  <a:effectLst/>
                  <a:uFill>
                    <a:solidFill>
                      <a:prstClr val="black">
                        <a:alpha val="0"/>
                      </a:prstClr>
                    </a:solidFill>
                  </a:uFill>
                  <a:latin typeface="Oswald"/>
                  <a:ea typeface="Oswald"/>
                  <a:cs typeface="Oswald"/>
                </a:rPr>
                <a:t> </a:t>
              </a:r>
              <a:endParaRPr lang="fi-FI" sz="3200" kern="0">
                <a:solidFill>
                  <a:prstClr val="white"/>
                </a:solidFill>
                <a:latin typeface="Oswald" panose="00000500000000000000" pitchFamily="2" charset="0"/>
                <a:ea typeface="Roboto" panose="02000000000000000000" pitchFamily="2" charset="0"/>
                <a:cs typeface="Arial"/>
                <a:sym typeface="Arial"/>
              </a:endParaRPr>
            </a:p>
            <a:p>
              <a:pPr algn="ctr" defTabSz="1219170">
                <a:lnSpc>
                  <a:spcPct val="150000"/>
                </a:lnSpc>
                <a:buClr>
                  <a:srgbClr val="000000"/>
                </a:buClr>
              </a:pPr>
              <a:r>
                <a:rPr lang="sv-FI" sz="2400" b="0" i="0" u="none" strike="noStrike" cap="none" spc="0" baseline="0">
                  <a:solidFill>
                    <a:srgbClr val="FFFFFF"/>
                  </a:solidFill>
                  <a:effectLst/>
                  <a:uFill>
                    <a:solidFill>
                      <a:prstClr val="black">
                        <a:alpha val="0"/>
                      </a:prstClr>
                    </a:solidFill>
                  </a:uFill>
                  <a:latin typeface="Oswald"/>
                  <a:ea typeface="Oswald"/>
                  <a:cs typeface="Oswald"/>
                </a:rPr>
                <a:t>Släng aldrig vatten på brinnande fett: </a:t>
              </a:r>
              <a:br>
                <a:rPr sz="2400"/>
              </a:br>
              <a:r>
                <a:rPr lang="sv-FI" sz="3200" b="0" i="0" u="none" strike="noStrike" cap="none" spc="0" baseline="0">
                  <a:solidFill>
                    <a:srgbClr val="FFFFFF"/>
                  </a:solidFill>
                  <a:effectLst/>
                  <a:uFill>
                    <a:solidFill>
                      <a:prstClr val="black">
                        <a:alpha val="0"/>
                      </a:prstClr>
                    </a:solidFill>
                  </a:uFill>
                  <a:latin typeface="Oswald"/>
                  <a:ea typeface="Oswald"/>
                  <a:cs typeface="Oswald"/>
                </a:rPr>
                <a:t>vatten får fettbranden att brinna ännu häftigare!</a:t>
              </a:r>
              <a:endParaRPr lang="fi-FI" sz="2400" kern="0">
                <a:solidFill>
                  <a:prstClr val="white"/>
                </a:solidFill>
                <a:latin typeface="Oswald" panose="00000500000000000000" pitchFamily="2" charset="0"/>
                <a:ea typeface="Roboto" panose="02000000000000000000" pitchFamily="2" charset="0"/>
                <a:cs typeface="Arial"/>
                <a:sym typeface="Arial"/>
              </a:endParaRPr>
            </a:p>
          </p:txBody>
        </p:sp>
        <p:grpSp>
          <p:nvGrpSpPr>
            <p:cNvPr id="56" name="Google Shape;3009;p51">
              <a:extLst>
                <a:ext uri="{FF2B5EF4-FFF2-40B4-BE49-F238E27FC236}">
                  <a16:creationId xmlns:a16="http://schemas.microsoft.com/office/drawing/2014/main" id="{45093E07-5161-6745-08CF-5E356AE54D32}"/>
                </a:ext>
              </a:extLst>
            </p:cNvPr>
            <p:cNvGrpSpPr/>
            <p:nvPr/>
          </p:nvGrpSpPr>
          <p:grpSpPr>
            <a:xfrm>
              <a:off x="4662847" y="2440415"/>
              <a:ext cx="2720119" cy="80541"/>
              <a:chOff x="1992200" y="1937275"/>
              <a:chExt cx="2295850" cy="67300"/>
            </a:xfrm>
          </p:grpSpPr>
          <p:sp>
            <p:nvSpPr>
              <p:cNvPr id="57" name="Google Shape;3010;p51">
                <a:extLst>
                  <a:ext uri="{FF2B5EF4-FFF2-40B4-BE49-F238E27FC236}">
                    <a16:creationId xmlns:a16="http://schemas.microsoft.com/office/drawing/2014/main" id="{36713E1F-A4DC-0C16-A447-22A0E4F01327}"/>
                  </a:ext>
                </a:extLst>
              </p:cNvPr>
              <p:cNvSpPr/>
              <p:nvPr/>
            </p:nvSpPr>
            <p:spPr>
              <a:xfrm>
                <a:off x="3934400" y="1961975"/>
                <a:ext cx="3600" cy="625"/>
              </a:xfrm>
              <a:custGeom>
                <a:avLst/>
                <a:gdLst/>
                <a:ahLst/>
                <a:cxnLst/>
                <a:rect l="l" t="t" r="r" b="b"/>
                <a:pathLst>
                  <a:path w="144" h="25" extrusionOk="0">
                    <a:moveTo>
                      <a:pt x="96" y="1"/>
                    </a:moveTo>
                    <a:cubicBezTo>
                      <a:pt x="60" y="1"/>
                      <a:pt x="25" y="1"/>
                      <a:pt x="1" y="13"/>
                    </a:cubicBezTo>
                    <a:lnTo>
                      <a:pt x="144" y="24"/>
                    </a:lnTo>
                    <a:cubicBezTo>
                      <a:pt x="108" y="13"/>
                      <a:pt x="96" y="13"/>
                      <a:pt x="96"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3011;p51">
                <a:extLst>
                  <a:ext uri="{FF2B5EF4-FFF2-40B4-BE49-F238E27FC236}">
                    <a16:creationId xmlns:a16="http://schemas.microsoft.com/office/drawing/2014/main" id="{8222DD32-583F-0ACE-AE42-5E4A271F2680}"/>
                  </a:ext>
                </a:extLst>
              </p:cNvPr>
              <p:cNvSpPr/>
              <p:nvPr/>
            </p:nvSpPr>
            <p:spPr>
              <a:xfrm>
                <a:off x="4167475" y="1942025"/>
                <a:ext cx="1500" cy="925"/>
              </a:xfrm>
              <a:custGeom>
                <a:avLst/>
                <a:gdLst/>
                <a:ahLst/>
                <a:cxnLst/>
                <a:rect l="l" t="t" r="r" b="b"/>
                <a:pathLst>
                  <a:path w="60" h="37" extrusionOk="0">
                    <a:moveTo>
                      <a:pt x="12" y="1"/>
                    </a:moveTo>
                    <a:lnTo>
                      <a:pt x="12" y="1"/>
                    </a:lnTo>
                    <a:cubicBezTo>
                      <a:pt x="0" y="25"/>
                      <a:pt x="0" y="25"/>
                      <a:pt x="36" y="37"/>
                    </a:cubicBezTo>
                    <a:lnTo>
                      <a:pt x="60" y="37"/>
                    </a:lnTo>
                    <a:cubicBezTo>
                      <a:pt x="36" y="25"/>
                      <a:pt x="12" y="13"/>
                      <a:pt x="12"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3012;p51">
                <a:extLst>
                  <a:ext uri="{FF2B5EF4-FFF2-40B4-BE49-F238E27FC236}">
                    <a16:creationId xmlns:a16="http://schemas.microsoft.com/office/drawing/2014/main" id="{9C3C08C7-7800-EE60-0494-25EBB846B8EB}"/>
                  </a:ext>
                </a:extLst>
              </p:cNvPr>
              <p:cNvSpPr/>
              <p:nvPr/>
            </p:nvSpPr>
            <p:spPr>
              <a:xfrm>
                <a:off x="4107650" y="1947100"/>
                <a:ext cx="2700" cy="625"/>
              </a:xfrm>
              <a:custGeom>
                <a:avLst/>
                <a:gdLst/>
                <a:ahLst/>
                <a:cxnLst/>
                <a:rect l="l" t="t" r="r" b="b"/>
                <a:pathLst>
                  <a:path w="108" h="25" extrusionOk="0">
                    <a:moveTo>
                      <a:pt x="0" y="0"/>
                    </a:moveTo>
                    <a:cubicBezTo>
                      <a:pt x="0" y="12"/>
                      <a:pt x="48" y="12"/>
                      <a:pt x="107" y="24"/>
                    </a:cubicBezTo>
                    <a:cubicBezTo>
                      <a:pt x="72" y="12"/>
                      <a:pt x="36" y="12"/>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3013;p51">
                <a:extLst>
                  <a:ext uri="{FF2B5EF4-FFF2-40B4-BE49-F238E27FC236}">
                    <a16:creationId xmlns:a16="http://schemas.microsoft.com/office/drawing/2014/main" id="{EDC5AE22-8FC2-BE24-B4B5-34838408D391}"/>
                  </a:ext>
                </a:extLst>
              </p:cNvPr>
              <p:cNvSpPr/>
              <p:nvPr/>
            </p:nvSpPr>
            <p:spPr>
              <a:xfrm>
                <a:off x="3961800" y="1962575"/>
                <a:ext cx="8050" cy="1300"/>
              </a:xfrm>
              <a:custGeom>
                <a:avLst/>
                <a:gdLst/>
                <a:ahLst/>
                <a:cxnLst/>
                <a:rect l="l" t="t" r="r" b="b"/>
                <a:pathLst>
                  <a:path w="322" h="52" extrusionOk="0">
                    <a:moveTo>
                      <a:pt x="0" y="0"/>
                    </a:moveTo>
                    <a:lnTo>
                      <a:pt x="0" y="0"/>
                    </a:lnTo>
                    <a:cubicBezTo>
                      <a:pt x="30" y="30"/>
                      <a:pt x="115" y="51"/>
                      <a:pt x="238" y="51"/>
                    </a:cubicBezTo>
                    <a:cubicBezTo>
                      <a:pt x="264" y="51"/>
                      <a:pt x="292" y="50"/>
                      <a:pt x="322" y="48"/>
                    </a:cubicBezTo>
                    <a:cubicBezTo>
                      <a:pt x="215" y="36"/>
                      <a:pt x="107" y="24"/>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3014;p51">
                <a:extLst>
                  <a:ext uri="{FF2B5EF4-FFF2-40B4-BE49-F238E27FC236}">
                    <a16:creationId xmlns:a16="http://schemas.microsoft.com/office/drawing/2014/main" id="{059055CC-8FF0-0D21-42D3-10E2ED44779E}"/>
                  </a:ext>
                </a:extLst>
              </p:cNvPr>
              <p:cNvSpPr/>
              <p:nvPr/>
            </p:nvSpPr>
            <p:spPr>
              <a:xfrm>
                <a:off x="4110325" y="1947700"/>
                <a:ext cx="8050" cy="900"/>
              </a:xfrm>
              <a:custGeom>
                <a:avLst/>
                <a:gdLst/>
                <a:ahLst/>
                <a:cxnLst/>
                <a:rect l="l" t="t" r="r" b="b"/>
                <a:pathLst>
                  <a:path w="322" h="36" extrusionOk="0">
                    <a:moveTo>
                      <a:pt x="0" y="0"/>
                    </a:moveTo>
                    <a:cubicBezTo>
                      <a:pt x="96" y="24"/>
                      <a:pt x="203" y="24"/>
                      <a:pt x="322" y="36"/>
                    </a:cubicBezTo>
                    <a:cubicBezTo>
                      <a:pt x="239" y="24"/>
                      <a:pt x="108" y="12"/>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3015;p51">
                <a:extLst>
                  <a:ext uri="{FF2B5EF4-FFF2-40B4-BE49-F238E27FC236}">
                    <a16:creationId xmlns:a16="http://schemas.microsoft.com/office/drawing/2014/main" id="{A3EE1AA2-C95E-23C5-E9BB-78FBB3DA10D3}"/>
                  </a:ext>
                </a:extLst>
              </p:cNvPr>
              <p:cNvSpPr/>
              <p:nvPr/>
            </p:nvSpPr>
            <p:spPr>
              <a:xfrm>
                <a:off x="4272250" y="1941750"/>
                <a:ext cx="5675" cy="900"/>
              </a:xfrm>
              <a:custGeom>
                <a:avLst/>
                <a:gdLst/>
                <a:ahLst/>
                <a:cxnLst/>
                <a:rect l="l" t="t" r="r" b="b"/>
                <a:pathLst>
                  <a:path w="226" h="36" extrusionOk="0">
                    <a:moveTo>
                      <a:pt x="12" y="0"/>
                    </a:moveTo>
                    <a:cubicBezTo>
                      <a:pt x="12" y="12"/>
                      <a:pt x="0" y="12"/>
                      <a:pt x="0" y="24"/>
                    </a:cubicBezTo>
                    <a:lnTo>
                      <a:pt x="227" y="36"/>
                    </a:lnTo>
                    <a:cubicBezTo>
                      <a:pt x="167" y="24"/>
                      <a:pt x="96" y="12"/>
                      <a:pt x="1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3016;p51">
                <a:extLst>
                  <a:ext uri="{FF2B5EF4-FFF2-40B4-BE49-F238E27FC236}">
                    <a16:creationId xmlns:a16="http://schemas.microsoft.com/office/drawing/2014/main" id="{5A1229E6-9C81-5B72-9C15-897C677145F1}"/>
                  </a:ext>
                </a:extLst>
              </p:cNvPr>
              <p:cNvSpPr/>
              <p:nvPr/>
            </p:nvSpPr>
            <p:spPr>
              <a:xfrm>
                <a:off x="2018400" y="1992050"/>
                <a:ext cx="5975" cy="1500"/>
              </a:xfrm>
              <a:custGeom>
                <a:avLst/>
                <a:gdLst/>
                <a:ahLst/>
                <a:cxnLst/>
                <a:rect l="l" t="t" r="r" b="b"/>
                <a:pathLst>
                  <a:path w="239" h="60" extrusionOk="0">
                    <a:moveTo>
                      <a:pt x="203" y="0"/>
                    </a:moveTo>
                    <a:lnTo>
                      <a:pt x="203" y="0"/>
                    </a:lnTo>
                    <a:cubicBezTo>
                      <a:pt x="167" y="24"/>
                      <a:pt x="107" y="36"/>
                      <a:pt x="0" y="60"/>
                    </a:cubicBezTo>
                    <a:cubicBezTo>
                      <a:pt x="203" y="48"/>
                      <a:pt x="238" y="24"/>
                      <a:pt x="20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3017;p51">
                <a:extLst>
                  <a:ext uri="{FF2B5EF4-FFF2-40B4-BE49-F238E27FC236}">
                    <a16:creationId xmlns:a16="http://schemas.microsoft.com/office/drawing/2014/main" id="{6525E955-2CB4-F1BC-6A5C-377ACC08A458}"/>
                  </a:ext>
                </a:extLst>
              </p:cNvPr>
              <p:cNvSpPr/>
              <p:nvPr/>
            </p:nvSpPr>
            <p:spPr>
              <a:xfrm>
                <a:off x="2142225" y="1993525"/>
                <a:ext cx="3300" cy="625"/>
              </a:xfrm>
              <a:custGeom>
                <a:avLst/>
                <a:gdLst/>
                <a:ahLst/>
                <a:cxnLst/>
                <a:rect l="l" t="t" r="r" b="b"/>
                <a:pathLst>
                  <a:path w="132" h="25" extrusionOk="0">
                    <a:moveTo>
                      <a:pt x="107" y="1"/>
                    </a:moveTo>
                    <a:cubicBezTo>
                      <a:pt x="72" y="13"/>
                      <a:pt x="36" y="13"/>
                      <a:pt x="0" y="24"/>
                    </a:cubicBezTo>
                    <a:cubicBezTo>
                      <a:pt x="72" y="13"/>
                      <a:pt x="131" y="1"/>
                      <a:pt x="107"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3018;p51">
                <a:extLst>
                  <a:ext uri="{FF2B5EF4-FFF2-40B4-BE49-F238E27FC236}">
                    <a16:creationId xmlns:a16="http://schemas.microsoft.com/office/drawing/2014/main" id="{079E382D-03FD-3F50-438F-116B23444D93}"/>
                  </a:ext>
                </a:extLst>
              </p:cNvPr>
              <p:cNvSpPr/>
              <p:nvPr/>
            </p:nvSpPr>
            <p:spPr>
              <a:xfrm>
                <a:off x="2070775" y="1982825"/>
                <a:ext cx="1525" cy="600"/>
              </a:xfrm>
              <a:custGeom>
                <a:avLst/>
                <a:gdLst/>
                <a:ahLst/>
                <a:cxnLst/>
                <a:rect l="l" t="t" r="r" b="b"/>
                <a:pathLst>
                  <a:path w="61" h="24" extrusionOk="0">
                    <a:moveTo>
                      <a:pt x="13" y="0"/>
                    </a:moveTo>
                    <a:cubicBezTo>
                      <a:pt x="1" y="0"/>
                      <a:pt x="1" y="12"/>
                      <a:pt x="60" y="24"/>
                    </a:cubicBezTo>
                    <a:cubicBezTo>
                      <a:pt x="48" y="12"/>
                      <a:pt x="37" y="0"/>
                      <a:pt x="1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3019;p51">
                <a:extLst>
                  <a:ext uri="{FF2B5EF4-FFF2-40B4-BE49-F238E27FC236}">
                    <a16:creationId xmlns:a16="http://schemas.microsoft.com/office/drawing/2014/main" id="{13ACC9AB-314D-84F9-B022-5E793427C02F}"/>
                  </a:ext>
                </a:extLst>
              </p:cNvPr>
              <p:cNvSpPr/>
              <p:nvPr/>
            </p:nvSpPr>
            <p:spPr>
              <a:xfrm>
                <a:off x="2955725" y="1950375"/>
                <a:ext cx="3000" cy="900"/>
              </a:xfrm>
              <a:custGeom>
                <a:avLst/>
                <a:gdLst/>
                <a:ahLst/>
                <a:cxnLst/>
                <a:rect l="l" t="t" r="r" b="b"/>
                <a:pathLst>
                  <a:path w="120" h="36" extrusionOk="0">
                    <a:moveTo>
                      <a:pt x="0" y="0"/>
                    </a:moveTo>
                    <a:lnTo>
                      <a:pt x="0" y="0"/>
                    </a:lnTo>
                    <a:cubicBezTo>
                      <a:pt x="24" y="24"/>
                      <a:pt x="60" y="24"/>
                      <a:pt x="119" y="36"/>
                    </a:cubicBezTo>
                    <a:lnTo>
                      <a:pt x="0"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3020;p51">
                <a:extLst>
                  <a:ext uri="{FF2B5EF4-FFF2-40B4-BE49-F238E27FC236}">
                    <a16:creationId xmlns:a16="http://schemas.microsoft.com/office/drawing/2014/main" id="{FFCDE8F0-FCE7-BC08-937E-8F166194F298}"/>
                  </a:ext>
                </a:extLst>
              </p:cNvPr>
              <p:cNvSpPr/>
              <p:nvPr/>
            </p:nvSpPr>
            <p:spPr>
              <a:xfrm>
                <a:off x="3125375" y="1948000"/>
                <a:ext cx="1525" cy="25"/>
              </a:xfrm>
              <a:custGeom>
                <a:avLst/>
                <a:gdLst/>
                <a:ahLst/>
                <a:cxnLst/>
                <a:rect l="l" t="t" r="r" b="b"/>
                <a:pathLst>
                  <a:path w="61" h="1" extrusionOk="0">
                    <a:moveTo>
                      <a:pt x="1" y="0"/>
                    </a:moveTo>
                    <a:cubicBezTo>
                      <a:pt x="24" y="0"/>
                      <a:pt x="48" y="0"/>
                      <a:pt x="60" y="0"/>
                    </a:cubicBezTo>
                    <a:cubicBezTo>
                      <a:pt x="48" y="0"/>
                      <a:pt x="24" y="0"/>
                      <a:pt x="1"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3021;p51">
                <a:extLst>
                  <a:ext uri="{FF2B5EF4-FFF2-40B4-BE49-F238E27FC236}">
                    <a16:creationId xmlns:a16="http://schemas.microsoft.com/office/drawing/2014/main" id="{7312681E-2064-7653-CD9D-676A74A1884B}"/>
                  </a:ext>
                </a:extLst>
              </p:cNvPr>
              <p:cNvSpPr/>
              <p:nvPr/>
            </p:nvSpPr>
            <p:spPr>
              <a:xfrm>
                <a:off x="3126875" y="1948000"/>
                <a:ext cx="3600" cy="25"/>
              </a:xfrm>
              <a:custGeom>
                <a:avLst/>
                <a:gdLst/>
                <a:ahLst/>
                <a:cxnLst/>
                <a:rect l="l" t="t" r="r" b="b"/>
                <a:pathLst>
                  <a:path w="144" h="1" extrusionOk="0">
                    <a:moveTo>
                      <a:pt x="143" y="0"/>
                    </a:moveTo>
                    <a:cubicBezTo>
                      <a:pt x="95" y="0"/>
                      <a:pt x="48" y="0"/>
                      <a:pt x="0" y="0"/>
                    </a:cubicBezTo>
                    <a:cubicBezTo>
                      <a:pt x="60" y="0"/>
                      <a:pt x="119" y="0"/>
                      <a:pt x="14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3022;p51">
                <a:extLst>
                  <a:ext uri="{FF2B5EF4-FFF2-40B4-BE49-F238E27FC236}">
                    <a16:creationId xmlns:a16="http://schemas.microsoft.com/office/drawing/2014/main" id="{569BAFE3-EF4D-F7EF-7A8D-160A0E15B738}"/>
                  </a:ext>
                </a:extLst>
              </p:cNvPr>
              <p:cNvSpPr/>
              <p:nvPr/>
            </p:nvSpPr>
            <p:spPr>
              <a:xfrm>
                <a:off x="2588100" y="2001875"/>
                <a:ext cx="11650" cy="600"/>
              </a:xfrm>
              <a:custGeom>
                <a:avLst/>
                <a:gdLst/>
                <a:ahLst/>
                <a:cxnLst/>
                <a:rect l="l" t="t" r="r" b="b"/>
                <a:pathLst>
                  <a:path w="466" h="24" extrusionOk="0">
                    <a:moveTo>
                      <a:pt x="465" y="0"/>
                    </a:moveTo>
                    <a:cubicBezTo>
                      <a:pt x="310" y="0"/>
                      <a:pt x="156" y="12"/>
                      <a:pt x="1" y="24"/>
                    </a:cubicBezTo>
                    <a:lnTo>
                      <a:pt x="25" y="24"/>
                    </a:lnTo>
                    <a:cubicBezTo>
                      <a:pt x="275" y="24"/>
                      <a:pt x="406" y="12"/>
                      <a:pt x="465"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3023;p51">
                <a:extLst>
                  <a:ext uri="{FF2B5EF4-FFF2-40B4-BE49-F238E27FC236}">
                    <a16:creationId xmlns:a16="http://schemas.microsoft.com/office/drawing/2014/main" id="{3E1AB7B7-2D24-4D2C-41EE-54982BFAB67D}"/>
                  </a:ext>
                </a:extLst>
              </p:cNvPr>
              <p:cNvSpPr/>
              <p:nvPr/>
            </p:nvSpPr>
            <p:spPr>
              <a:xfrm>
                <a:off x="2734250" y="1989075"/>
                <a:ext cx="925" cy="300"/>
              </a:xfrm>
              <a:custGeom>
                <a:avLst/>
                <a:gdLst/>
                <a:ahLst/>
                <a:cxnLst/>
                <a:rect l="l" t="t" r="r" b="b"/>
                <a:pathLst>
                  <a:path w="37" h="12" extrusionOk="0">
                    <a:moveTo>
                      <a:pt x="25" y="0"/>
                    </a:moveTo>
                    <a:cubicBezTo>
                      <a:pt x="13" y="0"/>
                      <a:pt x="1" y="0"/>
                      <a:pt x="1" y="12"/>
                    </a:cubicBezTo>
                    <a:cubicBezTo>
                      <a:pt x="13" y="0"/>
                      <a:pt x="25" y="0"/>
                      <a:pt x="3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3024;p51">
                <a:extLst>
                  <a:ext uri="{FF2B5EF4-FFF2-40B4-BE49-F238E27FC236}">
                    <a16:creationId xmlns:a16="http://schemas.microsoft.com/office/drawing/2014/main" id="{41648A7F-1406-CB40-B1BF-D9D97B37E234}"/>
                  </a:ext>
                </a:extLst>
              </p:cNvPr>
              <p:cNvSpPr/>
              <p:nvPr/>
            </p:nvSpPr>
            <p:spPr>
              <a:xfrm>
                <a:off x="2575300" y="2003950"/>
                <a:ext cx="2425" cy="625"/>
              </a:xfrm>
              <a:custGeom>
                <a:avLst/>
                <a:gdLst/>
                <a:ahLst/>
                <a:cxnLst/>
                <a:rect l="l" t="t" r="r" b="b"/>
                <a:pathLst>
                  <a:path w="97" h="25" extrusionOk="0">
                    <a:moveTo>
                      <a:pt x="72" y="0"/>
                    </a:moveTo>
                    <a:cubicBezTo>
                      <a:pt x="49" y="12"/>
                      <a:pt x="13" y="12"/>
                      <a:pt x="1" y="24"/>
                    </a:cubicBezTo>
                    <a:cubicBezTo>
                      <a:pt x="96" y="24"/>
                      <a:pt x="96" y="12"/>
                      <a:pt x="7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3025;p51">
                <a:extLst>
                  <a:ext uri="{FF2B5EF4-FFF2-40B4-BE49-F238E27FC236}">
                    <a16:creationId xmlns:a16="http://schemas.microsoft.com/office/drawing/2014/main" id="{BD9E91A6-AC53-09E2-04D4-80597EE671B2}"/>
                  </a:ext>
                </a:extLst>
              </p:cNvPr>
              <p:cNvSpPr/>
              <p:nvPr/>
            </p:nvSpPr>
            <p:spPr>
              <a:xfrm>
                <a:off x="3902550" y="1968225"/>
                <a:ext cx="2700" cy="325"/>
              </a:xfrm>
              <a:custGeom>
                <a:avLst/>
                <a:gdLst/>
                <a:ahLst/>
                <a:cxnLst/>
                <a:rect l="l" t="t" r="r" b="b"/>
                <a:pathLst>
                  <a:path w="108" h="13" extrusionOk="0">
                    <a:moveTo>
                      <a:pt x="108" y="1"/>
                    </a:moveTo>
                    <a:lnTo>
                      <a:pt x="108" y="1"/>
                    </a:lnTo>
                    <a:cubicBezTo>
                      <a:pt x="72" y="13"/>
                      <a:pt x="48" y="13"/>
                      <a:pt x="1" y="13"/>
                    </a:cubicBezTo>
                    <a:cubicBezTo>
                      <a:pt x="48" y="13"/>
                      <a:pt x="84" y="13"/>
                      <a:pt x="108"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3026;p51">
                <a:extLst>
                  <a:ext uri="{FF2B5EF4-FFF2-40B4-BE49-F238E27FC236}">
                    <a16:creationId xmlns:a16="http://schemas.microsoft.com/office/drawing/2014/main" id="{5A7BF32C-BD27-C1CD-650E-37224DEB73D6}"/>
                  </a:ext>
                </a:extLst>
              </p:cNvPr>
              <p:cNvSpPr/>
              <p:nvPr/>
            </p:nvSpPr>
            <p:spPr>
              <a:xfrm>
                <a:off x="2725025" y="1986600"/>
                <a:ext cx="15125" cy="2500"/>
              </a:xfrm>
              <a:custGeom>
                <a:avLst/>
                <a:gdLst/>
                <a:ahLst/>
                <a:cxnLst/>
                <a:rect l="l" t="t" r="r" b="b"/>
                <a:pathLst>
                  <a:path w="605" h="100" extrusionOk="0">
                    <a:moveTo>
                      <a:pt x="290" y="1"/>
                    </a:moveTo>
                    <a:cubicBezTo>
                      <a:pt x="186" y="1"/>
                      <a:pt x="75" y="7"/>
                      <a:pt x="1" y="16"/>
                    </a:cubicBezTo>
                    <a:lnTo>
                      <a:pt x="394" y="99"/>
                    </a:lnTo>
                    <a:cubicBezTo>
                      <a:pt x="441" y="87"/>
                      <a:pt x="489" y="75"/>
                      <a:pt x="560" y="51"/>
                    </a:cubicBezTo>
                    <a:cubicBezTo>
                      <a:pt x="604" y="15"/>
                      <a:pt x="456" y="1"/>
                      <a:pt x="29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3027;p51">
                <a:extLst>
                  <a:ext uri="{FF2B5EF4-FFF2-40B4-BE49-F238E27FC236}">
                    <a16:creationId xmlns:a16="http://schemas.microsoft.com/office/drawing/2014/main" id="{9E0BF0C2-6470-187A-5571-5E499A2CC040}"/>
                  </a:ext>
                </a:extLst>
              </p:cNvPr>
              <p:cNvSpPr/>
              <p:nvPr/>
            </p:nvSpPr>
            <p:spPr>
              <a:xfrm>
                <a:off x="2569950" y="2001275"/>
                <a:ext cx="18475" cy="2700"/>
              </a:xfrm>
              <a:custGeom>
                <a:avLst/>
                <a:gdLst/>
                <a:ahLst/>
                <a:cxnLst/>
                <a:rect l="l" t="t" r="r" b="b"/>
                <a:pathLst>
                  <a:path w="739" h="108" extrusionOk="0">
                    <a:moveTo>
                      <a:pt x="524" y="0"/>
                    </a:moveTo>
                    <a:cubicBezTo>
                      <a:pt x="1" y="0"/>
                      <a:pt x="239" y="72"/>
                      <a:pt x="286" y="107"/>
                    </a:cubicBezTo>
                    <a:cubicBezTo>
                      <a:pt x="393" y="72"/>
                      <a:pt x="548" y="60"/>
                      <a:pt x="739" y="48"/>
                    </a:cubicBezTo>
                    <a:lnTo>
                      <a:pt x="524"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3028;p51">
                <a:extLst>
                  <a:ext uri="{FF2B5EF4-FFF2-40B4-BE49-F238E27FC236}">
                    <a16:creationId xmlns:a16="http://schemas.microsoft.com/office/drawing/2014/main" id="{524EEA1F-CD95-248E-9B26-0266B0D07403}"/>
                  </a:ext>
                </a:extLst>
              </p:cNvPr>
              <p:cNvSpPr/>
              <p:nvPr/>
            </p:nvSpPr>
            <p:spPr>
              <a:xfrm>
                <a:off x="1992200" y="1937275"/>
                <a:ext cx="2295850" cy="66200"/>
              </a:xfrm>
              <a:custGeom>
                <a:avLst/>
                <a:gdLst/>
                <a:ahLst/>
                <a:cxnLst/>
                <a:rect l="l" t="t" r="r" b="b"/>
                <a:pathLst>
                  <a:path w="91834" h="2648" extrusionOk="0">
                    <a:moveTo>
                      <a:pt x="70160" y="1341"/>
                    </a:moveTo>
                    <a:cubicBezTo>
                      <a:pt x="70126" y="1342"/>
                      <a:pt x="70088" y="1344"/>
                      <a:pt x="70045" y="1346"/>
                    </a:cubicBezTo>
                    <a:cubicBezTo>
                      <a:pt x="70086" y="1344"/>
                      <a:pt x="70124" y="1343"/>
                      <a:pt x="70160" y="1341"/>
                    </a:cubicBezTo>
                    <a:close/>
                    <a:moveTo>
                      <a:pt x="74237" y="1594"/>
                    </a:moveTo>
                    <a:lnTo>
                      <a:pt x="74237" y="1594"/>
                    </a:lnTo>
                    <a:cubicBezTo>
                      <a:pt x="74199" y="1595"/>
                      <a:pt x="74159" y="1595"/>
                      <a:pt x="74117" y="1596"/>
                    </a:cubicBezTo>
                    <a:cubicBezTo>
                      <a:pt x="74163" y="1596"/>
                      <a:pt x="74203" y="1595"/>
                      <a:pt x="74237" y="1594"/>
                    </a:cubicBezTo>
                    <a:close/>
                    <a:moveTo>
                      <a:pt x="4482" y="2250"/>
                    </a:moveTo>
                    <a:cubicBezTo>
                      <a:pt x="4480" y="2250"/>
                      <a:pt x="4479" y="2251"/>
                      <a:pt x="4477" y="2251"/>
                    </a:cubicBezTo>
                    <a:cubicBezTo>
                      <a:pt x="4479" y="2251"/>
                      <a:pt x="4480" y="2250"/>
                      <a:pt x="4482" y="2250"/>
                    </a:cubicBezTo>
                    <a:close/>
                    <a:moveTo>
                      <a:pt x="11396" y="2271"/>
                    </a:moveTo>
                    <a:lnTo>
                      <a:pt x="11396" y="2271"/>
                    </a:lnTo>
                    <a:cubicBezTo>
                      <a:pt x="11395" y="2272"/>
                      <a:pt x="11395" y="2273"/>
                      <a:pt x="11395" y="2274"/>
                    </a:cubicBezTo>
                    <a:cubicBezTo>
                      <a:pt x="11395" y="2273"/>
                      <a:pt x="11396" y="2272"/>
                      <a:pt x="11396" y="2271"/>
                    </a:cubicBezTo>
                    <a:close/>
                    <a:moveTo>
                      <a:pt x="91833" y="0"/>
                    </a:moveTo>
                    <a:cubicBezTo>
                      <a:pt x="91452" y="12"/>
                      <a:pt x="90988" y="48"/>
                      <a:pt x="90536" y="60"/>
                    </a:cubicBezTo>
                    <a:cubicBezTo>
                      <a:pt x="90583" y="108"/>
                      <a:pt x="89869" y="215"/>
                      <a:pt x="90571" y="227"/>
                    </a:cubicBezTo>
                    <a:cubicBezTo>
                      <a:pt x="90559" y="286"/>
                      <a:pt x="90143" y="322"/>
                      <a:pt x="89869" y="322"/>
                    </a:cubicBezTo>
                    <a:cubicBezTo>
                      <a:pt x="89988" y="298"/>
                      <a:pt x="89464" y="191"/>
                      <a:pt x="89797" y="131"/>
                    </a:cubicBezTo>
                    <a:lnTo>
                      <a:pt x="89797" y="131"/>
                    </a:lnTo>
                    <a:cubicBezTo>
                      <a:pt x="89677" y="146"/>
                      <a:pt x="89614" y="151"/>
                      <a:pt x="89566" y="151"/>
                    </a:cubicBezTo>
                    <a:cubicBezTo>
                      <a:pt x="89502" y="151"/>
                      <a:pt x="89462" y="143"/>
                      <a:pt x="89339" y="143"/>
                    </a:cubicBezTo>
                    <a:cubicBezTo>
                      <a:pt x="89265" y="143"/>
                      <a:pt x="89160" y="146"/>
                      <a:pt x="89000" y="155"/>
                    </a:cubicBezTo>
                    <a:cubicBezTo>
                      <a:pt x="89095" y="108"/>
                      <a:pt x="87785" y="155"/>
                      <a:pt x="87869" y="36"/>
                    </a:cubicBezTo>
                    <a:lnTo>
                      <a:pt x="87869" y="36"/>
                    </a:lnTo>
                    <a:cubicBezTo>
                      <a:pt x="87642" y="84"/>
                      <a:pt x="87881" y="215"/>
                      <a:pt x="87071" y="227"/>
                    </a:cubicBezTo>
                    <a:cubicBezTo>
                      <a:pt x="87261" y="310"/>
                      <a:pt x="88166" y="322"/>
                      <a:pt x="87559" y="417"/>
                    </a:cubicBezTo>
                    <a:lnTo>
                      <a:pt x="87952" y="358"/>
                    </a:lnTo>
                    <a:lnTo>
                      <a:pt x="87952" y="358"/>
                    </a:lnTo>
                    <a:cubicBezTo>
                      <a:pt x="88508" y="393"/>
                      <a:pt x="87806" y="452"/>
                      <a:pt x="88522" y="488"/>
                    </a:cubicBezTo>
                    <a:lnTo>
                      <a:pt x="88522" y="488"/>
                    </a:lnTo>
                    <a:cubicBezTo>
                      <a:pt x="88500" y="487"/>
                      <a:pt x="88475" y="487"/>
                      <a:pt x="88449" y="487"/>
                    </a:cubicBezTo>
                    <a:cubicBezTo>
                      <a:pt x="88326" y="487"/>
                      <a:pt x="88167" y="495"/>
                      <a:pt x="88034" y="495"/>
                    </a:cubicBezTo>
                    <a:cubicBezTo>
                      <a:pt x="87920" y="495"/>
                      <a:pt x="87824" y="489"/>
                      <a:pt x="87785" y="465"/>
                    </a:cubicBezTo>
                    <a:lnTo>
                      <a:pt x="87785" y="465"/>
                    </a:lnTo>
                    <a:cubicBezTo>
                      <a:pt x="87976" y="643"/>
                      <a:pt x="86690" y="560"/>
                      <a:pt x="86654" y="691"/>
                    </a:cubicBezTo>
                    <a:cubicBezTo>
                      <a:pt x="86547" y="650"/>
                      <a:pt x="86412" y="637"/>
                      <a:pt x="86205" y="637"/>
                    </a:cubicBezTo>
                    <a:cubicBezTo>
                      <a:pt x="86112" y="637"/>
                      <a:pt x="86005" y="640"/>
                      <a:pt x="85880" y="643"/>
                    </a:cubicBezTo>
                    <a:cubicBezTo>
                      <a:pt x="85940" y="596"/>
                      <a:pt x="85714" y="548"/>
                      <a:pt x="86023" y="512"/>
                    </a:cubicBezTo>
                    <a:cubicBezTo>
                      <a:pt x="86285" y="524"/>
                      <a:pt x="86476" y="512"/>
                      <a:pt x="86761" y="548"/>
                    </a:cubicBezTo>
                    <a:cubicBezTo>
                      <a:pt x="86684" y="465"/>
                      <a:pt x="86454" y="447"/>
                      <a:pt x="86163" y="447"/>
                    </a:cubicBezTo>
                    <a:cubicBezTo>
                      <a:pt x="85918" y="447"/>
                      <a:pt x="85629" y="460"/>
                      <a:pt x="85352" y="460"/>
                    </a:cubicBezTo>
                    <a:cubicBezTo>
                      <a:pt x="85247" y="460"/>
                      <a:pt x="85145" y="458"/>
                      <a:pt x="85047" y="453"/>
                    </a:cubicBezTo>
                    <a:lnTo>
                      <a:pt x="85047" y="453"/>
                    </a:lnTo>
                    <a:cubicBezTo>
                      <a:pt x="85142" y="465"/>
                      <a:pt x="85166" y="489"/>
                      <a:pt x="84975" y="512"/>
                    </a:cubicBezTo>
                    <a:cubicBezTo>
                      <a:pt x="84571" y="489"/>
                      <a:pt x="83666" y="453"/>
                      <a:pt x="83928" y="370"/>
                    </a:cubicBezTo>
                    <a:lnTo>
                      <a:pt x="83928" y="370"/>
                    </a:lnTo>
                    <a:lnTo>
                      <a:pt x="81868" y="381"/>
                    </a:lnTo>
                    <a:cubicBezTo>
                      <a:pt x="81862" y="364"/>
                      <a:pt x="81933" y="361"/>
                      <a:pt x="82023" y="361"/>
                    </a:cubicBezTo>
                    <a:cubicBezTo>
                      <a:pt x="82067" y="361"/>
                      <a:pt x="82116" y="361"/>
                      <a:pt x="82163" y="361"/>
                    </a:cubicBezTo>
                    <a:cubicBezTo>
                      <a:pt x="82209" y="361"/>
                      <a:pt x="82252" y="361"/>
                      <a:pt x="82285" y="358"/>
                    </a:cubicBezTo>
                    <a:lnTo>
                      <a:pt x="81130" y="346"/>
                    </a:lnTo>
                    <a:cubicBezTo>
                      <a:pt x="80868" y="298"/>
                      <a:pt x="81523" y="298"/>
                      <a:pt x="81642" y="239"/>
                    </a:cubicBezTo>
                    <a:lnTo>
                      <a:pt x="80808" y="239"/>
                    </a:lnTo>
                    <a:lnTo>
                      <a:pt x="80927" y="179"/>
                    </a:lnTo>
                    <a:lnTo>
                      <a:pt x="80927" y="179"/>
                    </a:lnTo>
                    <a:cubicBezTo>
                      <a:pt x="80835" y="201"/>
                      <a:pt x="80583" y="215"/>
                      <a:pt x="80315" y="215"/>
                    </a:cubicBezTo>
                    <a:cubicBezTo>
                      <a:pt x="79997" y="215"/>
                      <a:pt x="79657" y="195"/>
                      <a:pt x="79534" y="143"/>
                    </a:cubicBezTo>
                    <a:cubicBezTo>
                      <a:pt x="78768" y="173"/>
                      <a:pt x="78659" y="303"/>
                      <a:pt x="77920" y="303"/>
                    </a:cubicBezTo>
                    <a:cubicBezTo>
                      <a:pt x="77775" y="303"/>
                      <a:pt x="77606" y="298"/>
                      <a:pt x="77403" y="286"/>
                    </a:cubicBezTo>
                    <a:cubicBezTo>
                      <a:pt x="77451" y="191"/>
                      <a:pt x="78106" y="250"/>
                      <a:pt x="78391" y="191"/>
                    </a:cubicBezTo>
                    <a:cubicBezTo>
                      <a:pt x="78334" y="182"/>
                      <a:pt x="78248" y="180"/>
                      <a:pt x="78148" y="180"/>
                    </a:cubicBezTo>
                    <a:cubicBezTo>
                      <a:pt x="78023" y="180"/>
                      <a:pt x="77878" y="184"/>
                      <a:pt x="77742" y="184"/>
                    </a:cubicBezTo>
                    <a:cubicBezTo>
                      <a:pt x="77535" y="184"/>
                      <a:pt x="77350" y="175"/>
                      <a:pt x="77296" y="131"/>
                    </a:cubicBezTo>
                    <a:cubicBezTo>
                      <a:pt x="76403" y="191"/>
                      <a:pt x="76510" y="346"/>
                      <a:pt x="76081" y="441"/>
                    </a:cubicBezTo>
                    <a:cubicBezTo>
                      <a:pt x="76039" y="442"/>
                      <a:pt x="76001" y="442"/>
                      <a:pt x="75968" y="442"/>
                    </a:cubicBezTo>
                    <a:cubicBezTo>
                      <a:pt x="75428" y="442"/>
                      <a:pt x="75997" y="356"/>
                      <a:pt x="75974" y="334"/>
                    </a:cubicBezTo>
                    <a:cubicBezTo>
                      <a:pt x="75816" y="334"/>
                      <a:pt x="75581" y="424"/>
                      <a:pt x="75392" y="424"/>
                    </a:cubicBezTo>
                    <a:cubicBezTo>
                      <a:pt x="75324" y="424"/>
                      <a:pt x="75262" y="413"/>
                      <a:pt x="75212" y="381"/>
                    </a:cubicBezTo>
                    <a:cubicBezTo>
                      <a:pt x="74867" y="441"/>
                      <a:pt x="74665" y="524"/>
                      <a:pt x="75189" y="560"/>
                    </a:cubicBezTo>
                    <a:cubicBezTo>
                      <a:pt x="74796" y="560"/>
                      <a:pt x="74260" y="596"/>
                      <a:pt x="74153" y="643"/>
                    </a:cubicBezTo>
                    <a:cubicBezTo>
                      <a:pt x="74474" y="500"/>
                      <a:pt x="73724" y="584"/>
                      <a:pt x="73676" y="477"/>
                    </a:cubicBezTo>
                    <a:cubicBezTo>
                      <a:pt x="73430" y="467"/>
                      <a:pt x="73060" y="454"/>
                      <a:pt x="72672" y="454"/>
                    </a:cubicBezTo>
                    <a:cubicBezTo>
                      <a:pt x="72140" y="454"/>
                      <a:pt x="71576" y="477"/>
                      <a:pt x="71259" y="560"/>
                    </a:cubicBezTo>
                    <a:lnTo>
                      <a:pt x="71426" y="417"/>
                    </a:lnTo>
                    <a:lnTo>
                      <a:pt x="70747" y="429"/>
                    </a:lnTo>
                    <a:cubicBezTo>
                      <a:pt x="70236" y="346"/>
                      <a:pt x="71343" y="334"/>
                      <a:pt x="71688" y="334"/>
                    </a:cubicBezTo>
                    <a:cubicBezTo>
                      <a:pt x="71224" y="322"/>
                      <a:pt x="70840" y="319"/>
                      <a:pt x="70468" y="319"/>
                    </a:cubicBezTo>
                    <a:cubicBezTo>
                      <a:pt x="70096" y="319"/>
                      <a:pt x="69735" y="322"/>
                      <a:pt x="69319" y="322"/>
                    </a:cubicBezTo>
                    <a:cubicBezTo>
                      <a:pt x="69557" y="358"/>
                      <a:pt x="69414" y="393"/>
                      <a:pt x="69533" y="429"/>
                    </a:cubicBezTo>
                    <a:cubicBezTo>
                      <a:pt x="69403" y="462"/>
                      <a:pt x="69250" y="469"/>
                      <a:pt x="69095" y="469"/>
                    </a:cubicBezTo>
                    <a:cubicBezTo>
                      <a:pt x="68951" y="469"/>
                      <a:pt x="68804" y="463"/>
                      <a:pt x="68670" y="463"/>
                    </a:cubicBezTo>
                    <a:cubicBezTo>
                      <a:pt x="68631" y="463"/>
                      <a:pt x="68593" y="463"/>
                      <a:pt x="68557" y="465"/>
                    </a:cubicBezTo>
                    <a:cubicBezTo>
                      <a:pt x="68485" y="429"/>
                      <a:pt x="68521" y="405"/>
                      <a:pt x="68759" y="393"/>
                    </a:cubicBezTo>
                    <a:lnTo>
                      <a:pt x="68759" y="393"/>
                    </a:lnTo>
                    <a:lnTo>
                      <a:pt x="68188" y="405"/>
                    </a:lnTo>
                    <a:cubicBezTo>
                      <a:pt x="68235" y="310"/>
                      <a:pt x="67950" y="322"/>
                      <a:pt x="68521" y="250"/>
                    </a:cubicBezTo>
                    <a:lnTo>
                      <a:pt x="68521" y="250"/>
                    </a:lnTo>
                    <a:lnTo>
                      <a:pt x="67985" y="286"/>
                    </a:lnTo>
                    <a:cubicBezTo>
                      <a:pt x="67402" y="262"/>
                      <a:pt x="68009" y="203"/>
                      <a:pt x="68152" y="179"/>
                    </a:cubicBezTo>
                    <a:lnTo>
                      <a:pt x="67235" y="167"/>
                    </a:lnTo>
                    <a:lnTo>
                      <a:pt x="67235" y="167"/>
                    </a:lnTo>
                    <a:cubicBezTo>
                      <a:pt x="66914" y="215"/>
                      <a:pt x="67426" y="239"/>
                      <a:pt x="66795" y="274"/>
                    </a:cubicBezTo>
                    <a:cubicBezTo>
                      <a:pt x="65949" y="191"/>
                      <a:pt x="64866" y="215"/>
                      <a:pt x="63901" y="191"/>
                    </a:cubicBezTo>
                    <a:lnTo>
                      <a:pt x="63901" y="191"/>
                    </a:lnTo>
                    <a:lnTo>
                      <a:pt x="64580" y="286"/>
                    </a:lnTo>
                    <a:cubicBezTo>
                      <a:pt x="64536" y="284"/>
                      <a:pt x="64496" y="284"/>
                      <a:pt x="64459" y="284"/>
                    </a:cubicBezTo>
                    <a:cubicBezTo>
                      <a:pt x="64013" y="284"/>
                      <a:pt x="64102" y="410"/>
                      <a:pt x="63937" y="465"/>
                    </a:cubicBezTo>
                    <a:cubicBezTo>
                      <a:pt x="63401" y="453"/>
                      <a:pt x="62675" y="465"/>
                      <a:pt x="62223" y="429"/>
                    </a:cubicBezTo>
                    <a:cubicBezTo>
                      <a:pt x="62735" y="358"/>
                      <a:pt x="62520" y="250"/>
                      <a:pt x="62044" y="179"/>
                    </a:cubicBezTo>
                    <a:cubicBezTo>
                      <a:pt x="62006" y="179"/>
                      <a:pt x="61970" y="178"/>
                      <a:pt x="61936" y="178"/>
                    </a:cubicBezTo>
                    <a:cubicBezTo>
                      <a:pt x="60966" y="178"/>
                      <a:pt x="61202" y="335"/>
                      <a:pt x="60615" y="381"/>
                    </a:cubicBezTo>
                    <a:cubicBezTo>
                      <a:pt x="61080" y="203"/>
                      <a:pt x="59853" y="322"/>
                      <a:pt x="59960" y="227"/>
                    </a:cubicBezTo>
                    <a:cubicBezTo>
                      <a:pt x="58686" y="227"/>
                      <a:pt x="57400" y="287"/>
                      <a:pt x="56087" y="287"/>
                    </a:cubicBezTo>
                    <a:cubicBezTo>
                      <a:pt x="55977" y="287"/>
                      <a:pt x="55867" y="287"/>
                      <a:pt x="55758" y="286"/>
                    </a:cubicBezTo>
                    <a:lnTo>
                      <a:pt x="55758" y="286"/>
                    </a:lnTo>
                    <a:cubicBezTo>
                      <a:pt x="55781" y="322"/>
                      <a:pt x="56186" y="346"/>
                      <a:pt x="55936" y="370"/>
                    </a:cubicBezTo>
                    <a:cubicBezTo>
                      <a:pt x="55847" y="376"/>
                      <a:pt x="55766" y="378"/>
                      <a:pt x="55692" y="378"/>
                    </a:cubicBezTo>
                    <a:cubicBezTo>
                      <a:pt x="55332" y="378"/>
                      <a:pt x="55150" y="316"/>
                      <a:pt x="55091" y="286"/>
                    </a:cubicBezTo>
                    <a:cubicBezTo>
                      <a:pt x="54412" y="310"/>
                      <a:pt x="54019" y="370"/>
                      <a:pt x="53805" y="417"/>
                    </a:cubicBezTo>
                    <a:cubicBezTo>
                      <a:pt x="53854" y="415"/>
                      <a:pt x="53896" y="414"/>
                      <a:pt x="53931" y="414"/>
                    </a:cubicBezTo>
                    <a:cubicBezTo>
                      <a:pt x="54100" y="414"/>
                      <a:pt x="54116" y="437"/>
                      <a:pt x="54067" y="477"/>
                    </a:cubicBezTo>
                    <a:cubicBezTo>
                      <a:pt x="54009" y="479"/>
                      <a:pt x="53957" y="480"/>
                      <a:pt x="53910" y="480"/>
                    </a:cubicBezTo>
                    <a:cubicBezTo>
                      <a:pt x="53549" y="480"/>
                      <a:pt x="53509" y="425"/>
                      <a:pt x="53285" y="425"/>
                    </a:cubicBezTo>
                    <a:cubicBezTo>
                      <a:pt x="53202" y="425"/>
                      <a:pt x="53095" y="432"/>
                      <a:pt x="52936" y="453"/>
                    </a:cubicBezTo>
                    <a:cubicBezTo>
                      <a:pt x="52757" y="358"/>
                      <a:pt x="53650" y="405"/>
                      <a:pt x="53591" y="310"/>
                    </a:cubicBezTo>
                    <a:cubicBezTo>
                      <a:pt x="52983" y="310"/>
                      <a:pt x="52614" y="346"/>
                      <a:pt x="52174" y="393"/>
                    </a:cubicBezTo>
                    <a:cubicBezTo>
                      <a:pt x="52078" y="334"/>
                      <a:pt x="52579" y="381"/>
                      <a:pt x="52245" y="334"/>
                    </a:cubicBezTo>
                    <a:lnTo>
                      <a:pt x="52245" y="334"/>
                    </a:lnTo>
                    <a:cubicBezTo>
                      <a:pt x="51316" y="381"/>
                      <a:pt x="50197" y="441"/>
                      <a:pt x="49507" y="477"/>
                    </a:cubicBezTo>
                    <a:lnTo>
                      <a:pt x="49316" y="393"/>
                    </a:lnTo>
                    <a:cubicBezTo>
                      <a:pt x="48876" y="393"/>
                      <a:pt x="48578" y="417"/>
                      <a:pt x="48376" y="453"/>
                    </a:cubicBezTo>
                    <a:cubicBezTo>
                      <a:pt x="48126" y="417"/>
                      <a:pt x="48316" y="393"/>
                      <a:pt x="48554" y="381"/>
                    </a:cubicBezTo>
                    <a:cubicBezTo>
                      <a:pt x="47947" y="381"/>
                      <a:pt x="47221" y="441"/>
                      <a:pt x="46875" y="453"/>
                    </a:cubicBezTo>
                    <a:cubicBezTo>
                      <a:pt x="46935" y="405"/>
                      <a:pt x="47221" y="441"/>
                      <a:pt x="47316" y="405"/>
                    </a:cubicBezTo>
                    <a:cubicBezTo>
                      <a:pt x="47265" y="404"/>
                      <a:pt x="47213" y="403"/>
                      <a:pt x="47160" y="403"/>
                    </a:cubicBezTo>
                    <a:cubicBezTo>
                      <a:pt x="46631" y="403"/>
                      <a:pt x="46033" y="477"/>
                      <a:pt x="45568" y="477"/>
                    </a:cubicBezTo>
                    <a:cubicBezTo>
                      <a:pt x="45400" y="477"/>
                      <a:pt x="45249" y="467"/>
                      <a:pt x="45125" y="441"/>
                    </a:cubicBezTo>
                    <a:cubicBezTo>
                      <a:pt x="45197" y="429"/>
                      <a:pt x="45268" y="429"/>
                      <a:pt x="45328" y="429"/>
                    </a:cubicBezTo>
                    <a:cubicBezTo>
                      <a:pt x="45228" y="428"/>
                      <a:pt x="45129" y="427"/>
                      <a:pt x="45032" y="427"/>
                    </a:cubicBezTo>
                    <a:cubicBezTo>
                      <a:pt x="44045" y="427"/>
                      <a:pt x="43148" y="478"/>
                      <a:pt x="42053" y="489"/>
                    </a:cubicBezTo>
                    <a:cubicBezTo>
                      <a:pt x="41860" y="472"/>
                      <a:pt x="41723" y="465"/>
                      <a:pt x="41623" y="465"/>
                    </a:cubicBezTo>
                    <a:cubicBezTo>
                      <a:pt x="41167" y="465"/>
                      <a:pt x="41484" y="608"/>
                      <a:pt x="40682" y="608"/>
                    </a:cubicBezTo>
                    <a:cubicBezTo>
                      <a:pt x="40656" y="608"/>
                      <a:pt x="40629" y="608"/>
                      <a:pt x="40601" y="608"/>
                    </a:cubicBezTo>
                    <a:cubicBezTo>
                      <a:pt x="40597" y="527"/>
                      <a:pt x="40408" y="502"/>
                      <a:pt x="40146" y="502"/>
                    </a:cubicBezTo>
                    <a:cubicBezTo>
                      <a:pt x="39732" y="502"/>
                      <a:pt x="39133" y="564"/>
                      <a:pt x="38790" y="564"/>
                    </a:cubicBezTo>
                    <a:cubicBezTo>
                      <a:pt x="38741" y="564"/>
                      <a:pt x="38697" y="563"/>
                      <a:pt x="38660" y="560"/>
                    </a:cubicBezTo>
                    <a:lnTo>
                      <a:pt x="38660" y="560"/>
                    </a:lnTo>
                    <a:lnTo>
                      <a:pt x="38803" y="584"/>
                    </a:lnTo>
                    <a:cubicBezTo>
                      <a:pt x="38628" y="615"/>
                      <a:pt x="38430" y="627"/>
                      <a:pt x="38232" y="627"/>
                    </a:cubicBezTo>
                    <a:cubicBezTo>
                      <a:pt x="37823" y="627"/>
                      <a:pt x="37408" y="576"/>
                      <a:pt x="37160" y="536"/>
                    </a:cubicBezTo>
                    <a:cubicBezTo>
                      <a:pt x="36945" y="533"/>
                      <a:pt x="36704" y="531"/>
                      <a:pt x="36450" y="531"/>
                    </a:cubicBezTo>
                    <a:cubicBezTo>
                      <a:pt x="35732" y="531"/>
                      <a:pt x="34912" y="549"/>
                      <a:pt x="34314" y="620"/>
                    </a:cubicBezTo>
                    <a:lnTo>
                      <a:pt x="34481" y="572"/>
                    </a:lnTo>
                    <a:lnTo>
                      <a:pt x="34481" y="572"/>
                    </a:lnTo>
                    <a:cubicBezTo>
                      <a:pt x="34244" y="593"/>
                      <a:pt x="34039" y="598"/>
                      <a:pt x="33844" y="598"/>
                    </a:cubicBezTo>
                    <a:cubicBezTo>
                      <a:pt x="33676" y="598"/>
                      <a:pt x="33515" y="594"/>
                      <a:pt x="33348" y="594"/>
                    </a:cubicBezTo>
                    <a:cubicBezTo>
                      <a:pt x="33154" y="594"/>
                      <a:pt x="32952" y="599"/>
                      <a:pt x="32719" y="620"/>
                    </a:cubicBezTo>
                    <a:cubicBezTo>
                      <a:pt x="32731" y="596"/>
                      <a:pt x="32981" y="572"/>
                      <a:pt x="32731" y="560"/>
                    </a:cubicBezTo>
                    <a:cubicBezTo>
                      <a:pt x="32072" y="545"/>
                      <a:pt x="31411" y="540"/>
                      <a:pt x="30748" y="540"/>
                    </a:cubicBezTo>
                    <a:cubicBezTo>
                      <a:pt x="28409" y="540"/>
                      <a:pt x="26055" y="610"/>
                      <a:pt x="23738" y="610"/>
                    </a:cubicBezTo>
                    <a:cubicBezTo>
                      <a:pt x="23485" y="610"/>
                      <a:pt x="23232" y="609"/>
                      <a:pt x="22980" y="608"/>
                    </a:cubicBezTo>
                    <a:cubicBezTo>
                      <a:pt x="20443" y="588"/>
                      <a:pt x="17655" y="573"/>
                      <a:pt x="14828" y="573"/>
                    </a:cubicBezTo>
                    <a:cubicBezTo>
                      <a:pt x="10767" y="573"/>
                      <a:pt x="6629" y="605"/>
                      <a:pt x="3049" y="703"/>
                    </a:cubicBezTo>
                    <a:cubicBezTo>
                      <a:pt x="3049" y="703"/>
                      <a:pt x="167" y="1632"/>
                      <a:pt x="608" y="2001"/>
                    </a:cubicBezTo>
                    <a:cubicBezTo>
                      <a:pt x="846" y="2048"/>
                      <a:pt x="1" y="2132"/>
                      <a:pt x="501" y="2144"/>
                    </a:cubicBezTo>
                    <a:lnTo>
                      <a:pt x="1001" y="2036"/>
                    </a:lnTo>
                    <a:lnTo>
                      <a:pt x="1001" y="2036"/>
                    </a:lnTo>
                    <a:cubicBezTo>
                      <a:pt x="917" y="2084"/>
                      <a:pt x="1203" y="2144"/>
                      <a:pt x="1251" y="2191"/>
                    </a:cubicBezTo>
                    <a:cubicBezTo>
                      <a:pt x="1453" y="2096"/>
                      <a:pt x="620" y="2024"/>
                      <a:pt x="1203" y="1894"/>
                    </a:cubicBezTo>
                    <a:cubicBezTo>
                      <a:pt x="1274" y="1858"/>
                      <a:pt x="1427" y="1848"/>
                      <a:pt x="1591" y="1848"/>
                    </a:cubicBezTo>
                    <a:cubicBezTo>
                      <a:pt x="1703" y="1848"/>
                      <a:pt x="1820" y="1853"/>
                      <a:pt x="1917" y="1858"/>
                    </a:cubicBezTo>
                    <a:cubicBezTo>
                      <a:pt x="1572" y="1834"/>
                      <a:pt x="2037" y="1763"/>
                      <a:pt x="2215" y="1727"/>
                    </a:cubicBezTo>
                    <a:cubicBezTo>
                      <a:pt x="2525" y="1774"/>
                      <a:pt x="3013" y="1751"/>
                      <a:pt x="3156" y="1810"/>
                    </a:cubicBezTo>
                    <a:cubicBezTo>
                      <a:pt x="3194" y="1801"/>
                      <a:pt x="3357" y="1783"/>
                      <a:pt x="3507" y="1783"/>
                    </a:cubicBezTo>
                    <a:cubicBezTo>
                      <a:pt x="3542" y="1783"/>
                      <a:pt x="3576" y="1784"/>
                      <a:pt x="3608" y="1786"/>
                    </a:cubicBezTo>
                    <a:lnTo>
                      <a:pt x="3620" y="1822"/>
                    </a:lnTo>
                    <a:cubicBezTo>
                      <a:pt x="3989" y="1798"/>
                      <a:pt x="3501" y="1786"/>
                      <a:pt x="3596" y="1751"/>
                    </a:cubicBezTo>
                    <a:cubicBezTo>
                      <a:pt x="3838" y="1751"/>
                      <a:pt x="4212" y="1811"/>
                      <a:pt x="4605" y="1811"/>
                    </a:cubicBezTo>
                    <a:cubicBezTo>
                      <a:pt x="4638" y="1811"/>
                      <a:pt x="4671" y="1811"/>
                      <a:pt x="4703" y="1810"/>
                    </a:cubicBezTo>
                    <a:lnTo>
                      <a:pt x="4703" y="1810"/>
                    </a:lnTo>
                    <a:cubicBezTo>
                      <a:pt x="4275" y="1822"/>
                      <a:pt x="3918" y="1858"/>
                      <a:pt x="3608" y="1905"/>
                    </a:cubicBezTo>
                    <a:cubicBezTo>
                      <a:pt x="4394" y="1953"/>
                      <a:pt x="3465" y="2072"/>
                      <a:pt x="3287" y="2155"/>
                    </a:cubicBezTo>
                    <a:cubicBezTo>
                      <a:pt x="3918" y="2120"/>
                      <a:pt x="4168" y="2048"/>
                      <a:pt x="4680" y="2001"/>
                    </a:cubicBezTo>
                    <a:lnTo>
                      <a:pt x="4680" y="2001"/>
                    </a:lnTo>
                    <a:cubicBezTo>
                      <a:pt x="5305" y="2071"/>
                      <a:pt x="4645" y="2236"/>
                      <a:pt x="4482" y="2250"/>
                    </a:cubicBezTo>
                    <a:lnTo>
                      <a:pt x="4482" y="2250"/>
                    </a:lnTo>
                    <a:cubicBezTo>
                      <a:pt x="5052" y="2203"/>
                      <a:pt x="5657" y="2096"/>
                      <a:pt x="5966" y="2060"/>
                    </a:cubicBezTo>
                    <a:lnTo>
                      <a:pt x="5966" y="2060"/>
                    </a:lnTo>
                    <a:cubicBezTo>
                      <a:pt x="5537" y="2191"/>
                      <a:pt x="5608" y="2227"/>
                      <a:pt x="5227" y="2334"/>
                    </a:cubicBezTo>
                    <a:cubicBezTo>
                      <a:pt x="5360" y="2358"/>
                      <a:pt x="5461" y="2367"/>
                      <a:pt x="5543" y="2367"/>
                    </a:cubicBezTo>
                    <a:cubicBezTo>
                      <a:pt x="5751" y="2367"/>
                      <a:pt x="5839" y="2309"/>
                      <a:pt x="6001" y="2274"/>
                    </a:cubicBezTo>
                    <a:lnTo>
                      <a:pt x="6001" y="2274"/>
                    </a:lnTo>
                    <a:cubicBezTo>
                      <a:pt x="5947" y="2279"/>
                      <a:pt x="5881" y="2282"/>
                      <a:pt x="5818" y="2282"/>
                    </a:cubicBezTo>
                    <a:cubicBezTo>
                      <a:pt x="5729" y="2282"/>
                      <a:pt x="5648" y="2277"/>
                      <a:pt x="5620" y="2263"/>
                    </a:cubicBezTo>
                    <a:lnTo>
                      <a:pt x="5620" y="2263"/>
                    </a:lnTo>
                    <a:cubicBezTo>
                      <a:pt x="5636" y="2263"/>
                      <a:pt x="5652" y="2263"/>
                      <a:pt x="5666" y="2263"/>
                    </a:cubicBezTo>
                    <a:cubicBezTo>
                      <a:pt x="6175" y="2263"/>
                      <a:pt x="6093" y="2070"/>
                      <a:pt x="6370" y="1989"/>
                    </a:cubicBezTo>
                    <a:cubicBezTo>
                      <a:pt x="6751" y="2036"/>
                      <a:pt x="7442" y="2060"/>
                      <a:pt x="7490" y="2167"/>
                    </a:cubicBezTo>
                    <a:lnTo>
                      <a:pt x="7490" y="2060"/>
                    </a:lnTo>
                    <a:cubicBezTo>
                      <a:pt x="7562" y="2055"/>
                      <a:pt x="7618" y="2052"/>
                      <a:pt x="7662" y="2052"/>
                    </a:cubicBezTo>
                    <a:cubicBezTo>
                      <a:pt x="7904" y="2052"/>
                      <a:pt x="7750" y="2127"/>
                      <a:pt x="7811" y="2167"/>
                    </a:cubicBezTo>
                    <a:cubicBezTo>
                      <a:pt x="7990" y="2084"/>
                      <a:pt x="7763" y="1953"/>
                      <a:pt x="8573" y="1917"/>
                    </a:cubicBezTo>
                    <a:lnTo>
                      <a:pt x="8573" y="1917"/>
                    </a:lnTo>
                    <a:cubicBezTo>
                      <a:pt x="8442" y="2120"/>
                      <a:pt x="9287" y="1941"/>
                      <a:pt x="9264" y="2120"/>
                    </a:cubicBezTo>
                    <a:cubicBezTo>
                      <a:pt x="9611" y="2109"/>
                      <a:pt x="9790" y="2023"/>
                      <a:pt x="10127" y="2023"/>
                    </a:cubicBezTo>
                    <a:cubicBezTo>
                      <a:pt x="10148" y="2023"/>
                      <a:pt x="10170" y="2024"/>
                      <a:pt x="10192" y="2024"/>
                    </a:cubicBezTo>
                    <a:cubicBezTo>
                      <a:pt x="10589" y="2121"/>
                      <a:pt x="9799" y="2256"/>
                      <a:pt x="9464" y="2256"/>
                    </a:cubicBezTo>
                    <a:cubicBezTo>
                      <a:pt x="9426" y="2256"/>
                      <a:pt x="9395" y="2254"/>
                      <a:pt x="9371" y="2251"/>
                    </a:cubicBezTo>
                    <a:cubicBezTo>
                      <a:pt x="8835" y="2251"/>
                      <a:pt x="9442" y="2167"/>
                      <a:pt x="9228" y="2167"/>
                    </a:cubicBezTo>
                    <a:lnTo>
                      <a:pt x="8716" y="2227"/>
                    </a:lnTo>
                    <a:cubicBezTo>
                      <a:pt x="9002" y="2263"/>
                      <a:pt x="9561" y="2310"/>
                      <a:pt x="9502" y="2394"/>
                    </a:cubicBezTo>
                    <a:cubicBezTo>
                      <a:pt x="10026" y="2346"/>
                      <a:pt x="9073" y="2298"/>
                      <a:pt x="9657" y="2251"/>
                    </a:cubicBezTo>
                    <a:lnTo>
                      <a:pt x="9657" y="2251"/>
                    </a:lnTo>
                    <a:lnTo>
                      <a:pt x="10002" y="2298"/>
                    </a:lnTo>
                    <a:cubicBezTo>
                      <a:pt x="10573" y="2251"/>
                      <a:pt x="9883" y="2155"/>
                      <a:pt x="10633" y="2132"/>
                    </a:cubicBezTo>
                    <a:lnTo>
                      <a:pt x="10633" y="2132"/>
                    </a:lnTo>
                    <a:cubicBezTo>
                      <a:pt x="10125" y="2226"/>
                      <a:pt x="11419" y="2133"/>
                      <a:pt x="11396" y="2271"/>
                    </a:cubicBezTo>
                    <a:lnTo>
                      <a:pt x="11396" y="2271"/>
                    </a:lnTo>
                    <a:cubicBezTo>
                      <a:pt x="11449" y="2098"/>
                      <a:pt x="12753" y="2250"/>
                      <a:pt x="12907" y="2108"/>
                    </a:cubicBezTo>
                    <a:lnTo>
                      <a:pt x="12502" y="2072"/>
                    </a:lnTo>
                    <a:lnTo>
                      <a:pt x="12597" y="2144"/>
                    </a:lnTo>
                    <a:cubicBezTo>
                      <a:pt x="12263" y="2153"/>
                      <a:pt x="11976" y="2175"/>
                      <a:pt x="11665" y="2175"/>
                    </a:cubicBezTo>
                    <a:cubicBezTo>
                      <a:pt x="11566" y="2175"/>
                      <a:pt x="11465" y="2173"/>
                      <a:pt x="11359" y="2167"/>
                    </a:cubicBezTo>
                    <a:cubicBezTo>
                      <a:pt x="11704" y="2108"/>
                      <a:pt x="11228" y="2024"/>
                      <a:pt x="11645" y="1965"/>
                    </a:cubicBezTo>
                    <a:cubicBezTo>
                      <a:pt x="11797" y="1946"/>
                      <a:pt x="11897" y="1938"/>
                      <a:pt x="11959" y="1938"/>
                    </a:cubicBezTo>
                    <a:cubicBezTo>
                      <a:pt x="12210" y="1938"/>
                      <a:pt x="11869" y="2060"/>
                      <a:pt x="11954" y="2060"/>
                    </a:cubicBezTo>
                    <a:lnTo>
                      <a:pt x="12562" y="1965"/>
                    </a:lnTo>
                    <a:lnTo>
                      <a:pt x="12157" y="1894"/>
                    </a:lnTo>
                    <a:cubicBezTo>
                      <a:pt x="12505" y="1876"/>
                      <a:pt x="12943" y="1865"/>
                      <a:pt x="13410" y="1865"/>
                    </a:cubicBezTo>
                    <a:cubicBezTo>
                      <a:pt x="13581" y="1865"/>
                      <a:pt x="13755" y="1866"/>
                      <a:pt x="13931" y="1870"/>
                    </a:cubicBezTo>
                    <a:cubicBezTo>
                      <a:pt x="14907" y="1965"/>
                      <a:pt x="13812" y="1965"/>
                      <a:pt x="14514" y="2060"/>
                    </a:cubicBezTo>
                    <a:cubicBezTo>
                      <a:pt x="14791" y="2028"/>
                      <a:pt x="14763" y="1987"/>
                      <a:pt x="15068" y="1987"/>
                    </a:cubicBezTo>
                    <a:cubicBezTo>
                      <a:pt x="15105" y="1987"/>
                      <a:pt x="15146" y="1987"/>
                      <a:pt x="15193" y="1989"/>
                    </a:cubicBezTo>
                    <a:cubicBezTo>
                      <a:pt x="15132" y="1977"/>
                      <a:pt x="15074" y="1972"/>
                      <a:pt x="15019" y="1972"/>
                    </a:cubicBezTo>
                    <a:cubicBezTo>
                      <a:pt x="14876" y="1972"/>
                      <a:pt x="14751" y="2002"/>
                      <a:pt x="14638" y="2002"/>
                    </a:cubicBezTo>
                    <a:cubicBezTo>
                      <a:pt x="14624" y="2002"/>
                      <a:pt x="14611" y="2002"/>
                      <a:pt x="14598" y="2001"/>
                    </a:cubicBezTo>
                    <a:cubicBezTo>
                      <a:pt x="14383" y="1894"/>
                      <a:pt x="15395" y="1953"/>
                      <a:pt x="15348" y="1858"/>
                    </a:cubicBezTo>
                    <a:lnTo>
                      <a:pt x="15348" y="1858"/>
                    </a:lnTo>
                    <a:cubicBezTo>
                      <a:pt x="15526" y="1894"/>
                      <a:pt x="15491" y="1941"/>
                      <a:pt x="15348" y="1977"/>
                    </a:cubicBezTo>
                    <a:cubicBezTo>
                      <a:pt x="15577" y="1966"/>
                      <a:pt x="15802" y="1959"/>
                      <a:pt x="16013" y="1959"/>
                    </a:cubicBezTo>
                    <a:cubicBezTo>
                      <a:pt x="16493" y="1959"/>
                      <a:pt x="16896" y="1993"/>
                      <a:pt x="17086" y="2084"/>
                    </a:cubicBezTo>
                    <a:lnTo>
                      <a:pt x="17407" y="1953"/>
                    </a:lnTo>
                    <a:lnTo>
                      <a:pt x="17407" y="1953"/>
                    </a:lnTo>
                    <a:cubicBezTo>
                      <a:pt x="18681" y="2001"/>
                      <a:pt x="16538" y="2072"/>
                      <a:pt x="17610" y="2155"/>
                    </a:cubicBezTo>
                    <a:cubicBezTo>
                      <a:pt x="17746" y="2159"/>
                      <a:pt x="17882" y="2162"/>
                      <a:pt x="18011" y="2162"/>
                    </a:cubicBezTo>
                    <a:cubicBezTo>
                      <a:pt x="18299" y="2162"/>
                      <a:pt x="18550" y="2149"/>
                      <a:pt x="18681" y="2108"/>
                    </a:cubicBezTo>
                    <a:lnTo>
                      <a:pt x="18300" y="2108"/>
                    </a:lnTo>
                    <a:cubicBezTo>
                      <a:pt x="18586" y="2036"/>
                      <a:pt x="18562" y="1989"/>
                      <a:pt x="19039" y="1941"/>
                    </a:cubicBezTo>
                    <a:cubicBezTo>
                      <a:pt x="19274" y="1950"/>
                      <a:pt x="19254" y="1994"/>
                      <a:pt x="19360" y="1994"/>
                    </a:cubicBezTo>
                    <a:cubicBezTo>
                      <a:pt x="19405" y="1994"/>
                      <a:pt x="19471" y="1986"/>
                      <a:pt x="19586" y="1965"/>
                    </a:cubicBezTo>
                    <a:cubicBezTo>
                      <a:pt x="20396" y="2024"/>
                      <a:pt x="20110" y="2120"/>
                      <a:pt x="19884" y="2215"/>
                    </a:cubicBezTo>
                    <a:cubicBezTo>
                      <a:pt x="20217" y="2203"/>
                      <a:pt x="20658" y="2203"/>
                      <a:pt x="20717" y="2155"/>
                    </a:cubicBezTo>
                    <a:lnTo>
                      <a:pt x="20717" y="2155"/>
                    </a:lnTo>
                    <a:cubicBezTo>
                      <a:pt x="20717" y="2179"/>
                      <a:pt x="20670" y="2239"/>
                      <a:pt x="20479" y="2274"/>
                    </a:cubicBezTo>
                    <a:cubicBezTo>
                      <a:pt x="20333" y="2247"/>
                      <a:pt x="20236" y="2237"/>
                      <a:pt x="20172" y="2237"/>
                    </a:cubicBezTo>
                    <a:cubicBezTo>
                      <a:pt x="20003" y="2237"/>
                      <a:pt x="20062" y="2307"/>
                      <a:pt x="20032" y="2307"/>
                    </a:cubicBezTo>
                    <a:cubicBezTo>
                      <a:pt x="20020" y="2307"/>
                      <a:pt x="19994" y="2295"/>
                      <a:pt x="19932" y="2263"/>
                    </a:cubicBezTo>
                    <a:lnTo>
                      <a:pt x="19777" y="2263"/>
                    </a:lnTo>
                    <a:cubicBezTo>
                      <a:pt x="19765" y="2274"/>
                      <a:pt x="19753" y="2274"/>
                      <a:pt x="19741" y="2286"/>
                    </a:cubicBezTo>
                    <a:cubicBezTo>
                      <a:pt x="20027" y="2310"/>
                      <a:pt x="20039" y="2358"/>
                      <a:pt x="19955" y="2394"/>
                    </a:cubicBezTo>
                    <a:lnTo>
                      <a:pt x="20229" y="2334"/>
                    </a:lnTo>
                    <a:lnTo>
                      <a:pt x="20432" y="2453"/>
                    </a:lnTo>
                    <a:cubicBezTo>
                      <a:pt x="20459" y="2456"/>
                      <a:pt x="20485" y="2457"/>
                      <a:pt x="20510" y="2457"/>
                    </a:cubicBezTo>
                    <a:cubicBezTo>
                      <a:pt x="20665" y="2457"/>
                      <a:pt x="20785" y="2416"/>
                      <a:pt x="20887" y="2416"/>
                    </a:cubicBezTo>
                    <a:cubicBezTo>
                      <a:pt x="20928" y="2416"/>
                      <a:pt x="20966" y="2423"/>
                      <a:pt x="21003" y="2441"/>
                    </a:cubicBezTo>
                    <a:cubicBezTo>
                      <a:pt x="21396" y="2548"/>
                      <a:pt x="20444" y="2608"/>
                      <a:pt x="21384" y="2644"/>
                    </a:cubicBezTo>
                    <a:cubicBezTo>
                      <a:pt x="21467" y="2647"/>
                      <a:pt x="21542" y="2648"/>
                      <a:pt x="21612" y="2648"/>
                    </a:cubicBezTo>
                    <a:cubicBezTo>
                      <a:pt x="22322" y="2648"/>
                      <a:pt x="22387" y="2508"/>
                      <a:pt x="22872" y="2508"/>
                    </a:cubicBezTo>
                    <a:cubicBezTo>
                      <a:pt x="22919" y="2508"/>
                      <a:pt x="22971" y="2510"/>
                      <a:pt x="23027" y="2513"/>
                    </a:cubicBezTo>
                    <a:cubicBezTo>
                      <a:pt x="22956" y="2477"/>
                      <a:pt x="22789" y="2477"/>
                      <a:pt x="22575" y="2477"/>
                    </a:cubicBezTo>
                    <a:cubicBezTo>
                      <a:pt x="22789" y="2417"/>
                      <a:pt x="22396" y="2370"/>
                      <a:pt x="22777" y="2334"/>
                    </a:cubicBezTo>
                    <a:lnTo>
                      <a:pt x="22777" y="2334"/>
                    </a:lnTo>
                    <a:cubicBezTo>
                      <a:pt x="22953" y="2422"/>
                      <a:pt x="23471" y="2430"/>
                      <a:pt x="23953" y="2430"/>
                    </a:cubicBezTo>
                    <a:cubicBezTo>
                      <a:pt x="24060" y="2430"/>
                      <a:pt x="24166" y="2429"/>
                      <a:pt x="24265" y="2429"/>
                    </a:cubicBezTo>
                    <a:cubicBezTo>
                      <a:pt x="24123" y="2489"/>
                      <a:pt x="24480" y="2548"/>
                      <a:pt x="24301" y="2584"/>
                    </a:cubicBezTo>
                    <a:cubicBezTo>
                      <a:pt x="24587" y="2572"/>
                      <a:pt x="24837" y="2548"/>
                      <a:pt x="24968" y="2501"/>
                    </a:cubicBezTo>
                    <a:cubicBezTo>
                      <a:pt x="23837" y="2417"/>
                      <a:pt x="26051" y="2405"/>
                      <a:pt x="25182" y="2298"/>
                    </a:cubicBezTo>
                    <a:lnTo>
                      <a:pt x="25182" y="2298"/>
                    </a:lnTo>
                    <a:cubicBezTo>
                      <a:pt x="26051" y="2310"/>
                      <a:pt x="26218" y="2405"/>
                      <a:pt x="26766" y="2465"/>
                    </a:cubicBezTo>
                    <a:cubicBezTo>
                      <a:pt x="26730" y="2489"/>
                      <a:pt x="25754" y="2525"/>
                      <a:pt x="26540" y="2572"/>
                    </a:cubicBezTo>
                    <a:cubicBezTo>
                      <a:pt x="27433" y="2465"/>
                      <a:pt x="26373" y="2417"/>
                      <a:pt x="27075" y="2286"/>
                    </a:cubicBezTo>
                    <a:lnTo>
                      <a:pt x="26504" y="2239"/>
                    </a:lnTo>
                    <a:cubicBezTo>
                      <a:pt x="26473" y="2182"/>
                      <a:pt x="26651" y="2168"/>
                      <a:pt x="26874" y="2168"/>
                    </a:cubicBezTo>
                    <a:cubicBezTo>
                      <a:pt x="27106" y="2168"/>
                      <a:pt x="27386" y="2183"/>
                      <a:pt x="27535" y="2183"/>
                    </a:cubicBezTo>
                    <a:cubicBezTo>
                      <a:pt x="27575" y="2183"/>
                      <a:pt x="27606" y="2182"/>
                      <a:pt x="27623" y="2179"/>
                    </a:cubicBezTo>
                    <a:lnTo>
                      <a:pt x="27623" y="2179"/>
                    </a:lnTo>
                    <a:cubicBezTo>
                      <a:pt x="27968" y="2215"/>
                      <a:pt x="27147" y="2215"/>
                      <a:pt x="27480" y="2310"/>
                    </a:cubicBezTo>
                    <a:cubicBezTo>
                      <a:pt x="27548" y="2313"/>
                      <a:pt x="27612" y="2315"/>
                      <a:pt x="27671" y="2315"/>
                    </a:cubicBezTo>
                    <a:cubicBezTo>
                      <a:pt x="27965" y="2315"/>
                      <a:pt x="28165" y="2283"/>
                      <a:pt x="28366" y="2283"/>
                    </a:cubicBezTo>
                    <a:cubicBezTo>
                      <a:pt x="28439" y="2283"/>
                      <a:pt x="28511" y="2287"/>
                      <a:pt x="28587" y="2298"/>
                    </a:cubicBezTo>
                    <a:cubicBezTo>
                      <a:pt x="28266" y="2394"/>
                      <a:pt x="28468" y="2358"/>
                      <a:pt x="28111" y="2441"/>
                    </a:cubicBezTo>
                    <a:cubicBezTo>
                      <a:pt x="29326" y="2441"/>
                      <a:pt x="28040" y="2548"/>
                      <a:pt x="28968" y="2608"/>
                    </a:cubicBezTo>
                    <a:cubicBezTo>
                      <a:pt x="29229" y="2597"/>
                      <a:pt x="29115" y="2532"/>
                      <a:pt x="29403" y="2532"/>
                    </a:cubicBezTo>
                    <a:cubicBezTo>
                      <a:pt x="29444" y="2532"/>
                      <a:pt x="29493" y="2533"/>
                      <a:pt x="29552" y="2536"/>
                    </a:cubicBezTo>
                    <a:cubicBezTo>
                      <a:pt x="29278" y="2429"/>
                      <a:pt x="29314" y="2394"/>
                      <a:pt x="28540" y="2394"/>
                    </a:cubicBezTo>
                    <a:cubicBezTo>
                      <a:pt x="28624" y="2349"/>
                      <a:pt x="28753" y="2336"/>
                      <a:pt x="28907" y="2336"/>
                    </a:cubicBezTo>
                    <a:cubicBezTo>
                      <a:pt x="29147" y="2336"/>
                      <a:pt x="29449" y="2369"/>
                      <a:pt x="29735" y="2369"/>
                    </a:cubicBezTo>
                    <a:cubicBezTo>
                      <a:pt x="29858" y="2369"/>
                      <a:pt x="29977" y="2363"/>
                      <a:pt x="30088" y="2346"/>
                    </a:cubicBezTo>
                    <a:cubicBezTo>
                      <a:pt x="29792" y="2338"/>
                      <a:pt x="29842" y="2324"/>
                      <a:pt x="29749" y="2324"/>
                    </a:cubicBezTo>
                    <a:cubicBezTo>
                      <a:pt x="29707" y="2324"/>
                      <a:pt x="29636" y="2327"/>
                      <a:pt x="29492" y="2334"/>
                    </a:cubicBezTo>
                    <a:cubicBezTo>
                      <a:pt x="29433" y="2215"/>
                      <a:pt x="29254" y="2191"/>
                      <a:pt x="29683" y="2084"/>
                    </a:cubicBezTo>
                    <a:lnTo>
                      <a:pt x="29683" y="2084"/>
                    </a:lnTo>
                    <a:cubicBezTo>
                      <a:pt x="29242" y="2105"/>
                      <a:pt x="29023" y="2209"/>
                      <a:pt x="28489" y="2209"/>
                    </a:cubicBezTo>
                    <a:cubicBezTo>
                      <a:pt x="28417" y="2209"/>
                      <a:pt x="28339" y="2207"/>
                      <a:pt x="28254" y="2203"/>
                    </a:cubicBezTo>
                    <a:cubicBezTo>
                      <a:pt x="28052" y="2084"/>
                      <a:pt x="29123" y="2108"/>
                      <a:pt x="29135" y="1953"/>
                    </a:cubicBezTo>
                    <a:cubicBezTo>
                      <a:pt x="29252" y="1926"/>
                      <a:pt x="29422" y="1915"/>
                      <a:pt x="29612" y="1915"/>
                    </a:cubicBezTo>
                    <a:cubicBezTo>
                      <a:pt x="30003" y="1915"/>
                      <a:pt x="30478" y="1961"/>
                      <a:pt x="30742" y="2001"/>
                    </a:cubicBezTo>
                    <a:cubicBezTo>
                      <a:pt x="31445" y="1894"/>
                      <a:pt x="32290" y="1894"/>
                      <a:pt x="32826" y="1751"/>
                    </a:cubicBezTo>
                    <a:cubicBezTo>
                      <a:pt x="32899" y="1758"/>
                      <a:pt x="32987" y="1760"/>
                      <a:pt x="33089" y="1760"/>
                    </a:cubicBezTo>
                    <a:cubicBezTo>
                      <a:pt x="33605" y="1760"/>
                      <a:pt x="34448" y="1685"/>
                      <a:pt x="35187" y="1685"/>
                    </a:cubicBezTo>
                    <a:cubicBezTo>
                      <a:pt x="35300" y="1685"/>
                      <a:pt x="35410" y="1687"/>
                      <a:pt x="35517" y="1691"/>
                    </a:cubicBezTo>
                    <a:cubicBezTo>
                      <a:pt x="35660" y="1763"/>
                      <a:pt x="36612" y="1751"/>
                      <a:pt x="36148" y="1810"/>
                    </a:cubicBezTo>
                    <a:cubicBezTo>
                      <a:pt x="36350" y="1798"/>
                      <a:pt x="36946" y="1774"/>
                      <a:pt x="36755" y="1715"/>
                    </a:cubicBezTo>
                    <a:lnTo>
                      <a:pt x="36755" y="1715"/>
                    </a:lnTo>
                    <a:cubicBezTo>
                      <a:pt x="36719" y="1727"/>
                      <a:pt x="36678" y="1730"/>
                      <a:pt x="36624" y="1730"/>
                    </a:cubicBezTo>
                    <a:cubicBezTo>
                      <a:pt x="36571" y="1730"/>
                      <a:pt x="36505" y="1727"/>
                      <a:pt x="36422" y="1727"/>
                    </a:cubicBezTo>
                    <a:lnTo>
                      <a:pt x="36577" y="1643"/>
                    </a:lnTo>
                    <a:cubicBezTo>
                      <a:pt x="36638" y="1648"/>
                      <a:pt x="36700" y="1650"/>
                      <a:pt x="36763" y="1650"/>
                    </a:cubicBezTo>
                    <a:cubicBezTo>
                      <a:pt x="37070" y="1650"/>
                      <a:pt x="37394" y="1603"/>
                      <a:pt x="37695" y="1603"/>
                    </a:cubicBezTo>
                    <a:cubicBezTo>
                      <a:pt x="37789" y="1603"/>
                      <a:pt x="37881" y="1607"/>
                      <a:pt x="37970" y="1620"/>
                    </a:cubicBezTo>
                    <a:cubicBezTo>
                      <a:pt x="38112" y="1691"/>
                      <a:pt x="37148" y="1667"/>
                      <a:pt x="37446" y="1751"/>
                    </a:cubicBezTo>
                    <a:cubicBezTo>
                      <a:pt x="37758" y="1643"/>
                      <a:pt x="38801" y="1590"/>
                      <a:pt x="39534" y="1590"/>
                    </a:cubicBezTo>
                    <a:cubicBezTo>
                      <a:pt x="39778" y="1590"/>
                      <a:pt x="39988" y="1596"/>
                      <a:pt x="40125" y="1608"/>
                    </a:cubicBezTo>
                    <a:cubicBezTo>
                      <a:pt x="40494" y="1632"/>
                      <a:pt x="40541" y="1739"/>
                      <a:pt x="40684" y="1751"/>
                    </a:cubicBezTo>
                    <a:lnTo>
                      <a:pt x="41303" y="1739"/>
                    </a:lnTo>
                    <a:cubicBezTo>
                      <a:pt x="41375" y="1786"/>
                      <a:pt x="41387" y="1822"/>
                      <a:pt x="41506" y="1870"/>
                    </a:cubicBezTo>
                    <a:cubicBezTo>
                      <a:pt x="41575" y="1875"/>
                      <a:pt x="41639" y="1878"/>
                      <a:pt x="41699" y="1878"/>
                    </a:cubicBezTo>
                    <a:cubicBezTo>
                      <a:pt x="41897" y="1878"/>
                      <a:pt x="42050" y="1852"/>
                      <a:pt x="42196" y="1834"/>
                    </a:cubicBezTo>
                    <a:lnTo>
                      <a:pt x="42196" y="1834"/>
                    </a:lnTo>
                    <a:cubicBezTo>
                      <a:pt x="43006" y="1905"/>
                      <a:pt x="42577" y="2001"/>
                      <a:pt x="42161" y="2072"/>
                    </a:cubicBezTo>
                    <a:lnTo>
                      <a:pt x="41708" y="2036"/>
                    </a:lnTo>
                    <a:cubicBezTo>
                      <a:pt x="41375" y="2084"/>
                      <a:pt x="40899" y="2072"/>
                      <a:pt x="41184" y="2167"/>
                    </a:cubicBezTo>
                    <a:cubicBezTo>
                      <a:pt x="41410" y="2155"/>
                      <a:pt x="41399" y="2120"/>
                      <a:pt x="41482" y="2096"/>
                    </a:cubicBezTo>
                    <a:lnTo>
                      <a:pt x="41756" y="2144"/>
                    </a:lnTo>
                    <a:cubicBezTo>
                      <a:pt x="42018" y="2108"/>
                      <a:pt x="42756" y="2084"/>
                      <a:pt x="42684" y="2001"/>
                    </a:cubicBezTo>
                    <a:lnTo>
                      <a:pt x="42684" y="2001"/>
                    </a:lnTo>
                    <a:cubicBezTo>
                      <a:pt x="42872" y="2021"/>
                      <a:pt x="43070" y="2026"/>
                      <a:pt x="43270" y="2026"/>
                    </a:cubicBezTo>
                    <a:cubicBezTo>
                      <a:pt x="43442" y="2026"/>
                      <a:pt x="43616" y="2023"/>
                      <a:pt x="43783" y="2023"/>
                    </a:cubicBezTo>
                    <a:cubicBezTo>
                      <a:pt x="43976" y="2023"/>
                      <a:pt x="44161" y="2027"/>
                      <a:pt x="44328" y="2048"/>
                    </a:cubicBezTo>
                    <a:cubicBezTo>
                      <a:pt x="43994" y="2001"/>
                      <a:pt x="44423" y="1965"/>
                      <a:pt x="44328" y="1905"/>
                    </a:cubicBezTo>
                    <a:lnTo>
                      <a:pt x="43744" y="1882"/>
                    </a:lnTo>
                    <a:cubicBezTo>
                      <a:pt x="44063" y="1865"/>
                      <a:pt x="44476" y="1832"/>
                      <a:pt x="44847" y="1832"/>
                    </a:cubicBezTo>
                    <a:cubicBezTo>
                      <a:pt x="45017" y="1832"/>
                      <a:pt x="45177" y="1839"/>
                      <a:pt x="45316" y="1858"/>
                    </a:cubicBezTo>
                    <a:cubicBezTo>
                      <a:pt x="45256" y="1905"/>
                      <a:pt x="45244" y="1929"/>
                      <a:pt x="45471" y="1977"/>
                    </a:cubicBezTo>
                    <a:cubicBezTo>
                      <a:pt x="45149" y="1905"/>
                      <a:pt x="46280" y="1882"/>
                      <a:pt x="45601" y="1798"/>
                    </a:cubicBezTo>
                    <a:lnTo>
                      <a:pt x="45601" y="1798"/>
                    </a:lnTo>
                    <a:cubicBezTo>
                      <a:pt x="45418" y="1816"/>
                      <a:pt x="45242" y="1827"/>
                      <a:pt x="45034" y="1827"/>
                    </a:cubicBezTo>
                    <a:cubicBezTo>
                      <a:pt x="44958" y="1827"/>
                      <a:pt x="44878" y="1825"/>
                      <a:pt x="44792" y="1822"/>
                    </a:cubicBezTo>
                    <a:cubicBezTo>
                      <a:pt x="44578" y="1715"/>
                      <a:pt x="45090" y="1703"/>
                      <a:pt x="45375" y="1643"/>
                    </a:cubicBezTo>
                    <a:cubicBezTo>
                      <a:pt x="45732" y="1620"/>
                      <a:pt x="46435" y="1584"/>
                      <a:pt x="46911" y="1548"/>
                    </a:cubicBezTo>
                    <a:cubicBezTo>
                      <a:pt x="47151" y="1567"/>
                      <a:pt x="47255" y="1642"/>
                      <a:pt x="47533" y="1642"/>
                    </a:cubicBezTo>
                    <a:cubicBezTo>
                      <a:pt x="47614" y="1642"/>
                      <a:pt x="47710" y="1636"/>
                      <a:pt x="47828" y="1620"/>
                    </a:cubicBezTo>
                    <a:cubicBezTo>
                      <a:pt x="47161" y="1524"/>
                      <a:pt x="48447" y="1453"/>
                      <a:pt x="48614" y="1346"/>
                    </a:cubicBezTo>
                    <a:cubicBezTo>
                      <a:pt x="48689" y="1353"/>
                      <a:pt x="48760" y="1356"/>
                      <a:pt x="48828" y="1356"/>
                    </a:cubicBezTo>
                    <a:cubicBezTo>
                      <a:pt x="49094" y="1356"/>
                      <a:pt x="49311" y="1312"/>
                      <a:pt x="49530" y="1312"/>
                    </a:cubicBezTo>
                    <a:cubicBezTo>
                      <a:pt x="49628" y="1312"/>
                      <a:pt x="49725" y="1321"/>
                      <a:pt x="49828" y="1346"/>
                    </a:cubicBezTo>
                    <a:cubicBezTo>
                      <a:pt x="49626" y="1382"/>
                      <a:pt x="48864" y="1382"/>
                      <a:pt x="48661" y="1453"/>
                    </a:cubicBezTo>
                    <a:cubicBezTo>
                      <a:pt x="48638" y="1536"/>
                      <a:pt x="48828" y="1655"/>
                      <a:pt x="48078" y="1703"/>
                    </a:cubicBezTo>
                    <a:cubicBezTo>
                      <a:pt x="48204" y="1708"/>
                      <a:pt x="48306" y="1710"/>
                      <a:pt x="48388" y="1710"/>
                    </a:cubicBezTo>
                    <a:cubicBezTo>
                      <a:pt x="48895" y="1710"/>
                      <a:pt x="48672" y="1627"/>
                      <a:pt x="49030" y="1596"/>
                    </a:cubicBezTo>
                    <a:lnTo>
                      <a:pt x="49030" y="1596"/>
                    </a:lnTo>
                    <a:lnTo>
                      <a:pt x="48721" y="1608"/>
                    </a:lnTo>
                    <a:cubicBezTo>
                      <a:pt x="48864" y="1584"/>
                      <a:pt x="48590" y="1524"/>
                      <a:pt x="48864" y="1524"/>
                    </a:cubicBezTo>
                    <a:cubicBezTo>
                      <a:pt x="49935" y="1548"/>
                      <a:pt x="50126" y="1632"/>
                      <a:pt x="50852" y="1727"/>
                    </a:cubicBezTo>
                    <a:cubicBezTo>
                      <a:pt x="50685" y="1667"/>
                      <a:pt x="51019" y="1620"/>
                      <a:pt x="51186" y="1620"/>
                    </a:cubicBezTo>
                    <a:cubicBezTo>
                      <a:pt x="51888" y="1691"/>
                      <a:pt x="51186" y="1774"/>
                      <a:pt x="51602" y="1894"/>
                    </a:cubicBezTo>
                    <a:cubicBezTo>
                      <a:pt x="51852" y="1822"/>
                      <a:pt x="52329" y="1846"/>
                      <a:pt x="52162" y="1786"/>
                    </a:cubicBezTo>
                    <a:cubicBezTo>
                      <a:pt x="52436" y="1786"/>
                      <a:pt x="52293" y="1810"/>
                      <a:pt x="52495" y="1834"/>
                    </a:cubicBezTo>
                    <a:cubicBezTo>
                      <a:pt x="52674" y="1774"/>
                      <a:pt x="52876" y="1739"/>
                      <a:pt x="53257" y="1739"/>
                    </a:cubicBezTo>
                    <a:cubicBezTo>
                      <a:pt x="53228" y="1768"/>
                      <a:pt x="53191" y="1805"/>
                      <a:pt x="52980" y="1805"/>
                    </a:cubicBezTo>
                    <a:cubicBezTo>
                      <a:pt x="52932" y="1805"/>
                      <a:pt x="52874" y="1803"/>
                      <a:pt x="52805" y="1798"/>
                    </a:cubicBezTo>
                    <a:lnTo>
                      <a:pt x="52805" y="1798"/>
                    </a:lnTo>
                    <a:cubicBezTo>
                      <a:pt x="53221" y="1834"/>
                      <a:pt x="53364" y="1941"/>
                      <a:pt x="53186" y="2013"/>
                    </a:cubicBezTo>
                    <a:lnTo>
                      <a:pt x="52519" y="1965"/>
                    </a:lnTo>
                    <a:lnTo>
                      <a:pt x="52519" y="1965"/>
                    </a:lnTo>
                    <a:cubicBezTo>
                      <a:pt x="52209" y="2048"/>
                      <a:pt x="53138" y="2001"/>
                      <a:pt x="53114" y="2072"/>
                    </a:cubicBezTo>
                    <a:cubicBezTo>
                      <a:pt x="53054" y="2077"/>
                      <a:pt x="52996" y="2079"/>
                      <a:pt x="52941" y="2079"/>
                    </a:cubicBezTo>
                    <a:cubicBezTo>
                      <a:pt x="52790" y="2079"/>
                      <a:pt x="52657" y="2065"/>
                      <a:pt x="52538" y="2065"/>
                    </a:cubicBezTo>
                    <a:cubicBezTo>
                      <a:pt x="52494" y="2065"/>
                      <a:pt x="52452" y="2067"/>
                      <a:pt x="52412" y="2072"/>
                    </a:cubicBezTo>
                    <a:cubicBezTo>
                      <a:pt x="52474" y="2095"/>
                      <a:pt x="52576" y="2103"/>
                      <a:pt x="52697" y="2103"/>
                    </a:cubicBezTo>
                    <a:cubicBezTo>
                      <a:pt x="52950" y="2103"/>
                      <a:pt x="53286" y="2068"/>
                      <a:pt x="53519" y="2060"/>
                    </a:cubicBezTo>
                    <a:cubicBezTo>
                      <a:pt x="54055" y="2072"/>
                      <a:pt x="53853" y="2155"/>
                      <a:pt x="53864" y="2203"/>
                    </a:cubicBezTo>
                    <a:cubicBezTo>
                      <a:pt x="54781" y="2072"/>
                      <a:pt x="52817" y="2048"/>
                      <a:pt x="53662" y="1929"/>
                    </a:cubicBezTo>
                    <a:cubicBezTo>
                      <a:pt x="53983" y="1834"/>
                      <a:pt x="54793" y="1846"/>
                      <a:pt x="55365" y="1822"/>
                    </a:cubicBezTo>
                    <a:cubicBezTo>
                      <a:pt x="54876" y="1715"/>
                      <a:pt x="55424" y="1679"/>
                      <a:pt x="56008" y="1643"/>
                    </a:cubicBezTo>
                    <a:cubicBezTo>
                      <a:pt x="55419" y="1634"/>
                      <a:pt x="55626" y="1561"/>
                      <a:pt x="55334" y="1561"/>
                    </a:cubicBezTo>
                    <a:cubicBezTo>
                      <a:pt x="55248" y="1561"/>
                      <a:pt x="55119" y="1568"/>
                      <a:pt x="54912" y="1584"/>
                    </a:cubicBezTo>
                    <a:lnTo>
                      <a:pt x="54900" y="1501"/>
                    </a:lnTo>
                    <a:cubicBezTo>
                      <a:pt x="55281" y="1501"/>
                      <a:pt x="55734" y="1536"/>
                      <a:pt x="56115" y="1536"/>
                    </a:cubicBezTo>
                    <a:cubicBezTo>
                      <a:pt x="56043" y="1560"/>
                      <a:pt x="56127" y="1584"/>
                      <a:pt x="55996" y="1596"/>
                    </a:cubicBezTo>
                    <a:lnTo>
                      <a:pt x="57151" y="1560"/>
                    </a:lnTo>
                    <a:lnTo>
                      <a:pt x="57031" y="1620"/>
                    </a:lnTo>
                    <a:cubicBezTo>
                      <a:pt x="57593" y="1620"/>
                      <a:pt x="58262" y="1665"/>
                      <a:pt x="58720" y="1665"/>
                    </a:cubicBezTo>
                    <a:cubicBezTo>
                      <a:pt x="58835" y="1665"/>
                      <a:pt x="58936" y="1663"/>
                      <a:pt x="59020" y="1655"/>
                    </a:cubicBezTo>
                    <a:lnTo>
                      <a:pt x="59020" y="1655"/>
                    </a:lnTo>
                    <a:cubicBezTo>
                      <a:pt x="58998" y="1656"/>
                      <a:pt x="58976" y="1657"/>
                      <a:pt x="58954" y="1657"/>
                    </a:cubicBezTo>
                    <a:cubicBezTo>
                      <a:pt x="58650" y="1657"/>
                      <a:pt x="58412" y="1582"/>
                      <a:pt x="58746" y="1560"/>
                    </a:cubicBezTo>
                    <a:cubicBezTo>
                      <a:pt x="58927" y="1528"/>
                      <a:pt x="59250" y="1487"/>
                      <a:pt x="59546" y="1487"/>
                    </a:cubicBezTo>
                    <a:cubicBezTo>
                      <a:pt x="59581" y="1487"/>
                      <a:pt x="59617" y="1487"/>
                      <a:pt x="59651" y="1489"/>
                    </a:cubicBezTo>
                    <a:cubicBezTo>
                      <a:pt x="59818" y="1584"/>
                      <a:pt x="61032" y="1584"/>
                      <a:pt x="60258" y="1679"/>
                    </a:cubicBezTo>
                    <a:cubicBezTo>
                      <a:pt x="61258" y="1632"/>
                      <a:pt x="60889" y="1608"/>
                      <a:pt x="61830" y="1548"/>
                    </a:cubicBezTo>
                    <a:lnTo>
                      <a:pt x="61830" y="1548"/>
                    </a:lnTo>
                    <a:lnTo>
                      <a:pt x="61199" y="1572"/>
                    </a:lnTo>
                    <a:cubicBezTo>
                      <a:pt x="61115" y="1501"/>
                      <a:pt x="61651" y="1370"/>
                      <a:pt x="61044" y="1322"/>
                    </a:cubicBezTo>
                    <a:cubicBezTo>
                      <a:pt x="61758" y="1262"/>
                      <a:pt x="61294" y="1132"/>
                      <a:pt x="62258" y="1108"/>
                    </a:cubicBezTo>
                    <a:lnTo>
                      <a:pt x="62258" y="1108"/>
                    </a:lnTo>
                    <a:cubicBezTo>
                      <a:pt x="62639" y="1155"/>
                      <a:pt x="62139" y="1274"/>
                      <a:pt x="61603" y="1286"/>
                    </a:cubicBezTo>
                    <a:cubicBezTo>
                      <a:pt x="61774" y="1294"/>
                      <a:pt x="61931" y="1310"/>
                      <a:pt x="62094" y="1310"/>
                    </a:cubicBezTo>
                    <a:cubicBezTo>
                      <a:pt x="62192" y="1310"/>
                      <a:pt x="62293" y="1304"/>
                      <a:pt x="62401" y="1286"/>
                    </a:cubicBezTo>
                    <a:lnTo>
                      <a:pt x="62401" y="1286"/>
                    </a:lnTo>
                    <a:cubicBezTo>
                      <a:pt x="62604" y="1346"/>
                      <a:pt x="61889" y="1393"/>
                      <a:pt x="61913" y="1429"/>
                    </a:cubicBezTo>
                    <a:cubicBezTo>
                      <a:pt x="62401" y="1429"/>
                      <a:pt x="61901" y="1382"/>
                      <a:pt x="62365" y="1358"/>
                    </a:cubicBezTo>
                    <a:cubicBezTo>
                      <a:pt x="62502" y="1344"/>
                      <a:pt x="62607" y="1338"/>
                      <a:pt x="62692" y="1338"/>
                    </a:cubicBezTo>
                    <a:cubicBezTo>
                      <a:pt x="63066" y="1338"/>
                      <a:pt x="63034" y="1448"/>
                      <a:pt x="63458" y="1448"/>
                    </a:cubicBezTo>
                    <a:cubicBezTo>
                      <a:pt x="63516" y="1448"/>
                      <a:pt x="63584" y="1446"/>
                      <a:pt x="63663" y="1441"/>
                    </a:cubicBezTo>
                    <a:cubicBezTo>
                      <a:pt x="63497" y="1441"/>
                      <a:pt x="63187" y="1417"/>
                      <a:pt x="63401" y="1382"/>
                    </a:cubicBezTo>
                    <a:cubicBezTo>
                      <a:pt x="64437" y="1382"/>
                      <a:pt x="63973" y="1298"/>
                      <a:pt x="64735" y="1262"/>
                    </a:cubicBezTo>
                    <a:cubicBezTo>
                      <a:pt x="65163" y="1370"/>
                      <a:pt x="64973" y="1501"/>
                      <a:pt x="65664" y="1524"/>
                    </a:cubicBezTo>
                    <a:lnTo>
                      <a:pt x="65283" y="1524"/>
                    </a:lnTo>
                    <a:cubicBezTo>
                      <a:pt x="65501" y="1574"/>
                      <a:pt x="65752" y="1599"/>
                      <a:pt x="65988" y="1599"/>
                    </a:cubicBezTo>
                    <a:cubicBezTo>
                      <a:pt x="66036" y="1599"/>
                      <a:pt x="66082" y="1598"/>
                      <a:pt x="66128" y="1596"/>
                    </a:cubicBezTo>
                    <a:cubicBezTo>
                      <a:pt x="67557" y="1501"/>
                      <a:pt x="68735" y="1334"/>
                      <a:pt x="70212" y="1239"/>
                    </a:cubicBezTo>
                    <a:lnTo>
                      <a:pt x="70212" y="1239"/>
                    </a:lnTo>
                    <a:lnTo>
                      <a:pt x="69676" y="1262"/>
                    </a:lnTo>
                    <a:cubicBezTo>
                      <a:pt x="69509" y="1227"/>
                      <a:pt x="70116" y="1215"/>
                      <a:pt x="70116" y="1179"/>
                    </a:cubicBezTo>
                    <a:lnTo>
                      <a:pt x="70438" y="1227"/>
                    </a:lnTo>
                    <a:cubicBezTo>
                      <a:pt x="70533" y="1143"/>
                      <a:pt x="69700" y="1143"/>
                      <a:pt x="69902" y="1072"/>
                    </a:cubicBezTo>
                    <a:cubicBezTo>
                      <a:pt x="69926" y="1072"/>
                      <a:pt x="69982" y="1077"/>
                      <a:pt x="70037" y="1077"/>
                    </a:cubicBezTo>
                    <a:cubicBezTo>
                      <a:pt x="70065" y="1077"/>
                      <a:pt x="70093" y="1076"/>
                      <a:pt x="70116" y="1072"/>
                    </a:cubicBezTo>
                    <a:lnTo>
                      <a:pt x="69807" y="1048"/>
                    </a:lnTo>
                    <a:lnTo>
                      <a:pt x="69807" y="1048"/>
                    </a:lnTo>
                    <a:cubicBezTo>
                      <a:pt x="69862" y="1050"/>
                      <a:pt x="69916" y="1051"/>
                      <a:pt x="69970" y="1051"/>
                    </a:cubicBezTo>
                    <a:cubicBezTo>
                      <a:pt x="70369" y="1051"/>
                      <a:pt x="70720" y="1004"/>
                      <a:pt x="71046" y="1004"/>
                    </a:cubicBezTo>
                    <a:cubicBezTo>
                      <a:pt x="71223" y="1004"/>
                      <a:pt x="71392" y="1018"/>
                      <a:pt x="71557" y="1060"/>
                    </a:cubicBezTo>
                    <a:cubicBezTo>
                      <a:pt x="70265" y="1072"/>
                      <a:pt x="71287" y="1284"/>
                      <a:pt x="70160" y="1341"/>
                    </a:cubicBezTo>
                    <a:lnTo>
                      <a:pt x="70160" y="1341"/>
                    </a:lnTo>
                    <a:cubicBezTo>
                      <a:pt x="70195" y="1340"/>
                      <a:pt x="70226" y="1339"/>
                      <a:pt x="70252" y="1339"/>
                    </a:cubicBezTo>
                    <a:cubicBezTo>
                      <a:pt x="70600" y="1339"/>
                      <a:pt x="70173" y="1434"/>
                      <a:pt x="70236" y="1465"/>
                    </a:cubicBezTo>
                    <a:cubicBezTo>
                      <a:pt x="70283" y="1468"/>
                      <a:pt x="70320" y="1469"/>
                      <a:pt x="70352" y="1469"/>
                    </a:cubicBezTo>
                    <a:cubicBezTo>
                      <a:pt x="70535" y="1469"/>
                      <a:pt x="70489" y="1425"/>
                      <a:pt x="70699" y="1425"/>
                    </a:cubicBezTo>
                    <a:cubicBezTo>
                      <a:pt x="70735" y="1425"/>
                      <a:pt x="70778" y="1426"/>
                      <a:pt x="70831" y="1429"/>
                    </a:cubicBezTo>
                    <a:cubicBezTo>
                      <a:pt x="70819" y="1489"/>
                      <a:pt x="69938" y="1548"/>
                      <a:pt x="70331" y="1596"/>
                    </a:cubicBezTo>
                    <a:cubicBezTo>
                      <a:pt x="70366" y="1501"/>
                      <a:pt x="70736" y="1513"/>
                      <a:pt x="70914" y="1453"/>
                    </a:cubicBezTo>
                    <a:lnTo>
                      <a:pt x="70914" y="1453"/>
                    </a:lnTo>
                    <a:cubicBezTo>
                      <a:pt x="71212" y="1477"/>
                      <a:pt x="70902" y="1513"/>
                      <a:pt x="71045" y="1536"/>
                    </a:cubicBezTo>
                    <a:cubicBezTo>
                      <a:pt x="71188" y="1536"/>
                      <a:pt x="71278" y="1510"/>
                      <a:pt x="71399" y="1510"/>
                    </a:cubicBezTo>
                    <a:cubicBezTo>
                      <a:pt x="71419" y="1510"/>
                      <a:pt x="71440" y="1511"/>
                      <a:pt x="71462" y="1513"/>
                    </a:cubicBezTo>
                    <a:lnTo>
                      <a:pt x="71343" y="1572"/>
                    </a:lnTo>
                    <a:cubicBezTo>
                      <a:pt x="71494" y="1585"/>
                      <a:pt x="71599" y="1590"/>
                      <a:pt x="71676" y="1590"/>
                    </a:cubicBezTo>
                    <a:cubicBezTo>
                      <a:pt x="72000" y="1590"/>
                      <a:pt x="71815" y="1498"/>
                      <a:pt x="72394" y="1498"/>
                    </a:cubicBezTo>
                    <a:cubicBezTo>
                      <a:pt x="72446" y="1498"/>
                      <a:pt x="72504" y="1499"/>
                      <a:pt x="72569" y="1501"/>
                    </a:cubicBezTo>
                    <a:cubicBezTo>
                      <a:pt x="72583" y="1460"/>
                      <a:pt x="72493" y="1446"/>
                      <a:pt x="72342" y="1446"/>
                    </a:cubicBezTo>
                    <a:cubicBezTo>
                      <a:pt x="72226" y="1446"/>
                      <a:pt x="72073" y="1455"/>
                      <a:pt x="71902" y="1465"/>
                    </a:cubicBezTo>
                    <a:cubicBezTo>
                      <a:pt x="71688" y="1298"/>
                      <a:pt x="73141" y="1274"/>
                      <a:pt x="73057" y="1096"/>
                    </a:cubicBezTo>
                    <a:cubicBezTo>
                      <a:pt x="73156" y="1093"/>
                      <a:pt x="73231" y="1092"/>
                      <a:pt x="73287" y="1092"/>
                    </a:cubicBezTo>
                    <a:cubicBezTo>
                      <a:pt x="73747" y="1092"/>
                      <a:pt x="72903" y="1172"/>
                      <a:pt x="73593" y="1215"/>
                    </a:cubicBezTo>
                    <a:cubicBezTo>
                      <a:pt x="74022" y="1334"/>
                      <a:pt x="73022" y="1334"/>
                      <a:pt x="72819" y="1417"/>
                    </a:cubicBezTo>
                    <a:lnTo>
                      <a:pt x="73629" y="1489"/>
                    </a:lnTo>
                    <a:cubicBezTo>
                      <a:pt x="73367" y="1632"/>
                      <a:pt x="72867" y="1584"/>
                      <a:pt x="72724" y="1727"/>
                    </a:cubicBezTo>
                    <a:cubicBezTo>
                      <a:pt x="73319" y="1727"/>
                      <a:pt x="73248" y="1691"/>
                      <a:pt x="73855" y="1643"/>
                    </a:cubicBezTo>
                    <a:cubicBezTo>
                      <a:pt x="72867" y="1524"/>
                      <a:pt x="74284" y="1548"/>
                      <a:pt x="73724" y="1405"/>
                    </a:cubicBezTo>
                    <a:lnTo>
                      <a:pt x="73724" y="1405"/>
                    </a:lnTo>
                    <a:cubicBezTo>
                      <a:pt x="74176" y="1441"/>
                      <a:pt x="74034" y="1477"/>
                      <a:pt x="74688" y="1477"/>
                    </a:cubicBezTo>
                    <a:cubicBezTo>
                      <a:pt x="74306" y="1499"/>
                      <a:pt x="74615" y="1581"/>
                      <a:pt x="74237" y="1594"/>
                    </a:cubicBezTo>
                    <a:lnTo>
                      <a:pt x="74237" y="1594"/>
                    </a:lnTo>
                    <a:cubicBezTo>
                      <a:pt x="74990" y="1581"/>
                      <a:pt x="74814" y="1548"/>
                      <a:pt x="75665" y="1536"/>
                    </a:cubicBezTo>
                    <a:cubicBezTo>
                      <a:pt x="75939" y="1441"/>
                      <a:pt x="74760" y="1405"/>
                      <a:pt x="75831" y="1334"/>
                    </a:cubicBezTo>
                    <a:cubicBezTo>
                      <a:pt x="76070" y="1334"/>
                      <a:pt x="76022" y="1370"/>
                      <a:pt x="75891" y="1370"/>
                    </a:cubicBezTo>
                    <a:cubicBezTo>
                      <a:pt x="75964" y="1373"/>
                      <a:pt x="76021" y="1375"/>
                      <a:pt x="76066" y="1375"/>
                    </a:cubicBezTo>
                    <a:cubicBezTo>
                      <a:pt x="76489" y="1375"/>
                      <a:pt x="75771" y="1234"/>
                      <a:pt x="76212" y="1191"/>
                    </a:cubicBezTo>
                    <a:cubicBezTo>
                      <a:pt x="76258" y="1189"/>
                      <a:pt x="76300" y="1189"/>
                      <a:pt x="76337" y="1189"/>
                    </a:cubicBezTo>
                    <a:cubicBezTo>
                      <a:pt x="76573" y="1189"/>
                      <a:pt x="76645" y="1218"/>
                      <a:pt x="76522" y="1239"/>
                    </a:cubicBezTo>
                    <a:cubicBezTo>
                      <a:pt x="77034" y="1179"/>
                      <a:pt x="76748" y="1120"/>
                      <a:pt x="77082" y="1096"/>
                    </a:cubicBezTo>
                    <a:lnTo>
                      <a:pt x="76939" y="1084"/>
                    </a:lnTo>
                    <a:cubicBezTo>
                      <a:pt x="77082" y="1048"/>
                      <a:pt x="76689" y="905"/>
                      <a:pt x="77403" y="893"/>
                    </a:cubicBezTo>
                    <a:cubicBezTo>
                      <a:pt x="77939" y="893"/>
                      <a:pt x="77772" y="953"/>
                      <a:pt x="77784" y="989"/>
                    </a:cubicBezTo>
                    <a:cubicBezTo>
                      <a:pt x="77925" y="976"/>
                      <a:pt x="78056" y="971"/>
                      <a:pt x="78179" y="971"/>
                    </a:cubicBezTo>
                    <a:cubicBezTo>
                      <a:pt x="78407" y="971"/>
                      <a:pt x="78606" y="989"/>
                      <a:pt x="78784" y="1012"/>
                    </a:cubicBezTo>
                    <a:cubicBezTo>
                      <a:pt x="78760" y="1001"/>
                      <a:pt x="78796" y="977"/>
                      <a:pt x="78915" y="977"/>
                    </a:cubicBezTo>
                    <a:cubicBezTo>
                      <a:pt x="79006" y="972"/>
                      <a:pt x="79080" y="970"/>
                      <a:pt x="79140" y="970"/>
                    </a:cubicBezTo>
                    <a:cubicBezTo>
                      <a:pt x="79550" y="970"/>
                      <a:pt x="79354" y="1063"/>
                      <a:pt x="79582" y="1084"/>
                    </a:cubicBezTo>
                    <a:cubicBezTo>
                      <a:pt x="79672" y="1088"/>
                      <a:pt x="79744" y="1090"/>
                      <a:pt x="79802" y="1090"/>
                    </a:cubicBezTo>
                    <a:cubicBezTo>
                      <a:pt x="80385" y="1090"/>
                      <a:pt x="79551" y="892"/>
                      <a:pt x="80558" y="881"/>
                    </a:cubicBezTo>
                    <a:lnTo>
                      <a:pt x="79272" y="846"/>
                    </a:lnTo>
                    <a:cubicBezTo>
                      <a:pt x="79332" y="798"/>
                      <a:pt x="79356" y="727"/>
                      <a:pt x="79082" y="727"/>
                    </a:cubicBezTo>
                    <a:cubicBezTo>
                      <a:pt x="79049" y="793"/>
                      <a:pt x="78659" y="859"/>
                      <a:pt x="78261" y="859"/>
                    </a:cubicBezTo>
                    <a:cubicBezTo>
                      <a:pt x="78229" y="859"/>
                      <a:pt x="78197" y="859"/>
                      <a:pt x="78165" y="858"/>
                    </a:cubicBezTo>
                    <a:cubicBezTo>
                      <a:pt x="78046" y="762"/>
                      <a:pt x="79320" y="762"/>
                      <a:pt x="78594" y="667"/>
                    </a:cubicBezTo>
                    <a:lnTo>
                      <a:pt x="78594" y="667"/>
                    </a:lnTo>
                    <a:cubicBezTo>
                      <a:pt x="78646" y="670"/>
                      <a:pt x="78702" y="670"/>
                      <a:pt x="78761" y="670"/>
                    </a:cubicBezTo>
                    <a:cubicBezTo>
                      <a:pt x="78997" y="670"/>
                      <a:pt x="79277" y="655"/>
                      <a:pt x="79534" y="655"/>
                    </a:cubicBezTo>
                    <a:cubicBezTo>
                      <a:pt x="79213" y="751"/>
                      <a:pt x="80558" y="679"/>
                      <a:pt x="80011" y="786"/>
                    </a:cubicBezTo>
                    <a:cubicBezTo>
                      <a:pt x="80273" y="782"/>
                      <a:pt x="80494" y="780"/>
                      <a:pt x="80688" y="780"/>
                    </a:cubicBezTo>
                    <a:cubicBezTo>
                      <a:pt x="81100" y="780"/>
                      <a:pt x="81391" y="787"/>
                      <a:pt x="81706" y="787"/>
                    </a:cubicBezTo>
                    <a:cubicBezTo>
                      <a:pt x="82028" y="787"/>
                      <a:pt x="82376" y="780"/>
                      <a:pt x="82904" y="751"/>
                    </a:cubicBezTo>
                    <a:lnTo>
                      <a:pt x="82904" y="751"/>
                    </a:lnTo>
                    <a:cubicBezTo>
                      <a:pt x="82800" y="802"/>
                      <a:pt x="82165" y="926"/>
                      <a:pt x="81563" y="926"/>
                    </a:cubicBezTo>
                    <a:cubicBezTo>
                      <a:pt x="81473" y="926"/>
                      <a:pt x="81383" y="923"/>
                      <a:pt x="81296" y="917"/>
                    </a:cubicBezTo>
                    <a:lnTo>
                      <a:pt x="81237" y="870"/>
                    </a:lnTo>
                    <a:lnTo>
                      <a:pt x="81237" y="870"/>
                    </a:lnTo>
                    <a:cubicBezTo>
                      <a:pt x="80403" y="929"/>
                      <a:pt x="81892" y="929"/>
                      <a:pt x="81737" y="1012"/>
                    </a:cubicBezTo>
                    <a:cubicBezTo>
                      <a:pt x="82004" y="976"/>
                      <a:pt x="82285" y="963"/>
                      <a:pt x="82578" y="963"/>
                    </a:cubicBezTo>
                    <a:cubicBezTo>
                      <a:pt x="83305" y="963"/>
                      <a:pt x="84100" y="1043"/>
                      <a:pt x="84905" y="1043"/>
                    </a:cubicBezTo>
                    <a:cubicBezTo>
                      <a:pt x="85035" y="1043"/>
                      <a:pt x="85166" y="1041"/>
                      <a:pt x="85297" y="1036"/>
                    </a:cubicBezTo>
                    <a:cubicBezTo>
                      <a:pt x="85071" y="989"/>
                      <a:pt x="85333" y="953"/>
                      <a:pt x="85380" y="905"/>
                    </a:cubicBezTo>
                    <a:lnTo>
                      <a:pt x="85380" y="905"/>
                    </a:lnTo>
                    <a:cubicBezTo>
                      <a:pt x="85124" y="911"/>
                      <a:pt x="85020" y="920"/>
                      <a:pt x="84932" y="920"/>
                    </a:cubicBezTo>
                    <a:cubicBezTo>
                      <a:pt x="84844" y="920"/>
                      <a:pt x="84773" y="911"/>
                      <a:pt x="84583" y="881"/>
                    </a:cubicBezTo>
                    <a:cubicBezTo>
                      <a:pt x="84654" y="810"/>
                      <a:pt x="84964" y="834"/>
                      <a:pt x="85118" y="786"/>
                    </a:cubicBezTo>
                    <a:cubicBezTo>
                      <a:pt x="85171" y="760"/>
                      <a:pt x="85133" y="753"/>
                      <a:pt x="85055" y="753"/>
                    </a:cubicBezTo>
                    <a:cubicBezTo>
                      <a:pt x="84969" y="753"/>
                      <a:pt x="84836" y="761"/>
                      <a:pt x="84721" y="761"/>
                    </a:cubicBezTo>
                    <a:cubicBezTo>
                      <a:pt x="84657" y="761"/>
                      <a:pt x="84599" y="759"/>
                      <a:pt x="84559" y="751"/>
                    </a:cubicBezTo>
                    <a:cubicBezTo>
                      <a:pt x="85047" y="703"/>
                      <a:pt x="84999" y="703"/>
                      <a:pt x="85285" y="643"/>
                    </a:cubicBezTo>
                    <a:cubicBezTo>
                      <a:pt x="85547" y="691"/>
                      <a:pt x="85511" y="727"/>
                      <a:pt x="85726" y="798"/>
                    </a:cubicBezTo>
                    <a:cubicBezTo>
                      <a:pt x="85778" y="799"/>
                      <a:pt x="85827" y="799"/>
                      <a:pt x="85874" y="799"/>
                    </a:cubicBezTo>
                    <a:cubicBezTo>
                      <a:pt x="86816" y="799"/>
                      <a:pt x="86833" y="700"/>
                      <a:pt x="87529" y="700"/>
                    </a:cubicBezTo>
                    <a:cubicBezTo>
                      <a:pt x="87594" y="700"/>
                      <a:pt x="87664" y="701"/>
                      <a:pt x="87742" y="703"/>
                    </a:cubicBezTo>
                    <a:lnTo>
                      <a:pt x="87742" y="703"/>
                    </a:lnTo>
                    <a:cubicBezTo>
                      <a:pt x="87709" y="702"/>
                      <a:pt x="87681" y="702"/>
                      <a:pt x="87657" y="702"/>
                    </a:cubicBezTo>
                    <a:cubicBezTo>
                      <a:pt x="87355" y="702"/>
                      <a:pt x="87813" y="762"/>
                      <a:pt x="87571" y="762"/>
                    </a:cubicBezTo>
                    <a:lnTo>
                      <a:pt x="87738" y="762"/>
                    </a:lnTo>
                    <a:cubicBezTo>
                      <a:pt x="86904" y="870"/>
                      <a:pt x="85476" y="870"/>
                      <a:pt x="85618" y="1036"/>
                    </a:cubicBezTo>
                    <a:cubicBezTo>
                      <a:pt x="86297" y="1024"/>
                      <a:pt x="86797" y="929"/>
                      <a:pt x="87619" y="917"/>
                    </a:cubicBezTo>
                    <a:lnTo>
                      <a:pt x="87619" y="917"/>
                    </a:lnTo>
                    <a:lnTo>
                      <a:pt x="87583" y="953"/>
                    </a:lnTo>
                    <a:cubicBezTo>
                      <a:pt x="87648" y="954"/>
                      <a:pt x="87699" y="955"/>
                      <a:pt x="87738" y="955"/>
                    </a:cubicBezTo>
                    <a:cubicBezTo>
                      <a:pt x="88069" y="955"/>
                      <a:pt x="87598" y="913"/>
                      <a:pt x="87726" y="881"/>
                    </a:cubicBezTo>
                    <a:cubicBezTo>
                      <a:pt x="87806" y="874"/>
                      <a:pt x="87879" y="871"/>
                      <a:pt x="87947" y="871"/>
                    </a:cubicBezTo>
                    <a:cubicBezTo>
                      <a:pt x="88321" y="871"/>
                      <a:pt x="88525" y="964"/>
                      <a:pt x="88779" y="964"/>
                    </a:cubicBezTo>
                    <a:cubicBezTo>
                      <a:pt x="88861" y="964"/>
                      <a:pt x="88948" y="955"/>
                      <a:pt x="89047" y="929"/>
                    </a:cubicBezTo>
                    <a:lnTo>
                      <a:pt x="88369" y="893"/>
                    </a:lnTo>
                    <a:cubicBezTo>
                      <a:pt x="88881" y="822"/>
                      <a:pt x="88214" y="881"/>
                      <a:pt x="88333" y="762"/>
                    </a:cubicBezTo>
                    <a:cubicBezTo>
                      <a:pt x="89178" y="691"/>
                      <a:pt x="90595" y="727"/>
                      <a:pt x="91833" y="667"/>
                    </a:cubicBezTo>
                    <a:lnTo>
                      <a:pt x="91833" y="608"/>
                    </a:lnTo>
                    <a:cubicBezTo>
                      <a:pt x="91655" y="596"/>
                      <a:pt x="91500" y="584"/>
                      <a:pt x="91179" y="584"/>
                    </a:cubicBezTo>
                    <a:cubicBezTo>
                      <a:pt x="91393" y="429"/>
                      <a:pt x="91595" y="453"/>
                      <a:pt x="91357" y="322"/>
                    </a:cubicBezTo>
                    <a:lnTo>
                      <a:pt x="90762" y="310"/>
                    </a:lnTo>
                    <a:lnTo>
                      <a:pt x="90750" y="167"/>
                    </a:lnTo>
                    <a:cubicBezTo>
                      <a:pt x="90917" y="167"/>
                      <a:pt x="91071" y="167"/>
                      <a:pt x="91214" y="179"/>
                    </a:cubicBezTo>
                    <a:cubicBezTo>
                      <a:pt x="91238" y="155"/>
                      <a:pt x="91327" y="149"/>
                      <a:pt x="91444" y="149"/>
                    </a:cubicBezTo>
                    <a:cubicBezTo>
                      <a:pt x="91560" y="149"/>
                      <a:pt x="91702" y="155"/>
                      <a:pt x="91833" y="155"/>
                    </a:cubicBezTo>
                    <a:lnTo>
                      <a:pt x="91833" y="131"/>
                    </a:lnTo>
                    <a:lnTo>
                      <a:pt x="91655" y="131"/>
                    </a:lnTo>
                    <a:cubicBezTo>
                      <a:pt x="91524" y="96"/>
                      <a:pt x="91631" y="84"/>
                      <a:pt x="91833" y="72"/>
                    </a:cubicBezTo>
                    <a:lnTo>
                      <a:pt x="91833" y="0"/>
                    </a:lnTo>
                    <a:close/>
                  </a:path>
                </a:pathLst>
              </a:custGeom>
              <a:solidFill>
                <a:srgbClr val="FFFF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3029;p51">
                <a:extLst>
                  <a:ext uri="{FF2B5EF4-FFF2-40B4-BE49-F238E27FC236}">
                    <a16:creationId xmlns:a16="http://schemas.microsoft.com/office/drawing/2014/main" id="{92872BC0-6B8B-11A4-D640-C39ED0E93683}"/>
                  </a:ext>
                </a:extLst>
              </p:cNvPr>
              <p:cNvSpPr/>
              <p:nvPr/>
            </p:nvSpPr>
            <p:spPr>
              <a:xfrm>
                <a:off x="3887075" y="1971500"/>
                <a:ext cx="2400" cy="25"/>
              </a:xfrm>
              <a:custGeom>
                <a:avLst/>
                <a:gdLst/>
                <a:ahLst/>
                <a:cxnLst/>
                <a:rect l="l" t="t" r="r" b="b"/>
                <a:pathLst>
                  <a:path w="96" h="1" extrusionOk="0">
                    <a:moveTo>
                      <a:pt x="96" y="1"/>
                    </a:moveTo>
                    <a:cubicBezTo>
                      <a:pt x="60" y="1"/>
                      <a:pt x="36" y="1"/>
                      <a:pt x="1" y="1"/>
                    </a:cubicBezTo>
                    <a:cubicBezTo>
                      <a:pt x="36" y="1"/>
                      <a:pt x="60" y="1"/>
                      <a:pt x="96"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3030;p51">
                <a:extLst>
                  <a:ext uri="{FF2B5EF4-FFF2-40B4-BE49-F238E27FC236}">
                    <a16:creationId xmlns:a16="http://schemas.microsoft.com/office/drawing/2014/main" id="{96CA583E-813C-B82D-9E27-7A61A7DEB053}"/>
                  </a:ext>
                </a:extLst>
              </p:cNvPr>
              <p:cNvSpPr/>
              <p:nvPr/>
            </p:nvSpPr>
            <p:spPr>
              <a:xfrm>
                <a:off x="3527225" y="1969425"/>
                <a:ext cx="5075" cy="150"/>
              </a:xfrm>
              <a:custGeom>
                <a:avLst/>
                <a:gdLst/>
                <a:ahLst/>
                <a:cxnLst/>
                <a:rect l="l" t="t" r="r" b="b"/>
                <a:pathLst>
                  <a:path w="203" h="6" extrusionOk="0">
                    <a:moveTo>
                      <a:pt x="0" y="0"/>
                    </a:moveTo>
                    <a:cubicBezTo>
                      <a:pt x="20" y="4"/>
                      <a:pt x="41" y="6"/>
                      <a:pt x="63" y="6"/>
                    </a:cubicBezTo>
                    <a:cubicBezTo>
                      <a:pt x="107" y="6"/>
                      <a:pt x="155" y="0"/>
                      <a:pt x="20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3031;p51">
                <a:extLst>
                  <a:ext uri="{FF2B5EF4-FFF2-40B4-BE49-F238E27FC236}">
                    <a16:creationId xmlns:a16="http://schemas.microsoft.com/office/drawing/2014/main" id="{03E98482-E5B3-B94F-B60F-4A4267B80F6D}"/>
                  </a:ext>
                </a:extLst>
              </p:cNvPr>
              <p:cNvSpPr/>
              <p:nvPr/>
            </p:nvSpPr>
            <p:spPr>
              <a:xfrm>
                <a:off x="3217950" y="1977150"/>
                <a:ext cx="6575" cy="25"/>
              </a:xfrm>
              <a:custGeom>
                <a:avLst/>
                <a:gdLst/>
                <a:ahLst/>
                <a:cxnLst/>
                <a:rect l="l" t="t" r="r" b="b"/>
                <a:pathLst>
                  <a:path w="263" h="1" extrusionOk="0">
                    <a:moveTo>
                      <a:pt x="0" y="1"/>
                    </a:moveTo>
                    <a:lnTo>
                      <a:pt x="262" y="1"/>
                    </a:lnTo>
                    <a:cubicBezTo>
                      <a:pt x="143" y="1"/>
                      <a:pt x="60" y="1"/>
                      <a:pt x="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3032;p51">
                <a:extLst>
                  <a:ext uri="{FF2B5EF4-FFF2-40B4-BE49-F238E27FC236}">
                    <a16:creationId xmlns:a16="http://schemas.microsoft.com/office/drawing/2014/main" id="{D91AC9FC-FFD3-1F29-E693-5D279982C2B7}"/>
                  </a:ext>
                </a:extLst>
              </p:cNvPr>
              <p:cNvSpPr/>
              <p:nvPr/>
            </p:nvSpPr>
            <p:spPr>
              <a:xfrm>
                <a:off x="2738425" y="1986100"/>
                <a:ext cx="66700" cy="7750"/>
              </a:xfrm>
              <a:custGeom>
                <a:avLst/>
                <a:gdLst/>
                <a:ahLst/>
                <a:cxnLst/>
                <a:rect l="l" t="t" r="r" b="b"/>
                <a:pathLst>
                  <a:path w="2668" h="310" extrusionOk="0">
                    <a:moveTo>
                      <a:pt x="1870" y="0"/>
                    </a:moveTo>
                    <a:lnTo>
                      <a:pt x="1870" y="0"/>
                    </a:lnTo>
                    <a:cubicBezTo>
                      <a:pt x="1906" y="119"/>
                      <a:pt x="1346" y="179"/>
                      <a:pt x="727" y="191"/>
                    </a:cubicBezTo>
                    <a:lnTo>
                      <a:pt x="548" y="107"/>
                    </a:lnTo>
                    <a:cubicBezTo>
                      <a:pt x="643" y="83"/>
                      <a:pt x="763" y="60"/>
                      <a:pt x="882" y="48"/>
                    </a:cubicBezTo>
                    <a:cubicBezTo>
                      <a:pt x="860" y="47"/>
                      <a:pt x="840" y="46"/>
                      <a:pt x="823" y="46"/>
                    </a:cubicBezTo>
                    <a:cubicBezTo>
                      <a:pt x="667" y="46"/>
                      <a:pt x="664" y="85"/>
                      <a:pt x="476" y="85"/>
                    </a:cubicBezTo>
                    <a:cubicBezTo>
                      <a:pt x="455" y="85"/>
                      <a:pt x="432" y="84"/>
                      <a:pt x="405" y="83"/>
                    </a:cubicBezTo>
                    <a:lnTo>
                      <a:pt x="405" y="83"/>
                    </a:lnTo>
                    <a:cubicBezTo>
                      <a:pt x="512" y="143"/>
                      <a:pt x="1" y="250"/>
                      <a:pt x="441" y="310"/>
                    </a:cubicBezTo>
                    <a:cubicBezTo>
                      <a:pt x="1930" y="310"/>
                      <a:pt x="1124" y="71"/>
                      <a:pt x="2561" y="71"/>
                    </a:cubicBezTo>
                    <a:cubicBezTo>
                      <a:pt x="2595" y="71"/>
                      <a:pt x="2631" y="71"/>
                      <a:pt x="2668" y="71"/>
                    </a:cubicBezTo>
                    <a:lnTo>
                      <a:pt x="1870"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3033;p51">
                <a:extLst>
                  <a:ext uri="{FF2B5EF4-FFF2-40B4-BE49-F238E27FC236}">
                    <a16:creationId xmlns:a16="http://schemas.microsoft.com/office/drawing/2014/main" id="{5B9679CE-895F-8015-6395-CABD3D8AC603}"/>
                  </a:ext>
                </a:extLst>
              </p:cNvPr>
              <p:cNvSpPr/>
              <p:nvPr/>
            </p:nvSpPr>
            <p:spPr>
              <a:xfrm>
                <a:off x="2760450" y="1987275"/>
                <a:ext cx="1525" cy="25"/>
              </a:xfrm>
              <a:custGeom>
                <a:avLst/>
                <a:gdLst/>
                <a:ahLst/>
                <a:cxnLst/>
                <a:rect l="l" t="t" r="r" b="b"/>
                <a:pathLst>
                  <a:path w="61" h="1" extrusionOk="0">
                    <a:moveTo>
                      <a:pt x="60" y="1"/>
                    </a:moveTo>
                    <a:cubicBezTo>
                      <a:pt x="48" y="1"/>
                      <a:pt x="24" y="1"/>
                      <a:pt x="12" y="1"/>
                    </a:cubicBezTo>
                    <a:cubicBezTo>
                      <a:pt x="12" y="1"/>
                      <a:pt x="1" y="1"/>
                      <a:pt x="1" y="1"/>
                    </a:cubicBezTo>
                    <a:cubicBezTo>
                      <a:pt x="12" y="1"/>
                      <a:pt x="36" y="1"/>
                      <a:pt x="6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92446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42"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1000"/>
                                        <p:tgtEl>
                                          <p:spTgt spid="4">
                                            <p:txEl>
                                              <p:pRg st="6" end="6"/>
                                            </p:txEl>
                                          </p:spTgt>
                                        </p:tgtEl>
                                      </p:cBhvr>
                                    </p:animEffect>
                                    <p:anim calcmode="lin" valueType="num">
                                      <p:cBhvr>
                                        <p:cTn id="2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3">
            <a:extLst>
              <a:ext uri="{FF2B5EF4-FFF2-40B4-BE49-F238E27FC236}">
                <a16:creationId xmlns:a16="http://schemas.microsoft.com/office/drawing/2014/main" id="{D37563AD-0266-D971-51B6-0D65B6044A99}"/>
              </a:ext>
            </a:extLst>
          </p:cNvPr>
          <p:cNvSpPr txBox="1"/>
          <p:nvPr/>
        </p:nvSpPr>
        <p:spPr>
          <a:xfrm>
            <a:off x="253091" y="7684"/>
            <a:ext cx="11685814"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algn="ctr" defTabSz="1219170">
              <a:defRPr/>
            </a:pPr>
            <a:r>
              <a:rPr lang="sv-FI" sz="31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Att släcka brinnande fett med vatten får fettbranden att brinna ännu häftigare</a:t>
            </a:r>
            <a:endParaRPr lang="fi-FI" sz="3200">
              <a:solidFill>
                <a:srgbClr val="D92331"/>
              </a:solidFill>
              <a:sym typeface="Arial"/>
            </a:endParaRPr>
          </a:p>
        </p:txBody>
      </p:sp>
      <p:pic>
        <p:nvPicPr>
          <p:cNvPr id="4" name="Online-media 3" title="Älä heitä vettä rasvapaloon">
            <a:hlinkClick r:id="" action="ppaction://media"/>
            <a:extLst>
              <a:ext uri="{FF2B5EF4-FFF2-40B4-BE49-F238E27FC236}">
                <a16:creationId xmlns:a16="http://schemas.microsoft.com/office/drawing/2014/main" id="{76A7FC4E-7522-13EF-70A8-FB66E3BF3B52}"/>
              </a:ext>
            </a:extLst>
          </p:cNvPr>
          <p:cNvPicPr>
            <a:picLocks noRot="1" noChangeAspect="1"/>
          </p:cNvPicPr>
          <p:nvPr>
            <a:videoFile r:link="rId1"/>
          </p:nvPr>
        </p:nvPicPr>
        <p:blipFill>
          <a:blip r:embed="rId4"/>
          <a:stretch>
            <a:fillRect/>
          </a:stretch>
        </p:blipFill>
        <p:spPr>
          <a:xfrm>
            <a:off x="857651" y="955637"/>
            <a:ext cx="10476695" cy="5902363"/>
          </a:xfrm>
          <a:prstGeom prst="rect">
            <a:avLst/>
          </a:prstGeom>
        </p:spPr>
      </p:pic>
      <p:sp>
        <p:nvSpPr>
          <p:cNvPr id="5" name="Suorakulmio 4">
            <a:extLst>
              <a:ext uri="{FF2B5EF4-FFF2-40B4-BE49-F238E27FC236}">
                <a16:creationId xmlns:a16="http://schemas.microsoft.com/office/drawing/2014/main" id="{402065E9-CF73-3A33-C874-3924763D1B9F}"/>
              </a:ext>
            </a:extLst>
          </p:cNvPr>
          <p:cNvSpPr/>
          <p:nvPr/>
        </p:nvSpPr>
        <p:spPr>
          <a:xfrm>
            <a:off x="10735434" y="6042053"/>
            <a:ext cx="1370252" cy="815947"/>
          </a:xfrm>
          <a:prstGeom prst="rect">
            <a:avLst/>
          </a:prstGeom>
          <a:solidFill>
            <a:schemeClr val="tx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2249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6" name="Ellipsi 5">
            <a:extLst>
              <a:ext uri="{FF2B5EF4-FFF2-40B4-BE49-F238E27FC236}">
                <a16:creationId xmlns:a16="http://schemas.microsoft.com/office/drawing/2014/main" id="{C5EC425C-185E-5047-7B30-DFD445653C82}"/>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Otsikko 3">
            <a:extLst>
              <a:ext uri="{FF2B5EF4-FFF2-40B4-BE49-F238E27FC236}">
                <a16:creationId xmlns:a16="http://schemas.microsoft.com/office/drawing/2014/main" id="{E0104D2C-E7A2-3500-5AE0-97BBB792EF78}"/>
              </a:ext>
            </a:extLst>
          </p:cNvPr>
          <p:cNvSpPr txBox="1"/>
          <p:nvPr/>
        </p:nvSpPr>
        <p:spPr>
          <a:xfrm>
            <a:off x="838199" y="501652"/>
            <a:ext cx="11179628" cy="132503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sv-FI" sz="4700" b="0" i="0" u="none" strike="noStrike" cap="none" spc="0" baseline="0">
                <a:solidFill>
                  <a:srgbClr val="FFFFFF"/>
                </a:solidFill>
                <a:effectLst>
                  <a:outerShdw blurRad="38100" dist="38100" dir="2700000" algn="tl">
                    <a:srgbClr val="000000">
                      <a:alpha val="43137"/>
                    </a:srgbClr>
                  </a:outerShdw>
                </a:effectLst>
                <a:uFill>
                  <a:solidFill>
                    <a:prstClr val="black">
                      <a:alpha val="0"/>
                    </a:prstClr>
                  </a:solidFill>
                </a:uFill>
                <a:latin typeface="Oswald"/>
                <a:ea typeface="Oswald"/>
                <a:cs typeface="Oswald"/>
              </a:rPr>
              <a:t>Vad ska du göra om...</a:t>
            </a:r>
            <a:endParaRPr lang="fi-FI" sz="4800">
              <a:solidFill>
                <a:srgbClr val="D92331"/>
              </a:solidFill>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p:nvPr/>
        </p:nvSpPr>
        <p:spPr>
          <a:xfrm>
            <a:off x="838199" y="1422404"/>
            <a:ext cx="8001000" cy="298784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ct val="0"/>
              </a:spcBef>
              <a:spcAft>
                <a:spcPct val="0"/>
              </a:spcAft>
            </a:defPPr>
            <a:lvl1pPr marL="457200" marR="0" lvl="0" indent="-3429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ct val="0"/>
              </a:spcBef>
              <a:spcAft>
                <a:spcPct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sv-FI" sz="3200" b="0" i="0" u="none" strike="noStrike" cap="none" spc="0" baseline="0">
                <a:solidFill>
                  <a:srgbClr val="FFFFFF"/>
                </a:solidFill>
                <a:effectLst/>
                <a:uFill>
                  <a:solidFill>
                    <a:prstClr val="black">
                      <a:alpha val="0"/>
                    </a:prstClr>
                  </a:solidFill>
                </a:uFill>
                <a:latin typeface="Tenorite"/>
                <a:ea typeface="Tenorite"/>
                <a:cs typeface="Tenorite"/>
              </a:rPr>
              <a:t>en brandfarlig vätska, såsom bensin, </a:t>
            </a:r>
            <a:br>
              <a:rPr lang="sv-FI" sz="3200" b="0" i="0" u="none" strike="noStrike" cap="none" spc="0" baseline="0">
                <a:solidFill>
                  <a:srgbClr val="FFFFFF"/>
                </a:solidFill>
                <a:effectLst/>
                <a:uFill>
                  <a:solidFill>
                    <a:prstClr val="black">
                      <a:alpha val="0"/>
                    </a:prstClr>
                  </a:solidFill>
                </a:uFill>
                <a:latin typeface="Tenorite"/>
                <a:ea typeface="Tenorite"/>
                <a:cs typeface="Tenorite"/>
              </a:rPr>
            </a:br>
            <a:r>
              <a:rPr lang="sv-FI" sz="3200" b="0" i="0" u="none" strike="noStrike" cap="none" spc="0" baseline="0">
                <a:solidFill>
                  <a:srgbClr val="FFFFFF"/>
                </a:solidFill>
                <a:effectLst/>
                <a:uFill>
                  <a:solidFill>
                    <a:prstClr val="black">
                      <a:alpha val="0"/>
                    </a:prstClr>
                  </a:solidFill>
                </a:uFill>
                <a:latin typeface="Tenorite"/>
                <a:ea typeface="Tenorite"/>
                <a:cs typeface="Tenorite"/>
              </a:rPr>
              <a:t>börjar brinna?</a:t>
            </a:r>
            <a:endParaRPr lang="fi-FI" sz="2400" kern="0">
              <a:solidFill>
                <a:srgbClr val="FFFFFF"/>
              </a:solidFill>
              <a:latin typeface="Tenorite" panose="00000500000000000000" pitchFamily="2" charset="0"/>
            </a:endParaRPr>
          </a:p>
          <a:p>
            <a:pPr marL="0" indent="0" algn="l" defTabSz="1219170">
              <a:buClr>
                <a:srgbClr val="FFFFFF"/>
              </a:buClr>
            </a:pPr>
            <a:endParaRPr lang="fi-FI" sz="2400" kern="0">
              <a:solidFill>
                <a:srgbClr val="FFFFFF"/>
              </a:solidFill>
              <a:latin typeface="Oswald" panose="00000500000000000000" pitchFamily="2" charset="0"/>
            </a:endParaRPr>
          </a:p>
          <a:p>
            <a:pPr marL="990575" lvl="1" indent="-380990" algn="l" defTabSz="1219170">
              <a:buClr>
                <a:srgbClr val="FFFFFF"/>
              </a:buClr>
              <a:buFont typeface="Arial" panose="020B0604020202020204" pitchFamily="34" charset="0"/>
              <a:buChar char="•"/>
            </a:pPr>
            <a:r>
              <a:rPr lang="sv-FI" sz="2400" b="0" i="0" u="none" strike="noStrike" cap="none" spc="0" baseline="0">
                <a:solidFill>
                  <a:srgbClr val="FFFFFF"/>
                </a:solidFill>
                <a:effectLst/>
                <a:uFill>
                  <a:solidFill>
                    <a:prstClr val="black">
                      <a:alpha val="0"/>
                    </a:prstClr>
                  </a:solidFill>
                </a:uFill>
                <a:latin typeface="Tenorite"/>
                <a:ea typeface="Tenorite"/>
                <a:cs typeface="Tenorite"/>
              </a:rPr>
              <a:t>Släck med en handbrandsläckare eller genom kvävning.</a:t>
            </a:r>
          </a:p>
        </p:txBody>
      </p:sp>
      <p:grpSp>
        <p:nvGrpSpPr>
          <p:cNvPr id="3" name="Ryhmä 2">
            <a:extLst>
              <a:ext uri="{FF2B5EF4-FFF2-40B4-BE49-F238E27FC236}">
                <a16:creationId xmlns:a16="http://schemas.microsoft.com/office/drawing/2014/main" id="{52F8A294-E374-7086-3BE2-7B03F6530AB9}"/>
              </a:ext>
            </a:extLst>
          </p:cNvPr>
          <p:cNvGrpSpPr/>
          <p:nvPr/>
        </p:nvGrpSpPr>
        <p:grpSpPr>
          <a:xfrm>
            <a:off x="8171495" y="841213"/>
            <a:ext cx="2391579" cy="4723092"/>
            <a:chOff x="6128621" y="630909"/>
            <a:chExt cx="1793684" cy="3542319"/>
          </a:xfrm>
        </p:grpSpPr>
        <p:sp>
          <p:nvSpPr>
            <p:cNvPr id="7" name="Ellipsi 6">
              <a:extLst>
                <a:ext uri="{FF2B5EF4-FFF2-40B4-BE49-F238E27FC236}">
                  <a16:creationId xmlns:a16="http://schemas.microsoft.com/office/drawing/2014/main" id="{8354E46B-0483-88D6-337A-B2236D6D8F3B}"/>
                </a:ext>
              </a:extLst>
            </p:cNvPr>
            <p:cNvSpPr/>
            <p:nvPr/>
          </p:nvSpPr>
          <p:spPr>
            <a:xfrm>
              <a:off x="6128621" y="630909"/>
              <a:ext cx="1793684" cy="3542319"/>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2" name="Kuva 1">
              <a:extLst>
                <a:ext uri="{FF2B5EF4-FFF2-40B4-BE49-F238E27FC236}">
                  <a16:creationId xmlns:a16="http://schemas.microsoft.com/office/drawing/2014/main" id="{E9E9FD8C-F1BE-14F3-FF19-3392285B2DB2}"/>
                </a:ext>
              </a:extLst>
            </p:cNvPr>
            <p:cNvPicPr>
              <a:picLocks noChangeAspect="1"/>
            </p:cNvPicPr>
            <p:nvPr/>
          </p:nvPicPr>
          <p:blipFill>
            <a:blip r:embed="rId3"/>
            <a:stretch>
              <a:fillRect/>
            </a:stretch>
          </p:blipFill>
          <p:spPr>
            <a:xfrm>
              <a:off x="6427632" y="766798"/>
              <a:ext cx="1416810" cy="3014192"/>
            </a:xfrm>
            <a:prstGeom prst="rect">
              <a:avLst/>
            </a:prstGeom>
          </p:spPr>
        </p:pic>
      </p:grpSp>
      <p:pic>
        <p:nvPicPr>
          <p:cNvPr id="5" name="Kuva 4">
            <a:extLst>
              <a:ext uri="{FF2B5EF4-FFF2-40B4-BE49-F238E27FC236}">
                <a16:creationId xmlns:a16="http://schemas.microsoft.com/office/drawing/2014/main" id="{98A6584E-786E-979F-B2FE-7675873D590C}"/>
              </a:ext>
            </a:extLst>
          </p:cNvPr>
          <p:cNvPicPr>
            <a:picLocks noChangeAspect="1"/>
          </p:cNvPicPr>
          <p:nvPr/>
        </p:nvPicPr>
        <p:blipFill>
          <a:blip r:embed="rId4"/>
          <a:srcRect t="509" b="509"/>
          <a:stretch>
            <a:fillRect/>
          </a:stretch>
        </p:blipFill>
        <p:spPr>
          <a:xfrm>
            <a:off x="10219296" y="518009"/>
            <a:ext cx="1972705" cy="3628956"/>
          </a:xfrm>
          <a:prstGeom prst="rect">
            <a:avLst/>
          </a:prstGeom>
        </p:spPr>
      </p:pic>
      <p:pic>
        <p:nvPicPr>
          <p:cNvPr id="8" name="Kuva 7" descr="Kuva, joka sisältää kohteen savu, lämpö, tuli, räjähdys&#10;&#10;Tekoälyn generoima sisältö voi olla virheellistä.">
            <a:extLst>
              <a:ext uri="{FF2B5EF4-FFF2-40B4-BE49-F238E27FC236}">
                <a16:creationId xmlns:a16="http://schemas.microsoft.com/office/drawing/2014/main" id="{133B15C7-FABD-5F40-A99C-37D8A26B17F3}"/>
              </a:ext>
            </a:extLst>
          </p:cNvPr>
          <p:cNvPicPr>
            <a:picLocks noChangeAspect="1"/>
          </p:cNvPicPr>
          <p:nvPr/>
        </p:nvPicPr>
        <p:blipFill>
          <a:blip r:embed="rId5"/>
          <a:srcRect b="48663"/>
          <a:stretch>
            <a:fillRect/>
          </a:stretch>
        </p:blipFill>
        <p:spPr>
          <a:xfrm>
            <a:off x="47159" y="3349818"/>
            <a:ext cx="12192000" cy="3508183"/>
          </a:xfrm>
          <a:prstGeom prst="rect">
            <a:avLst/>
          </a:prstGeom>
        </p:spPr>
      </p:pic>
    </p:spTree>
    <p:extLst>
      <p:ext uri="{BB962C8B-B14F-4D97-AF65-F5344CB8AC3E}">
        <p14:creationId xmlns:p14="http://schemas.microsoft.com/office/powerpoint/2010/main" val="19536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500"/>
                                        <p:tgtEl>
                                          <p:spTgt spid="11">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21" ma:contentTypeDescription="Luo uusi asiakirja." ma:contentTypeScope="" ma:versionID="61fce41094ac959eefd19e9de2851424">
  <xsd:schema xmlns:xsd="http://www.w3.org/2001/XMLSchema" xmlns:xs="http://www.w3.org/2001/XMLSchema" xmlns:p="http://schemas.microsoft.com/office/2006/metadata/properties" xmlns:ns1="http://schemas.microsoft.com/sharepoint/v3" xmlns:ns2="37c8d060-f1fb-4b5f-bb32-0f7334dc2af7" xmlns:ns3="51ecb420-3140-473a-a51f-97995dba6ba1" targetNamespace="http://schemas.microsoft.com/office/2006/metadata/properties" ma:root="true" ma:fieldsID="c4c7da4c23baa77eeb50dee5823a6342" ns1:_="" ns2:_="" ns3:_="">
    <xsd:import namespace="http://schemas.microsoft.com/sharepoint/v3"/>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Yhtenäisen yhteensopivuuskäytännön ominaisuudet" ma:hidden="true" ma:internalName="_ip_UnifiedCompliancePolicyProperties">
      <xsd:simpleType>
        <xsd:restriction base="dms:Note"/>
      </xsd:simpleType>
    </xsd:element>
    <xsd:element name="_ip_UnifiedCompliancePolicyUIAction" ma:index="26"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1ecb420-3140-473a-a51f-97995dba6ba1" xsi:nil="true"/>
    <_ip_UnifiedCompliancePolicyProperties xmlns="http://schemas.microsoft.com/sharepoint/v3" xsi:nil="true"/>
    <lcf76f155ced4ddcb4097134ff3c332f xmlns="37c8d060-f1fb-4b5f-bb32-0f7334dc2a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361FE5-A547-4BD5-B2B2-085B1FF631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7c8d060-f1fb-4b5f-bb32-0f7334dc2af7"/>
    <ds:schemaRef ds:uri="51ecb420-3140-473a-a51f-97995dba6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06B6C6-39C3-4E1B-9BB5-15C5613F9B80}">
  <ds:schemaRefs>
    <ds:schemaRef ds:uri="http://schemas.openxmlformats.org/package/2006/metadata/core-properties"/>
    <ds:schemaRef ds:uri="http://purl.org/dc/elements/1.1/"/>
    <ds:schemaRef ds:uri="http://schemas.microsoft.com/office/infopath/2007/PartnerControls"/>
    <ds:schemaRef ds:uri="51ecb420-3140-473a-a51f-97995dba6ba1"/>
    <ds:schemaRef ds:uri="http://purl.org/dc/dcmitype/"/>
    <ds:schemaRef ds:uri="http://schemas.microsoft.com/office/2006/documentManagement/types"/>
    <ds:schemaRef ds:uri="37c8d060-f1fb-4b5f-bb32-0f7334dc2af7"/>
    <ds:schemaRef ds:uri="http://schemas.microsoft.com/sharepoint/v3"/>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2991F9F5-FBA7-42C9-B347-269D9EDC5568}">
  <ds:schemaRefs>
    <ds:schemaRef ds:uri="http://schemas.microsoft.com/sharepoint/v3/contenttype/forms"/>
  </ds:schemaRefs>
</ds:datastoreItem>
</file>

<file path=docMetadata/LabelInfo.xml><?xml version="1.0" encoding="utf-8"?>
<clbl:labelList xmlns:clbl="http://schemas.microsoft.com/office/2020/mipLabelMetadata">
  <clbl:label id="{9aed36db-4cf1-4249-bae3-3bf6697c6d26}" enabled="0" method="" siteId="{9aed36db-4cf1-4249-bae3-3bf6697c6d26}" removed="1"/>
</clbl:labelList>
</file>

<file path=docProps/app.xml><?xml version="1.0" encoding="utf-8"?>
<Properties xmlns="http://schemas.openxmlformats.org/officeDocument/2006/extended-properties" xmlns:vt="http://schemas.openxmlformats.org/officeDocument/2006/docPropsVTypes">
  <TotalTime>125</TotalTime>
  <Words>3103</Words>
  <Application>Microsoft Office PowerPoint</Application>
  <PresentationFormat>Laajakuva</PresentationFormat>
  <Paragraphs>342</Paragraphs>
  <Slides>31</Slides>
  <Notes>31</Notes>
  <HiddenSlides>1</HiddenSlides>
  <MMClips>2</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31</vt:i4>
      </vt:variant>
    </vt:vector>
  </HeadingPairs>
  <TitlesOfParts>
    <vt:vector size="41" baseType="lpstr">
      <vt:lpstr>Aptos</vt:lpstr>
      <vt:lpstr>Arial</vt:lpstr>
      <vt:lpstr>Calibri</vt:lpstr>
      <vt:lpstr>Dreaming Outloud Pro</vt:lpstr>
      <vt:lpstr>Helvetica Neue</vt:lpstr>
      <vt:lpstr>Oswald</vt:lpstr>
      <vt:lpstr>Reenie Beanie</vt:lpstr>
      <vt:lpstr>Roboto</vt:lpstr>
      <vt:lpstr>Tenorite</vt:lpstr>
      <vt:lpstr>1_Mukautettu suunnittelumalli</vt:lpstr>
      <vt:lpstr>PowerPoint-esitys</vt:lpstr>
      <vt:lpstr>PowerPoint-esitys</vt:lpstr>
      <vt:lpstr>PowerPoint-esitys</vt:lpstr>
      <vt:lpstr>Vid brand blir luften livshotande på några minuter</vt:lpstr>
      <vt:lpstr>Akta dig för rök! </vt:lpstr>
      <vt:lpstr>PowerPoint-esitys</vt:lpstr>
      <vt:lpstr>Vad ska du göra om...</vt:lpstr>
      <vt:lpstr>PowerPoint-esitys</vt:lpstr>
      <vt:lpstr>PowerPoint-esitys</vt:lpstr>
      <vt:lpstr>PowerPoint-esitys</vt:lpstr>
      <vt:lpstr>PowerPoint-esitys</vt:lpstr>
      <vt:lpstr>PowerPoint-esitys</vt:lpstr>
      <vt:lpstr>PowerPoint-esitys</vt:lpstr>
      <vt:lpstr>PowerPoint-esitys</vt:lpstr>
      <vt:lpstr>PowerPoint-esitys</vt:lpstr>
      <vt:lpstr>Olika sätt att rädda sig själv i olika situationer</vt:lpstr>
      <vt:lpstr>Om det börjar brinna i ditt hem, ta dig ut</vt:lpstr>
      <vt:lpstr>PowerPoint-esitys</vt:lpstr>
      <vt:lpstr>Olika sätt att rädda sig själv i olika situationer</vt:lpstr>
      <vt:lpstr>Det brinner någon annanstans i höghuset och det är rök i trappuppgången. Vad gör du?</vt:lpstr>
      <vt:lpstr>PowerPoint-esitys</vt:lpstr>
      <vt:lpstr>Olika sätt att rädda sig själv i olika situationer</vt:lpstr>
      <vt:lpstr>Hur agerar du om det brinner annanstans nära dig?</vt:lpstr>
      <vt:lpstr>PowerPoint-esitys</vt:lpstr>
      <vt:lpstr>Olika sätt att rädda sig själv i olika situationer</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Tomi Sirkiä</dc:creator>
  <cp:lastModifiedBy>Tomi Sirkiä</cp:lastModifiedBy>
  <cp:revision>1</cp:revision>
  <dcterms:created xsi:type="dcterms:W3CDTF">2025-08-29T04:39:34Z</dcterms:created>
  <dcterms:modified xsi:type="dcterms:W3CDTF">2025-10-07T10:47:22Z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