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8.svg" ContentType="image/svg+xml"/>
  <Override PartName="/ppt/media/image11.svg" ContentType="image/sv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572" r:id="rId5"/>
    <p:sldId id="494" r:id="rId6"/>
    <p:sldId id="551" r:id="rId7"/>
    <p:sldId id="498" r:id="rId8"/>
    <p:sldId id="496" r:id="rId9"/>
    <p:sldId id="500" r:id="rId10"/>
    <p:sldId id="501" r:id="rId11"/>
    <p:sldId id="502" r:id="rId12"/>
    <p:sldId id="503" r:id="rId13"/>
    <p:sldId id="504" r:id="rId14"/>
    <p:sldId id="505" r:id="rId15"/>
    <p:sldId id="507" r:id="rId16"/>
    <p:sldId id="508" r:id="rId17"/>
    <p:sldId id="510" r:id="rId18"/>
    <p:sldId id="511" r:id="rId19"/>
    <p:sldId id="512" r:id="rId20"/>
    <p:sldId id="513" r:id="rId21"/>
    <p:sldId id="561" r:id="rId22"/>
    <p:sldId id="514" r:id="rId23"/>
    <p:sldId id="516" r:id="rId24"/>
    <p:sldId id="520" r:id="rId25"/>
    <p:sldId id="523" r:id="rId26"/>
    <p:sldId id="524" r:id="rId27"/>
    <p:sldId id="525" r:id="rId28"/>
    <p:sldId id="526" r:id="rId29"/>
    <p:sldId id="527" r:id="rId30"/>
    <p:sldId id="528" r:id="rId31"/>
    <p:sldId id="575" r:id="rId32"/>
  </p:sldIdLst>
  <p:sldSz cx="12192000" cy="6858000"/>
  <p:notesSz cx="6858000" cy="9144000"/>
  <p:custDataLst>
    <p:tags r:id="rId34"/>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768" autoAdjust="0"/>
  </p:normalViewPr>
  <p:slideViewPr>
    <p:cSldViewPr snapToGrid="0">
      <p:cViewPr varScale="1">
        <p:scale>
          <a:sx n="114" d="100"/>
          <a:sy n="114" d="100"/>
        </p:scale>
        <p:origin x="522" y="96"/>
      </p:cViewPr>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i Sirkiä" userId="3df57f53-aa4a-44df-9bdf-4501d2bf7f8d" providerId="ADAL" clId="{88069914-B9D1-4595-8803-1860AFC26529}"/>
    <pc:docChg chg="custSel modSld sldOrd">
      <pc:chgData name="Tomi Sirkiä" userId="3df57f53-aa4a-44df-9bdf-4501d2bf7f8d" providerId="ADAL" clId="{88069914-B9D1-4595-8803-1860AFC26529}" dt="2026-01-21T13:10:51.551" v="56" actId="729"/>
      <pc:docMkLst>
        <pc:docMk/>
      </pc:docMkLst>
      <pc:sldChg chg="mod modShow">
        <pc:chgData name="Tomi Sirkiä" userId="3df57f53-aa4a-44df-9bdf-4501d2bf7f8d" providerId="ADAL" clId="{88069914-B9D1-4595-8803-1860AFC26529}" dt="2026-01-21T13:10:51.551" v="56" actId="729"/>
        <pc:sldMkLst>
          <pc:docMk/>
          <pc:sldMk cId="2975562510" sldId="4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017B8-35DF-44C6-98F1-FD364C50B46E}" type="datetimeFigureOut">
              <a:rPr lang="fi-FI" smtClean="0"/>
              <a:t>21.1.2026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74C1F-4BD2-43AE-93BE-7FB52E7C2600}" type="slidenum">
              <a:rPr lang="fi-FI" smtClean="0"/>
              <a:t>‹#›</a:t>
            </a:fld>
            <a:endParaRPr lang="fi-FI"/>
          </a:p>
        </p:txBody>
      </p:sp>
    </p:spTree>
    <p:extLst>
      <p:ext uri="{BB962C8B-B14F-4D97-AF65-F5344CB8AC3E}">
        <p14:creationId xmlns:p14="http://schemas.microsoft.com/office/powerpoint/2010/main" val="155573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EF431899-2D38-6958-94DA-B5C24AD43CE3}"/>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E447A77D-0BCB-4EEC-E507-9736981EE6FD}"/>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0B0FB30E-8975-5150-6F52-26693D3C9318}"/>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04AF0A9C-CC66-F3D6-E211-C774C82532BA}"/>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333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205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Font typeface="Arial" panose="020B0604020202020204" pitchFamily="34" charset="0"/>
              <a:buNone/>
            </a:pPr>
            <a:r>
              <a:rPr lang="sv-FI" sz="900" b="0" i="0" u="none" strike="noStrike" cap="none" spc="0" baseline="0">
                <a:solidFill>
                  <a:srgbClr val="000000"/>
                </a:solidFill>
                <a:effectLst/>
                <a:uFill>
                  <a:solidFill>
                    <a:prstClr val="black">
                      <a:alpha val="0"/>
                    </a:prstClr>
                  </a:solidFill>
                </a:uFill>
                <a:latin typeface="Aptos"/>
                <a:ea typeface="Aptos"/>
                <a:cs typeface="Aptos"/>
              </a:rPr>
              <a:t>Gå igenom listan och fundera tillsammans på varför den här saken finns med på listan.</a:t>
            </a:r>
          </a:p>
          <a:p>
            <a:pPr marL="0" lvl="0" indent="0" algn="l" rtl="0">
              <a:spcBef>
                <a:spcPct val="0"/>
              </a:spcBef>
              <a:spcAft>
                <a:spcPct val="0"/>
              </a:spcAft>
              <a:buFont typeface="Arial" panose="020B0604020202020204" pitchFamily="34" charset="0"/>
              <a:buNone/>
            </a:pPr>
            <a:r>
              <a:rPr lang="sv-FI" sz="900" b="0" i="0" u="none" strike="noStrike" cap="none" spc="0" baseline="0">
                <a:solidFill>
                  <a:srgbClr val="000000"/>
                </a:solidFill>
                <a:effectLst/>
                <a:uFill>
                  <a:solidFill>
                    <a:prstClr val="black">
                      <a:alpha val="0"/>
                    </a:prstClr>
                  </a:solidFill>
                </a:uFill>
                <a:latin typeface="Aptos"/>
                <a:ea typeface="Aptos"/>
                <a:cs typeface="Aptos"/>
              </a:rPr>
              <a:t>Svaren finns i nästa video.</a:t>
            </a:r>
          </a:p>
          <a:p>
            <a:pPr marL="0" lvl="0" indent="0" algn="l" rtl="0">
              <a:spcBef>
                <a:spcPct val="0"/>
              </a:spcBef>
              <a:spcAft>
                <a:spcPct val="0"/>
              </a:spcAft>
              <a:buFont typeface="Arial" panose="020B0604020202020204" pitchFamily="34" charset="0"/>
              <a:buNone/>
            </a:pPr>
            <a:endParaRPr lang="fi-FI" sz="900" b="0"/>
          </a:p>
          <a:p>
            <a:pPr marL="158750" indent="0" algn="l">
              <a:buNone/>
            </a:pPr>
            <a:r>
              <a:rPr lang="sv-FI" sz="900" b="0" i="0" u="none" strike="noStrike" cap="none" spc="0" baseline="0">
                <a:solidFill>
                  <a:srgbClr val="000000"/>
                </a:solidFill>
                <a:effectLst/>
                <a:uFill>
                  <a:solidFill>
                    <a:prstClr val="black">
                      <a:alpha val="0"/>
                    </a:prstClr>
                  </a:solidFill>
                </a:uFill>
                <a:latin typeface="inherit"/>
                <a:ea typeface="inherit"/>
                <a:cs typeface="inherit"/>
              </a:rPr>
              <a:t>Jodtabletter</a:t>
            </a:r>
          </a:p>
          <a:p>
            <a:pPr marL="457200" indent="-298450" algn="l"/>
            <a:r>
              <a:rPr lang="sv-FI" sz="900" b="0" i="0" u="none" strike="noStrike" cap="none" spc="0" baseline="0">
                <a:solidFill>
                  <a:srgbClr val="083F46"/>
                </a:solidFill>
                <a:effectLst/>
                <a:uFill>
                  <a:solidFill>
                    <a:prstClr val="black">
                      <a:alpha val="0"/>
                    </a:prstClr>
                  </a:solidFill>
                </a:uFill>
                <a:latin typeface="Lato"/>
                <a:ea typeface="Lato"/>
                <a:cs typeface="Lato"/>
              </a:rPr>
              <a:t>Jodtabletter ska</a:t>
            </a:r>
            <a:r>
              <a:rPr lang="sv-FI" sz="900" b="0" i="0" u="sng" strike="noStrike" cap="none" spc="0" baseline="0">
                <a:solidFill>
                  <a:srgbClr val="083F46"/>
                </a:solidFill>
                <a:effectLst/>
                <a:uFill>
                  <a:solidFill>
                    <a:srgbClr val="083F46"/>
                  </a:solidFill>
                </a:uFill>
                <a:latin typeface="Lato"/>
                <a:ea typeface="Lato"/>
                <a:cs typeface="Lato"/>
              </a:rPr>
              <a:t> </a:t>
            </a:r>
            <a:r>
              <a:rPr lang="sv-FI" sz="900" b="1" i="0" u="sng" strike="noStrike" cap="none" spc="0" baseline="0">
                <a:solidFill>
                  <a:srgbClr val="083F46"/>
                </a:solidFill>
                <a:effectLst/>
                <a:uFill>
                  <a:solidFill>
                    <a:srgbClr val="083F46"/>
                  </a:solidFill>
                </a:uFill>
                <a:latin typeface="Lato"/>
                <a:ea typeface="Lato"/>
                <a:cs typeface="Lato"/>
              </a:rPr>
              <a:t>endast</a:t>
            </a:r>
            <a:r>
              <a:rPr lang="sv-FI" sz="900" b="0" i="0" u="none" strike="noStrike" cap="none" spc="0" baseline="0">
                <a:solidFill>
                  <a:srgbClr val="083F46"/>
                </a:solidFill>
                <a:effectLst/>
                <a:uFill>
                  <a:solidFill>
                    <a:prstClr val="black">
                      <a:alpha val="0"/>
                    </a:prstClr>
                  </a:solidFill>
                </a:uFill>
                <a:latin typeface="Lato"/>
                <a:ea typeface="Lato"/>
                <a:cs typeface="Lato"/>
              </a:rPr>
              <a:t> tas på uppmaning av myndigheter för att säkerställa rätt tajming. Följ instruktionerna på förpackningen.</a:t>
            </a:r>
          </a:p>
          <a:p>
            <a:pPr marL="457200" indent="-298450" algn="l"/>
            <a:r>
              <a:rPr lang="sv-FI" sz="900" b="0" i="0" u="none" strike="noStrike" cap="none" spc="0" baseline="0">
                <a:solidFill>
                  <a:srgbClr val="083F46"/>
                </a:solidFill>
                <a:effectLst/>
                <a:uFill>
                  <a:solidFill>
                    <a:prstClr val="black">
                      <a:alpha val="0"/>
                    </a:prstClr>
                  </a:solidFill>
                </a:uFill>
                <a:latin typeface="Lato"/>
                <a:ea typeface="Lato"/>
                <a:cs typeface="Lato"/>
              </a:rPr>
              <a:t>En jodtablett minskar ansamlingen av radioaktiv jod i sköldkörteln.</a:t>
            </a:r>
          </a:p>
          <a:p>
            <a:pPr marL="457200" indent="-298450" algn="l"/>
            <a:r>
              <a:rPr lang="sv-FI" sz="900" b="0" i="0" u="none" strike="noStrike" cap="none" spc="0" baseline="0">
                <a:solidFill>
                  <a:srgbClr val="083F46"/>
                </a:solidFill>
                <a:effectLst/>
                <a:uFill>
                  <a:solidFill>
                    <a:prstClr val="black">
                      <a:alpha val="0"/>
                    </a:prstClr>
                  </a:solidFill>
                </a:uFill>
                <a:latin typeface="Lato"/>
                <a:ea typeface="Lato"/>
                <a:cs typeface="Lato"/>
              </a:rPr>
              <a:t>Jodtabletter kan köpas på apotek.</a:t>
            </a:r>
            <a:endParaRPr lang="fi-FI" sz="900" b="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0687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sv-FI" sz="800" b="0" i="0" u="none" strike="noStrike" cap="none" spc="0" baseline="0" dirty="0">
                <a:solidFill>
                  <a:srgbClr val="000000"/>
                </a:solidFill>
                <a:effectLst/>
                <a:uFill>
                  <a:solidFill>
                    <a:prstClr val="black">
                      <a:alpha val="0"/>
                    </a:prstClr>
                  </a:solidFill>
                </a:uFill>
                <a:latin typeface="Aptos"/>
                <a:ea typeface="Aptos"/>
                <a:cs typeface="Aptos"/>
              </a:rPr>
              <a:t>Se videon för att hitta rätt svar på listans innehåll. Videon startar automatiskt. Videon behöver en internetanslutning för att fungera. Textning också på svenska.</a:t>
            </a:r>
            <a:br>
              <a:rPr sz="800" dirty="0"/>
            </a:br>
            <a:endParaRPr lang="fi-FI" sz="800" dirty="0"/>
          </a:p>
          <a:p>
            <a:pPr marL="158750" indent="0">
              <a:buNone/>
            </a:pPr>
            <a:r>
              <a:rPr lang="sv-FI" sz="800" b="0" i="0" u="none" strike="noStrike" cap="none" spc="0" baseline="0" dirty="0">
                <a:solidFill>
                  <a:srgbClr val="000000"/>
                </a:solidFill>
                <a:effectLst/>
                <a:uFill>
                  <a:solidFill>
                    <a:prstClr val="black">
                      <a:alpha val="0"/>
                    </a:prstClr>
                  </a:solidFill>
                </a:uFill>
                <a:latin typeface="Aptos"/>
                <a:ea typeface="Aptos"/>
                <a:cs typeface="Aptos"/>
              </a:rPr>
              <a:t>https://www.youtube.com/watch?v=nuUM5pkofFg&amp;t=243s</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192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nSpc>
                <a:spcPct val="100000"/>
              </a:lnSpc>
              <a:spcBef>
                <a:spcPct val="0"/>
              </a:spcBef>
              <a:spcAft>
                <a:spcPts val="600"/>
              </a:spcAft>
              <a:buNone/>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8606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318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lvl="0" indent="0">
              <a:buNone/>
            </a:pPr>
            <a:endParaRPr lang="fi-FI" sz="900">
              <a:latin typeface="Oswald" panose="00000500000000000000" pitchFamily="2" charset="0"/>
            </a:endParaRP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3676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7905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lgn="l">
              <a:buNone/>
            </a:pPr>
            <a:endParaRPr lang="fi-FI" sz="900" b="0" i="0">
              <a:solidFill>
                <a:srgbClr val="083F46"/>
              </a:solidFill>
              <a:effectLst/>
              <a:latin typeface="Lato" panose="020F0502020204030203" pitchFamily="34" charset="0"/>
            </a:endParaRP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5378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A773E35B-B779-E4E1-5149-C05CA16DAB3E}"/>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238F0379-F172-43F3-8E08-4B82B7B09E06}"/>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8A89B442-3A75-F493-EA47-4B0698DB0FF7}"/>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900" b="1" i="0" u="none" strike="noStrike" cap="none" spc="0" baseline="0">
                <a:solidFill>
                  <a:srgbClr val="000000"/>
                </a:solidFill>
                <a:effectLst/>
                <a:uFill>
                  <a:solidFill>
                    <a:prstClr val="black">
                      <a:alpha val="0"/>
                    </a:prstClr>
                  </a:solidFill>
                </a:uFill>
                <a:latin typeface="Aptos"/>
                <a:ea typeface="Aptos"/>
                <a:cs typeface="Aptos"/>
              </a:rPr>
              <a:t>Svar på diskussionsuppgiften:</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1800" b="0" i="0" u="none" strike="noStrike" cap="none" spc="0" baseline="0">
                <a:solidFill>
                  <a:srgbClr val="333333"/>
                </a:solidFill>
                <a:effectLst/>
                <a:uFill>
                  <a:solidFill>
                    <a:prstClr val="black">
                      <a:alpha val="0"/>
                    </a:prstClr>
                  </a:solidFill>
                </a:uFill>
                <a:latin typeface="Lato"/>
                <a:ea typeface="Lato"/>
                <a:cs typeface="Lato"/>
              </a:rPr>
              <a:t>Ett vattenavbrott kan till exempel bero på strömavbrott eller på att vattnet är förorenat.</a:t>
            </a:r>
            <a:endParaRPr lang="fi-FI" sz="900" b="0" i="0">
              <a:solidFill>
                <a:srgbClr val="333333"/>
              </a:solidFill>
              <a:effectLst/>
              <a:latin typeface="Lato" panose="020F0502020204030203" pitchFamily="34" charset="0"/>
            </a:endParaRP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333333"/>
                </a:solidFill>
                <a:effectLst/>
                <a:uFill>
                  <a:solidFill>
                    <a:prstClr val="black">
                      <a:alpha val="0"/>
                    </a:prstClr>
                  </a:solidFill>
                </a:uFill>
                <a:latin typeface="Lato"/>
                <a:ea typeface="Lato"/>
                <a:cs typeface="Lato"/>
              </a:rPr>
              <a:t>Till exempel kan vägarbeten kräva avbrott i vattendistributionen på grund av rörarbeten.</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333333"/>
                </a:solidFill>
                <a:effectLst/>
                <a:uFill>
                  <a:solidFill>
                    <a:prstClr val="black">
                      <a:alpha val="0"/>
                    </a:prstClr>
                  </a:solidFill>
                </a:uFill>
                <a:latin typeface="Lato"/>
                <a:ea typeface="Lato"/>
                <a:cs typeface="Lato"/>
              </a:rPr>
              <a:t>Ett vattenavbrott kan också gälla endast ett husbolag, till exempel på grund av rörarbeten.</a:t>
            </a:r>
          </a:p>
        </p:txBody>
      </p:sp>
      <p:sp>
        <p:nvSpPr>
          <p:cNvPr id="359" name="Google Shape;359;p26:notes">
            <a:extLst>
              <a:ext uri="{FF2B5EF4-FFF2-40B4-BE49-F238E27FC236}">
                <a16:creationId xmlns:a16="http://schemas.microsoft.com/office/drawing/2014/main" id="{B0DD6194-44E2-0EF9-2893-B4D1D63E2548}"/>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1739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lvl="0" indent="0" algn="l">
              <a:buNone/>
            </a:pPr>
            <a:r>
              <a:rPr lang="sv-FI" sz="900" b="1" i="0" u="none" strike="noStrike" cap="none" spc="0" baseline="0">
                <a:solidFill>
                  <a:srgbClr val="B6010A"/>
                </a:solidFill>
                <a:effectLst/>
                <a:uFill>
                  <a:solidFill>
                    <a:prstClr val="black">
                      <a:alpha val="0"/>
                    </a:prstClr>
                  </a:solidFill>
                </a:uFill>
                <a:latin typeface="Oswald"/>
                <a:ea typeface="Oswald"/>
                <a:cs typeface="Oswald"/>
              </a:rPr>
              <a:t>Om vattnet är förorenat</a:t>
            </a:r>
          </a:p>
          <a:p>
            <a:pPr lvl="0"/>
            <a:r>
              <a:rPr lang="sv-FI" sz="900" b="0" i="0" u="none" strike="noStrike" cap="none" spc="0" baseline="0">
                <a:solidFill>
                  <a:srgbClr val="000000"/>
                </a:solidFill>
                <a:effectLst/>
                <a:uFill>
                  <a:solidFill>
                    <a:prstClr val="black">
                      <a:alpha val="0"/>
                    </a:prstClr>
                  </a:solidFill>
                </a:uFill>
                <a:latin typeface="Oswald"/>
                <a:ea typeface="Oswald"/>
                <a:cs typeface="Oswald"/>
              </a:rPr>
              <a:t>Förhindra användningen av förorenat vatten till exempel genom att tejpa en varning om förorenat vatten på kranen.</a:t>
            </a:r>
          </a:p>
          <a:p>
            <a:pPr lvl="0"/>
            <a:r>
              <a:rPr lang="sv-FI" sz="900" b="0" i="0" u="none" strike="noStrike" cap="none" spc="0" baseline="0">
                <a:solidFill>
                  <a:srgbClr val="000000"/>
                </a:solidFill>
                <a:effectLst/>
                <a:uFill>
                  <a:solidFill>
                    <a:prstClr val="black">
                      <a:alpha val="0"/>
                    </a:prstClr>
                  </a:solidFill>
                </a:uFill>
                <a:latin typeface="Oswald"/>
                <a:ea typeface="Oswald"/>
                <a:cs typeface="Oswald"/>
              </a:rPr>
              <a:t>När det kommer rent vatten igen bör du tänka på att rengöra alla apparater och kärl som kan ha utsatts för det förorenade vattnet, såsom kaffebryggaren.</a:t>
            </a:r>
          </a:p>
          <a:p>
            <a:pPr lvl="0"/>
            <a:r>
              <a:rPr lang="sv-FI" sz="900" b="0" i="0" u="none" strike="noStrike" cap="none" spc="0" baseline="0">
                <a:solidFill>
                  <a:srgbClr val="000000"/>
                </a:solidFill>
                <a:effectLst/>
                <a:uFill>
                  <a:solidFill>
                    <a:prstClr val="black">
                      <a:alpha val="0"/>
                    </a:prstClr>
                  </a:solidFill>
                </a:uFill>
                <a:latin typeface="Oswald"/>
                <a:ea typeface="Oswald"/>
                <a:cs typeface="Oswald"/>
              </a:rPr>
              <a:t>Följ vattentjänstverkets anvisningar om användningen av vatten och eventuella uppmaningar att koka det.</a:t>
            </a:r>
          </a:p>
          <a:p>
            <a:pPr lvl="0"/>
            <a:r>
              <a:rPr lang="sv-FI" sz="900" b="0" i="0" u="none" strike="noStrike" cap="none" spc="0" baseline="0">
                <a:solidFill>
                  <a:srgbClr val="000000"/>
                </a:solidFill>
                <a:effectLst/>
                <a:uFill>
                  <a:solidFill>
                    <a:prstClr val="black">
                      <a:alpha val="0"/>
                    </a:prstClr>
                  </a:solidFill>
                </a:uFill>
                <a:latin typeface="Oswald"/>
                <a:ea typeface="Oswald"/>
                <a:cs typeface="Oswald"/>
              </a:rPr>
              <a:t>Använd inte vatten när ledningsnätet kloreras (chockklorering).</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599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r>
              <a:rPr lang="sv-FI" sz="800" b="0" i="0" u="none" strike="noStrike" cap="none" spc="0" baseline="0">
                <a:solidFill>
                  <a:srgbClr val="000000"/>
                </a:solidFill>
                <a:effectLst/>
                <a:uFill>
                  <a:solidFill>
                    <a:prstClr val="black">
                      <a:alpha val="0"/>
                    </a:prstClr>
                  </a:solidFill>
                </a:uFill>
                <a:latin typeface="Aptos"/>
                <a:ea typeface="Aptos"/>
                <a:cs typeface="Aptos"/>
              </a:rPr>
              <a:t>NouHätä!-material för lektion 4: </a:t>
            </a:r>
          </a:p>
          <a:p>
            <a:pPr marL="228600" lvl="0" indent="-152400" algn="l" rtl="0">
              <a:lnSpc>
                <a:spcPct val="100000"/>
              </a:lnSpc>
              <a:spcBef>
                <a:spcPts val="360"/>
              </a:spcBef>
              <a:spcAft>
                <a:spcPct val="0"/>
              </a:spcAft>
              <a:buClr>
                <a:schemeClr val="dk1"/>
              </a:buClr>
              <a:buSzPts val="1200"/>
              <a:buFont typeface="Calibri" panose="020F0502020204030204"/>
              <a:buNone/>
            </a:pPr>
            <a:r>
              <a:rPr lang="sv-FI" sz="800" b="1" i="0" u="none" strike="noStrike" cap="none" spc="0" baseline="0">
                <a:solidFill>
                  <a:srgbClr val="000000"/>
                </a:solidFill>
                <a:effectLst/>
                <a:uFill>
                  <a:solidFill>
                    <a:prstClr val="black">
                      <a:alpha val="0"/>
                    </a:prstClr>
                  </a:solidFill>
                </a:uFill>
                <a:latin typeface="Aptos"/>
                <a:ea typeface="Aptos"/>
                <a:cs typeface="Aptos"/>
              </a:rPr>
              <a:t>Störningar och beredskap</a:t>
            </a:r>
          </a:p>
          <a:p>
            <a:pPr marL="228600" lvl="0" indent="-152400" algn="l" rtl="0">
              <a:lnSpc>
                <a:spcPct val="100000"/>
              </a:lnSpc>
              <a:spcBef>
                <a:spcPts val="360"/>
              </a:spcBef>
              <a:spcAft>
                <a:spcPct val="0"/>
              </a:spcAft>
              <a:buClr>
                <a:schemeClr val="dk1"/>
              </a:buClr>
              <a:buSzPts val="1200"/>
              <a:buFont typeface="Calibri" panose="020F0502020204030204"/>
              <a:buNone/>
            </a:pPr>
            <a:endParaRPr lang="fi-FI" sz="800"/>
          </a:p>
          <a:p>
            <a:pPr marL="228600" lvl="0" indent="-152400" algn="l" rtl="0">
              <a:lnSpc>
                <a:spcPct val="100000"/>
              </a:lnSpc>
              <a:spcBef>
                <a:spcPts val="360"/>
              </a:spcBef>
              <a:spcAft>
                <a:spcPct val="0"/>
              </a:spcAft>
              <a:buClr>
                <a:schemeClr val="dk1"/>
              </a:buClr>
              <a:buSzPts val="1200"/>
              <a:buFont typeface="Calibri" panose="020F0502020204030204"/>
              <a:buNone/>
            </a:pPr>
            <a:r>
              <a:rPr lang="sv-FI" sz="800" b="0" i="0" u="none" strike="noStrike" cap="none" spc="0" baseline="0">
                <a:solidFill>
                  <a:srgbClr val="000000"/>
                </a:solidFill>
                <a:effectLst/>
                <a:uFill>
                  <a:solidFill>
                    <a:prstClr val="black">
                      <a:alpha val="0"/>
                    </a:prstClr>
                  </a:solidFill>
                </a:uFill>
                <a:latin typeface="Aptos"/>
                <a:ea typeface="Aptos"/>
                <a:cs typeface="Aptos"/>
              </a:rPr>
              <a:t>I nästa powerpointpresentation går vi igenom </a:t>
            </a:r>
            <a:r>
              <a:rPr lang="sv-FI" sz="800" b="1" i="0" u="none" strike="noStrike" cap="none" spc="0" baseline="0">
                <a:solidFill>
                  <a:srgbClr val="000000"/>
                </a:solidFill>
                <a:effectLst/>
                <a:uFill>
                  <a:solidFill>
                    <a:prstClr val="black">
                      <a:alpha val="0"/>
                    </a:prstClr>
                  </a:solidFill>
                </a:uFill>
                <a:latin typeface="Aptos"/>
                <a:ea typeface="Aptos"/>
                <a:cs typeface="Aptos"/>
              </a:rPr>
              <a:t>lektionens</a:t>
            </a:r>
            <a:r>
              <a:rPr lang="sv-FI" sz="800" b="0" i="0" u="none" strike="noStrike" cap="none" spc="0" baseline="0">
                <a:solidFill>
                  <a:srgbClr val="000000"/>
                </a:solidFill>
                <a:effectLst/>
                <a:uFill>
                  <a:solidFill>
                    <a:prstClr val="black">
                      <a:alpha val="0"/>
                    </a:prstClr>
                  </a:solidFill>
                </a:uFill>
                <a:latin typeface="Aptos"/>
                <a:ea typeface="Aptos"/>
                <a:cs typeface="Aptos"/>
              </a:rPr>
              <a:t> </a:t>
            </a:r>
            <a:r>
              <a:rPr lang="sv-FI" sz="800" b="1" i="0" u="none" strike="noStrike" cap="none" spc="0" baseline="0">
                <a:solidFill>
                  <a:srgbClr val="000000"/>
                </a:solidFill>
                <a:effectLst/>
                <a:uFill>
                  <a:solidFill>
                    <a:prstClr val="black">
                      <a:alpha val="0"/>
                    </a:prstClr>
                  </a:solidFill>
                </a:uFill>
                <a:latin typeface="Aptos"/>
                <a:ea typeface="Aptos"/>
                <a:cs typeface="Aptos"/>
              </a:rPr>
              <a:t>kunskapsmål</a:t>
            </a:r>
            <a:r>
              <a:rPr lang="sv-FI" sz="800" b="0" i="0" u="none" strike="noStrike" cap="none" spc="0" baseline="0">
                <a:solidFill>
                  <a:srgbClr val="000000"/>
                </a:solidFill>
                <a:effectLst/>
                <a:uFill>
                  <a:solidFill>
                    <a:prstClr val="black">
                      <a:alpha val="0"/>
                    </a:prstClr>
                  </a:solidFill>
                </a:uFill>
                <a:latin typeface="Aptos"/>
                <a:ea typeface="Aptos"/>
                <a:cs typeface="Aptos"/>
              </a:rPr>
              <a:t>.</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7897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3200" b="0" i="0" u="none" strike="noStrike" cap="none" spc="0" baseline="0">
                <a:solidFill>
                  <a:srgbClr val="000000"/>
                </a:solidFill>
                <a:effectLst/>
                <a:uFill>
                  <a:solidFill>
                    <a:prstClr val="black">
                      <a:alpha val="0"/>
                    </a:prstClr>
                  </a:solidFill>
                </a:uFill>
                <a:latin typeface="Roboto"/>
                <a:ea typeface="Roboto"/>
                <a:cs typeface="Roboto"/>
              </a:rPr>
              <a:t>Lyssna på den allmänna farosignalen och testsignalen (klicka på symbolen med hörlur) och diskutera </a:t>
            </a:r>
            <a:br>
              <a:rPr sz="3200"/>
            </a:br>
            <a:r>
              <a:rPr lang="sv-FI" sz="3200" b="0" i="0" u="none" strike="noStrike" cap="none" spc="0" baseline="0">
                <a:solidFill>
                  <a:srgbClr val="000000"/>
                </a:solidFill>
                <a:effectLst/>
                <a:uFill>
                  <a:solidFill>
                    <a:prstClr val="black">
                      <a:alpha val="0"/>
                    </a:prstClr>
                  </a:solidFill>
                </a:uFill>
                <a:latin typeface="Roboto"/>
                <a:ea typeface="Roboto"/>
                <a:cs typeface="Roboto"/>
              </a:rPr>
              <a:t>- hur larmsignalen låter </a:t>
            </a:r>
            <a:br>
              <a:rPr sz="3200"/>
            </a:br>
            <a:r>
              <a:rPr lang="sv-FI" sz="3200" b="0" i="0" u="none" strike="noStrike" cap="none" spc="0" baseline="0">
                <a:solidFill>
                  <a:srgbClr val="000000"/>
                </a:solidFill>
                <a:effectLst/>
                <a:uFill>
                  <a:solidFill>
                    <a:prstClr val="black">
                      <a:alpha val="0"/>
                    </a:prstClr>
                  </a:solidFill>
                </a:uFill>
                <a:latin typeface="Roboto"/>
                <a:ea typeface="Roboto"/>
                <a:cs typeface="Roboto"/>
              </a:rPr>
              <a:t>- på vilket sätt signalen skiljer sig från andra larmsignaler. </a:t>
            </a:r>
          </a:p>
          <a:p>
            <a:pPr marL="22860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endParaRPr lang="fi-FI" sz="3200" b="0" i="0">
              <a:solidFill>
                <a:srgbClr val="030303"/>
              </a:solidFill>
              <a:effectLst/>
              <a:latin typeface="Roboto" panose="02000000000000000000" pitchFamily="2" charset="0"/>
            </a:endParaRPr>
          </a:p>
          <a:p>
            <a:pPr marL="22860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3200" b="1" i="0" u="none" strike="noStrike" cap="none" spc="0" baseline="0">
                <a:solidFill>
                  <a:srgbClr val="000000"/>
                </a:solidFill>
                <a:effectLst/>
                <a:uFill>
                  <a:solidFill>
                    <a:prstClr val="black">
                      <a:alpha val="0"/>
                    </a:prstClr>
                  </a:solidFill>
                </a:uFill>
                <a:latin typeface="PT Sans"/>
                <a:ea typeface="PT Sans"/>
                <a:cs typeface="PT Sans"/>
              </a:rPr>
              <a:t>Den allmänna farosignalen</a:t>
            </a:r>
            <a:r>
              <a:rPr lang="sv-FI" sz="3200" b="0" i="0" u="none" strike="noStrike" cap="none" spc="0" baseline="0">
                <a:solidFill>
                  <a:srgbClr val="000000"/>
                </a:solidFill>
                <a:effectLst/>
                <a:uFill>
                  <a:solidFill>
                    <a:prstClr val="black">
                      <a:alpha val="0"/>
                    </a:prstClr>
                  </a:solidFill>
                </a:uFill>
                <a:latin typeface="PT Sans"/>
                <a:ea typeface="PT Sans"/>
                <a:cs typeface="PT Sans"/>
              </a:rPr>
              <a:t> är ett stigande och fallande ljud som pågår i en minut, eller en varning som ges genom via högtalare </a:t>
            </a:r>
            <a:r>
              <a:rPr lang="sv-FI" sz="3200" b="0" i="0" u="none" strike="noStrike" cap="none" spc="0" baseline="0">
                <a:solidFill>
                  <a:srgbClr val="000000"/>
                </a:solidFill>
                <a:effectLst/>
                <a:uFill>
                  <a:solidFill>
                    <a:prstClr val="black">
                      <a:alpha val="0"/>
                    </a:prstClr>
                  </a:solidFill>
                </a:uFill>
                <a:latin typeface="Helvetica Neue"/>
                <a:ea typeface="Helvetica Neue"/>
                <a:cs typeface="Helvetica Neue"/>
              </a:rPr>
              <a:t>Signalen för allmän fara varnar dem som befinner sig utomhus om en hotande, omedelbar fara, till exempel för trafikolyckor med farliga ämnen eller för strålningsfara</a:t>
            </a:r>
            <a:r>
              <a:rPr lang="sv-FI" sz="5400" b="0" i="0" u="none" strike="noStrike" cap="none" spc="0" baseline="0">
                <a:solidFill>
                  <a:srgbClr val="000000"/>
                </a:solidFill>
                <a:effectLst/>
                <a:uFill>
                  <a:solidFill>
                    <a:prstClr val="black">
                      <a:alpha val="0"/>
                    </a:prstClr>
                  </a:solidFill>
                </a:uFill>
                <a:latin typeface="Calibri"/>
                <a:ea typeface="Calibri"/>
                <a:cs typeface="Calibri"/>
              </a:rPr>
              <a:t>.</a:t>
            </a:r>
            <a:endParaRPr lang="fi-FI" sz="3200" b="0" i="0">
              <a:solidFill>
                <a:srgbClr val="000000"/>
              </a:solidFill>
              <a:effectLst/>
              <a:latin typeface="PT Sans" panose="020B0503020203020204" pitchFamily="34" charset="0"/>
            </a:endParaRPr>
          </a:p>
          <a:p>
            <a:pPr lvl="1" algn="l">
              <a:buFont typeface="Arial" panose="020B0604020202020204" pitchFamily="34" charset="0"/>
              <a:buChar char="•"/>
            </a:pPr>
            <a:r>
              <a:rPr lang="sv-FI" sz="3200" b="1" i="0" u="none" strike="noStrike" cap="none" spc="0" baseline="0">
                <a:solidFill>
                  <a:srgbClr val="000000"/>
                </a:solidFill>
                <a:effectLst/>
                <a:uFill>
                  <a:solidFill>
                    <a:prstClr val="black">
                      <a:alpha val="0"/>
                    </a:prstClr>
                  </a:solidFill>
                </a:uFill>
                <a:latin typeface="PT Sans"/>
                <a:ea typeface="PT Sans"/>
                <a:cs typeface="PT Sans"/>
              </a:rPr>
              <a:t>Signalen för att faran är över</a:t>
            </a:r>
            <a:r>
              <a:rPr lang="sv-FI" sz="3200" b="0" i="0" u="none" strike="noStrike" cap="none" spc="0" baseline="0">
                <a:solidFill>
                  <a:srgbClr val="000000"/>
                </a:solidFill>
                <a:effectLst/>
                <a:uFill>
                  <a:solidFill>
                    <a:prstClr val="black">
                      <a:alpha val="0"/>
                    </a:prstClr>
                  </a:solidFill>
                </a:uFill>
                <a:latin typeface="PT Sans"/>
                <a:ea typeface="PT Sans"/>
                <a:cs typeface="PT Sans"/>
              </a:rPr>
              <a:t> är ett entonigt ljud som pågår i en minut. Den meddelar om att hotet eller faran är över.</a:t>
            </a:r>
          </a:p>
          <a:p>
            <a:pPr marL="685800" lvl="1" indent="0" algn="l">
              <a:buFont typeface="Arial" panose="020B0604020202020204" pitchFamily="34" charset="0"/>
              <a:buNone/>
            </a:pPr>
            <a:endParaRPr lang="fi-FI" sz="3200" b="0" i="0">
              <a:solidFill>
                <a:srgbClr val="000000"/>
              </a:solidFill>
              <a:effectLst/>
              <a:latin typeface="PT Sans" panose="020B0503020203020204" pitchFamily="34" charset="0"/>
            </a:endParaRPr>
          </a:p>
          <a:p>
            <a:pPr marL="457200" indent="-298450" algn="l"/>
            <a:r>
              <a:rPr lang="sv-FI" sz="3200" b="1" i="0" u="none" strike="noStrike" cap="none" spc="0" baseline="0">
                <a:solidFill>
                  <a:srgbClr val="000000"/>
                </a:solidFill>
                <a:effectLst/>
                <a:uFill>
                  <a:solidFill>
                    <a:prstClr val="black">
                      <a:alpha val="0"/>
                    </a:prstClr>
                  </a:solidFill>
                </a:uFill>
                <a:latin typeface="PT Sans"/>
                <a:ea typeface="PT Sans"/>
                <a:cs typeface="PT Sans"/>
              </a:rPr>
              <a:t>Testsignalen</a:t>
            </a:r>
            <a:r>
              <a:rPr lang="sv-FI" sz="3200" b="0" i="0" u="none" strike="noStrike" cap="none" spc="0" baseline="0">
                <a:solidFill>
                  <a:srgbClr val="000000"/>
                </a:solidFill>
                <a:effectLst/>
                <a:uFill>
                  <a:solidFill>
                    <a:prstClr val="black">
                      <a:alpha val="0"/>
                    </a:prstClr>
                  </a:solidFill>
                </a:uFill>
                <a:latin typeface="PT Sans"/>
                <a:ea typeface="PT Sans"/>
                <a:cs typeface="PT Sans"/>
              </a:rPr>
              <a:t> är ett sju sekunder långt jämnt ljud. Testning av larmanordningarna för varning av befolkningen utförs kl. 12 den första vardagsmåndagen varje månad. Meddelandet ”hälyttimien kokeilu, provalarm, testing sirens” kan också ingå i testet. Testsignalerna kräver inga åtgärder av invånarna eller av dem som vistas i området. Syftet med testet är att upptäcka eventeulla fel i larmanordningen. Räddningsverken och Nödcentralsverket sköter testningen av befolkningslarmen.</a:t>
            </a:r>
          </a:p>
          <a:p>
            <a:pPr marL="0" lvl="0" indent="0" algn="l" rtl="0">
              <a:spcBef>
                <a:spcPct val="0"/>
              </a:spcBef>
              <a:spcAft>
                <a:spcPct val="0"/>
              </a:spcAft>
              <a:buNone/>
            </a:pPr>
            <a:endParaRPr lang="fi-FI" sz="1200"/>
          </a:p>
          <a:p>
            <a:pPr algn="l"/>
            <a:r>
              <a:rPr lang="sv-FI" sz="3200" b="0" i="0" u="none" strike="noStrike" cap="none" spc="0" baseline="0">
                <a:solidFill>
                  <a:srgbClr val="083F46"/>
                </a:solidFill>
                <a:effectLst/>
                <a:uFill>
                  <a:solidFill>
                    <a:prstClr val="black">
                      <a:alpha val="0"/>
                    </a:prstClr>
                  </a:solidFill>
                </a:uFill>
                <a:latin typeface="Lato"/>
                <a:ea typeface="Lato"/>
                <a:cs typeface="Lato"/>
              </a:rPr>
              <a:t>Brandgaser som uppstår vid brand är alltid skadliga, och att andas in dem är hälsovådligt eller till och med livsfarligt. Brandgaser är lätta att upptäcka.</a:t>
            </a:r>
            <a:br>
              <a:rPr sz="3200"/>
            </a:br>
            <a:r>
              <a:rPr lang="sv-FI" sz="3200" b="0" i="0" u="none" strike="noStrike" cap="none" spc="0" baseline="0">
                <a:solidFill>
                  <a:srgbClr val="083F46"/>
                </a:solidFill>
                <a:effectLst/>
                <a:uFill>
                  <a:solidFill>
                    <a:prstClr val="black">
                      <a:alpha val="0"/>
                    </a:prstClr>
                  </a:solidFill>
                </a:uFill>
                <a:latin typeface="Lato"/>
                <a:ea typeface="Lato"/>
                <a:cs typeface="Lato"/>
              </a:rPr>
              <a:t>• Om du själv upptäcker faran, agera omedelbart: ta skydd inomhus och stäng ventilationen.</a:t>
            </a:r>
            <a:br>
              <a:rPr sz="3200"/>
            </a:br>
            <a:r>
              <a:rPr lang="sv-FI" sz="3200" b="0" i="0" u="none" strike="noStrike" cap="none" spc="0" baseline="0">
                <a:solidFill>
                  <a:srgbClr val="083F46"/>
                </a:solidFill>
                <a:effectLst/>
                <a:uFill>
                  <a:solidFill>
                    <a:prstClr val="black">
                      <a:alpha val="0"/>
                    </a:prstClr>
                  </a:solidFill>
                </a:uFill>
                <a:latin typeface="Lato"/>
                <a:ea typeface="Lato"/>
                <a:cs typeface="Lato"/>
              </a:rPr>
              <a:t>• Gör det senast när myndigheten uppmanar till det med signalen för allmän fara eller ett varningsmeddelande.</a:t>
            </a:r>
            <a:br>
              <a:rPr sz="3200"/>
            </a:br>
            <a:r>
              <a:rPr lang="sv-FI" sz="3200" b="0" i="0" u="none" strike="noStrike" cap="none" spc="0" baseline="0">
                <a:solidFill>
                  <a:srgbClr val="083F46"/>
                </a:solidFill>
                <a:effectLst/>
                <a:uFill>
                  <a:solidFill>
                    <a:prstClr val="black">
                      <a:alpha val="0"/>
                    </a:prstClr>
                  </a:solidFill>
                </a:uFill>
                <a:latin typeface="Lato"/>
                <a:ea typeface="Lato"/>
                <a:cs typeface="Lato"/>
              </a:rPr>
              <a:t>Vissa giftiga gaser kan man upptäcka med till exempel luktsinnet, men inte alla. En del farliga ämnen är luktfria och färglösa.</a:t>
            </a:r>
            <a:br>
              <a:rPr sz="3200"/>
            </a:br>
            <a:endParaRPr lang="fi-FI" sz="3200" b="0" i="0">
              <a:solidFill>
                <a:srgbClr val="083F46"/>
              </a:solidFill>
              <a:effectLst/>
              <a:latin typeface="Lato" panose="020F0502020204030203" pitchFamily="34" charset="0"/>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9518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sv-FI" sz="400" b="0" i="0" u="none" strike="noStrike" cap="none" spc="0" baseline="0">
                <a:solidFill>
                  <a:srgbClr val="000000"/>
                </a:solidFill>
                <a:effectLst/>
                <a:uFill>
                  <a:solidFill>
                    <a:prstClr val="black">
                      <a:alpha val="0"/>
                    </a:prstClr>
                  </a:solidFill>
                </a:uFill>
                <a:latin typeface="Aptos"/>
                <a:ea typeface="Aptos"/>
                <a:cs typeface="Aptos"/>
              </a:rPr>
              <a:t>När det är nödvändigt att ta skydd inomhus ska utrymmet tätas så bra som möjligt.</a:t>
            </a:r>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Dörrar, fönster och ventilationsöppningar stängs och täpps till med till exempel plastfolie eller ventilationstejp. Det här minskar mängden rök, gaser eller radioaktiva partiklar som tränger in.</a:t>
            </a:r>
          </a:p>
          <a:p>
            <a:pPr marL="0" indent="0">
              <a:buFont typeface="Arial" panose="020B0604020202020204" pitchFamily="34" charse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Det är viktigt att alla, både hemma och på jobbet, vet hur man stänger ett mekaniskt ventilationssystem. Alla fastigheter har inte mekanisk ventilation och i vissa fastigheter är det endast fastighetsservicen som kan stänga av ventilationen. </a:t>
            </a:r>
          </a:p>
          <a:p>
            <a:pPr marL="0" indent="0">
              <a:buFont typeface="Arial" panose="020B0604020202020204" pitchFamily="34" charset="0"/>
              <a:buNone/>
            </a:pPr>
            <a:endParaRPr lang="fi-FI" sz="800"/>
          </a:p>
          <a:p>
            <a:pPr algn="l"/>
            <a:endParaRPr lang="fi-FI" sz="900" b="0" i="0">
              <a:effectLst/>
              <a:latin typeface="inherit"/>
            </a:endParaRPr>
          </a:p>
          <a:p>
            <a:pPr marL="158750" indent="0" algn="l">
              <a:buNone/>
            </a:pPr>
            <a:r>
              <a:rPr lang="sv-FI" sz="900" b="0" i="0" u="none" strike="noStrike" cap="none" spc="0" baseline="0">
                <a:solidFill>
                  <a:srgbClr val="000000"/>
                </a:solidFill>
                <a:effectLst/>
                <a:uFill>
                  <a:solidFill>
                    <a:prstClr val="black">
                      <a:alpha val="0"/>
                    </a:prstClr>
                  </a:solidFill>
                </a:uFill>
                <a:latin typeface="inherit"/>
                <a:ea typeface="inherit"/>
                <a:cs typeface="inherit"/>
              </a:rPr>
              <a:t>Jodtabletter</a:t>
            </a:r>
          </a:p>
          <a:p>
            <a:pPr algn="l">
              <a:buFont typeface="Arial" panose="020B0604020202020204" pitchFamily="34" charset="0"/>
              <a:buChar char="•"/>
            </a:pPr>
            <a:r>
              <a:rPr lang="sv-FI" sz="900" b="0" i="0" u="none" strike="noStrike" cap="none" spc="0" baseline="0">
                <a:solidFill>
                  <a:srgbClr val="083F46"/>
                </a:solidFill>
                <a:effectLst/>
                <a:uFill>
                  <a:solidFill>
                    <a:prstClr val="black">
                      <a:alpha val="0"/>
                    </a:prstClr>
                  </a:solidFill>
                </a:uFill>
                <a:latin typeface="Lato"/>
                <a:ea typeface="Lato"/>
                <a:cs typeface="Lato"/>
              </a:rPr>
              <a:t>Jodtabletter ska </a:t>
            </a:r>
            <a:r>
              <a:rPr lang="sv-FI" sz="900" b="1" i="0" u="sng" strike="noStrike" cap="none" spc="0" baseline="0">
                <a:solidFill>
                  <a:srgbClr val="083F46"/>
                </a:solidFill>
                <a:effectLst/>
                <a:uFill>
                  <a:solidFill>
                    <a:srgbClr val="083F46"/>
                  </a:solidFill>
                </a:uFill>
                <a:latin typeface="Lato"/>
                <a:ea typeface="Lato"/>
                <a:cs typeface="Lato"/>
              </a:rPr>
              <a:t>endast</a:t>
            </a:r>
            <a:r>
              <a:rPr lang="sv-FI" sz="900" b="0" i="0" u="none" strike="noStrike" cap="none" spc="0" baseline="0">
                <a:solidFill>
                  <a:srgbClr val="083F46"/>
                </a:solidFill>
                <a:effectLst/>
                <a:uFill>
                  <a:solidFill>
                    <a:prstClr val="black">
                      <a:alpha val="0"/>
                    </a:prstClr>
                  </a:solidFill>
                </a:uFill>
                <a:latin typeface="Lato"/>
                <a:ea typeface="Lato"/>
                <a:cs typeface="Lato"/>
              </a:rPr>
              <a:t> tas på uppmaning av myndigheter för att säkerställa rätt tajming. Följ instruktionerna på förpackningen.</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83F46"/>
                </a:solidFill>
                <a:effectLst/>
                <a:uFill>
                  <a:solidFill>
                    <a:prstClr val="black">
                      <a:alpha val="0"/>
                    </a:prstClr>
                  </a:solidFill>
                </a:uFill>
                <a:latin typeface="Lato"/>
                <a:ea typeface="Lato"/>
                <a:cs typeface="Lato"/>
              </a:rPr>
              <a:t>En jodtablett minskar ansamlingen av radioaktiv jod i sköldkörteln.</a:t>
            </a:r>
          </a:p>
          <a:p>
            <a:pPr algn="l">
              <a:buFont typeface="Arial" panose="020B0604020202020204" pitchFamily="34" charset="0"/>
              <a:buChar char="•"/>
            </a:pPr>
            <a:r>
              <a:rPr lang="sv-FI" sz="900" b="0" i="0" u="none" strike="noStrike" cap="none" spc="0" baseline="0">
                <a:solidFill>
                  <a:srgbClr val="083F46"/>
                </a:solidFill>
                <a:effectLst/>
                <a:uFill>
                  <a:solidFill>
                    <a:prstClr val="black">
                      <a:alpha val="0"/>
                    </a:prstClr>
                  </a:solidFill>
                </a:uFill>
                <a:latin typeface="Lato"/>
                <a:ea typeface="Lato"/>
                <a:cs typeface="Lato"/>
              </a:rPr>
              <a:t>Jodtabletter kan köpas på apotek.</a:t>
            </a:r>
            <a:br>
              <a:rPr sz="900"/>
            </a:br>
            <a:endParaRPr lang="fi-FI" sz="900" b="0" i="0">
              <a:solidFill>
                <a:srgbClr val="083F46"/>
              </a:solidFill>
              <a:effectLst/>
              <a:latin typeface="Lato" panose="020F0502020204030203" pitchFamily="34" charset="0"/>
            </a:endParaRPr>
          </a:p>
          <a:p>
            <a:pPr marL="158750" indent="0" algn="l">
              <a:buNone/>
            </a:pPr>
            <a:r>
              <a:rPr lang="sv-FI" sz="900" b="0" i="0" u="none" strike="noStrike" cap="none" spc="0" baseline="0">
                <a:solidFill>
                  <a:srgbClr val="000000"/>
                </a:solidFill>
                <a:effectLst/>
                <a:uFill>
                  <a:solidFill>
                    <a:prstClr val="black">
                      <a:alpha val="0"/>
                    </a:prstClr>
                  </a:solidFill>
                </a:uFill>
                <a:latin typeface="inherit"/>
                <a:ea typeface="inherit"/>
                <a:cs typeface="inherit"/>
              </a:rPr>
              <a:t>Skyddsrum</a:t>
            </a:r>
          </a:p>
          <a:p>
            <a:pPr algn="l">
              <a:buFont typeface="Arial" panose="020B0604020202020204" pitchFamily="34" charset="0"/>
              <a:buChar char="•"/>
            </a:pPr>
            <a:r>
              <a:rPr lang="sv-FI" sz="900" b="0" i="0" u="none" strike="noStrike" cap="none" spc="0" baseline="0">
                <a:solidFill>
                  <a:srgbClr val="083F46"/>
                </a:solidFill>
                <a:effectLst/>
                <a:uFill>
                  <a:solidFill>
                    <a:prstClr val="black">
                      <a:alpha val="0"/>
                    </a:prstClr>
                  </a:solidFill>
                </a:uFill>
                <a:latin typeface="Lato"/>
                <a:ea typeface="Lato"/>
                <a:cs typeface="Lato"/>
              </a:rPr>
              <a:t>Skyddsrum kan behövas under undantagsförhållanden. Skyddsrummen tas i användning genom myndighetsbeslut, varvid de kan tas i bruk inom 72 timmar efter beslutet. Under normala omständigheter är skyddsrum inte i funktionsdugligt skick och får inte användas för att ta skydd!</a:t>
            </a:r>
          </a:p>
          <a:p>
            <a:pPr algn="l">
              <a:buFont typeface="Arial" panose="020B0604020202020204" pitchFamily="34" charset="0"/>
              <a:buChar char="•"/>
            </a:pPr>
            <a:r>
              <a:rPr lang="sv-FI" sz="900" b="0" i="0" u="none" strike="noStrike" cap="none" spc="0" baseline="0">
                <a:solidFill>
                  <a:srgbClr val="083F46"/>
                </a:solidFill>
                <a:effectLst/>
                <a:uFill>
                  <a:solidFill>
                    <a:prstClr val="black">
                      <a:alpha val="0"/>
                    </a:prstClr>
                  </a:solidFill>
                </a:uFill>
                <a:latin typeface="Lato"/>
                <a:ea typeface="Lato"/>
                <a:cs typeface="Lato"/>
              </a:rPr>
              <a:t>Skyddsrum får endast användas för skydd på uppmaning av myndigheter. Att söka sig till ett skyddsrum, till exempel när en signal för allmän fara ljuder, kan vara livsfarligt, eftersom till exempel osynlig giftig gas från en gasläcka kan sjunka ner i källare där skyddsrum ofta finns.</a:t>
            </a:r>
          </a:p>
          <a:p>
            <a:pPr algn="l">
              <a:buFont typeface="Arial" panose="020B0604020202020204" pitchFamily="34" charset="0"/>
              <a:buChar char="•"/>
            </a:pPr>
            <a:r>
              <a:rPr lang="sv-FI" sz="900" b="0" i="0" u="none" strike="noStrike" cap="none" spc="0" baseline="0">
                <a:solidFill>
                  <a:srgbClr val="083F46"/>
                </a:solidFill>
                <a:effectLst/>
                <a:uFill>
                  <a:solidFill>
                    <a:prstClr val="black">
                      <a:alpha val="0"/>
                    </a:prstClr>
                  </a:solidFill>
                </a:uFill>
                <a:latin typeface="Lato"/>
                <a:ea typeface="Lato"/>
                <a:cs typeface="Lato"/>
              </a:rPr>
              <a:t>Den internationella symbolen för skyddsrum är en blå triangel på ett orange botten.</a:t>
            </a:r>
          </a:p>
          <a:p>
            <a:pPr algn="l">
              <a:buFont typeface="Arial" panose="020B0604020202020204" pitchFamily="34" charset="0"/>
              <a:buChar char="•"/>
            </a:pPr>
            <a:r>
              <a:rPr lang="sv-FI" sz="900" b="0" i="0" u="none" strike="noStrike" cap="none" spc="0" baseline="0">
                <a:solidFill>
                  <a:srgbClr val="083F46"/>
                </a:solidFill>
                <a:effectLst/>
                <a:uFill>
                  <a:solidFill>
                    <a:prstClr val="black">
                      <a:alpha val="0"/>
                    </a:prstClr>
                  </a:solidFill>
                </a:uFill>
                <a:latin typeface="Lato"/>
                <a:ea typeface="Lato"/>
                <a:cs typeface="Lato"/>
              </a:rPr>
              <a:t>De flesta skyddsrummen finns i bostadshus och offentliga byggnader. De är traditionella skyddsrum som ofta finns i källarvåningen.</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286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sv-FI" sz="1200" b="0" i="0" u="none" strike="noStrike" cap="none" spc="0" baseline="0">
                <a:solidFill>
                  <a:srgbClr val="000000"/>
                </a:solidFill>
                <a:effectLst/>
                <a:uFill>
                  <a:solidFill>
                    <a:prstClr val="black">
                      <a:alpha val="0"/>
                    </a:prstClr>
                  </a:solidFill>
                </a:uFill>
                <a:latin typeface="Calibri"/>
                <a:ea typeface="Calibri"/>
                <a:cs typeface="Calibri"/>
              </a:rPr>
              <a:t>Repetition av lektionens viktigaste innehåll.</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641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5368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sv-FI" sz="1100" b="0" i="0" u="none" strike="noStrike" cap="none" spc="0" baseline="0">
                <a:solidFill>
                  <a:srgbClr val="000000"/>
                </a:solidFill>
                <a:effectLst/>
                <a:uFill>
                  <a:solidFill>
                    <a:prstClr val="black">
                      <a:alpha val="0"/>
                    </a:prstClr>
                  </a:solidFill>
                </a:uFill>
                <a:latin typeface="Aptos"/>
                <a:ea typeface="Aptos"/>
                <a:cs typeface="Aptos"/>
              </a:rPr>
              <a:t>Vattenbehållare</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sv-FI" sz="1100" b="0" i="0" u="none" strike="noStrike" cap="none" spc="0" baseline="0">
                <a:solidFill>
                  <a:srgbClr val="000000"/>
                </a:solidFill>
                <a:effectLst/>
                <a:uFill>
                  <a:solidFill>
                    <a:prstClr val="black">
                      <a:alpha val="0"/>
                    </a:prstClr>
                  </a:solidFill>
                </a:uFill>
                <a:latin typeface="Aptos"/>
                <a:ea typeface="Aptos"/>
                <a:cs typeface="Aptos"/>
              </a:rPr>
              <a:t>Läkemedel</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sv-FI" sz="1100" b="0" i="0" u="none" strike="noStrike" cap="none" spc="0" baseline="0">
                <a:solidFill>
                  <a:srgbClr val="000000"/>
                </a:solidFill>
                <a:effectLst/>
                <a:uFill>
                  <a:solidFill>
                    <a:prstClr val="black">
                      <a:alpha val="0"/>
                    </a:prstClr>
                  </a:solidFill>
                </a:uFill>
                <a:latin typeface="Aptos"/>
                <a:ea typeface="Aptos"/>
                <a:cs typeface="Aptos"/>
              </a:rPr>
              <a:t>Soppåsar</a:t>
            </a:r>
          </a:p>
          <a:p>
            <a:r>
              <a:rPr lang="sv-FI" sz="1100" b="0" i="0" u="none" strike="noStrike" cap="none" spc="0" baseline="0">
                <a:solidFill>
                  <a:srgbClr val="000000"/>
                </a:solidFill>
                <a:effectLst/>
                <a:uFill>
                  <a:solidFill>
                    <a:prstClr val="black">
                      <a:alpha val="0"/>
                    </a:prstClr>
                  </a:solidFill>
                </a:uFill>
                <a:latin typeface="Arial"/>
                <a:ea typeface="Arial"/>
                <a:cs typeface="Arial"/>
              </a:rPr>
              <a:t>Batteriradio, ficklampa och batterier</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sv-FI" sz="1100" b="0" i="0" u="none" strike="noStrike" cap="none" spc="0" baseline="0">
                <a:solidFill>
                  <a:srgbClr val="000000"/>
                </a:solidFill>
                <a:effectLst/>
                <a:uFill>
                  <a:solidFill>
                    <a:prstClr val="black">
                      <a:alpha val="0"/>
                    </a:prstClr>
                  </a:solidFill>
                </a:uFill>
                <a:latin typeface="Aptos"/>
                <a:ea typeface="Aptos"/>
                <a:cs typeface="Aptos"/>
              </a:rPr>
              <a:t>Värmehållande tillbehör (sovsäck/täcken)</a:t>
            </a:r>
          </a:p>
          <a:p>
            <a:r>
              <a:rPr lang="sv-FI" sz="1100" b="0" i="0" u="none" strike="noStrike" cap="none" spc="0" baseline="0">
                <a:solidFill>
                  <a:srgbClr val="000000"/>
                </a:solidFill>
                <a:effectLst/>
                <a:uFill>
                  <a:solidFill>
                    <a:prstClr val="black">
                      <a:alpha val="0"/>
                    </a:prstClr>
                  </a:solidFill>
                </a:uFill>
                <a:latin typeface="Arial"/>
                <a:ea typeface="Arial"/>
                <a:cs typeface="Arial"/>
              </a:rPr>
              <a:t>Power bank för att till exempel ladda telefonen</a:t>
            </a:r>
          </a:p>
          <a:p>
            <a:r>
              <a:rPr lang="sv-FI" sz="1100" b="0" i="0" u="none" strike="noStrike" cap="none" spc="0" baseline="0">
                <a:solidFill>
                  <a:srgbClr val="000000"/>
                </a:solidFill>
                <a:effectLst/>
                <a:uFill>
                  <a:solidFill>
                    <a:prstClr val="black">
                      <a:alpha val="0"/>
                    </a:prstClr>
                  </a:solidFill>
                </a:uFill>
                <a:latin typeface="Arial"/>
                <a:ea typeface="Arial"/>
                <a:cs typeface="Arial"/>
              </a:rPr>
              <a:t>Stormkök och tändstickor</a:t>
            </a:r>
          </a:p>
          <a:p>
            <a:r>
              <a:rPr lang="sv-FI" sz="1100" b="0" i="0" u="none" strike="noStrike" cap="none" spc="0" baseline="0">
                <a:solidFill>
                  <a:srgbClr val="000000"/>
                </a:solidFill>
                <a:effectLst/>
                <a:uFill>
                  <a:solidFill>
                    <a:prstClr val="black">
                      <a:alpha val="0"/>
                    </a:prstClr>
                  </a:solidFill>
                </a:uFill>
                <a:latin typeface="Arial"/>
                <a:ea typeface="Arial"/>
                <a:cs typeface="Arial"/>
              </a:rPr>
              <a:t>Kontanter</a:t>
            </a:r>
          </a:p>
          <a:p>
            <a:r>
              <a:rPr lang="sv-FI" sz="1100" b="0" i="0" u="none" strike="noStrike" cap="none" spc="0" baseline="0">
                <a:solidFill>
                  <a:srgbClr val="000000"/>
                </a:solidFill>
                <a:effectLst/>
                <a:uFill>
                  <a:solidFill>
                    <a:prstClr val="black">
                      <a:alpha val="0"/>
                    </a:prstClr>
                  </a:solidFill>
                </a:uFill>
                <a:latin typeface="Arial"/>
                <a:ea typeface="Arial"/>
                <a:cs typeface="Arial"/>
              </a:rPr>
              <a:t>Nödvändiga läkemedel</a:t>
            </a:r>
          </a:p>
          <a:p>
            <a:r>
              <a:rPr lang="sv-FI" sz="1100" b="0" i="0" u="none" strike="noStrike" cap="none" spc="0" baseline="0">
                <a:solidFill>
                  <a:srgbClr val="000000"/>
                </a:solidFill>
                <a:effectLst/>
                <a:uFill>
                  <a:solidFill>
                    <a:prstClr val="black">
                      <a:alpha val="0"/>
                    </a:prstClr>
                  </a:solidFill>
                </a:uFill>
                <a:latin typeface="Arial"/>
                <a:ea typeface="Arial"/>
                <a:cs typeface="Arial"/>
              </a:rPr>
              <a:t>Jodtabletter</a:t>
            </a:r>
          </a:p>
          <a:p>
            <a:r>
              <a:rPr lang="sv-FI" sz="1100" b="0" i="0" u="none" strike="noStrike" cap="none" spc="0" baseline="0">
                <a:solidFill>
                  <a:srgbClr val="000000"/>
                </a:solidFill>
                <a:effectLst/>
                <a:uFill>
                  <a:solidFill>
                    <a:prstClr val="black">
                      <a:alpha val="0"/>
                    </a:prstClr>
                  </a:solidFill>
                </a:uFill>
                <a:latin typeface="Arial"/>
                <a:ea typeface="Arial"/>
                <a:cs typeface="Arial"/>
              </a:rPr>
              <a:t>Hygienartiklar</a:t>
            </a:r>
          </a:p>
          <a:p>
            <a:r>
              <a:rPr lang="sv-FI" sz="1100" b="0" i="0" u="none" strike="noStrike" cap="none" spc="0" baseline="0">
                <a:solidFill>
                  <a:srgbClr val="000000"/>
                </a:solidFill>
                <a:effectLst/>
                <a:uFill>
                  <a:solidFill>
                    <a:prstClr val="black">
                      <a:alpha val="0"/>
                    </a:prstClr>
                  </a:solidFill>
                </a:uFill>
                <a:latin typeface="Arial"/>
                <a:ea typeface="Arial"/>
                <a:cs typeface="Arial"/>
              </a:rPr>
              <a:t>Första hjälpen-utrustning</a:t>
            </a:r>
          </a:p>
          <a:p>
            <a:r>
              <a:rPr lang="sv-FI" sz="1100" b="0" i="0" u="none" strike="noStrike" cap="none" spc="0" baseline="0">
                <a:solidFill>
                  <a:srgbClr val="000000"/>
                </a:solidFill>
                <a:effectLst/>
                <a:uFill>
                  <a:solidFill>
                    <a:prstClr val="black">
                      <a:alpha val="0"/>
                    </a:prstClr>
                  </a:solidFill>
                </a:uFill>
                <a:latin typeface="Arial"/>
                <a:ea typeface="Arial"/>
                <a:cs typeface="Arial"/>
              </a:rPr>
              <a:t>Handbrandsläckare/brandfilt</a:t>
            </a:r>
          </a:p>
          <a:p>
            <a:pPr marL="400050" indent="-171450">
              <a:buFont typeface="Arial" panose="020B0604020202020204" pitchFamily="34" charset="0"/>
              <a:buChar cha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9004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6325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81725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Skyddsrummen görs klara för användning och får endast tas i bruk på uppmaning av myndigheterna.</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Ta jodtabletter endast på uppmaning av myndigheterna.</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ring 112 </a:t>
            </a:r>
            <a:r>
              <a:rPr lang="sv-FI" sz="900" b="1" i="0" u="none" strike="noStrike" cap="none" spc="0" baseline="0">
                <a:solidFill>
                  <a:srgbClr val="000000"/>
                </a:solidFill>
                <a:effectLst/>
                <a:uFill>
                  <a:solidFill>
                    <a:prstClr val="black">
                      <a:alpha val="0"/>
                    </a:prstClr>
                  </a:solidFill>
                </a:uFill>
                <a:latin typeface="Aptos"/>
                <a:ea typeface="Aptos"/>
                <a:cs typeface="Aptos"/>
              </a:rPr>
              <a:t>endast</a:t>
            </a:r>
            <a:r>
              <a:rPr lang="sv-FI" sz="900" b="0" i="0" u="none" strike="noStrike" cap="none" spc="0" baseline="0">
                <a:solidFill>
                  <a:srgbClr val="000000"/>
                </a:solidFill>
                <a:effectLst/>
                <a:uFill>
                  <a:solidFill>
                    <a:prstClr val="black">
                      <a:alpha val="0"/>
                    </a:prstClr>
                  </a:solidFill>
                </a:uFill>
                <a:latin typeface="Aptos"/>
                <a:ea typeface="Aptos"/>
                <a:cs typeface="Aptos"/>
              </a:rPr>
              <a:t> i en nödsituation.</a:t>
            </a:r>
          </a:p>
          <a:p>
            <a:pPr marL="457200" marR="0" lvl="0" indent="-228600" algn="l" defTabSz="914400" rtl="0" eaLnBrk="1" fontAlgn="auto" latinLnBrk="0" hangingPunct="1">
              <a:lnSpc>
                <a:spcPct val="100000"/>
              </a:lnSpc>
              <a:spcBef>
                <a:spcPct val="0"/>
              </a:spcBef>
              <a:spcAft>
                <a:spcPct val="0"/>
              </a:spcAft>
              <a:buClr>
                <a:srgbClr val="000000"/>
              </a:buClr>
              <a:buSzPts val="1400"/>
              <a:buFont typeface="Arial"/>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3002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32D79103-1BA5-3EEC-9887-D3E0CCC6285E}"/>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D741F329-9853-1BA7-2D23-0FB9796A3096}"/>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9D08DA8B-D423-0F4C-F2FB-FF5BCA84CDA4}"/>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DB2D36C1-32FB-74A6-B882-6CE47AA5D443}"/>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777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CC9CC26F-0869-A6DF-541A-56483CA48949}"/>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45B97D3A-7571-6D9D-10F8-FA6CC7C37936}"/>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06350846-779D-A7AA-1875-6E697A42A57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Gå igenom lektionens kunskapsmål.</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b="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Calibri"/>
                <a:ea typeface="Calibri"/>
                <a:cs typeface="Calibri"/>
              </a:rPr>
              <a:t>Lektionens ämne: </a:t>
            </a:r>
            <a:br>
              <a:rPr sz="900"/>
            </a:br>
            <a:r>
              <a:rPr lang="sv-FI" sz="900" b="0" i="0" u="none" strike="noStrike" cap="none" spc="0" baseline="0">
                <a:solidFill>
                  <a:srgbClr val="000000"/>
                </a:solidFill>
                <a:effectLst/>
                <a:uFill>
                  <a:solidFill>
                    <a:prstClr val="black">
                      <a:alpha val="0"/>
                    </a:prstClr>
                  </a:solidFill>
                </a:uFill>
                <a:latin typeface="Calibri"/>
                <a:ea typeface="Calibri"/>
                <a:cs typeface="Calibri"/>
              </a:rPr>
              <a:t>1. Olika störningar</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b="0"/>
          </a:p>
        </p:txBody>
      </p:sp>
      <p:sp>
        <p:nvSpPr>
          <p:cNvPr id="359" name="Google Shape;359;p26:notes">
            <a:extLst>
              <a:ext uri="{FF2B5EF4-FFF2-40B4-BE49-F238E27FC236}">
                <a16:creationId xmlns:a16="http://schemas.microsoft.com/office/drawing/2014/main" id="{E40AE4AF-F8F6-5235-D213-078AF7964482}"/>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841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sv-FI" sz="1200" b="0" i="0" u="none" strike="noStrike" cap="none" spc="0" baseline="0">
                <a:solidFill>
                  <a:srgbClr val="000000"/>
                </a:solidFill>
                <a:effectLst/>
                <a:uFill>
                  <a:solidFill>
                    <a:prstClr val="black">
                      <a:alpha val="0"/>
                    </a:prstClr>
                  </a:solidFill>
                </a:uFill>
                <a:latin typeface="Aptos"/>
                <a:ea typeface="Aptos"/>
                <a:cs typeface="Aptos"/>
              </a:rPr>
              <a:t>Vad är en störning?</a:t>
            </a:r>
          </a:p>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sv-FI" sz="1200" b="0" i="0" u="none" strike="noStrike" cap="none" spc="0" baseline="0">
                <a:solidFill>
                  <a:srgbClr val="000000"/>
                </a:solidFill>
                <a:effectLst/>
                <a:uFill>
                  <a:solidFill>
                    <a:prstClr val="black">
                      <a:alpha val="0"/>
                    </a:prstClr>
                  </a:solidFill>
                </a:uFill>
                <a:latin typeface="Aptos"/>
                <a:ea typeface="Aptos"/>
                <a:cs typeface="Aptos"/>
              </a:rPr>
              <a:t>Med störning avses ett hot eller en händelse som äventyrar samhällets funktion och säkerhet åtminstone tillfälligt. Ett långvarigt strömavbrott kan till exempel leda till att tjänsterna i samhället störs eller till och med avbryts.</a:t>
            </a:r>
          </a:p>
          <a:p>
            <a:pPr marL="1162050" marR="0" lvl="2"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r>
              <a:rPr lang="sv-FI" sz="1200" b="0" i="0" u="none" strike="noStrike" cap="none" spc="0" baseline="0">
                <a:solidFill>
                  <a:srgbClr val="000000"/>
                </a:solidFill>
                <a:effectLst/>
                <a:uFill>
                  <a:solidFill>
                    <a:prstClr val="black">
                      <a:alpha val="0"/>
                    </a:prstClr>
                  </a:solidFill>
                </a:uFill>
                <a:latin typeface="Aptos"/>
                <a:ea typeface="Aptos"/>
                <a:cs typeface="Aptos"/>
              </a:rPr>
              <a:t>Vid ett </a:t>
            </a:r>
            <a:r>
              <a:rPr lang="sv-FI" sz="1200" b="1" i="0" u="none" strike="noStrike" cap="none" spc="0" baseline="0">
                <a:solidFill>
                  <a:srgbClr val="000000"/>
                </a:solidFill>
                <a:effectLst/>
                <a:uFill>
                  <a:solidFill>
                    <a:prstClr val="black">
                      <a:alpha val="0"/>
                    </a:prstClr>
                  </a:solidFill>
                </a:uFill>
                <a:latin typeface="Aptos"/>
                <a:ea typeface="Aptos"/>
                <a:cs typeface="Aptos"/>
              </a:rPr>
              <a:t>strömavbrott</a:t>
            </a:r>
            <a:r>
              <a:rPr lang="sv-FI" sz="1200" b="0" i="0" u="none" strike="noStrike" cap="none" spc="0" baseline="0">
                <a:solidFill>
                  <a:srgbClr val="000000"/>
                </a:solidFill>
                <a:effectLst/>
                <a:uFill>
                  <a:solidFill>
                    <a:prstClr val="black">
                      <a:alpha val="0"/>
                    </a:prstClr>
                  </a:solidFill>
                </a:uFill>
                <a:latin typeface="Aptos"/>
                <a:ea typeface="Aptos"/>
                <a:cs typeface="Aptos"/>
              </a:rPr>
              <a:t> "kommer det ingen el".</a:t>
            </a:r>
          </a:p>
          <a:p>
            <a:pPr marL="1162050" marR="0" lvl="2"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r>
              <a:rPr lang="sv-FI" sz="1200" b="0" i="0" u="none" strike="noStrike" cap="none" spc="0" baseline="0">
                <a:solidFill>
                  <a:srgbClr val="000000"/>
                </a:solidFill>
                <a:effectLst/>
                <a:uFill>
                  <a:solidFill>
                    <a:prstClr val="black">
                      <a:alpha val="0"/>
                    </a:prstClr>
                  </a:solidFill>
                </a:uFill>
                <a:latin typeface="Aptos"/>
                <a:ea typeface="Aptos"/>
                <a:cs typeface="Aptos"/>
              </a:rPr>
              <a:t>Vid </a:t>
            </a:r>
            <a:r>
              <a:rPr lang="sv-FI" sz="1200" b="1" i="0" u="none" strike="noStrike" cap="none" spc="0" baseline="0">
                <a:solidFill>
                  <a:srgbClr val="000000"/>
                </a:solidFill>
                <a:effectLst/>
                <a:uFill>
                  <a:solidFill>
                    <a:prstClr val="black">
                      <a:alpha val="0"/>
                    </a:prstClr>
                  </a:solidFill>
                </a:uFill>
                <a:latin typeface="Aptos"/>
                <a:ea typeface="Aptos"/>
                <a:cs typeface="Aptos"/>
              </a:rPr>
              <a:t>avbrott i vattendistributionen</a:t>
            </a:r>
            <a:r>
              <a:rPr lang="sv-FI" sz="1200" b="0" i="0" u="none" strike="noStrike" cap="none" spc="0" baseline="0">
                <a:solidFill>
                  <a:srgbClr val="000000"/>
                </a:solidFill>
                <a:effectLst/>
                <a:uFill>
                  <a:solidFill>
                    <a:prstClr val="black">
                      <a:alpha val="0"/>
                    </a:prstClr>
                  </a:solidFill>
                </a:uFill>
                <a:latin typeface="Aptos"/>
                <a:ea typeface="Aptos"/>
                <a:cs typeface="Aptos"/>
              </a:rPr>
              <a:t> finns det inget vatten eller så kan det till exempel vara förorenat.</a:t>
            </a:r>
          </a:p>
          <a:p>
            <a:pPr marL="704850" lvl="1" indent="-171450" algn="l" rtl="0">
              <a:lnSpc>
                <a:spcPct val="100000"/>
              </a:lnSpc>
              <a:spcBef>
                <a:spcPts val="360"/>
              </a:spcBef>
              <a:spcAft>
                <a:spcPct val="0"/>
              </a:spcAft>
              <a:buClr>
                <a:schemeClr val="dk1"/>
              </a:buClr>
              <a:buSzPts val="1200"/>
              <a:buFont typeface="Arial" panose="020B0604020202020204" pitchFamily="34" charset="0"/>
              <a:buChar char="•"/>
            </a:pPr>
            <a:endParaRPr lang="fi-FI" sz="1200" b="0"/>
          </a:p>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sv-FI" sz="1200" b="1" i="0" u="none" strike="noStrike" cap="none" spc="0" baseline="0">
                <a:solidFill>
                  <a:srgbClr val="000000"/>
                </a:solidFill>
                <a:effectLst/>
                <a:uFill>
                  <a:solidFill>
                    <a:prstClr val="black">
                      <a:alpha val="0"/>
                    </a:prstClr>
                  </a:solidFill>
                </a:uFill>
                <a:latin typeface="Aptos"/>
                <a:ea typeface="Aptos"/>
                <a:cs typeface="Aptos"/>
              </a:rPr>
              <a:t>Vad innebär beredskap?</a:t>
            </a:r>
          </a:p>
          <a:p>
            <a:pPr marL="247650" marR="0" lvl="0"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r>
              <a:rPr lang="sv-FI" sz="1200" b="0" i="0" u="none" strike="noStrike" cap="none" spc="0" baseline="0">
                <a:solidFill>
                  <a:srgbClr val="000000"/>
                </a:solidFill>
                <a:effectLst/>
                <a:uFill>
                  <a:solidFill>
                    <a:prstClr val="black">
                      <a:alpha val="0"/>
                    </a:prstClr>
                  </a:solidFill>
                </a:uFill>
                <a:latin typeface="Aptos"/>
                <a:ea typeface="Aptos"/>
                <a:cs typeface="Aptos"/>
              </a:rPr>
              <a:t>Hemberedskap innebär att förbereda hemmet för olika störningar. Syftet med beredskap är att säkerställa att vi kan hantera störningar.</a:t>
            </a:r>
            <a:endParaRPr lang="fi-FI" sz="1200" b="0" i="0">
              <a:solidFill>
                <a:srgbClr val="000000"/>
              </a:solidFill>
              <a:effectLst/>
              <a:latin typeface="Arial"/>
            </a:endParaRPr>
          </a:p>
          <a:p>
            <a:pPr marL="76200" lvl="0" indent="0" algn="l" rtl="0">
              <a:lnSpc>
                <a:spcPct val="100000"/>
              </a:lnSpc>
              <a:spcBef>
                <a:spcPts val="360"/>
              </a:spcBef>
              <a:spcAft>
                <a:spcPct val="0"/>
              </a:spcAft>
              <a:buClr>
                <a:schemeClr val="dk1"/>
              </a:buClr>
              <a:buSzPts val="1200"/>
              <a:buFont typeface="Arial" panose="020B0604020202020204" pitchFamily="34" charset="0"/>
              <a:buNone/>
            </a:pPr>
            <a:endParaRPr lang="fi-FI" sz="1200" b="1"/>
          </a:p>
          <a:p>
            <a:pPr marL="76200" lvl="0" indent="0" algn="l" rtl="0">
              <a:lnSpc>
                <a:spcPct val="100000"/>
              </a:lnSpc>
              <a:spcBef>
                <a:spcPts val="360"/>
              </a:spcBef>
              <a:spcAft>
                <a:spcPct val="0"/>
              </a:spcAft>
              <a:buClr>
                <a:schemeClr val="dk1"/>
              </a:buClr>
              <a:buSzPts val="1200"/>
              <a:buFont typeface="Arial" panose="020B0604020202020204" pitchFamily="34" charset="0"/>
              <a:buNone/>
            </a:pPr>
            <a:r>
              <a:rPr lang="sv-FI" sz="1200" b="1" i="0" u="none" strike="noStrike" cap="none" spc="0" baseline="0">
                <a:solidFill>
                  <a:srgbClr val="000000"/>
                </a:solidFill>
                <a:effectLst/>
                <a:uFill>
                  <a:solidFill>
                    <a:prstClr val="black">
                      <a:alpha val="0"/>
                    </a:prstClr>
                  </a:solidFill>
                </a:uFill>
                <a:latin typeface="Aptos"/>
                <a:ea typeface="Aptos"/>
                <a:cs typeface="Aptos"/>
              </a:rPr>
              <a:t>72 timmar:</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r>
              <a:rPr lang="sv-FI" sz="3200" b="0" i="0" u="none" strike="noStrike" cap="none" spc="0" baseline="0">
                <a:solidFill>
                  <a:srgbClr val="373737"/>
                </a:solidFill>
                <a:effectLst/>
                <a:uFill>
                  <a:solidFill>
                    <a:prstClr val="black">
                      <a:alpha val="0"/>
                    </a:prstClr>
                  </a:solidFill>
                </a:uFill>
                <a:latin typeface="Open Sans"/>
                <a:ea typeface="Open Sans"/>
                <a:cs typeface="Open Sans"/>
              </a:rPr>
              <a:t>72 timmar är en beredskapsrekommendation som utarbetats av myndigheter och organisationer och som riktar sig till hushåll. Alla hem borde kunna klara sig på egen hand i minst tre dygn vid en störning.</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r>
              <a:rPr lang="sv-FI" sz="3200" b="0" i="0" u="none" strike="noStrike" cap="none" spc="0" baseline="0">
                <a:solidFill>
                  <a:srgbClr val="373737"/>
                </a:solidFill>
                <a:effectLst/>
                <a:uFill>
                  <a:solidFill>
                    <a:prstClr val="black">
                      <a:alpha val="0"/>
                    </a:prstClr>
                  </a:solidFill>
                </a:uFill>
                <a:latin typeface="Open Sans"/>
                <a:ea typeface="Open Sans"/>
                <a:cs typeface="Open Sans"/>
              </a:rPr>
              <a:t>Ett långvarigt strömavbrott kan till exempel leda till att tjänsterna i samhället störs eller till och med avbryts.</a:t>
            </a:r>
          </a:p>
          <a:p>
            <a:pPr marL="247650" lvl="0" indent="-171450" algn="l" rtl="0">
              <a:lnSpc>
                <a:spcPct val="100000"/>
              </a:lnSpc>
              <a:spcBef>
                <a:spcPts val="360"/>
              </a:spcBef>
              <a:spcAft>
                <a:spcPct val="0"/>
              </a:spcAft>
              <a:buClr>
                <a:schemeClr val="dk1"/>
              </a:buClr>
              <a:buSzPts val="1200"/>
              <a:buFont typeface="Arial" panose="020B0604020202020204" pitchFamily="34" charset="0"/>
              <a:buChar char="•"/>
            </a:pPr>
            <a:r>
              <a:rPr lang="sv-FI" sz="3200" b="0" i="0" u="none" strike="noStrike" cap="none" spc="0" baseline="0">
                <a:solidFill>
                  <a:srgbClr val="373737"/>
                </a:solidFill>
                <a:effectLst/>
                <a:uFill>
                  <a:solidFill>
                    <a:prstClr val="black">
                      <a:alpha val="0"/>
                    </a:prstClr>
                  </a:solidFill>
                </a:uFill>
                <a:latin typeface="Open Sans"/>
                <a:ea typeface="Open Sans"/>
                <a:cs typeface="Open Sans"/>
              </a:rPr>
              <a:t>https://72tuntia.fi/</a:t>
            </a:r>
            <a:endParaRPr lang="fi-FI" sz="12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078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None/>
              <a:defRPr/>
            </a:pPr>
            <a:r>
              <a:rPr lang="sv-FI" sz="1100" b="0" i="0" u="none" strike="noStrike" cap="none" spc="0" baseline="0">
                <a:solidFill>
                  <a:srgbClr val="000000"/>
                </a:solidFill>
                <a:effectLst/>
                <a:uFill>
                  <a:solidFill>
                    <a:prstClr val="black">
                      <a:alpha val="0"/>
                    </a:prstClr>
                  </a:solidFill>
                </a:uFill>
                <a:latin typeface="Arial"/>
                <a:ea typeface="Arial"/>
                <a:cs typeface="Arial"/>
              </a:rPr>
              <a:t>En myndighet kan besluta att ett varningsmeddelande som den utfärdat också ska visas på tv. Varningsmeddelandena visas på tv-kanalerna</a:t>
            </a:r>
            <a:br>
              <a:rPr sz="1100"/>
            </a:br>
            <a:r>
              <a:rPr lang="sv-FI" sz="1100" b="0" i="0" u="none" strike="noStrike" cap="none" spc="0" baseline="0">
                <a:solidFill>
                  <a:srgbClr val="000000"/>
                </a:solidFill>
                <a:effectLst/>
                <a:uFill>
                  <a:solidFill>
                    <a:prstClr val="black">
                      <a:alpha val="0"/>
                    </a:prstClr>
                  </a:solidFill>
                </a:uFill>
                <a:latin typeface="Arial"/>
                <a:ea typeface="Arial"/>
                <a:cs typeface="Arial"/>
              </a:rPr>
              <a:t>YLE1, YLE2, YLE Teema och YLE Fem </a:t>
            </a:r>
            <a:br>
              <a:rPr sz="1100"/>
            </a:br>
            <a:br>
              <a:rPr sz="1100"/>
            </a:br>
            <a:r>
              <a:rPr lang="sv-FI" sz="1100" b="0" i="0" u="none" strike="noStrike" cap="none" spc="0" baseline="0">
                <a:solidFill>
                  <a:srgbClr val="000000"/>
                </a:solidFill>
                <a:effectLst/>
                <a:uFill>
                  <a:solidFill>
                    <a:prstClr val="black">
                      <a:alpha val="0"/>
                    </a:prstClr>
                  </a:solidFill>
                </a:uFill>
                <a:latin typeface="Arial"/>
                <a:ea typeface="Arial"/>
                <a:cs typeface="Arial"/>
              </a:rPr>
              <a:t>och de kommersiella kanalerna</a:t>
            </a:r>
            <a:br>
              <a:rPr sz="1100"/>
            </a:br>
            <a:r>
              <a:rPr lang="sv-FI" sz="1100" b="0" i="0" u="none" strike="noStrike" cap="none" spc="0" baseline="0">
                <a:solidFill>
                  <a:srgbClr val="000000"/>
                </a:solidFill>
                <a:effectLst/>
                <a:uFill>
                  <a:solidFill>
                    <a:prstClr val="black">
                      <a:alpha val="0"/>
                    </a:prstClr>
                  </a:solidFill>
                </a:uFill>
                <a:latin typeface="Arial"/>
                <a:ea typeface="Arial"/>
                <a:cs typeface="Arial"/>
              </a:rPr>
              <a:t>MTV3, Nelonen och Sub.</a:t>
            </a:r>
            <a:br>
              <a:rPr sz="1100"/>
            </a:br>
            <a:br>
              <a:rPr sz="1100"/>
            </a:br>
            <a:r>
              <a:rPr lang="sv-FI" sz="1100" b="0" i="0" u="none" strike="noStrike" cap="none" spc="0" baseline="0">
                <a:solidFill>
                  <a:srgbClr val="000000"/>
                </a:solidFill>
                <a:effectLst/>
                <a:uFill>
                  <a:solidFill>
                    <a:prstClr val="black">
                      <a:alpha val="0"/>
                    </a:prstClr>
                  </a:solidFill>
                </a:uFill>
                <a:latin typeface="Arial"/>
                <a:ea typeface="Arial"/>
                <a:cs typeface="Arial"/>
              </a:rPr>
              <a:t>Dessutom publicerar Yle varningsmeddelanden på sin webbplats och på text-tv, samt i Yle-appen. Varningsmeddelandena överförs också till Nödcentralverkets webbplats 112.fi.</a:t>
            </a:r>
          </a:p>
          <a:p>
            <a:pPr marL="0" marR="0" lvl="0" indent="0" algn="l" defTabSz="914400" rtl="0" eaLnBrk="1" fontAlgn="auto" latinLnBrk="0" hangingPunct="1">
              <a:lnSpc>
                <a:spcPct val="100000"/>
              </a:lnSpc>
              <a:spcBef>
                <a:spcPct val="0"/>
              </a:spcBef>
              <a:spcAft>
                <a:spcPct val="0"/>
              </a:spcAft>
              <a:buClr>
                <a:schemeClr val="dk1"/>
              </a:buClr>
              <a:buSzPts val="1400"/>
              <a:buNone/>
              <a:defRPr/>
            </a:pP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None/>
              <a:defRPr/>
            </a:pPr>
            <a:r>
              <a:rPr lang="sv-FI" sz="1100" b="1" i="0" u="none" strike="noStrike" cap="none" spc="0" baseline="0">
                <a:solidFill>
                  <a:srgbClr val="000000"/>
                </a:solidFill>
                <a:effectLst/>
                <a:uFill>
                  <a:solidFill>
                    <a:prstClr val="black">
                      <a:alpha val="0"/>
                    </a:prstClr>
                  </a:solidFill>
                </a:uFill>
                <a:latin typeface="Arial"/>
                <a:ea typeface="Arial"/>
                <a:cs typeface="Arial"/>
              </a:rPr>
              <a:t>Källa: </a:t>
            </a:r>
            <a:r>
              <a:rPr lang="sv-FI" sz="1100" b="0" i="0" u="none" strike="noStrike" cap="none" spc="0" baseline="0">
                <a:solidFill>
                  <a:srgbClr val="000000"/>
                </a:solidFill>
                <a:effectLst/>
                <a:uFill>
                  <a:solidFill>
                    <a:prstClr val="black">
                      <a:alpha val="0"/>
                    </a:prstClr>
                  </a:solidFill>
                </a:uFill>
                <a:latin typeface="Arial"/>
                <a:ea typeface="Arial"/>
                <a:cs typeface="Arial"/>
              </a:rPr>
              <a:t>https://intermin.fi/sv/raddningsvasendet/raddningsverksamhet/varningsmeddelande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2209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Font typeface="Arial" panose="020B0604020202020204" pitchFamily="34" charset="0"/>
              <a:buNone/>
            </a:pPr>
            <a:r>
              <a:rPr lang="sv-FI" sz="900" b="1" i="0" u="none" strike="noStrike" cap="none" spc="0" baseline="0">
                <a:solidFill>
                  <a:srgbClr val="000000"/>
                </a:solidFill>
                <a:effectLst/>
                <a:uFill>
                  <a:solidFill>
                    <a:prstClr val="black">
                      <a:alpha val="0"/>
                    </a:prstClr>
                  </a:solidFill>
                </a:uFill>
                <a:latin typeface="Aptos"/>
                <a:ea typeface="Aptos"/>
                <a:cs typeface="Aptos"/>
              </a:rPr>
              <a:t>Svar till diskussionsuppgiften:</a:t>
            </a:r>
          </a:p>
          <a:p>
            <a:pPr marL="171450" lvl="0" indent="-171450" algn="l" rtl="0">
              <a:spcBef>
                <a:spcPct val="0"/>
              </a:spcBef>
              <a:spcAft>
                <a:spcPct val="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Elapparater i hemmet: bl.a. lampor, elspis, mikrovågsugn eller tv. </a:t>
            </a:r>
          </a:p>
          <a:p>
            <a:pPr marL="171450" lvl="0" indent="-171450" algn="l" rtl="0">
              <a:spcBef>
                <a:spcPct val="0"/>
              </a:spcBef>
              <a:spcAft>
                <a:spcPct val="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Duschen, vattenkranarna och toaletten slutar fungera rätt fort, eftersom vattnet inte kommer till bostaden av sig själv. Pumpen som pumpar in vatten i lägenheten drivs av el och fungerar inte under ett strömavbrott.</a:t>
            </a:r>
          </a:p>
          <a:p>
            <a:pPr marL="171450" lvl="0" indent="-171450" algn="l" rtl="0">
              <a:spcBef>
                <a:spcPct val="0"/>
              </a:spcBef>
              <a:spcAft>
                <a:spcPct val="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Butikernas kassasystem fungerar inte om inte butiken har samma typ av reservgenerator som till exempel sjukhus har.</a:t>
            </a:r>
          </a:p>
          <a:p>
            <a:pPr marL="171450" lvl="0" indent="-171450" algn="l" rtl="0">
              <a:spcBef>
                <a:spcPct val="0"/>
              </a:spcBef>
              <a:spcAft>
                <a:spcPct val="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Batteridrivna enheter, såsom telefoner och bärbara datorer, fungerar tills batteriet tar slut.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4364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900" b="1" i="0" u="none" strike="noStrike" cap="none" spc="0" baseline="0">
                <a:solidFill>
                  <a:srgbClr val="000000"/>
                </a:solidFill>
                <a:effectLst/>
                <a:uFill>
                  <a:solidFill>
                    <a:prstClr val="black">
                      <a:alpha val="0"/>
                    </a:prstClr>
                  </a:solidFill>
                </a:uFill>
                <a:latin typeface="Aptos"/>
                <a:ea typeface="Aptos"/>
                <a:cs typeface="Aptos"/>
              </a:rPr>
              <a:t>Svar till diskussionsuppgiften:</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00000"/>
                </a:solidFill>
                <a:effectLst/>
                <a:uFill>
                  <a:solidFill>
                    <a:prstClr val="black">
                      <a:alpha val="0"/>
                    </a:prstClr>
                  </a:solidFill>
                </a:uFill>
                <a:latin typeface="Aptos"/>
                <a:ea typeface="Aptos"/>
                <a:cs typeface="Aptos"/>
              </a:rPr>
              <a:t>Naturfenomen, såsom stormar översvämningar och tung snö, kan orsaka strömavbrott. Det kan ta tid att reparera skador som orsakats av naturfenomen. Ibland kan ett strömavbrott pågå i flera dagar.</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00000"/>
                </a:solidFill>
                <a:effectLst/>
                <a:uFill>
                  <a:solidFill>
                    <a:prstClr val="black">
                      <a:alpha val="0"/>
                    </a:prstClr>
                  </a:solidFill>
                </a:uFill>
                <a:latin typeface="Aptos"/>
                <a:ea typeface="Aptos"/>
                <a:cs typeface="Aptos"/>
              </a:rPr>
              <a:t>Tekniska fel kan också orsaka strömavbrott. </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00000"/>
                </a:solidFill>
                <a:effectLst/>
                <a:uFill>
                  <a:solidFill>
                    <a:prstClr val="black">
                      <a:alpha val="0"/>
                    </a:prstClr>
                  </a:solidFill>
                </a:uFill>
                <a:latin typeface="Aptos"/>
                <a:ea typeface="Aptos"/>
                <a:cs typeface="Aptos"/>
              </a:rPr>
              <a:t>Energidistributionen kan avbrytas om energin behöver ransoneras. I ett sådant fall skulle strömavbrott troligen cirkulera så att elen skulle stängas av från hushåll i till exempel två timmar åt gången så att kylen eller frysen inte hinner tina upp under avbrottet. Ransoneringen säkerställer tillräcklig energi för kritiska funktioner.</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00000"/>
                </a:solidFill>
                <a:effectLst/>
                <a:uFill>
                  <a:solidFill>
                    <a:prstClr val="black">
                      <a:alpha val="0"/>
                    </a:prstClr>
                  </a:solidFill>
                </a:uFill>
                <a:latin typeface="Aptos"/>
                <a:ea typeface="Aptos"/>
                <a:cs typeface="Aptos"/>
              </a:rPr>
              <a:t>Bränder och olyckor kan också orsaka strömavbrott.</a:t>
            </a:r>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endParaRPr lang="fi-FI" sz="900"/>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Se på kartan över strömavbrott (sahkokatkokartta.fi) och fundera på var strömavbrott kan inträffa.</a:t>
            </a:r>
          </a:p>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Till exempel:</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00000"/>
                </a:solidFill>
                <a:effectLst/>
                <a:uFill>
                  <a:solidFill>
                    <a:prstClr val="black">
                      <a:alpha val="0"/>
                    </a:prstClr>
                  </a:solidFill>
                </a:uFill>
                <a:latin typeface="Aptos"/>
                <a:ea typeface="Aptos"/>
                <a:cs typeface="Aptos"/>
              </a:rPr>
              <a:t>Blåsiga områden </a:t>
            </a:r>
            <a:r>
              <a:rPr lang="sv-FI" sz="900" b="0" i="0" u="none" strike="noStrike" cap="none" spc="0" baseline="0">
                <a:solidFill>
                  <a:srgbClr val="000000"/>
                </a:solidFill>
                <a:effectLst/>
                <a:uFill>
                  <a:solidFill>
                    <a:prstClr val="black">
                      <a:alpha val="0"/>
                    </a:prstClr>
                  </a:solidFill>
                </a:uFill>
                <a:latin typeface="Wingdings"/>
                <a:ea typeface="Aptos"/>
                <a:cs typeface="Aptos"/>
                <a:sym typeface="Wingdings"/>
              </a:rPr>
              <a:t></a:t>
            </a:r>
            <a:r>
              <a:rPr lang="sv-FI" sz="900" b="0" i="0" u="none" strike="noStrike" cap="none" spc="0" baseline="0">
                <a:solidFill>
                  <a:srgbClr val="000000"/>
                </a:solidFill>
                <a:effectLst/>
                <a:uFill>
                  <a:solidFill>
                    <a:prstClr val="black">
                      <a:alpha val="0"/>
                    </a:prstClr>
                  </a:solidFill>
                </a:uFill>
                <a:latin typeface="Aptos"/>
                <a:ea typeface="Aptos"/>
                <a:cs typeface="Aptos"/>
              </a:rPr>
              <a:t> Träd som blåser omkull på ellinjer </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00000"/>
                </a:solidFill>
                <a:effectLst/>
                <a:uFill>
                  <a:solidFill>
                    <a:prstClr val="black">
                      <a:alpha val="0"/>
                    </a:prstClr>
                  </a:solidFill>
                </a:uFill>
                <a:latin typeface="Aptos"/>
                <a:ea typeface="Aptos"/>
                <a:cs typeface="Aptos"/>
              </a:rPr>
              <a:t>Snöiga områden </a:t>
            </a:r>
            <a:r>
              <a:rPr lang="sv-FI" sz="900" b="0" i="0" u="none" strike="noStrike" cap="none" spc="0" baseline="0">
                <a:solidFill>
                  <a:srgbClr val="000000"/>
                </a:solidFill>
                <a:effectLst/>
                <a:uFill>
                  <a:solidFill>
                    <a:prstClr val="black">
                      <a:alpha val="0"/>
                    </a:prstClr>
                  </a:solidFill>
                </a:uFill>
                <a:latin typeface="Wingdings"/>
                <a:ea typeface="Aptos"/>
                <a:cs typeface="Aptos"/>
                <a:sym typeface="Wingdings"/>
              </a:rPr>
              <a:t></a:t>
            </a:r>
            <a:r>
              <a:rPr lang="sv-FI" sz="900" b="0" i="0" u="none" strike="noStrike" cap="none" spc="0" baseline="0">
                <a:solidFill>
                  <a:srgbClr val="000000"/>
                </a:solidFill>
                <a:effectLst/>
                <a:uFill>
                  <a:solidFill>
                    <a:prstClr val="black">
                      <a:alpha val="0"/>
                    </a:prstClr>
                  </a:solidFill>
                </a:uFill>
                <a:latin typeface="Aptos"/>
                <a:ea typeface="Aptos"/>
                <a:cs typeface="Aptos"/>
              </a:rPr>
              <a:t> Snötyngda träd faller på ellinjerna</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2527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Font typeface="Arial" panose="020B0604020202020204" pitchFamily="34" charset="0"/>
              <a:buNone/>
            </a:pPr>
            <a:r>
              <a:rPr lang="sv-FI" sz="900" b="1" i="0" u="none" strike="noStrike" cap="none" spc="0" baseline="0">
                <a:solidFill>
                  <a:srgbClr val="000000"/>
                </a:solidFill>
                <a:effectLst/>
                <a:uFill>
                  <a:solidFill>
                    <a:prstClr val="black">
                      <a:alpha val="0"/>
                    </a:prstClr>
                  </a:solidFill>
                </a:uFill>
                <a:latin typeface="Aptos"/>
                <a:ea typeface="Aptos"/>
                <a:cs typeface="Aptos"/>
              </a:rPr>
              <a:t>Svar till diskussionsuppgiften:</a:t>
            </a:r>
          </a:p>
          <a:p>
            <a:pPr marL="171450" lvl="0" indent="-171450" algn="l" rtl="0">
              <a:spcBef>
                <a:spcPct val="0"/>
              </a:spcBef>
              <a:spcAft>
                <a:spcPct val="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En person behöver cirka 2 liter rent dricksvatten per dag. </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000000"/>
                </a:solidFill>
                <a:effectLst/>
                <a:uFill>
                  <a:solidFill>
                    <a:prstClr val="black">
                      <a:alpha val="0"/>
                    </a:prstClr>
                  </a:solidFill>
                </a:uFill>
                <a:latin typeface="Aptos"/>
                <a:ea typeface="Aptos"/>
                <a:cs typeface="Aptos"/>
              </a:rPr>
              <a:t>Dessutom behövs det vatten för matlagning och hygien.</a:t>
            </a:r>
            <a:br>
              <a:rPr sz="900"/>
            </a:br>
            <a:r>
              <a:rPr lang="sv-FI" sz="900" b="0" i="0" u="none" strike="noStrike" cap="none" spc="0" baseline="0">
                <a:solidFill>
                  <a:srgbClr val="000000"/>
                </a:solidFill>
                <a:effectLst/>
                <a:uFill>
                  <a:solidFill>
                    <a:prstClr val="black">
                      <a:alpha val="0"/>
                    </a:prstClr>
                  </a:solidFill>
                </a:uFill>
                <a:latin typeface="Aptos"/>
                <a:ea typeface="Aptos"/>
                <a:cs typeface="Aptos"/>
              </a:rPr>
              <a:t>Det totala vattenbehovet är 1–2 hinkar per person per dygn.</a:t>
            </a:r>
          </a:p>
          <a:p>
            <a:pPr marL="171450" lvl="0" indent="-171450" algn="l" rtl="0">
              <a:spcBef>
                <a:spcPct val="0"/>
              </a:spcBef>
              <a:spcAft>
                <a:spcPct val="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Toaletten kan spolas en gång.</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054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None/>
              <a:defRPr/>
            </a:pPr>
            <a:r>
              <a:rPr lang="sv-FI" sz="900" b="1" i="0" u="none" strike="noStrike" cap="none" spc="0" baseline="0">
                <a:solidFill>
                  <a:srgbClr val="000000"/>
                </a:solidFill>
                <a:effectLst/>
                <a:uFill>
                  <a:solidFill>
                    <a:prstClr val="black">
                      <a:alpha val="0"/>
                    </a:prstClr>
                  </a:solidFill>
                </a:uFill>
                <a:latin typeface="Aptos"/>
                <a:ea typeface="Aptos"/>
                <a:cs typeface="Aptos"/>
              </a:rPr>
              <a:t>Svar till diskussionsuppgiften:</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1800" b="0" i="0" u="none" strike="noStrike" cap="none" spc="0" baseline="0">
                <a:solidFill>
                  <a:srgbClr val="333333"/>
                </a:solidFill>
                <a:effectLst/>
                <a:uFill>
                  <a:solidFill>
                    <a:prstClr val="black">
                      <a:alpha val="0"/>
                    </a:prstClr>
                  </a:solidFill>
                </a:uFill>
                <a:latin typeface="Lato"/>
                <a:ea typeface="Lato"/>
                <a:cs typeface="Lato"/>
              </a:rPr>
              <a:t>Ett vattenavbrott kan till exempel bero på strömavbrott eller på att vattnet är förorenat.</a:t>
            </a:r>
            <a:endParaRPr lang="fi-FI" sz="900" b="0" i="0">
              <a:solidFill>
                <a:srgbClr val="333333"/>
              </a:solidFill>
              <a:effectLst/>
              <a:latin typeface="Lato" panose="020F0502020204030203" pitchFamily="34" charset="0"/>
            </a:endParaRP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333333"/>
                </a:solidFill>
                <a:effectLst/>
                <a:uFill>
                  <a:solidFill>
                    <a:prstClr val="black">
                      <a:alpha val="0"/>
                    </a:prstClr>
                  </a:solidFill>
                </a:uFill>
                <a:latin typeface="Lato"/>
                <a:ea typeface="Lato"/>
                <a:cs typeface="Lato"/>
              </a:rPr>
              <a:t>Till exempel kan vägarbeten kräva avbrott i vattendistributionen på grund av rörarbeten.</a:t>
            </a:r>
          </a:p>
          <a:p>
            <a:pPr marL="171450" marR="0" lvl="0" indent="-171450" algn="l" defTabSz="914400" rtl="0" eaLnBrk="1" fontAlgn="auto" latinLnBrk="0" hangingPunct="1">
              <a:lnSpc>
                <a:spcPct val="100000"/>
              </a:lnSpc>
              <a:spcBef>
                <a:spcPct val="0"/>
              </a:spcBef>
              <a:spcAft>
                <a:spcPct val="0"/>
              </a:spcAft>
              <a:buClr>
                <a:srgbClr val="000000"/>
              </a:buClr>
              <a:buSzPts val="1400"/>
              <a:buFont typeface="Arial" panose="020B0604020202020204" pitchFamily="34" charset="0"/>
              <a:buChar char="•"/>
              <a:defRPr/>
            </a:pPr>
            <a:r>
              <a:rPr lang="sv-FI" sz="900" b="0" i="0" u="none" strike="noStrike" cap="none" spc="0" baseline="0">
                <a:solidFill>
                  <a:srgbClr val="333333"/>
                </a:solidFill>
                <a:effectLst/>
                <a:uFill>
                  <a:solidFill>
                    <a:prstClr val="black">
                      <a:alpha val="0"/>
                    </a:prstClr>
                  </a:solidFill>
                </a:uFill>
                <a:latin typeface="Lato"/>
                <a:ea typeface="Lato"/>
                <a:cs typeface="Lato"/>
              </a:rPr>
              <a:t>Ett vattenavbrott kan också gälla endast ett husbolag, till exempel på grund av rörarbeten.</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526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524000" y="1121833"/>
            <a:ext cx="9144000" cy="2387600"/>
          </a:xfrm>
        </p:spPr>
        <p:txBody>
          <a:bodyPr anchor="b"/>
          <a:lstStyle>
            <a:lvl1pPr algn="ctr">
              <a:defRPr sz="8000"/>
            </a:lvl1pPr>
          </a:lstStyle>
          <a:p>
            <a:r>
              <a:rPr lang="fi-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2869035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3907268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974660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6867895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41663377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45431171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5242836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6046767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8724901" y="366185"/>
            <a:ext cx="2628900" cy="581024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838201" y="366185"/>
            <a:ext cx="7683500" cy="581024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1910683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3192620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solidFill>
                  <a:schemeClr val="bg1"/>
                </a:solidFill>
                <a:effectLst>
                  <a:outerShdw blurRad="38100" dist="38100" dir="2700000" algn="tl">
                    <a:srgbClr val="000000">
                      <a:alpha val="43137"/>
                    </a:srgbClr>
                  </a:outerShdw>
                </a:effectLst>
              </a:defRPr>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7" name="Kuva 6">
            <a:extLst>
              <a:ext uri="{FF2B5EF4-FFF2-40B4-BE49-F238E27FC236}">
                <a16:creationId xmlns:a16="http://schemas.microsoft.com/office/drawing/2014/main" id="{27A3B949-E20A-4116-8477-D9FCC6297C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699"/>
          <a:stretch>
            <a:fillRect/>
          </a:stretch>
        </p:blipFill>
        <p:spPr>
          <a:xfrm>
            <a:off x="10694737" y="6162903"/>
            <a:ext cx="1271483" cy="470979"/>
          </a:xfrm>
          <a:prstGeom prst="rect">
            <a:avLst/>
          </a:prstGeom>
        </p:spPr>
      </p:pic>
    </p:spTree>
    <p:extLst>
      <p:ext uri="{BB962C8B-B14F-4D97-AF65-F5344CB8AC3E}">
        <p14:creationId xmlns:p14="http://schemas.microsoft.com/office/powerpoint/2010/main" val="218811753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831851" y="1710267"/>
            <a:ext cx="10515600" cy="2853267"/>
          </a:xfrm>
        </p:spPr>
        <p:txBody>
          <a:bodyPr anchor="b"/>
          <a:lstStyle>
            <a:lvl1pPr>
              <a:defRPr sz="8000"/>
            </a:lvl1pPr>
          </a:lstStyle>
          <a:p>
            <a:r>
              <a:rPr lang="fi-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566851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8382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61976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6976292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840317" y="366185"/>
            <a:ext cx="10515600" cy="132503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840318" y="2506133"/>
            <a:ext cx="5158316"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6172200" y="2506133"/>
            <a:ext cx="5183717"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4376622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5132957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288390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21.1.2026</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47768" y="5499508"/>
            <a:ext cx="2563232" cy="1039933"/>
          </a:xfrm>
          <a:prstGeom prst="rect">
            <a:avLst/>
          </a:prstGeom>
        </p:spPr>
      </p:pic>
    </p:spTree>
    <p:extLst>
      <p:ext uri="{BB962C8B-B14F-4D97-AF65-F5344CB8AC3E}">
        <p14:creationId xmlns:p14="http://schemas.microsoft.com/office/powerpoint/2010/main" val="19553281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838200" y="501652"/>
            <a:ext cx="10515600" cy="132503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838200" y="2006600"/>
            <a:ext cx="10515600" cy="434974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EDB351-1433-4A46-A0C7-163557921CF8}" type="datetimeFigureOut">
              <a:rPr lang="fi-FI" smtClean="0"/>
              <a:t>21.1.2026</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792752" y="316447"/>
            <a:ext cx="2005647" cy="5245171"/>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629400" y="5733883"/>
            <a:ext cx="2181600" cy="885101"/>
          </a:xfrm>
          <a:prstGeom prst="rect">
            <a:avLst/>
          </a:prstGeom>
        </p:spPr>
      </p:pic>
    </p:spTree>
    <p:extLst>
      <p:ext uri="{BB962C8B-B14F-4D97-AF65-F5344CB8AC3E}">
        <p14:creationId xmlns:p14="http://schemas.microsoft.com/office/powerpoint/2010/main" val="2750541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txStyles>
    <p:titleStyle>
      <a:lvl1pPr algn="l" defTabSz="1219170" rtl="0" eaLnBrk="1" latinLnBrk="0" hangingPunct="1">
        <a:lnSpc>
          <a:spcPct val="90000"/>
        </a:lnSpc>
        <a:spcBef>
          <a:spcPct val="0"/>
        </a:spcBef>
        <a:buNone/>
        <a:defRPr sz="4800" b="0" kern="1200">
          <a:solidFill>
            <a:srgbClr val="3C515C"/>
          </a:solidFill>
          <a:latin typeface="Oswald" panose="00000500000000000000" pitchFamily="2"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Tenorite" panose="00000500000000000000" pitchFamily="2"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Tenorite" panose="00000500000000000000" pitchFamily="2"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Tenorite" panose="00000500000000000000" pitchFamily="2"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nuUM5pkofFg?feature=oembed"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player.vimeo.com/video/1122160437?app_id=122963" TargetMode="Externa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audio" Target="../media/media2.wav"/></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www.sahkokatkokartta.fi/" TargetMode="External"/><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7E7FE86C-6DD3-D341-D3E6-2F0B308A8412}"/>
            </a:ext>
          </a:extLst>
        </p:cNvPr>
        <p:cNvGrpSpPr/>
        <p:nvPr/>
      </p:nvGrpSpPr>
      <p:grpSpPr>
        <a:xfrm>
          <a:off x="0" y="0"/>
          <a:ext cx="0" cy="0"/>
          <a:chOff x="0" y="0"/>
          <a:chExt cx="0" cy="0"/>
        </a:xfrm>
      </p:grpSpPr>
      <p:sp>
        <p:nvSpPr>
          <p:cNvPr id="8" name="Google Shape;1524;p46">
            <a:extLst>
              <a:ext uri="{FF2B5EF4-FFF2-40B4-BE49-F238E27FC236}">
                <a16:creationId xmlns:a16="http://schemas.microsoft.com/office/drawing/2014/main" id="{B51EED7D-15FF-4655-BB03-6B9ABDA6A439}"/>
              </a:ext>
            </a:extLst>
          </p:cNvPr>
          <p:cNvSpPr/>
          <p:nvPr/>
        </p:nvSpPr>
        <p:spPr>
          <a:xfrm rot="-3610131">
            <a:off x="1302030" y="5035971"/>
            <a:ext cx="813405" cy="674373"/>
          </a:xfrm>
          <a:custGeom>
            <a:avLst/>
            <a:gdLst/>
            <a:ahLst/>
            <a:cxnLst/>
            <a:rect l="l" t="t" r="r" b="b"/>
            <a:pathLst>
              <a:path w="14379" h="11921" extrusionOk="0">
                <a:moveTo>
                  <a:pt x="36" y="324"/>
                </a:moveTo>
                <a:lnTo>
                  <a:pt x="36" y="324"/>
                </a:lnTo>
                <a:cubicBezTo>
                  <a:pt x="11" y="366"/>
                  <a:pt x="32" y="384"/>
                  <a:pt x="60" y="395"/>
                </a:cubicBezTo>
                <a:lnTo>
                  <a:pt x="60" y="395"/>
                </a:lnTo>
                <a:lnTo>
                  <a:pt x="36" y="324"/>
                </a:lnTo>
                <a:close/>
                <a:moveTo>
                  <a:pt x="1212" y="584"/>
                </a:moveTo>
                <a:cubicBezTo>
                  <a:pt x="1209" y="584"/>
                  <a:pt x="1206" y="585"/>
                  <a:pt x="1203" y="586"/>
                </a:cubicBezTo>
                <a:cubicBezTo>
                  <a:pt x="1205" y="586"/>
                  <a:pt x="1208" y="585"/>
                  <a:pt x="1212" y="584"/>
                </a:cubicBezTo>
                <a:close/>
                <a:moveTo>
                  <a:pt x="1619" y="908"/>
                </a:moveTo>
                <a:cubicBezTo>
                  <a:pt x="1619" y="910"/>
                  <a:pt x="1620" y="912"/>
                  <a:pt x="1621" y="912"/>
                </a:cubicBezTo>
                <a:lnTo>
                  <a:pt x="1621" y="912"/>
                </a:lnTo>
                <a:cubicBezTo>
                  <a:pt x="1621" y="911"/>
                  <a:pt x="1620" y="909"/>
                  <a:pt x="1619" y="908"/>
                </a:cubicBezTo>
                <a:close/>
                <a:moveTo>
                  <a:pt x="2310" y="908"/>
                </a:moveTo>
                <a:cubicBezTo>
                  <a:pt x="2310" y="913"/>
                  <a:pt x="2310" y="918"/>
                  <a:pt x="2310" y="923"/>
                </a:cubicBezTo>
                <a:lnTo>
                  <a:pt x="2310" y="923"/>
                </a:lnTo>
                <a:cubicBezTo>
                  <a:pt x="2310" y="919"/>
                  <a:pt x="2310" y="914"/>
                  <a:pt x="2310" y="908"/>
                </a:cubicBezTo>
                <a:close/>
                <a:moveTo>
                  <a:pt x="2016" y="1285"/>
                </a:moveTo>
                <a:lnTo>
                  <a:pt x="2016" y="1285"/>
                </a:lnTo>
                <a:cubicBezTo>
                  <a:pt x="2011" y="1286"/>
                  <a:pt x="2006" y="1287"/>
                  <a:pt x="2000" y="1289"/>
                </a:cubicBezTo>
                <a:cubicBezTo>
                  <a:pt x="2008" y="1289"/>
                  <a:pt x="2013" y="1287"/>
                  <a:pt x="2016" y="1285"/>
                </a:cubicBezTo>
                <a:close/>
                <a:moveTo>
                  <a:pt x="2200" y="1347"/>
                </a:moveTo>
                <a:cubicBezTo>
                  <a:pt x="2197" y="1351"/>
                  <a:pt x="2194" y="1356"/>
                  <a:pt x="2191" y="1360"/>
                </a:cubicBezTo>
                <a:cubicBezTo>
                  <a:pt x="2191" y="1360"/>
                  <a:pt x="2196" y="1354"/>
                  <a:pt x="2200" y="1347"/>
                </a:cubicBezTo>
                <a:close/>
                <a:moveTo>
                  <a:pt x="572" y="1467"/>
                </a:moveTo>
                <a:cubicBezTo>
                  <a:pt x="572" y="1469"/>
                  <a:pt x="572" y="1471"/>
                  <a:pt x="573" y="1472"/>
                </a:cubicBezTo>
                <a:lnTo>
                  <a:pt x="573" y="1472"/>
                </a:lnTo>
                <a:cubicBezTo>
                  <a:pt x="573" y="1470"/>
                  <a:pt x="572" y="1469"/>
                  <a:pt x="572" y="1467"/>
                </a:cubicBezTo>
                <a:close/>
                <a:moveTo>
                  <a:pt x="3143" y="1503"/>
                </a:moveTo>
                <a:cubicBezTo>
                  <a:pt x="3167" y="1503"/>
                  <a:pt x="3155" y="1515"/>
                  <a:pt x="3155" y="1527"/>
                </a:cubicBezTo>
                <a:cubicBezTo>
                  <a:pt x="3145" y="1527"/>
                  <a:pt x="3135" y="1527"/>
                  <a:pt x="3125" y="1520"/>
                </a:cubicBezTo>
                <a:lnTo>
                  <a:pt x="3125" y="1520"/>
                </a:lnTo>
                <a:cubicBezTo>
                  <a:pt x="3132" y="1510"/>
                  <a:pt x="3134" y="1503"/>
                  <a:pt x="3143" y="1503"/>
                </a:cubicBezTo>
                <a:close/>
                <a:moveTo>
                  <a:pt x="3026" y="1534"/>
                </a:moveTo>
                <a:cubicBezTo>
                  <a:pt x="3025" y="1534"/>
                  <a:pt x="3024" y="1536"/>
                  <a:pt x="3024" y="1539"/>
                </a:cubicBezTo>
                <a:cubicBezTo>
                  <a:pt x="3025" y="1537"/>
                  <a:pt x="3026" y="1535"/>
                  <a:pt x="3026" y="1534"/>
                </a:cubicBezTo>
                <a:close/>
                <a:moveTo>
                  <a:pt x="3277" y="1762"/>
                </a:moveTo>
                <a:cubicBezTo>
                  <a:pt x="3276" y="1763"/>
                  <a:pt x="3275" y="1764"/>
                  <a:pt x="3274" y="1765"/>
                </a:cubicBezTo>
                <a:cubicBezTo>
                  <a:pt x="3276" y="1765"/>
                  <a:pt x="3277" y="1764"/>
                  <a:pt x="3277" y="1762"/>
                </a:cubicBezTo>
                <a:close/>
                <a:moveTo>
                  <a:pt x="2862" y="1943"/>
                </a:moveTo>
                <a:cubicBezTo>
                  <a:pt x="2864" y="1943"/>
                  <a:pt x="2866" y="1943"/>
                  <a:pt x="2870" y="1943"/>
                </a:cubicBezTo>
                <a:lnTo>
                  <a:pt x="2870" y="1955"/>
                </a:lnTo>
                <a:cubicBezTo>
                  <a:pt x="2870" y="1949"/>
                  <a:pt x="2866" y="1946"/>
                  <a:pt x="2862" y="1943"/>
                </a:cubicBezTo>
                <a:close/>
                <a:moveTo>
                  <a:pt x="980" y="1991"/>
                </a:moveTo>
                <a:lnTo>
                  <a:pt x="980" y="1991"/>
                </a:lnTo>
                <a:cubicBezTo>
                  <a:pt x="979" y="1991"/>
                  <a:pt x="978" y="1991"/>
                  <a:pt x="976" y="1991"/>
                </a:cubicBezTo>
                <a:cubicBezTo>
                  <a:pt x="978" y="1991"/>
                  <a:pt x="979" y="1991"/>
                  <a:pt x="980" y="1991"/>
                </a:cubicBezTo>
                <a:close/>
                <a:moveTo>
                  <a:pt x="2965" y="1955"/>
                </a:moveTo>
                <a:cubicBezTo>
                  <a:pt x="2953" y="1967"/>
                  <a:pt x="2953" y="1991"/>
                  <a:pt x="2953" y="2027"/>
                </a:cubicBezTo>
                <a:cubicBezTo>
                  <a:pt x="2941" y="2015"/>
                  <a:pt x="2929" y="2003"/>
                  <a:pt x="2917" y="1991"/>
                </a:cubicBezTo>
                <a:cubicBezTo>
                  <a:pt x="2941" y="1967"/>
                  <a:pt x="2953" y="1955"/>
                  <a:pt x="2965" y="1955"/>
                </a:cubicBezTo>
                <a:close/>
                <a:moveTo>
                  <a:pt x="2419" y="2299"/>
                </a:moveTo>
                <a:cubicBezTo>
                  <a:pt x="2418" y="2299"/>
                  <a:pt x="2418" y="2300"/>
                  <a:pt x="2417" y="2301"/>
                </a:cubicBezTo>
                <a:cubicBezTo>
                  <a:pt x="2419" y="2301"/>
                  <a:pt x="2419" y="2300"/>
                  <a:pt x="2419" y="2299"/>
                </a:cubicBezTo>
                <a:close/>
                <a:moveTo>
                  <a:pt x="2116" y="2510"/>
                </a:moveTo>
                <a:cubicBezTo>
                  <a:pt x="2118" y="2510"/>
                  <a:pt x="2119" y="2511"/>
                  <a:pt x="2119" y="2515"/>
                </a:cubicBezTo>
                <a:lnTo>
                  <a:pt x="2108" y="2515"/>
                </a:lnTo>
                <a:cubicBezTo>
                  <a:pt x="2108" y="2515"/>
                  <a:pt x="2113" y="2510"/>
                  <a:pt x="2116" y="2510"/>
                </a:cubicBezTo>
                <a:close/>
                <a:moveTo>
                  <a:pt x="2000" y="2515"/>
                </a:moveTo>
                <a:cubicBezTo>
                  <a:pt x="2000" y="2515"/>
                  <a:pt x="1988" y="2527"/>
                  <a:pt x="1988" y="2527"/>
                </a:cubicBezTo>
                <a:cubicBezTo>
                  <a:pt x="1988" y="2527"/>
                  <a:pt x="1988" y="2515"/>
                  <a:pt x="1988" y="2515"/>
                </a:cubicBezTo>
                <a:close/>
                <a:moveTo>
                  <a:pt x="2735" y="2585"/>
                </a:moveTo>
                <a:cubicBezTo>
                  <a:pt x="2736" y="2588"/>
                  <a:pt x="2738" y="2593"/>
                  <a:pt x="2739" y="2598"/>
                </a:cubicBezTo>
                <a:cubicBezTo>
                  <a:pt x="2739" y="2591"/>
                  <a:pt x="2737" y="2587"/>
                  <a:pt x="2735" y="2585"/>
                </a:cubicBezTo>
                <a:close/>
                <a:moveTo>
                  <a:pt x="2031" y="2891"/>
                </a:moveTo>
                <a:cubicBezTo>
                  <a:pt x="2034" y="2891"/>
                  <a:pt x="2036" y="2893"/>
                  <a:pt x="2036" y="2896"/>
                </a:cubicBezTo>
                <a:cubicBezTo>
                  <a:pt x="2024" y="2908"/>
                  <a:pt x="2036" y="2932"/>
                  <a:pt x="2036" y="2967"/>
                </a:cubicBezTo>
                <a:cubicBezTo>
                  <a:pt x="2024" y="2955"/>
                  <a:pt x="2012" y="2932"/>
                  <a:pt x="1988" y="2920"/>
                </a:cubicBezTo>
                <a:cubicBezTo>
                  <a:pt x="2006" y="2902"/>
                  <a:pt x="2023" y="2891"/>
                  <a:pt x="2031" y="2891"/>
                </a:cubicBezTo>
                <a:close/>
                <a:moveTo>
                  <a:pt x="7596" y="6325"/>
                </a:moveTo>
                <a:cubicBezTo>
                  <a:pt x="7596" y="6325"/>
                  <a:pt x="7594" y="6327"/>
                  <a:pt x="7591" y="6331"/>
                </a:cubicBezTo>
                <a:lnTo>
                  <a:pt x="7591" y="6331"/>
                </a:lnTo>
                <a:cubicBezTo>
                  <a:pt x="7593" y="6330"/>
                  <a:pt x="7595" y="6327"/>
                  <a:pt x="7596" y="6325"/>
                </a:cubicBezTo>
                <a:close/>
                <a:moveTo>
                  <a:pt x="6913" y="6395"/>
                </a:moveTo>
                <a:cubicBezTo>
                  <a:pt x="6911" y="6395"/>
                  <a:pt x="6908" y="6395"/>
                  <a:pt x="6906" y="6396"/>
                </a:cubicBezTo>
                <a:cubicBezTo>
                  <a:pt x="6906" y="6396"/>
                  <a:pt x="6910" y="6396"/>
                  <a:pt x="6916" y="6395"/>
                </a:cubicBezTo>
                <a:lnTo>
                  <a:pt x="6916" y="6395"/>
                </a:lnTo>
                <a:cubicBezTo>
                  <a:pt x="6915" y="6395"/>
                  <a:pt x="6914" y="6395"/>
                  <a:pt x="6913" y="6395"/>
                </a:cubicBezTo>
                <a:close/>
                <a:moveTo>
                  <a:pt x="8689" y="7096"/>
                </a:moveTo>
                <a:cubicBezTo>
                  <a:pt x="8688" y="7096"/>
                  <a:pt x="8687" y="7096"/>
                  <a:pt x="8686" y="7096"/>
                </a:cubicBezTo>
                <a:lnTo>
                  <a:pt x="8686" y="7096"/>
                </a:lnTo>
                <a:cubicBezTo>
                  <a:pt x="8691" y="7098"/>
                  <a:pt x="8697" y="7099"/>
                  <a:pt x="8704" y="7099"/>
                </a:cubicBezTo>
                <a:cubicBezTo>
                  <a:pt x="8699" y="7097"/>
                  <a:pt x="8694" y="7096"/>
                  <a:pt x="8689" y="7096"/>
                </a:cubicBezTo>
                <a:close/>
                <a:moveTo>
                  <a:pt x="8140" y="7384"/>
                </a:moveTo>
                <a:cubicBezTo>
                  <a:pt x="8138" y="7386"/>
                  <a:pt x="8136" y="7389"/>
                  <a:pt x="8135" y="7392"/>
                </a:cubicBezTo>
                <a:lnTo>
                  <a:pt x="8135" y="7392"/>
                </a:lnTo>
                <a:cubicBezTo>
                  <a:pt x="8138" y="7390"/>
                  <a:pt x="8141" y="7388"/>
                  <a:pt x="8144" y="7384"/>
                </a:cubicBezTo>
                <a:cubicBezTo>
                  <a:pt x="8143" y="7384"/>
                  <a:pt x="8141" y="7384"/>
                  <a:pt x="8140" y="7384"/>
                </a:cubicBezTo>
                <a:close/>
                <a:moveTo>
                  <a:pt x="8135" y="7392"/>
                </a:moveTo>
                <a:lnTo>
                  <a:pt x="8135" y="7392"/>
                </a:lnTo>
                <a:cubicBezTo>
                  <a:pt x="8126" y="7396"/>
                  <a:pt x="8117" y="7396"/>
                  <a:pt x="8108" y="7396"/>
                </a:cubicBezTo>
                <a:cubicBezTo>
                  <a:pt x="8116" y="7404"/>
                  <a:pt x="8118" y="7420"/>
                  <a:pt x="8128" y="7420"/>
                </a:cubicBezTo>
                <a:cubicBezTo>
                  <a:pt x="8134" y="7420"/>
                  <a:pt x="8142" y="7414"/>
                  <a:pt x="8156" y="7396"/>
                </a:cubicBezTo>
                <a:lnTo>
                  <a:pt x="8132" y="7396"/>
                </a:lnTo>
                <a:cubicBezTo>
                  <a:pt x="8133" y="7395"/>
                  <a:pt x="8134" y="7393"/>
                  <a:pt x="8135" y="7392"/>
                </a:cubicBezTo>
                <a:close/>
                <a:moveTo>
                  <a:pt x="11109" y="7480"/>
                </a:moveTo>
                <a:cubicBezTo>
                  <a:pt x="11106" y="7482"/>
                  <a:pt x="11104" y="7483"/>
                  <a:pt x="11102" y="7485"/>
                </a:cubicBezTo>
                <a:lnTo>
                  <a:pt x="11102" y="7485"/>
                </a:lnTo>
                <a:cubicBezTo>
                  <a:pt x="11105" y="7483"/>
                  <a:pt x="11107" y="7482"/>
                  <a:pt x="11109" y="7480"/>
                </a:cubicBezTo>
                <a:close/>
                <a:moveTo>
                  <a:pt x="8418" y="7599"/>
                </a:moveTo>
                <a:lnTo>
                  <a:pt x="8418" y="7599"/>
                </a:lnTo>
                <a:cubicBezTo>
                  <a:pt x="8419" y="7600"/>
                  <a:pt x="8420" y="7601"/>
                  <a:pt x="8421" y="7601"/>
                </a:cubicBezTo>
                <a:lnTo>
                  <a:pt x="8421" y="7601"/>
                </a:lnTo>
                <a:cubicBezTo>
                  <a:pt x="8420" y="7600"/>
                  <a:pt x="8419" y="7600"/>
                  <a:pt x="8418" y="7599"/>
                </a:cubicBezTo>
                <a:close/>
                <a:moveTo>
                  <a:pt x="10692" y="7646"/>
                </a:moveTo>
                <a:cubicBezTo>
                  <a:pt x="10673" y="7660"/>
                  <a:pt x="10669" y="7665"/>
                  <a:pt x="10673" y="7665"/>
                </a:cubicBezTo>
                <a:cubicBezTo>
                  <a:pt x="10677" y="7665"/>
                  <a:pt x="10688" y="7661"/>
                  <a:pt x="10702" y="7656"/>
                </a:cubicBezTo>
                <a:lnTo>
                  <a:pt x="10702" y="7656"/>
                </a:lnTo>
                <a:lnTo>
                  <a:pt x="10704" y="7658"/>
                </a:lnTo>
                <a:lnTo>
                  <a:pt x="10713" y="7652"/>
                </a:lnTo>
                <a:lnTo>
                  <a:pt x="10713" y="7652"/>
                </a:lnTo>
                <a:cubicBezTo>
                  <a:pt x="10709" y="7653"/>
                  <a:pt x="10705" y="7655"/>
                  <a:pt x="10702" y="7656"/>
                </a:cubicBezTo>
                <a:lnTo>
                  <a:pt x="10702" y="7656"/>
                </a:lnTo>
                <a:lnTo>
                  <a:pt x="10692" y="7646"/>
                </a:lnTo>
                <a:close/>
                <a:moveTo>
                  <a:pt x="10726" y="7715"/>
                </a:moveTo>
                <a:lnTo>
                  <a:pt x="10726" y="7715"/>
                </a:lnTo>
                <a:cubicBezTo>
                  <a:pt x="10723" y="7716"/>
                  <a:pt x="10720" y="7717"/>
                  <a:pt x="10716" y="7718"/>
                </a:cubicBezTo>
                <a:cubicBezTo>
                  <a:pt x="10719" y="7718"/>
                  <a:pt x="10722" y="7717"/>
                  <a:pt x="10726" y="7715"/>
                </a:cubicBezTo>
                <a:close/>
                <a:moveTo>
                  <a:pt x="7025" y="7754"/>
                </a:moveTo>
                <a:lnTo>
                  <a:pt x="7025" y="7754"/>
                </a:lnTo>
                <a:cubicBezTo>
                  <a:pt x="7027" y="7754"/>
                  <a:pt x="7029" y="7754"/>
                  <a:pt x="7032" y="7755"/>
                </a:cubicBezTo>
                <a:lnTo>
                  <a:pt x="7032" y="7755"/>
                </a:lnTo>
                <a:cubicBezTo>
                  <a:pt x="7029" y="7754"/>
                  <a:pt x="7027" y="7754"/>
                  <a:pt x="7025" y="7754"/>
                </a:cubicBezTo>
                <a:close/>
                <a:moveTo>
                  <a:pt x="11311" y="7765"/>
                </a:moveTo>
                <a:cubicBezTo>
                  <a:pt x="11310" y="7767"/>
                  <a:pt x="11309" y="7768"/>
                  <a:pt x="11308" y="7769"/>
                </a:cubicBezTo>
                <a:lnTo>
                  <a:pt x="11308" y="7769"/>
                </a:lnTo>
                <a:cubicBezTo>
                  <a:pt x="11309" y="7768"/>
                  <a:pt x="11310" y="7767"/>
                  <a:pt x="11311" y="7765"/>
                </a:cubicBezTo>
                <a:close/>
                <a:moveTo>
                  <a:pt x="11308" y="7769"/>
                </a:moveTo>
                <a:lnTo>
                  <a:pt x="11308" y="7769"/>
                </a:lnTo>
                <a:cubicBezTo>
                  <a:pt x="11303" y="7775"/>
                  <a:pt x="11298" y="7780"/>
                  <a:pt x="11295" y="7784"/>
                </a:cubicBezTo>
                <a:lnTo>
                  <a:pt x="11295" y="7784"/>
                </a:lnTo>
                <a:cubicBezTo>
                  <a:pt x="11300" y="7781"/>
                  <a:pt x="11303" y="7775"/>
                  <a:pt x="11308" y="7769"/>
                </a:cubicBezTo>
                <a:close/>
                <a:moveTo>
                  <a:pt x="10735" y="7842"/>
                </a:moveTo>
                <a:cubicBezTo>
                  <a:pt x="10726" y="7846"/>
                  <a:pt x="10715" y="7852"/>
                  <a:pt x="10704" y="7861"/>
                </a:cubicBezTo>
                <a:cubicBezTo>
                  <a:pt x="10717" y="7854"/>
                  <a:pt x="10727" y="7848"/>
                  <a:pt x="10735" y="7842"/>
                </a:cubicBezTo>
                <a:close/>
                <a:moveTo>
                  <a:pt x="10954" y="7837"/>
                </a:moveTo>
                <a:cubicBezTo>
                  <a:pt x="10942" y="7849"/>
                  <a:pt x="10942" y="7849"/>
                  <a:pt x="10930" y="7861"/>
                </a:cubicBezTo>
                <a:cubicBezTo>
                  <a:pt x="10930" y="7849"/>
                  <a:pt x="10930" y="7849"/>
                  <a:pt x="10930" y="7849"/>
                </a:cubicBezTo>
                <a:cubicBezTo>
                  <a:pt x="10942" y="7849"/>
                  <a:pt x="10942" y="7849"/>
                  <a:pt x="10954" y="7837"/>
                </a:cubicBezTo>
                <a:close/>
                <a:moveTo>
                  <a:pt x="10918" y="7861"/>
                </a:moveTo>
                <a:cubicBezTo>
                  <a:pt x="10906" y="7873"/>
                  <a:pt x="10882" y="7885"/>
                  <a:pt x="10871" y="7896"/>
                </a:cubicBezTo>
                <a:cubicBezTo>
                  <a:pt x="10859" y="7885"/>
                  <a:pt x="10847" y="7885"/>
                  <a:pt x="10835" y="7885"/>
                </a:cubicBezTo>
                <a:cubicBezTo>
                  <a:pt x="10859" y="7873"/>
                  <a:pt x="10882" y="7861"/>
                  <a:pt x="10894" y="7861"/>
                </a:cubicBezTo>
                <a:close/>
                <a:moveTo>
                  <a:pt x="10906" y="7885"/>
                </a:moveTo>
                <a:cubicBezTo>
                  <a:pt x="10894" y="7896"/>
                  <a:pt x="10894" y="7896"/>
                  <a:pt x="10894" y="7896"/>
                </a:cubicBezTo>
                <a:lnTo>
                  <a:pt x="10882" y="7896"/>
                </a:lnTo>
                <a:cubicBezTo>
                  <a:pt x="10894" y="7896"/>
                  <a:pt x="10894" y="7896"/>
                  <a:pt x="10906" y="7885"/>
                </a:cubicBezTo>
                <a:close/>
                <a:moveTo>
                  <a:pt x="10751" y="7908"/>
                </a:moveTo>
                <a:lnTo>
                  <a:pt x="10751" y="7908"/>
                </a:lnTo>
                <a:cubicBezTo>
                  <a:pt x="10751" y="7910"/>
                  <a:pt x="10750" y="7911"/>
                  <a:pt x="10750" y="7912"/>
                </a:cubicBezTo>
                <a:lnTo>
                  <a:pt x="10750" y="7912"/>
                </a:lnTo>
                <a:cubicBezTo>
                  <a:pt x="10750" y="7911"/>
                  <a:pt x="10751" y="7910"/>
                  <a:pt x="10751" y="7908"/>
                </a:cubicBezTo>
                <a:close/>
                <a:moveTo>
                  <a:pt x="11124" y="7966"/>
                </a:moveTo>
                <a:cubicBezTo>
                  <a:pt x="11130" y="7966"/>
                  <a:pt x="11130" y="7970"/>
                  <a:pt x="11109" y="7992"/>
                </a:cubicBezTo>
                <a:cubicBezTo>
                  <a:pt x="11109" y="7980"/>
                  <a:pt x="11109" y="7980"/>
                  <a:pt x="11109" y="7968"/>
                </a:cubicBezTo>
                <a:cubicBezTo>
                  <a:pt x="11113" y="7968"/>
                  <a:pt x="11120" y="7966"/>
                  <a:pt x="11124" y="7966"/>
                </a:cubicBezTo>
                <a:close/>
                <a:moveTo>
                  <a:pt x="11704" y="8016"/>
                </a:moveTo>
                <a:lnTo>
                  <a:pt x="11704" y="8016"/>
                </a:lnTo>
                <a:cubicBezTo>
                  <a:pt x="11691" y="8020"/>
                  <a:pt x="11682" y="8024"/>
                  <a:pt x="11674" y="8028"/>
                </a:cubicBezTo>
                <a:lnTo>
                  <a:pt x="11674" y="8028"/>
                </a:lnTo>
                <a:cubicBezTo>
                  <a:pt x="11685" y="8024"/>
                  <a:pt x="11695" y="8020"/>
                  <a:pt x="11704" y="8016"/>
                </a:cubicBezTo>
                <a:close/>
                <a:moveTo>
                  <a:pt x="10936" y="8190"/>
                </a:moveTo>
                <a:cubicBezTo>
                  <a:pt x="10931" y="8195"/>
                  <a:pt x="10928" y="8201"/>
                  <a:pt x="10923" y="8208"/>
                </a:cubicBezTo>
                <a:lnTo>
                  <a:pt x="10923" y="8208"/>
                </a:lnTo>
                <a:cubicBezTo>
                  <a:pt x="10930" y="8201"/>
                  <a:pt x="10934" y="8195"/>
                  <a:pt x="10936" y="8190"/>
                </a:cubicBezTo>
                <a:close/>
                <a:moveTo>
                  <a:pt x="10923" y="8208"/>
                </a:moveTo>
                <a:lnTo>
                  <a:pt x="10923" y="8208"/>
                </a:lnTo>
                <a:cubicBezTo>
                  <a:pt x="10916" y="8214"/>
                  <a:pt x="10907" y="8221"/>
                  <a:pt x="10894" y="8230"/>
                </a:cubicBezTo>
                <a:cubicBezTo>
                  <a:pt x="10910" y="8222"/>
                  <a:pt x="10918" y="8214"/>
                  <a:pt x="10923" y="8208"/>
                </a:cubicBezTo>
                <a:close/>
                <a:moveTo>
                  <a:pt x="8704" y="8242"/>
                </a:moveTo>
                <a:lnTo>
                  <a:pt x="8704" y="8242"/>
                </a:lnTo>
                <a:cubicBezTo>
                  <a:pt x="8696" y="8244"/>
                  <a:pt x="8690" y="8246"/>
                  <a:pt x="8685" y="8247"/>
                </a:cubicBezTo>
                <a:lnTo>
                  <a:pt x="8685" y="8247"/>
                </a:lnTo>
                <a:cubicBezTo>
                  <a:pt x="8682" y="8246"/>
                  <a:pt x="8679" y="8245"/>
                  <a:pt x="8675" y="8245"/>
                </a:cubicBezTo>
                <a:cubicBezTo>
                  <a:pt x="8674" y="8245"/>
                  <a:pt x="8672" y="8245"/>
                  <a:pt x="8671" y="8245"/>
                </a:cubicBezTo>
                <a:lnTo>
                  <a:pt x="8671" y="8245"/>
                </a:lnTo>
                <a:cubicBezTo>
                  <a:pt x="8674" y="8246"/>
                  <a:pt x="8677" y="8247"/>
                  <a:pt x="8680" y="8247"/>
                </a:cubicBezTo>
                <a:cubicBezTo>
                  <a:pt x="8682" y="8247"/>
                  <a:pt x="8683" y="8247"/>
                  <a:pt x="8685" y="8247"/>
                </a:cubicBezTo>
                <a:lnTo>
                  <a:pt x="8685" y="8247"/>
                </a:lnTo>
                <a:cubicBezTo>
                  <a:pt x="8691" y="8248"/>
                  <a:pt x="8695" y="8250"/>
                  <a:pt x="8699" y="8250"/>
                </a:cubicBezTo>
                <a:cubicBezTo>
                  <a:pt x="8702" y="8250"/>
                  <a:pt x="8704" y="8248"/>
                  <a:pt x="8704" y="8242"/>
                </a:cubicBezTo>
                <a:close/>
                <a:moveTo>
                  <a:pt x="11132" y="8277"/>
                </a:moveTo>
                <a:cubicBezTo>
                  <a:pt x="11132" y="8277"/>
                  <a:pt x="11132" y="8277"/>
                  <a:pt x="11121" y="8289"/>
                </a:cubicBezTo>
                <a:cubicBezTo>
                  <a:pt x="11121" y="8277"/>
                  <a:pt x="11121" y="8277"/>
                  <a:pt x="11109" y="8277"/>
                </a:cubicBezTo>
                <a:close/>
                <a:moveTo>
                  <a:pt x="11144" y="8277"/>
                </a:moveTo>
                <a:cubicBezTo>
                  <a:pt x="11144" y="8277"/>
                  <a:pt x="11144" y="8277"/>
                  <a:pt x="11156" y="8289"/>
                </a:cubicBezTo>
                <a:lnTo>
                  <a:pt x="11121" y="8289"/>
                </a:lnTo>
                <a:cubicBezTo>
                  <a:pt x="11132" y="8277"/>
                  <a:pt x="11132" y="8277"/>
                  <a:pt x="11144" y="8277"/>
                </a:cubicBezTo>
                <a:close/>
                <a:moveTo>
                  <a:pt x="11204" y="8277"/>
                </a:moveTo>
                <a:cubicBezTo>
                  <a:pt x="11204" y="8277"/>
                  <a:pt x="11204" y="8277"/>
                  <a:pt x="11216" y="8289"/>
                </a:cubicBezTo>
                <a:lnTo>
                  <a:pt x="11192" y="8289"/>
                </a:lnTo>
                <a:cubicBezTo>
                  <a:pt x="11192" y="8289"/>
                  <a:pt x="11192" y="8277"/>
                  <a:pt x="11204" y="8277"/>
                </a:cubicBezTo>
                <a:close/>
                <a:moveTo>
                  <a:pt x="9039" y="8331"/>
                </a:moveTo>
                <a:cubicBezTo>
                  <a:pt x="9039" y="8331"/>
                  <a:pt x="9038" y="8331"/>
                  <a:pt x="9037" y="8331"/>
                </a:cubicBezTo>
                <a:lnTo>
                  <a:pt x="9037" y="8331"/>
                </a:lnTo>
                <a:cubicBezTo>
                  <a:pt x="9044" y="8335"/>
                  <a:pt x="9051" y="8337"/>
                  <a:pt x="9061" y="8337"/>
                </a:cubicBezTo>
                <a:cubicBezTo>
                  <a:pt x="9053" y="8333"/>
                  <a:pt x="9046" y="8331"/>
                  <a:pt x="9039" y="8331"/>
                </a:cubicBezTo>
                <a:close/>
                <a:moveTo>
                  <a:pt x="10966" y="8385"/>
                </a:moveTo>
                <a:lnTo>
                  <a:pt x="10966" y="8385"/>
                </a:lnTo>
                <a:cubicBezTo>
                  <a:pt x="10942" y="8397"/>
                  <a:pt x="10930" y="8397"/>
                  <a:pt x="10918" y="8397"/>
                </a:cubicBezTo>
                <a:cubicBezTo>
                  <a:pt x="10906" y="8397"/>
                  <a:pt x="10894" y="8408"/>
                  <a:pt x="10871" y="8420"/>
                </a:cubicBezTo>
                <a:cubicBezTo>
                  <a:pt x="10871" y="8422"/>
                  <a:pt x="10872" y="8423"/>
                  <a:pt x="10874" y="8423"/>
                </a:cubicBezTo>
                <a:cubicBezTo>
                  <a:pt x="10890" y="8423"/>
                  <a:pt x="10945" y="8395"/>
                  <a:pt x="10966" y="8385"/>
                </a:cubicBezTo>
                <a:close/>
                <a:moveTo>
                  <a:pt x="11179" y="8433"/>
                </a:moveTo>
                <a:lnTo>
                  <a:pt x="11179" y="8433"/>
                </a:lnTo>
                <a:cubicBezTo>
                  <a:pt x="11168" y="8445"/>
                  <a:pt x="11156" y="8456"/>
                  <a:pt x="11144" y="8456"/>
                </a:cubicBezTo>
                <a:cubicBezTo>
                  <a:pt x="11168" y="8444"/>
                  <a:pt x="11168" y="8444"/>
                  <a:pt x="11179" y="8433"/>
                </a:cubicBezTo>
                <a:close/>
                <a:moveTo>
                  <a:pt x="11311" y="8504"/>
                </a:moveTo>
                <a:cubicBezTo>
                  <a:pt x="11311" y="8504"/>
                  <a:pt x="11311" y="8504"/>
                  <a:pt x="11311" y="8516"/>
                </a:cubicBezTo>
                <a:lnTo>
                  <a:pt x="11299" y="8516"/>
                </a:lnTo>
                <a:cubicBezTo>
                  <a:pt x="11299" y="8516"/>
                  <a:pt x="11311" y="8504"/>
                  <a:pt x="11311" y="8504"/>
                </a:cubicBezTo>
                <a:close/>
                <a:moveTo>
                  <a:pt x="11156" y="8456"/>
                </a:moveTo>
                <a:cubicBezTo>
                  <a:pt x="11192" y="8456"/>
                  <a:pt x="11216" y="8456"/>
                  <a:pt x="11240" y="8468"/>
                </a:cubicBezTo>
                <a:cubicBezTo>
                  <a:pt x="11252" y="8468"/>
                  <a:pt x="11252" y="8480"/>
                  <a:pt x="11252" y="8492"/>
                </a:cubicBezTo>
                <a:lnTo>
                  <a:pt x="11240" y="8492"/>
                </a:lnTo>
                <a:cubicBezTo>
                  <a:pt x="11240" y="8504"/>
                  <a:pt x="11240" y="8504"/>
                  <a:pt x="11240" y="8516"/>
                </a:cubicBezTo>
                <a:cubicBezTo>
                  <a:pt x="11224" y="8521"/>
                  <a:pt x="11210" y="8526"/>
                  <a:pt x="11201" y="8526"/>
                </a:cubicBezTo>
                <a:cubicBezTo>
                  <a:pt x="11190" y="8526"/>
                  <a:pt x="11185" y="8518"/>
                  <a:pt x="11192" y="8492"/>
                </a:cubicBezTo>
                <a:lnTo>
                  <a:pt x="11216" y="8480"/>
                </a:lnTo>
                <a:cubicBezTo>
                  <a:pt x="11216" y="8480"/>
                  <a:pt x="11228" y="8468"/>
                  <a:pt x="11239" y="8468"/>
                </a:cubicBezTo>
                <a:lnTo>
                  <a:pt x="11239" y="8468"/>
                </a:lnTo>
                <a:cubicBezTo>
                  <a:pt x="11228" y="8468"/>
                  <a:pt x="11216" y="8480"/>
                  <a:pt x="11204" y="8480"/>
                </a:cubicBezTo>
                <a:cubicBezTo>
                  <a:pt x="11180" y="8480"/>
                  <a:pt x="11156" y="8468"/>
                  <a:pt x="11156" y="8456"/>
                </a:cubicBezTo>
                <a:close/>
                <a:moveTo>
                  <a:pt x="11311" y="8504"/>
                </a:moveTo>
                <a:cubicBezTo>
                  <a:pt x="11299" y="8504"/>
                  <a:pt x="11275" y="8516"/>
                  <a:pt x="11263" y="8527"/>
                </a:cubicBezTo>
                <a:cubicBezTo>
                  <a:pt x="11263" y="8516"/>
                  <a:pt x="11275" y="8516"/>
                  <a:pt x="11275" y="8516"/>
                </a:cubicBezTo>
                <a:cubicBezTo>
                  <a:pt x="11287" y="8504"/>
                  <a:pt x="11299" y="8504"/>
                  <a:pt x="11311" y="8504"/>
                </a:cubicBezTo>
                <a:close/>
                <a:moveTo>
                  <a:pt x="11287" y="8527"/>
                </a:moveTo>
                <a:cubicBezTo>
                  <a:pt x="11287" y="8539"/>
                  <a:pt x="11299" y="8551"/>
                  <a:pt x="11311" y="8563"/>
                </a:cubicBezTo>
                <a:cubicBezTo>
                  <a:pt x="11299" y="8563"/>
                  <a:pt x="11299" y="8575"/>
                  <a:pt x="11287" y="8587"/>
                </a:cubicBezTo>
                <a:cubicBezTo>
                  <a:pt x="11277" y="8591"/>
                  <a:pt x="11266" y="8592"/>
                  <a:pt x="11256" y="8592"/>
                </a:cubicBezTo>
                <a:cubicBezTo>
                  <a:pt x="11233" y="8592"/>
                  <a:pt x="11212" y="8584"/>
                  <a:pt x="11204" y="8575"/>
                </a:cubicBezTo>
                <a:cubicBezTo>
                  <a:pt x="11240" y="8575"/>
                  <a:pt x="11275" y="8551"/>
                  <a:pt x="11287" y="8527"/>
                </a:cubicBezTo>
                <a:close/>
                <a:moveTo>
                  <a:pt x="12002" y="8587"/>
                </a:moveTo>
                <a:cubicBezTo>
                  <a:pt x="12002" y="8590"/>
                  <a:pt x="12001" y="8593"/>
                  <a:pt x="12001" y="8596"/>
                </a:cubicBezTo>
                <a:lnTo>
                  <a:pt x="12001" y="8596"/>
                </a:lnTo>
                <a:cubicBezTo>
                  <a:pt x="12002" y="8594"/>
                  <a:pt x="12002" y="8591"/>
                  <a:pt x="12002" y="8587"/>
                </a:cubicBezTo>
                <a:close/>
                <a:moveTo>
                  <a:pt x="10204" y="8658"/>
                </a:moveTo>
                <a:cubicBezTo>
                  <a:pt x="10201" y="8658"/>
                  <a:pt x="10199" y="8659"/>
                  <a:pt x="10196" y="8660"/>
                </a:cubicBezTo>
                <a:lnTo>
                  <a:pt x="10196" y="8660"/>
                </a:lnTo>
                <a:cubicBezTo>
                  <a:pt x="10201" y="8660"/>
                  <a:pt x="10204" y="8658"/>
                  <a:pt x="10204" y="8658"/>
                </a:cubicBezTo>
                <a:close/>
                <a:moveTo>
                  <a:pt x="11406" y="8658"/>
                </a:moveTo>
                <a:cubicBezTo>
                  <a:pt x="11394" y="8658"/>
                  <a:pt x="11394" y="8658"/>
                  <a:pt x="11383" y="8670"/>
                </a:cubicBezTo>
                <a:cubicBezTo>
                  <a:pt x="11383" y="8670"/>
                  <a:pt x="11383" y="8670"/>
                  <a:pt x="11383" y="8658"/>
                </a:cubicBezTo>
                <a:close/>
                <a:moveTo>
                  <a:pt x="11255" y="8763"/>
                </a:moveTo>
                <a:cubicBezTo>
                  <a:pt x="11250" y="8764"/>
                  <a:pt x="11244" y="8766"/>
                  <a:pt x="11240" y="8766"/>
                </a:cubicBezTo>
                <a:cubicBezTo>
                  <a:pt x="11244" y="8766"/>
                  <a:pt x="11249" y="8765"/>
                  <a:pt x="11255" y="8763"/>
                </a:cubicBezTo>
                <a:close/>
                <a:moveTo>
                  <a:pt x="8263" y="9004"/>
                </a:moveTo>
                <a:cubicBezTo>
                  <a:pt x="8262" y="9010"/>
                  <a:pt x="8261" y="9015"/>
                  <a:pt x="8261" y="9019"/>
                </a:cubicBezTo>
                <a:lnTo>
                  <a:pt x="8261" y="9019"/>
                </a:lnTo>
                <a:cubicBezTo>
                  <a:pt x="8262" y="9013"/>
                  <a:pt x="8263" y="9007"/>
                  <a:pt x="8263" y="9004"/>
                </a:cubicBezTo>
                <a:close/>
                <a:moveTo>
                  <a:pt x="8620" y="9063"/>
                </a:moveTo>
                <a:lnTo>
                  <a:pt x="8620" y="9063"/>
                </a:lnTo>
                <a:cubicBezTo>
                  <a:pt x="8632" y="9069"/>
                  <a:pt x="8644" y="9072"/>
                  <a:pt x="8656" y="9072"/>
                </a:cubicBezTo>
                <a:cubicBezTo>
                  <a:pt x="8668" y="9072"/>
                  <a:pt x="8680" y="9069"/>
                  <a:pt x="8692" y="9063"/>
                </a:cubicBezTo>
                <a:lnTo>
                  <a:pt x="8692" y="9063"/>
                </a:lnTo>
                <a:cubicBezTo>
                  <a:pt x="8671" y="9091"/>
                  <a:pt x="8650" y="9118"/>
                  <a:pt x="8637" y="9118"/>
                </a:cubicBezTo>
                <a:cubicBezTo>
                  <a:pt x="8627" y="9118"/>
                  <a:pt x="8620" y="9104"/>
                  <a:pt x="8620" y="9063"/>
                </a:cubicBezTo>
                <a:close/>
                <a:moveTo>
                  <a:pt x="8799" y="9099"/>
                </a:moveTo>
                <a:cubicBezTo>
                  <a:pt x="8799" y="9099"/>
                  <a:pt x="8811" y="9111"/>
                  <a:pt x="8811" y="9111"/>
                </a:cubicBezTo>
                <a:cubicBezTo>
                  <a:pt x="8811" y="9123"/>
                  <a:pt x="8799" y="9123"/>
                  <a:pt x="8799" y="9135"/>
                </a:cubicBezTo>
                <a:cubicBezTo>
                  <a:pt x="8797" y="9137"/>
                  <a:pt x="8795" y="9138"/>
                  <a:pt x="8793" y="9138"/>
                </a:cubicBezTo>
                <a:cubicBezTo>
                  <a:pt x="8787" y="9138"/>
                  <a:pt x="8789" y="9118"/>
                  <a:pt x="8799" y="9099"/>
                </a:cubicBezTo>
                <a:close/>
                <a:moveTo>
                  <a:pt x="7084" y="9135"/>
                </a:moveTo>
                <a:cubicBezTo>
                  <a:pt x="7084" y="9138"/>
                  <a:pt x="7083" y="9141"/>
                  <a:pt x="7083" y="9144"/>
                </a:cubicBezTo>
                <a:lnTo>
                  <a:pt x="7083" y="9144"/>
                </a:lnTo>
                <a:cubicBezTo>
                  <a:pt x="7084" y="9140"/>
                  <a:pt x="7084" y="9137"/>
                  <a:pt x="7084" y="9135"/>
                </a:cubicBezTo>
                <a:close/>
                <a:moveTo>
                  <a:pt x="8763" y="9099"/>
                </a:moveTo>
                <a:cubicBezTo>
                  <a:pt x="8763" y="9111"/>
                  <a:pt x="8751" y="9123"/>
                  <a:pt x="8751" y="9147"/>
                </a:cubicBezTo>
                <a:cubicBezTo>
                  <a:pt x="8751" y="9135"/>
                  <a:pt x="8751" y="9111"/>
                  <a:pt x="8751" y="9099"/>
                </a:cubicBezTo>
                <a:close/>
                <a:moveTo>
                  <a:pt x="8906" y="9194"/>
                </a:moveTo>
                <a:cubicBezTo>
                  <a:pt x="8906" y="9194"/>
                  <a:pt x="8894" y="9206"/>
                  <a:pt x="8894" y="9218"/>
                </a:cubicBezTo>
                <a:cubicBezTo>
                  <a:pt x="8894" y="9206"/>
                  <a:pt x="8894" y="9194"/>
                  <a:pt x="8894" y="9194"/>
                </a:cubicBezTo>
                <a:close/>
                <a:moveTo>
                  <a:pt x="8645" y="9326"/>
                </a:moveTo>
                <a:cubicBezTo>
                  <a:pt x="8648" y="9326"/>
                  <a:pt x="8649" y="9334"/>
                  <a:pt x="8644" y="9361"/>
                </a:cubicBezTo>
                <a:cubicBezTo>
                  <a:pt x="8641" y="9357"/>
                  <a:pt x="8638" y="9356"/>
                  <a:pt x="8636" y="9356"/>
                </a:cubicBezTo>
                <a:cubicBezTo>
                  <a:pt x="8632" y="9356"/>
                  <a:pt x="8632" y="9364"/>
                  <a:pt x="8632" y="9373"/>
                </a:cubicBezTo>
                <a:cubicBezTo>
                  <a:pt x="8632" y="9373"/>
                  <a:pt x="8620" y="9373"/>
                  <a:pt x="8620" y="9361"/>
                </a:cubicBezTo>
                <a:cubicBezTo>
                  <a:pt x="8620" y="9357"/>
                  <a:pt x="8620" y="9353"/>
                  <a:pt x="8620" y="9349"/>
                </a:cubicBezTo>
                <a:cubicBezTo>
                  <a:pt x="8628" y="9349"/>
                  <a:pt x="8640" y="9326"/>
                  <a:pt x="8645" y="9326"/>
                </a:cubicBezTo>
                <a:close/>
                <a:moveTo>
                  <a:pt x="8227" y="9385"/>
                </a:moveTo>
                <a:cubicBezTo>
                  <a:pt x="8227" y="9397"/>
                  <a:pt x="8227" y="9409"/>
                  <a:pt x="8227" y="9409"/>
                </a:cubicBezTo>
                <a:cubicBezTo>
                  <a:pt x="8227" y="9409"/>
                  <a:pt x="8227" y="9420"/>
                  <a:pt x="8215" y="9420"/>
                </a:cubicBezTo>
                <a:cubicBezTo>
                  <a:pt x="8227" y="9409"/>
                  <a:pt x="8227" y="9409"/>
                  <a:pt x="8227" y="9385"/>
                </a:cubicBezTo>
                <a:close/>
                <a:moveTo>
                  <a:pt x="8668" y="9397"/>
                </a:moveTo>
                <a:cubicBezTo>
                  <a:pt x="8668" y="9409"/>
                  <a:pt x="8668" y="9409"/>
                  <a:pt x="8668" y="9420"/>
                </a:cubicBezTo>
                <a:lnTo>
                  <a:pt x="8644" y="9420"/>
                </a:lnTo>
                <a:cubicBezTo>
                  <a:pt x="8644" y="9420"/>
                  <a:pt x="8644" y="9409"/>
                  <a:pt x="8644" y="9397"/>
                </a:cubicBezTo>
                <a:close/>
                <a:moveTo>
                  <a:pt x="8204" y="9397"/>
                </a:moveTo>
                <a:cubicBezTo>
                  <a:pt x="8204" y="9420"/>
                  <a:pt x="8192" y="9432"/>
                  <a:pt x="8192" y="9444"/>
                </a:cubicBezTo>
                <a:cubicBezTo>
                  <a:pt x="8192" y="9432"/>
                  <a:pt x="8192" y="9420"/>
                  <a:pt x="8192" y="9409"/>
                </a:cubicBezTo>
                <a:cubicBezTo>
                  <a:pt x="8192" y="9412"/>
                  <a:pt x="8193" y="9413"/>
                  <a:pt x="8194" y="9413"/>
                </a:cubicBezTo>
                <a:cubicBezTo>
                  <a:pt x="8198" y="9413"/>
                  <a:pt x="8204" y="9405"/>
                  <a:pt x="8204" y="9397"/>
                </a:cubicBezTo>
                <a:close/>
                <a:moveTo>
                  <a:pt x="8751" y="9471"/>
                </a:moveTo>
                <a:cubicBezTo>
                  <a:pt x="8754" y="9471"/>
                  <a:pt x="8757" y="9474"/>
                  <a:pt x="8763" y="9480"/>
                </a:cubicBezTo>
                <a:lnTo>
                  <a:pt x="8739" y="9480"/>
                </a:lnTo>
                <a:cubicBezTo>
                  <a:pt x="8745" y="9474"/>
                  <a:pt x="8748" y="9471"/>
                  <a:pt x="8751" y="9471"/>
                </a:cubicBezTo>
                <a:close/>
                <a:moveTo>
                  <a:pt x="8894" y="9492"/>
                </a:moveTo>
                <a:lnTo>
                  <a:pt x="8894" y="9504"/>
                </a:lnTo>
                <a:lnTo>
                  <a:pt x="8882" y="9504"/>
                </a:lnTo>
                <a:cubicBezTo>
                  <a:pt x="8882" y="9504"/>
                  <a:pt x="8882" y="9504"/>
                  <a:pt x="8894" y="9492"/>
                </a:cubicBezTo>
                <a:close/>
                <a:moveTo>
                  <a:pt x="8930" y="9444"/>
                </a:moveTo>
                <a:cubicBezTo>
                  <a:pt x="8918" y="9468"/>
                  <a:pt x="8930" y="9480"/>
                  <a:pt x="8930" y="9504"/>
                </a:cubicBezTo>
                <a:cubicBezTo>
                  <a:pt x="8918" y="9504"/>
                  <a:pt x="8918" y="9492"/>
                  <a:pt x="8906" y="9492"/>
                </a:cubicBezTo>
                <a:cubicBezTo>
                  <a:pt x="8918" y="9468"/>
                  <a:pt x="8918" y="9444"/>
                  <a:pt x="8930" y="9444"/>
                </a:cubicBezTo>
                <a:close/>
                <a:moveTo>
                  <a:pt x="8620" y="9480"/>
                </a:moveTo>
                <a:cubicBezTo>
                  <a:pt x="8620" y="9504"/>
                  <a:pt x="8620" y="9516"/>
                  <a:pt x="8608" y="9516"/>
                </a:cubicBezTo>
                <a:cubicBezTo>
                  <a:pt x="8608" y="9516"/>
                  <a:pt x="8608" y="9516"/>
                  <a:pt x="8596" y="9504"/>
                </a:cubicBezTo>
                <a:lnTo>
                  <a:pt x="8608" y="9480"/>
                </a:lnTo>
                <a:close/>
                <a:moveTo>
                  <a:pt x="6996" y="9579"/>
                </a:moveTo>
                <a:cubicBezTo>
                  <a:pt x="6994" y="9581"/>
                  <a:pt x="6991" y="9584"/>
                  <a:pt x="6989" y="9587"/>
                </a:cubicBezTo>
                <a:cubicBezTo>
                  <a:pt x="6991" y="9585"/>
                  <a:pt x="6994" y="9582"/>
                  <a:pt x="6996" y="9579"/>
                </a:cubicBezTo>
                <a:close/>
                <a:moveTo>
                  <a:pt x="8882" y="9516"/>
                </a:moveTo>
                <a:cubicBezTo>
                  <a:pt x="8882" y="9540"/>
                  <a:pt x="8870" y="9563"/>
                  <a:pt x="8870" y="9587"/>
                </a:cubicBezTo>
                <a:cubicBezTo>
                  <a:pt x="8860" y="9577"/>
                  <a:pt x="8850" y="9573"/>
                  <a:pt x="8840" y="9573"/>
                </a:cubicBezTo>
                <a:cubicBezTo>
                  <a:pt x="8826" y="9573"/>
                  <a:pt x="8813" y="9580"/>
                  <a:pt x="8799" y="9587"/>
                </a:cubicBezTo>
                <a:cubicBezTo>
                  <a:pt x="8823" y="9563"/>
                  <a:pt x="8858" y="9528"/>
                  <a:pt x="8882" y="9516"/>
                </a:cubicBezTo>
                <a:close/>
                <a:moveTo>
                  <a:pt x="8775" y="9528"/>
                </a:moveTo>
                <a:cubicBezTo>
                  <a:pt x="8775" y="9551"/>
                  <a:pt x="8763" y="9551"/>
                  <a:pt x="8763" y="9563"/>
                </a:cubicBezTo>
                <a:cubicBezTo>
                  <a:pt x="8763" y="9578"/>
                  <a:pt x="8764" y="9584"/>
                  <a:pt x="8766" y="9584"/>
                </a:cubicBezTo>
                <a:cubicBezTo>
                  <a:pt x="8771" y="9584"/>
                  <a:pt x="8779" y="9556"/>
                  <a:pt x="8787" y="9540"/>
                </a:cubicBezTo>
                <a:lnTo>
                  <a:pt x="8799" y="9540"/>
                </a:lnTo>
                <a:lnTo>
                  <a:pt x="8787" y="9587"/>
                </a:lnTo>
                <a:cubicBezTo>
                  <a:pt x="8780" y="9591"/>
                  <a:pt x="8774" y="9592"/>
                  <a:pt x="8769" y="9592"/>
                </a:cubicBezTo>
                <a:cubicBezTo>
                  <a:pt x="8757" y="9592"/>
                  <a:pt x="8751" y="9584"/>
                  <a:pt x="8751" y="9575"/>
                </a:cubicBezTo>
                <a:cubicBezTo>
                  <a:pt x="8751" y="9563"/>
                  <a:pt x="8763" y="9540"/>
                  <a:pt x="8763" y="9528"/>
                </a:cubicBezTo>
                <a:close/>
                <a:moveTo>
                  <a:pt x="8596" y="9480"/>
                </a:moveTo>
                <a:cubicBezTo>
                  <a:pt x="8596" y="9504"/>
                  <a:pt x="8585" y="9516"/>
                  <a:pt x="8585" y="9528"/>
                </a:cubicBezTo>
                <a:cubicBezTo>
                  <a:pt x="8561" y="9551"/>
                  <a:pt x="8549" y="9587"/>
                  <a:pt x="8537" y="9599"/>
                </a:cubicBezTo>
                <a:cubicBezTo>
                  <a:pt x="8537" y="9575"/>
                  <a:pt x="8537" y="9540"/>
                  <a:pt x="8537" y="9516"/>
                </a:cubicBezTo>
                <a:cubicBezTo>
                  <a:pt x="8541" y="9508"/>
                  <a:pt x="8545" y="9506"/>
                  <a:pt x="8549" y="9506"/>
                </a:cubicBezTo>
                <a:cubicBezTo>
                  <a:pt x="8551" y="9506"/>
                  <a:pt x="8554" y="9507"/>
                  <a:pt x="8556" y="9507"/>
                </a:cubicBezTo>
                <a:cubicBezTo>
                  <a:pt x="8564" y="9507"/>
                  <a:pt x="8573" y="9504"/>
                  <a:pt x="8585" y="9480"/>
                </a:cubicBezTo>
                <a:close/>
                <a:moveTo>
                  <a:pt x="12395" y="9611"/>
                </a:moveTo>
                <a:cubicBezTo>
                  <a:pt x="12406" y="9611"/>
                  <a:pt x="12406" y="9623"/>
                  <a:pt x="12395" y="9635"/>
                </a:cubicBezTo>
                <a:lnTo>
                  <a:pt x="12371" y="9635"/>
                </a:lnTo>
                <a:cubicBezTo>
                  <a:pt x="12383" y="9623"/>
                  <a:pt x="12395" y="9623"/>
                  <a:pt x="12395" y="9611"/>
                </a:cubicBezTo>
                <a:close/>
                <a:moveTo>
                  <a:pt x="8888" y="9590"/>
                </a:moveTo>
                <a:cubicBezTo>
                  <a:pt x="8894" y="9590"/>
                  <a:pt x="8900" y="9593"/>
                  <a:pt x="8906" y="9599"/>
                </a:cubicBezTo>
                <a:cubicBezTo>
                  <a:pt x="8897" y="9625"/>
                  <a:pt x="8876" y="9644"/>
                  <a:pt x="8861" y="9644"/>
                </a:cubicBezTo>
                <a:cubicBezTo>
                  <a:pt x="8855" y="9644"/>
                  <a:pt x="8850" y="9641"/>
                  <a:pt x="8846" y="9635"/>
                </a:cubicBezTo>
                <a:cubicBezTo>
                  <a:pt x="8858" y="9611"/>
                  <a:pt x="8858" y="9611"/>
                  <a:pt x="8870" y="9599"/>
                </a:cubicBezTo>
                <a:cubicBezTo>
                  <a:pt x="8876" y="9593"/>
                  <a:pt x="8882" y="9590"/>
                  <a:pt x="8888" y="9590"/>
                </a:cubicBezTo>
                <a:close/>
                <a:moveTo>
                  <a:pt x="9001" y="9587"/>
                </a:moveTo>
                <a:cubicBezTo>
                  <a:pt x="9013" y="9587"/>
                  <a:pt x="9013" y="9611"/>
                  <a:pt x="9001" y="9635"/>
                </a:cubicBezTo>
                <a:cubicBezTo>
                  <a:pt x="9001" y="9635"/>
                  <a:pt x="8989" y="9635"/>
                  <a:pt x="8989" y="9647"/>
                </a:cubicBezTo>
                <a:cubicBezTo>
                  <a:pt x="8989" y="9623"/>
                  <a:pt x="9001" y="9599"/>
                  <a:pt x="9001" y="9587"/>
                </a:cubicBezTo>
                <a:close/>
                <a:moveTo>
                  <a:pt x="7382" y="9659"/>
                </a:moveTo>
                <a:cubicBezTo>
                  <a:pt x="7382" y="9662"/>
                  <a:pt x="7383" y="9664"/>
                  <a:pt x="7384" y="9664"/>
                </a:cubicBezTo>
                <a:cubicBezTo>
                  <a:pt x="7385" y="9664"/>
                  <a:pt x="7385" y="9663"/>
                  <a:pt x="7386" y="9663"/>
                </a:cubicBezTo>
                <a:lnTo>
                  <a:pt x="7386" y="9663"/>
                </a:lnTo>
                <a:cubicBezTo>
                  <a:pt x="7385" y="9662"/>
                  <a:pt x="7383" y="9660"/>
                  <a:pt x="7382" y="9659"/>
                </a:cubicBezTo>
                <a:close/>
                <a:moveTo>
                  <a:pt x="8918" y="9599"/>
                </a:moveTo>
                <a:lnTo>
                  <a:pt x="8918" y="9599"/>
                </a:lnTo>
                <a:cubicBezTo>
                  <a:pt x="8930" y="9623"/>
                  <a:pt x="8942" y="9647"/>
                  <a:pt x="8954" y="9682"/>
                </a:cubicBezTo>
                <a:lnTo>
                  <a:pt x="8989" y="9611"/>
                </a:lnTo>
                <a:lnTo>
                  <a:pt x="8989" y="9611"/>
                </a:lnTo>
                <a:cubicBezTo>
                  <a:pt x="8989" y="9611"/>
                  <a:pt x="8989" y="9647"/>
                  <a:pt x="8977" y="9659"/>
                </a:cubicBezTo>
                <a:cubicBezTo>
                  <a:pt x="8977" y="9670"/>
                  <a:pt x="8966" y="9670"/>
                  <a:pt x="8966" y="9682"/>
                </a:cubicBezTo>
                <a:lnTo>
                  <a:pt x="8954" y="9682"/>
                </a:lnTo>
                <a:cubicBezTo>
                  <a:pt x="8951" y="9684"/>
                  <a:pt x="8947" y="9685"/>
                  <a:pt x="8944" y="9685"/>
                </a:cubicBezTo>
                <a:cubicBezTo>
                  <a:pt x="8924" y="9685"/>
                  <a:pt x="8908" y="9651"/>
                  <a:pt x="8918" y="9599"/>
                </a:cubicBezTo>
                <a:close/>
                <a:moveTo>
                  <a:pt x="9151" y="9546"/>
                </a:moveTo>
                <a:cubicBezTo>
                  <a:pt x="9154" y="9546"/>
                  <a:pt x="9156" y="9551"/>
                  <a:pt x="9156" y="9563"/>
                </a:cubicBezTo>
                <a:lnTo>
                  <a:pt x="9144" y="9575"/>
                </a:lnTo>
                <a:cubicBezTo>
                  <a:pt x="9156" y="9587"/>
                  <a:pt x="9168" y="9599"/>
                  <a:pt x="9180" y="9599"/>
                </a:cubicBezTo>
                <a:cubicBezTo>
                  <a:pt x="9204" y="9599"/>
                  <a:pt x="9216" y="9599"/>
                  <a:pt x="9227" y="9623"/>
                </a:cubicBezTo>
                <a:cubicBezTo>
                  <a:pt x="9204" y="9623"/>
                  <a:pt x="9180" y="9647"/>
                  <a:pt x="9156" y="9659"/>
                </a:cubicBezTo>
                <a:lnTo>
                  <a:pt x="9180" y="9599"/>
                </a:lnTo>
                <a:lnTo>
                  <a:pt x="9180" y="9599"/>
                </a:lnTo>
                <a:cubicBezTo>
                  <a:pt x="9120" y="9670"/>
                  <a:pt x="9108" y="9694"/>
                  <a:pt x="9061" y="9706"/>
                </a:cubicBezTo>
                <a:cubicBezTo>
                  <a:pt x="9061" y="9694"/>
                  <a:pt x="9073" y="9659"/>
                  <a:pt x="9073" y="9659"/>
                </a:cubicBezTo>
                <a:cubicBezTo>
                  <a:pt x="9071" y="9658"/>
                  <a:pt x="9069" y="9657"/>
                  <a:pt x="9067" y="9657"/>
                </a:cubicBezTo>
                <a:cubicBezTo>
                  <a:pt x="9053" y="9657"/>
                  <a:pt x="9042" y="9687"/>
                  <a:pt x="9025" y="9687"/>
                </a:cubicBezTo>
                <a:cubicBezTo>
                  <a:pt x="9018" y="9687"/>
                  <a:pt x="9010" y="9683"/>
                  <a:pt x="9001" y="9670"/>
                </a:cubicBezTo>
                <a:lnTo>
                  <a:pt x="9037" y="9635"/>
                </a:lnTo>
                <a:cubicBezTo>
                  <a:pt x="9025" y="9623"/>
                  <a:pt x="9025" y="9623"/>
                  <a:pt x="9013" y="9623"/>
                </a:cubicBezTo>
                <a:cubicBezTo>
                  <a:pt x="9033" y="9597"/>
                  <a:pt x="9056" y="9578"/>
                  <a:pt x="9073" y="9578"/>
                </a:cubicBezTo>
                <a:cubicBezTo>
                  <a:pt x="9087" y="9578"/>
                  <a:pt x="9097" y="9591"/>
                  <a:pt x="9097" y="9623"/>
                </a:cubicBezTo>
                <a:lnTo>
                  <a:pt x="9085" y="9635"/>
                </a:lnTo>
                <a:cubicBezTo>
                  <a:pt x="9086" y="9638"/>
                  <a:pt x="9087" y="9640"/>
                  <a:pt x="9089" y="9640"/>
                </a:cubicBezTo>
                <a:cubicBezTo>
                  <a:pt x="9104" y="9640"/>
                  <a:pt x="9139" y="9546"/>
                  <a:pt x="9151" y="9546"/>
                </a:cubicBezTo>
                <a:close/>
                <a:moveTo>
                  <a:pt x="13047" y="9713"/>
                </a:moveTo>
                <a:cubicBezTo>
                  <a:pt x="13042" y="9713"/>
                  <a:pt x="13034" y="9722"/>
                  <a:pt x="13026" y="9730"/>
                </a:cubicBezTo>
                <a:cubicBezTo>
                  <a:pt x="13033" y="9722"/>
                  <a:pt x="13040" y="9717"/>
                  <a:pt x="13047" y="9713"/>
                </a:cubicBezTo>
                <a:lnTo>
                  <a:pt x="13047" y="9713"/>
                </a:lnTo>
                <a:cubicBezTo>
                  <a:pt x="13047" y="9713"/>
                  <a:pt x="13047" y="9713"/>
                  <a:pt x="13047" y="9713"/>
                </a:cubicBezTo>
                <a:close/>
                <a:moveTo>
                  <a:pt x="7227" y="9730"/>
                </a:moveTo>
                <a:lnTo>
                  <a:pt x="7227" y="9730"/>
                </a:lnTo>
                <a:cubicBezTo>
                  <a:pt x="7227" y="9730"/>
                  <a:pt x="7227" y="9730"/>
                  <a:pt x="7227" y="9730"/>
                </a:cubicBezTo>
                <a:cubicBezTo>
                  <a:pt x="7227" y="9730"/>
                  <a:pt x="7227" y="9730"/>
                  <a:pt x="7227" y="9730"/>
                </a:cubicBezTo>
                <a:close/>
                <a:moveTo>
                  <a:pt x="10692" y="9682"/>
                </a:moveTo>
                <a:cubicBezTo>
                  <a:pt x="10686" y="9682"/>
                  <a:pt x="10677" y="9706"/>
                  <a:pt x="10666" y="9732"/>
                </a:cubicBezTo>
                <a:lnTo>
                  <a:pt x="10666" y="9732"/>
                </a:lnTo>
                <a:cubicBezTo>
                  <a:pt x="10676" y="9719"/>
                  <a:pt x="10676" y="9723"/>
                  <a:pt x="10692" y="9682"/>
                </a:cubicBezTo>
                <a:close/>
                <a:moveTo>
                  <a:pt x="10858" y="9749"/>
                </a:moveTo>
                <a:cubicBezTo>
                  <a:pt x="10859" y="9750"/>
                  <a:pt x="10859" y="9752"/>
                  <a:pt x="10859" y="9754"/>
                </a:cubicBezTo>
                <a:cubicBezTo>
                  <a:pt x="10859" y="9751"/>
                  <a:pt x="10859" y="9749"/>
                  <a:pt x="10858" y="9749"/>
                </a:cubicBezTo>
                <a:close/>
                <a:moveTo>
                  <a:pt x="10666" y="9732"/>
                </a:moveTo>
                <a:cubicBezTo>
                  <a:pt x="10662" y="9738"/>
                  <a:pt x="10656" y="9747"/>
                  <a:pt x="10644" y="9766"/>
                </a:cubicBezTo>
                <a:cubicBezTo>
                  <a:pt x="10647" y="9765"/>
                  <a:pt x="10650" y="9764"/>
                  <a:pt x="10653" y="9763"/>
                </a:cubicBezTo>
                <a:lnTo>
                  <a:pt x="10653" y="9763"/>
                </a:lnTo>
                <a:cubicBezTo>
                  <a:pt x="10657" y="9753"/>
                  <a:pt x="10662" y="9743"/>
                  <a:pt x="10666" y="9732"/>
                </a:cubicBezTo>
                <a:close/>
                <a:moveTo>
                  <a:pt x="9619" y="9725"/>
                </a:moveTo>
                <a:lnTo>
                  <a:pt x="9608" y="9778"/>
                </a:lnTo>
                <a:cubicBezTo>
                  <a:pt x="9620" y="9766"/>
                  <a:pt x="9620" y="9754"/>
                  <a:pt x="9632" y="9730"/>
                </a:cubicBezTo>
                <a:cubicBezTo>
                  <a:pt x="9632" y="9730"/>
                  <a:pt x="9632" y="9742"/>
                  <a:pt x="9632" y="9742"/>
                </a:cubicBezTo>
                <a:cubicBezTo>
                  <a:pt x="9632" y="9754"/>
                  <a:pt x="9620" y="9766"/>
                  <a:pt x="9608" y="9778"/>
                </a:cubicBezTo>
                <a:cubicBezTo>
                  <a:pt x="9608" y="9790"/>
                  <a:pt x="9597" y="9801"/>
                  <a:pt x="9597" y="9813"/>
                </a:cubicBezTo>
                <a:cubicBezTo>
                  <a:pt x="9597" y="9772"/>
                  <a:pt x="9614" y="9740"/>
                  <a:pt x="9619" y="9725"/>
                </a:cubicBezTo>
                <a:close/>
                <a:moveTo>
                  <a:pt x="7646" y="9797"/>
                </a:moveTo>
                <a:cubicBezTo>
                  <a:pt x="7644" y="9803"/>
                  <a:pt x="7643" y="9808"/>
                  <a:pt x="7642" y="9814"/>
                </a:cubicBezTo>
                <a:lnTo>
                  <a:pt x="7642" y="9814"/>
                </a:lnTo>
                <a:cubicBezTo>
                  <a:pt x="7644" y="9809"/>
                  <a:pt x="7645" y="9803"/>
                  <a:pt x="7646" y="9797"/>
                </a:cubicBezTo>
                <a:close/>
                <a:moveTo>
                  <a:pt x="9835" y="9801"/>
                </a:moveTo>
                <a:cubicBezTo>
                  <a:pt x="9835" y="9801"/>
                  <a:pt x="9835" y="9813"/>
                  <a:pt x="9835" y="9825"/>
                </a:cubicBezTo>
                <a:lnTo>
                  <a:pt x="9823" y="9825"/>
                </a:lnTo>
                <a:cubicBezTo>
                  <a:pt x="9835" y="9813"/>
                  <a:pt x="9835" y="9801"/>
                  <a:pt x="9835" y="9801"/>
                </a:cubicBezTo>
                <a:close/>
                <a:moveTo>
                  <a:pt x="10990" y="9825"/>
                </a:moveTo>
                <a:cubicBezTo>
                  <a:pt x="10990" y="9825"/>
                  <a:pt x="10982" y="9833"/>
                  <a:pt x="10979" y="9842"/>
                </a:cubicBezTo>
                <a:lnTo>
                  <a:pt x="10979" y="9842"/>
                </a:lnTo>
                <a:cubicBezTo>
                  <a:pt x="10983" y="9837"/>
                  <a:pt x="10986" y="9832"/>
                  <a:pt x="10990" y="9825"/>
                </a:cubicBezTo>
                <a:close/>
                <a:moveTo>
                  <a:pt x="7642" y="9814"/>
                </a:moveTo>
                <a:cubicBezTo>
                  <a:pt x="7632" y="9837"/>
                  <a:pt x="7608" y="9849"/>
                  <a:pt x="7608" y="9849"/>
                </a:cubicBezTo>
                <a:cubicBezTo>
                  <a:pt x="7612" y="9851"/>
                  <a:pt x="7615" y="9852"/>
                  <a:pt x="7618" y="9852"/>
                </a:cubicBezTo>
                <a:cubicBezTo>
                  <a:pt x="7629" y="9852"/>
                  <a:pt x="7636" y="9836"/>
                  <a:pt x="7642" y="9814"/>
                </a:cubicBezTo>
                <a:close/>
                <a:moveTo>
                  <a:pt x="13157" y="9861"/>
                </a:moveTo>
                <a:cubicBezTo>
                  <a:pt x="13149" y="9861"/>
                  <a:pt x="13116" y="9891"/>
                  <a:pt x="13088" y="9912"/>
                </a:cubicBezTo>
                <a:lnTo>
                  <a:pt x="13088" y="9912"/>
                </a:lnTo>
                <a:cubicBezTo>
                  <a:pt x="13129" y="9889"/>
                  <a:pt x="13113" y="9904"/>
                  <a:pt x="13157" y="9861"/>
                </a:cubicBezTo>
                <a:close/>
                <a:moveTo>
                  <a:pt x="13088" y="9912"/>
                </a:moveTo>
                <a:cubicBezTo>
                  <a:pt x="13083" y="9915"/>
                  <a:pt x="13079" y="9917"/>
                  <a:pt x="13073" y="9921"/>
                </a:cubicBezTo>
                <a:cubicBezTo>
                  <a:pt x="13074" y="9921"/>
                  <a:pt x="13075" y="9921"/>
                  <a:pt x="13076" y="9921"/>
                </a:cubicBezTo>
                <a:lnTo>
                  <a:pt x="13076" y="9921"/>
                </a:lnTo>
                <a:cubicBezTo>
                  <a:pt x="13079" y="9918"/>
                  <a:pt x="13083" y="9915"/>
                  <a:pt x="13088" y="9912"/>
                </a:cubicBezTo>
                <a:close/>
                <a:moveTo>
                  <a:pt x="8656" y="9873"/>
                </a:moveTo>
                <a:cubicBezTo>
                  <a:pt x="8644" y="9885"/>
                  <a:pt x="8656" y="9909"/>
                  <a:pt x="8668" y="9932"/>
                </a:cubicBezTo>
                <a:cubicBezTo>
                  <a:pt x="8656" y="9932"/>
                  <a:pt x="8644" y="9921"/>
                  <a:pt x="8632" y="9921"/>
                </a:cubicBezTo>
                <a:cubicBezTo>
                  <a:pt x="8632" y="9897"/>
                  <a:pt x="8644" y="9873"/>
                  <a:pt x="8656" y="9873"/>
                </a:cubicBezTo>
                <a:close/>
                <a:moveTo>
                  <a:pt x="11323" y="9944"/>
                </a:moveTo>
                <a:cubicBezTo>
                  <a:pt x="11314" y="9954"/>
                  <a:pt x="11312" y="9948"/>
                  <a:pt x="11305" y="9963"/>
                </a:cubicBezTo>
                <a:lnTo>
                  <a:pt x="11305" y="9963"/>
                </a:lnTo>
                <a:cubicBezTo>
                  <a:pt x="11309" y="9963"/>
                  <a:pt x="11314" y="9958"/>
                  <a:pt x="11323" y="9944"/>
                </a:cubicBezTo>
                <a:close/>
                <a:moveTo>
                  <a:pt x="8608" y="10051"/>
                </a:moveTo>
                <a:lnTo>
                  <a:pt x="8608" y="10051"/>
                </a:lnTo>
                <a:cubicBezTo>
                  <a:pt x="8611" y="10063"/>
                  <a:pt x="8614" y="10074"/>
                  <a:pt x="8617" y="10082"/>
                </a:cubicBezTo>
                <a:lnTo>
                  <a:pt x="8617" y="10082"/>
                </a:lnTo>
                <a:cubicBezTo>
                  <a:pt x="8618" y="10084"/>
                  <a:pt x="8619" y="10085"/>
                  <a:pt x="8620" y="10087"/>
                </a:cubicBezTo>
                <a:cubicBezTo>
                  <a:pt x="8620" y="10075"/>
                  <a:pt x="8620" y="10063"/>
                  <a:pt x="8608" y="10051"/>
                </a:cubicBezTo>
                <a:close/>
                <a:moveTo>
                  <a:pt x="8136" y="9778"/>
                </a:moveTo>
                <a:cubicBezTo>
                  <a:pt x="8185" y="9778"/>
                  <a:pt x="8139" y="9940"/>
                  <a:pt x="8174" y="9940"/>
                </a:cubicBezTo>
                <a:cubicBezTo>
                  <a:pt x="8181" y="9940"/>
                  <a:pt x="8190" y="9934"/>
                  <a:pt x="8204" y="9921"/>
                </a:cubicBezTo>
                <a:cubicBezTo>
                  <a:pt x="8222" y="9883"/>
                  <a:pt x="8256" y="9808"/>
                  <a:pt x="8281" y="9808"/>
                </a:cubicBezTo>
                <a:cubicBezTo>
                  <a:pt x="8288" y="9808"/>
                  <a:pt x="8294" y="9813"/>
                  <a:pt x="8299" y="9825"/>
                </a:cubicBezTo>
                <a:lnTo>
                  <a:pt x="8251" y="9921"/>
                </a:lnTo>
                <a:cubicBezTo>
                  <a:pt x="8255" y="9922"/>
                  <a:pt x="8260" y="9923"/>
                  <a:pt x="8263" y="9923"/>
                </a:cubicBezTo>
                <a:cubicBezTo>
                  <a:pt x="8301" y="9923"/>
                  <a:pt x="8317" y="9848"/>
                  <a:pt x="8338" y="9848"/>
                </a:cubicBezTo>
                <a:cubicBezTo>
                  <a:pt x="8344" y="9848"/>
                  <a:pt x="8351" y="9855"/>
                  <a:pt x="8358" y="9873"/>
                </a:cubicBezTo>
                <a:cubicBezTo>
                  <a:pt x="8346" y="9909"/>
                  <a:pt x="8311" y="9897"/>
                  <a:pt x="8311" y="9909"/>
                </a:cubicBezTo>
                <a:cubicBezTo>
                  <a:pt x="8317" y="9929"/>
                  <a:pt x="8322" y="9937"/>
                  <a:pt x="8328" y="9937"/>
                </a:cubicBezTo>
                <a:cubicBezTo>
                  <a:pt x="8345" y="9937"/>
                  <a:pt x="8362" y="9872"/>
                  <a:pt x="8379" y="9872"/>
                </a:cubicBezTo>
                <a:cubicBezTo>
                  <a:pt x="8380" y="9872"/>
                  <a:pt x="8381" y="9872"/>
                  <a:pt x="8382" y="9873"/>
                </a:cubicBezTo>
                <a:lnTo>
                  <a:pt x="8370" y="9956"/>
                </a:lnTo>
                <a:cubicBezTo>
                  <a:pt x="8377" y="9958"/>
                  <a:pt x="8384" y="9958"/>
                  <a:pt x="8391" y="9958"/>
                </a:cubicBezTo>
                <a:cubicBezTo>
                  <a:pt x="8441" y="9958"/>
                  <a:pt x="8503" y="9930"/>
                  <a:pt x="8560" y="9930"/>
                </a:cubicBezTo>
                <a:cubicBezTo>
                  <a:pt x="8568" y="9930"/>
                  <a:pt x="8576" y="9931"/>
                  <a:pt x="8585" y="9932"/>
                </a:cubicBezTo>
                <a:cubicBezTo>
                  <a:pt x="8573" y="9956"/>
                  <a:pt x="8549" y="9980"/>
                  <a:pt x="8561" y="10004"/>
                </a:cubicBezTo>
                <a:cubicBezTo>
                  <a:pt x="8608" y="10004"/>
                  <a:pt x="8668" y="10028"/>
                  <a:pt x="8704" y="10075"/>
                </a:cubicBezTo>
                <a:cubicBezTo>
                  <a:pt x="8685" y="10100"/>
                  <a:pt x="8667" y="10122"/>
                  <a:pt x="8650" y="10122"/>
                </a:cubicBezTo>
                <a:cubicBezTo>
                  <a:pt x="8638" y="10122"/>
                  <a:pt x="8626" y="10111"/>
                  <a:pt x="8617" y="10082"/>
                </a:cubicBezTo>
                <a:lnTo>
                  <a:pt x="8617" y="10082"/>
                </a:lnTo>
                <a:cubicBezTo>
                  <a:pt x="8595" y="10053"/>
                  <a:pt x="8569" y="10046"/>
                  <a:pt x="8541" y="10046"/>
                </a:cubicBezTo>
                <a:cubicBezTo>
                  <a:pt x="8513" y="10046"/>
                  <a:pt x="8483" y="10054"/>
                  <a:pt x="8456" y="10054"/>
                </a:cubicBezTo>
                <a:cubicBezTo>
                  <a:pt x="8420" y="10054"/>
                  <a:pt x="8389" y="10041"/>
                  <a:pt x="8370" y="9980"/>
                </a:cubicBezTo>
                <a:cubicBezTo>
                  <a:pt x="8365" y="9972"/>
                  <a:pt x="8361" y="9969"/>
                  <a:pt x="8356" y="9969"/>
                </a:cubicBezTo>
                <a:cubicBezTo>
                  <a:pt x="8341" y="9969"/>
                  <a:pt x="8329" y="10014"/>
                  <a:pt x="8311" y="10051"/>
                </a:cubicBezTo>
                <a:lnTo>
                  <a:pt x="8323" y="9968"/>
                </a:lnTo>
                <a:lnTo>
                  <a:pt x="8275" y="10051"/>
                </a:lnTo>
                <a:cubicBezTo>
                  <a:pt x="8270" y="10058"/>
                  <a:pt x="8266" y="10060"/>
                  <a:pt x="8263" y="10060"/>
                </a:cubicBezTo>
                <a:cubicBezTo>
                  <a:pt x="8240" y="10060"/>
                  <a:pt x="8249" y="9937"/>
                  <a:pt x="8222" y="9937"/>
                </a:cubicBezTo>
                <a:cubicBezTo>
                  <a:pt x="8215" y="9937"/>
                  <a:pt x="8205" y="9946"/>
                  <a:pt x="8192" y="9968"/>
                </a:cubicBezTo>
                <a:lnTo>
                  <a:pt x="8180" y="10016"/>
                </a:lnTo>
                <a:cubicBezTo>
                  <a:pt x="8178" y="10014"/>
                  <a:pt x="8175" y="10013"/>
                  <a:pt x="8171" y="10013"/>
                </a:cubicBezTo>
                <a:cubicBezTo>
                  <a:pt x="8164" y="10013"/>
                  <a:pt x="8155" y="10016"/>
                  <a:pt x="8148" y="10016"/>
                </a:cubicBezTo>
                <a:cubicBezTo>
                  <a:pt x="8138" y="10016"/>
                  <a:pt x="8132" y="10010"/>
                  <a:pt x="8144" y="9980"/>
                </a:cubicBezTo>
                <a:cubicBezTo>
                  <a:pt x="8134" y="9980"/>
                  <a:pt x="8125" y="10011"/>
                  <a:pt x="8122" y="10011"/>
                </a:cubicBezTo>
                <a:cubicBezTo>
                  <a:pt x="8121" y="10011"/>
                  <a:pt x="8120" y="10009"/>
                  <a:pt x="8120" y="10004"/>
                </a:cubicBezTo>
                <a:lnTo>
                  <a:pt x="8132" y="9956"/>
                </a:lnTo>
                <a:lnTo>
                  <a:pt x="8132" y="9956"/>
                </a:lnTo>
                <a:lnTo>
                  <a:pt x="8073" y="10016"/>
                </a:lnTo>
                <a:cubicBezTo>
                  <a:pt x="8049" y="9992"/>
                  <a:pt x="8096" y="9897"/>
                  <a:pt x="8084" y="9861"/>
                </a:cubicBezTo>
                <a:cubicBezTo>
                  <a:pt x="8084" y="9837"/>
                  <a:pt x="8096" y="9813"/>
                  <a:pt x="8108" y="9790"/>
                </a:cubicBezTo>
                <a:cubicBezTo>
                  <a:pt x="8120" y="9782"/>
                  <a:pt x="8129" y="9778"/>
                  <a:pt x="8136" y="9778"/>
                </a:cubicBezTo>
                <a:close/>
                <a:moveTo>
                  <a:pt x="8823" y="10111"/>
                </a:moveTo>
                <a:lnTo>
                  <a:pt x="8823" y="10111"/>
                </a:lnTo>
                <a:cubicBezTo>
                  <a:pt x="8811" y="10123"/>
                  <a:pt x="8811" y="10135"/>
                  <a:pt x="8799" y="10147"/>
                </a:cubicBezTo>
                <a:cubicBezTo>
                  <a:pt x="8799" y="10147"/>
                  <a:pt x="8799" y="10135"/>
                  <a:pt x="8799" y="10135"/>
                </a:cubicBezTo>
                <a:lnTo>
                  <a:pt x="8823" y="10111"/>
                </a:lnTo>
                <a:close/>
                <a:moveTo>
                  <a:pt x="8870" y="10075"/>
                </a:moveTo>
                <a:lnTo>
                  <a:pt x="8870" y="10075"/>
                </a:lnTo>
                <a:cubicBezTo>
                  <a:pt x="8882" y="10087"/>
                  <a:pt x="8870" y="10111"/>
                  <a:pt x="8858" y="10135"/>
                </a:cubicBezTo>
                <a:lnTo>
                  <a:pt x="8882" y="10135"/>
                </a:lnTo>
                <a:cubicBezTo>
                  <a:pt x="8870" y="10135"/>
                  <a:pt x="8870" y="10135"/>
                  <a:pt x="8870" y="10147"/>
                </a:cubicBezTo>
                <a:cubicBezTo>
                  <a:pt x="8870" y="10147"/>
                  <a:pt x="8858" y="10147"/>
                  <a:pt x="8858" y="10135"/>
                </a:cubicBezTo>
                <a:cubicBezTo>
                  <a:pt x="8858" y="10111"/>
                  <a:pt x="8870" y="10099"/>
                  <a:pt x="8870" y="10087"/>
                </a:cubicBezTo>
                <a:cubicBezTo>
                  <a:pt x="8870" y="10075"/>
                  <a:pt x="8870" y="10075"/>
                  <a:pt x="8870" y="10075"/>
                </a:cubicBezTo>
                <a:close/>
                <a:moveTo>
                  <a:pt x="11835" y="10123"/>
                </a:moveTo>
                <a:cubicBezTo>
                  <a:pt x="11826" y="10123"/>
                  <a:pt x="11824" y="10130"/>
                  <a:pt x="11818" y="10148"/>
                </a:cubicBezTo>
                <a:lnTo>
                  <a:pt x="11818" y="10148"/>
                </a:lnTo>
                <a:lnTo>
                  <a:pt x="11835" y="10123"/>
                </a:lnTo>
                <a:close/>
                <a:moveTo>
                  <a:pt x="12799" y="10135"/>
                </a:moveTo>
                <a:cubicBezTo>
                  <a:pt x="12799" y="10135"/>
                  <a:pt x="12799" y="10147"/>
                  <a:pt x="12799" y="10147"/>
                </a:cubicBezTo>
                <a:cubicBezTo>
                  <a:pt x="12787" y="10159"/>
                  <a:pt x="12776" y="10159"/>
                  <a:pt x="12776" y="10159"/>
                </a:cubicBezTo>
                <a:cubicBezTo>
                  <a:pt x="12776" y="10147"/>
                  <a:pt x="12787" y="10147"/>
                  <a:pt x="12787" y="10147"/>
                </a:cubicBezTo>
                <a:cubicBezTo>
                  <a:pt x="12787" y="10147"/>
                  <a:pt x="12799" y="10135"/>
                  <a:pt x="12799" y="10135"/>
                </a:cubicBezTo>
                <a:close/>
                <a:moveTo>
                  <a:pt x="9156" y="10111"/>
                </a:moveTo>
                <a:cubicBezTo>
                  <a:pt x="9168" y="10111"/>
                  <a:pt x="9180" y="10123"/>
                  <a:pt x="9180" y="10123"/>
                </a:cubicBezTo>
                <a:lnTo>
                  <a:pt x="9168" y="10135"/>
                </a:lnTo>
                <a:cubicBezTo>
                  <a:pt x="9180" y="10135"/>
                  <a:pt x="9192" y="10147"/>
                  <a:pt x="9192" y="10147"/>
                </a:cubicBezTo>
                <a:cubicBezTo>
                  <a:pt x="9177" y="10154"/>
                  <a:pt x="9162" y="10176"/>
                  <a:pt x="9153" y="10176"/>
                </a:cubicBezTo>
                <a:cubicBezTo>
                  <a:pt x="9147" y="10176"/>
                  <a:pt x="9144" y="10169"/>
                  <a:pt x="9144" y="10147"/>
                </a:cubicBezTo>
                <a:cubicBezTo>
                  <a:pt x="9144" y="10135"/>
                  <a:pt x="9144" y="10123"/>
                  <a:pt x="9144" y="10111"/>
                </a:cubicBezTo>
                <a:close/>
                <a:moveTo>
                  <a:pt x="9239" y="10159"/>
                </a:moveTo>
                <a:cubicBezTo>
                  <a:pt x="9230" y="10188"/>
                  <a:pt x="9220" y="10209"/>
                  <a:pt x="9210" y="10209"/>
                </a:cubicBezTo>
                <a:cubicBezTo>
                  <a:pt x="9208" y="10209"/>
                  <a:pt x="9206" y="10208"/>
                  <a:pt x="9204" y="10206"/>
                </a:cubicBezTo>
                <a:cubicBezTo>
                  <a:pt x="9216" y="10182"/>
                  <a:pt x="9216" y="10171"/>
                  <a:pt x="9227" y="10159"/>
                </a:cubicBezTo>
                <a:close/>
                <a:moveTo>
                  <a:pt x="9311" y="10182"/>
                </a:moveTo>
                <a:cubicBezTo>
                  <a:pt x="9323" y="10194"/>
                  <a:pt x="9323" y="10194"/>
                  <a:pt x="9335" y="10194"/>
                </a:cubicBezTo>
                <a:cubicBezTo>
                  <a:pt x="9326" y="10203"/>
                  <a:pt x="9318" y="10211"/>
                  <a:pt x="9314" y="10211"/>
                </a:cubicBezTo>
                <a:cubicBezTo>
                  <a:pt x="9312" y="10211"/>
                  <a:pt x="9311" y="10210"/>
                  <a:pt x="9311" y="10206"/>
                </a:cubicBezTo>
                <a:lnTo>
                  <a:pt x="9311" y="10182"/>
                </a:lnTo>
                <a:close/>
                <a:moveTo>
                  <a:pt x="9358" y="10206"/>
                </a:moveTo>
                <a:cubicBezTo>
                  <a:pt x="9347" y="10206"/>
                  <a:pt x="9347" y="10218"/>
                  <a:pt x="9347" y="10218"/>
                </a:cubicBezTo>
                <a:cubicBezTo>
                  <a:pt x="9347" y="10218"/>
                  <a:pt x="9347" y="10206"/>
                  <a:pt x="9347" y="10206"/>
                </a:cubicBezTo>
                <a:close/>
                <a:moveTo>
                  <a:pt x="9251" y="10171"/>
                </a:moveTo>
                <a:cubicBezTo>
                  <a:pt x="9263" y="10171"/>
                  <a:pt x="9275" y="10182"/>
                  <a:pt x="9299" y="10182"/>
                </a:cubicBezTo>
                <a:cubicBezTo>
                  <a:pt x="9287" y="10194"/>
                  <a:pt x="9287" y="10206"/>
                  <a:pt x="9275" y="10218"/>
                </a:cubicBezTo>
                <a:cubicBezTo>
                  <a:pt x="9272" y="10225"/>
                  <a:pt x="9269" y="10228"/>
                  <a:pt x="9266" y="10228"/>
                </a:cubicBezTo>
                <a:cubicBezTo>
                  <a:pt x="9258" y="10228"/>
                  <a:pt x="9251" y="10205"/>
                  <a:pt x="9251" y="10171"/>
                </a:cubicBezTo>
                <a:close/>
                <a:moveTo>
                  <a:pt x="9049" y="10099"/>
                </a:moveTo>
                <a:lnTo>
                  <a:pt x="9049" y="10111"/>
                </a:lnTo>
                <a:cubicBezTo>
                  <a:pt x="9049" y="10111"/>
                  <a:pt x="9049" y="10111"/>
                  <a:pt x="9049" y="10123"/>
                </a:cubicBezTo>
                <a:lnTo>
                  <a:pt x="9061" y="10111"/>
                </a:lnTo>
                <a:cubicBezTo>
                  <a:pt x="9061" y="10123"/>
                  <a:pt x="9061" y="10123"/>
                  <a:pt x="9073" y="10135"/>
                </a:cubicBezTo>
                <a:cubicBezTo>
                  <a:pt x="9068" y="10140"/>
                  <a:pt x="9065" y="10143"/>
                  <a:pt x="9062" y="10143"/>
                </a:cubicBezTo>
                <a:cubicBezTo>
                  <a:pt x="9059" y="10143"/>
                  <a:pt x="9056" y="10137"/>
                  <a:pt x="9049" y="10123"/>
                </a:cubicBezTo>
                <a:cubicBezTo>
                  <a:pt x="9037" y="10159"/>
                  <a:pt x="9025" y="10206"/>
                  <a:pt x="9013" y="10230"/>
                </a:cubicBezTo>
                <a:cubicBezTo>
                  <a:pt x="9013" y="10171"/>
                  <a:pt x="9013" y="10135"/>
                  <a:pt x="9013" y="10099"/>
                </a:cubicBezTo>
                <a:close/>
                <a:moveTo>
                  <a:pt x="11990" y="10230"/>
                </a:moveTo>
                <a:cubicBezTo>
                  <a:pt x="11992" y="10233"/>
                  <a:pt x="11993" y="10235"/>
                  <a:pt x="11986" y="10239"/>
                </a:cubicBezTo>
                <a:lnTo>
                  <a:pt x="11986" y="10239"/>
                </a:lnTo>
                <a:cubicBezTo>
                  <a:pt x="11990" y="10235"/>
                  <a:pt x="11990" y="10231"/>
                  <a:pt x="11990" y="10230"/>
                </a:cubicBezTo>
                <a:close/>
                <a:moveTo>
                  <a:pt x="11871" y="10254"/>
                </a:moveTo>
                <a:cubicBezTo>
                  <a:pt x="11871" y="10266"/>
                  <a:pt x="11871" y="10266"/>
                  <a:pt x="11871" y="10266"/>
                </a:cubicBezTo>
                <a:lnTo>
                  <a:pt x="11859" y="10266"/>
                </a:lnTo>
                <a:cubicBezTo>
                  <a:pt x="11871" y="10266"/>
                  <a:pt x="11871" y="10254"/>
                  <a:pt x="11871" y="10254"/>
                </a:cubicBezTo>
                <a:close/>
                <a:moveTo>
                  <a:pt x="5882" y="5299"/>
                </a:moveTo>
                <a:cubicBezTo>
                  <a:pt x="5908" y="5299"/>
                  <a:pt x="5871" y="5339"/>
                  <a:pt x="5882" y="5360"/>
                </a:cubicBezTo>
                <a:cubicBezTo>
                  <a:pt x="5906" y="5337"/>
                  <a:pt x="5894" y="5313"/>
                  <a:pt x="5918" y="5301"/>
                </a:cubicBezTo>
                <a:cubicBezTo>
                  <a:pt x="6108" y="5420"/>
                  <a:pt x="6179" y="5670"/>
                  <a:pt x="6299" y="5849"/>
                </a:cubicBezTo>
                <a:cubicBezTo>
                  <a:pt x="6306" y="5860"/>
                  <a:pt x="6316" y="5864"/>
                  <a:pt x="6328" y="5864"/>
                </a:cubicBezTo>
                <a:cubicBezTo>
                  <a:pt x="6371" y="5864"/>
                  <a:pt x="6433" y="5808"/>
                  <a:pt x="6467" y="5808"/>
                </a:cubicBezTo>
                <a:cubicBezTo>
                  <a:pt x="6483" y="5808"/>
                  <a:pt x="6492" y="5821"/>
                  <a:pt x="6489" y="5860"/>
                </a:cubicBezTo>
                <a:lnTo>
                  <a:pt x="6406" y="5908"/>
                </a:lnTo>
                <a:cubicBezTo>
                  <a:pt x="6596" y="5944"/>
                  <a:pt x="6632" y="6146"/>
                  <a:pt x="6811" y="6194"/>
                </a:cubicBezTo>
                <a:cubicBezTo>
                  <a:pt x="6791" y="6194"/>
                  <a:pt x="6780" y="6209"/>
                  <a:pt x="6770" y="6209"/>
                </a:cubicBezTo>
                <a:cubicBezTo>
                  <a:pt x="6768" y="6209"/>
                  <a:pt x="6765" y="6208"/>
                  <a:pt x="6763" y="6206"/>
                </a:cubicBezTo>
                <a:lnTo>
                  <a:pt x="6763" y="6206"/>
                </a:lnTo>
                <a:cubicBezTo>
                  <a:pt x="6748" y="6252"/>
                  <a:pt x="6786" y="6273"/>
                  <a:pt x="6825" y="6273"/>
                </a:cubicBezTo>
                <a:cubicBezTo>
                  <a:pt x="6847" y="6273"/>
                  <a:pt x="6869" y="6266"/>
                  <a:pt x="6882" y="6253"/>
                </a:cubicBezTo>
                <a:lnTo>
                  <a:pt x="6882" y="6253"/>
                </a:lnTo>
                <a:cubicBezTo>
                  <a:pt x="6894" y="6277"/>
                  <a:pt x="6858" y="6301"/>
                  <a:pt x="6846" y="6325"/>
                </a:cubicBezTo>
                <a:cubicBezTo>
                  <a:pt x="6846" y="6372"/>
                  <a:pt x="6965" y="6325"/>
                  <a:pt x="6930" y="6384"/>
                </a:cubicBezTo>
                <a:cubicBezTo>
                  <a:pt x="6930" y="6391"/>
                  <a:pt x="6922" y="6394"/>
                  <a:pt x="6916" y="6395"/>
                </a:cubicBezTo>
                <a:lnTo>
                  <a:pt x="6916" y="6395"/>
                </a:lnTo>
                <a:cubicBezTo>
                  <a:pt x="6936" y="6398"/>
                  <a:pt x="6952" y="6426"/>
                  <a:pt x="6971" y="6426"/>
                </a:cubicBezTo>
                <a:cubicBezTo>
                  <a:pt x="6980" y="6426"/>
                  <a:pt x="6990" y="6418"/>
                  <a:pt x="7001" y="6396"/>
                </a:cubicBezTo>
                <a:cubicBezTo>
                  <a:pt x="7025" y="6468"/>
                  <a:pt x="7108" y="6456"/>
                  <a:pt x="7108" y="6527"/>
                </a:cubicBezTo>
                <a:cubicBezTo>
                  <a:pt x="7119" y="6523"/>
                  <a:pt x="7127" y="6521"/>
                  <a:pt x="7134" y="6521"/>
                </a:cubicBezTo>
                <a:cubicBezTo>
                  <a:pt x="7172" y="6521"/>
                  <a:pt x="7171" y="6573"/>
                  <a:pt x="7199" y="6573"/>
                </a:cubicBezTo>
                <a:cubicBezTo>
                  <a:pt x="7208" y="6573"/>
                  <a:pt x="7221" y="6567"/>
                  <a:pt x="7239" y="6551"/>
                </a:cubicBezTo>
                <a:lnTo>
                  <a:pt x="7239" y="6551"/>
                </a:lnTo>
                <a:cubicBezTo>
                  <a:pt x="7164" y="6626"/>
                  <a:pt x="7233" y="6672"/>
                  <a:pt x="7291" y="6672"/>
                </a:cubicBezTo>
                <a:cubicBezTo>
                  <a:pt x="7298" y="6672"/>
                  <a:pt x="7304" y="6671"/>
                  <a:pt x="7311" y="6670"/>
                </a:cubicBezTo>
                <a:lnTo>
                  <a:pt x="7311" y="6670"/>
                </a:lnTo>
                <a:cubicBezTo>
                  <a:pt x="7287" y="6694"/>
                  <a:pt x="7311" y="6718"/>
                  <a:pt x="7275" y="6742"/>
                </a:cubicBezTo>
                <a:cubicBezTo>
                  <a:pt x="7288" y="6761"/>
                  <a:pt x="7307" y="6773"/>
                  <a:pt x="7328" y="6773"/>
                </a:cubicBezTo>
                <a:cubicBezTo>
                  <a:pt x="7346" y="6773"/>
                  <a:pt x="7365" y="6764"/>
                  <a:pt x="7382" y="6742"/>
                </a:cubicBezTo>
                <a:lnTo>
                  <a:pt x="7382" y="6742"/>
                </a:lnTo>
                <a:cubicBezTo>
                  <a:pt x="7346" y="6896"/>
                  <a:pt x="7573" y="6765"/>
                  <a:pt x="7489" y="6920"/>
                </a:cubicBezTo>
                <a:cubicBezTo>
                  <a:pt x="7620" y="6968"/>
                  <a:pt x="7739" y="7015"/>
                  <a:pt x="7834" y="7075"/>
                </a:cubicBezTo>
                <a:cubicBezTo>
                  <a:pt x="7817" y="7093"/>
                  <a:pt x="7802" y="7099"/>
                  <a:pt x="7789" y="7099"/>
                </a:cubicBezTo>
                <a:cubicBezTo>
                  <a:pt x="7757" y="7099"/>
                  <a:pt x="7737" y="7056"/>
                  <a:pt x="7705" y="7056"/>
                </a:cubicBezTo>
                <a:cubicBezTo>
                  <a:pt x="7691" y="7056"/>
                  <a:pt x="7676" y="7064"/>
                  <a:pt x="7656" y="7087"/>
                </a:cubicBezTo>
                <a:cubicBezTo>
                  <a:pt x="7763" y="7123"/>
                  <a:pt x="7882" y="7099"/>
                  <a:pt x="7942" y="7194"/>
                </a:cubicBezTo>
                <a:cubicBezTo>
                  <a:pt x="7954" y="7218"/>
                  <a:pt x="7894" y="7218"/>
                  <a:pt x="7870" y="7230"/>
                </a:cubicBezTo>
                <a:cubicBezTo>
                  <a:pt x="7988" y="7265"/>
                  <a:pt x="8024" y="7370"/>
                  <a:pt x="8140" y="7384"/>
                </a:cubicBezTo>
                <a:lnTo>
                  <a:pt x="8140" y="7384"/>
                </a:lnTo>
                <a:cubicBezTo>
                  <a:pt x="8184" y="7325"/>
                  <a:pt x="8301" y="7324"/>
                  <a:pt x="8335" y="7301"/>
                </a:cubicBezTo>
                <a:lnTo>
                  <a:pt x="8335" y="7301"/>
                </a:lnTo>
                <a:cubicBezTo>
                  <a:pt x="8204" y="7396"/>
                  <a:pt x="8370" y="7384"/>
                  <a:pt x="8204" y="7504"/>
                </a:cubicBezTo>
                <a:cubicBezTo>
                  <a:pt x="8227" y="7504"/>
                  <a:pt x="8251" y="7492"/>
                  <a:pt x="8275" y="7468"/>
                </a:cubicBezTo>
                <a:lnTo>
                  <a:pt x="8275" y="7468"/>
                </a:lnTo>
                <a:cubicBezTo>
                  <a:pt x="8287" y="7480"/>
                  <a:pt x="8275" y="7504"/>
                  <a:pt x="8227" y="7527"/>
                </a:cubicBezTo>
                <a:cubicBezTo>
                  <a:pt x="8236" y="7529"/>
                  <a:pt x="8243" y="7529"/>
                  <a:pt x="8250" y="7529"/>
                </a:cubicBezTo>
                <a:cubicBezTo>
                  <a:pt x="8287" y="7529"/>
                  <a:pt x="8310" y="7514"/>
                  <a:pt x="8334" y="7514"/>
                </a:cubicBezTo>
                <a:cubicBezTo>
                  <a:pt x="8345" y="7514"/>
                  <a:pt x="8357" y="7517"/>
                  <a:pt x="8370" y="7527"/>
                </a:cubicBezTo>
                <a:cubicBezTo>
                  <a:pt x="8346" y="7551"/>
                  <a:pt x="8335" y="7551"/>
                  <a:pt x="8311" y="7563"/>
                </a:cubicBezTo>
                <a:cubicBezTo>
                  <a:pt x="8340" y="7557"/>
                  <a:pt x="8367" y="7548"/>
                  <a:pt x="8390" y="7548"/>
                </a:cubicBezTo>
                <a:cubicBezTo>
                  <a:pt x="8412" y="7548"/>
                  <a:pt x="8430" y="7557"/>
                  <a:pt x="8442" y="7587"/>
                </a:cubicBezTo>
                <a:cubicBezTo>
                  <a:pt x="8432" y="7587"/>
                  <a:pt x="8430" y="7602"/>
                  <a:pt x="8424" y="7602"/>
                </a:cubicBezTo>
                <a:cubicBezTo>
                  <a:pt x="8423" y="7602"/>
                  <a:pt x="8422" y="7602"/>
                  <a:pt x="8421" y="7601"/>
                </a:cubicBezTo>
                <a:lnTo>
                  <a:pt x="8421" y="7601"/>
                </a:lnTo>
                <a:cubicBezTo>
                  <a:pt x="8493" y="7657"/>
                  <a:pt x="8621" y="7600"/>
                  <a:pt x="8656" y="7694"/>
                </a:cubicBezTo>
                <a:cubicBezTo>
                  <a:pt x="8561" y="7765"/>
                  <a:pt x="8656" y="7754"/>
                  <a:pt x="8596" y="7825"/>
                </a:cubicBezTo>
                <a:lnTo>
                  <a:pt x="8656" y="7837"/>
                </a:lnTo>
                <a:lnTo>
                  <a:pt x="8668" y="7789"/>
                </a:lnTo>
                <a:cubicBezTo>
                  <a:pt x="8704" y="7813"/>
                  <a:pt x="8787" y="7789"/>
                  <a:pt x="8799" y="7837"/>
                </a:cubicBezTo>
                <a:lnTo>
                  <a:pt x="8739" y="7849"/>
                </a:lnTo>
                <a:lnTo>
                  <a:pt x="8823" y="7885"/>
                </a:lnTo>
                <a:lnTo>
                  <a:pt x="8823" y="7885"/>
                </a:lnTo>
                <a:lnTo>
                  <a:pt x="8811" y="7825"/>
                </a:lnTo>
                <a:cubicBezTo>
                  <a:pt x="8856" y="7825"/>
                  <a:pt x="8874" y="7770"/>
                  <a:pt x="8895" y="7770"/>
                </a:cubicBezTo>
                <a:cubicBezTo>
                  <a:pt x="8902" y="7770"/>
                  <a:pt x="8909" y="7775"/>
                  <a:pt x="8918" y="7789"/>
                </a:cubicBezTo>
                <a:cubicBezTo>
                  <a:pt x="8894" y="7789"/>
                  <a:pt x="8942" y="7825"/>
                  <a:pt x="8930" y="7885"/>
                </a:cubicBezTo>
                <a:lnTo>
                  <a:pt x="8930" y="7885"/>
                </a:lnTo>
                <a:cubicBezTo>
                  <a:pt x="8948" y="7879"/>
                  <a:pt x="8966" y="7873"/>
                  <a:pt x="8980" y="7873"/>
                </a:cubicBezTo>
                <a:cubicBezTo>
                  <a:pt x="8995" y="7873"/>
                  <a:pt x="9007" y="7879"/>
                  <a:pt x="9013" y="7896"/>
                </a:cubicBezTo>
                <a:cubicBezTo>
                  <a:pt x="9001" y="7932"/>
                  <a:pt x="8942" y="7980"/>
                  <a:pt x="8930" y="8004"/>
                </a:cubicBezTo>
                <a:cubicBezTo>
                  <a:pt x="8945" y="7994"/>
                  <a:pt x="8958" y="7990"/>
                  <a:pt x="8971" y="7990"/>
                </a:cubicBezTo>
                <a:cubicBezTo>
                  <a:pt x="9005" y="7990"/>
                  <a:pt x="9033" y="8017"/>
                  <a:pt x="9067" y="8017"/>
                </a:cubicBezTo>
                <a:cubicBezTo>
                  <a:pt x="9078" y="8017"/>
                  <a:pt x="9089" y="8015"/>
                  <a:pt x="9100" y="8008"/>
                </a:cubicBezTo>
                <a:lnTo>
                  <a:pt x="9100" y="8008"/>
                </a:lnTo>
                <a:cubicBezTo>
                  <a:pt x="9079" y="8023"/>
                  <a:pt x="9059" y="8053"/>
                  <a:pt x="9049" y="8063"/>
                </a:cubicBezTo>
                <a:lnTo>
                  <a:pt x="9108" y="8016"/>
                </a:lnTo>
                <a:lnTo>
                  <a:pt x="9108" y="8016"/>
                </a:lnTo>
                <a:cubicBezTo>
                  <a:pt x="9108" y="8051"/>
                  <a:pt x="9108" y="8063"/>
                  <a:pt x="9085" y="8087"/>
                </a:cubicBezTo>
                <a:cubicBezTo>
                  <a:pt x="9090" y="8094"/>
                  <a:pt x="9094" y="8096"/>
                  <a:pt x="9099" y="8096"/>
                </a:cubicBezTo>
                <a:cubicBezTo>
                  <a:pt x="9119" y="8096"/>
                  <a:pt x="9135" y="8043"/>
                  <a:pt x="9150" y="8043"/>
                </a:cubicBezTo>
                <a:cubicBezTo>
                  <a:pt x="9156" y="8043"/>
                  <a:pt x="9162" y="8052"/>
                  <a:pt x="9168" y="8075"/>
                </a:cubicBezTo>
                <a:lnTo>
                  <a:pt x="9144" y="8075"/>
                </a:lnTo>
                <a:cubicBezTo>
                  <a:pt x="9180" y="8146"/>
                  <a:pt x="9275" y="8135"/>
                  <a:pt x="9311" y="8206"/>
                </a:cubicBezTo>
                <a:cubicBezTo>
                  <a:pt x="9294" y="8240"/>
                  <a:pt x="9282" y="8248"/>
                  <a:pt x="9271" y="8248"/>
                </a:cubicBezTo>
                <a:cubicBezTo>
                  <a:pt x="9261" y="8248"/>
                  <a:pt x="9252" y="8239"/>
                  <a:pt x="9242" y="8239"/>
                </a:cubicBezTo>
                <a:cubicBezTo>
                  <a:pt x="9234" y="8239"/>
                  <a:pt x="9226" y="8245"/>
                  <a:pt x="9216" y="8266"/>
                </a:cubicBezTo>
                <a:cubicBezTo>
                  <a:pt x="9311" y="8325"/>
                  <a:pt x="9454" y="8301"/>
                  <a:pt x="9525" y="8385"/>
                </a:cubicBezTo>
                <a:lnTo>
                  <a:pt x="9513" y="8361"/>
                </a:lnTo>
                <a:cubicBezTo>
                  <a:pt x="9532" y="8342"/>
                  <a:pt x="9544" y="8334"/>
                  <a:pt x="9552" y="8334"/>
                </a:cubicBezTo>
                <a:cubicBezTo>
                  <a:pt x="9581" y="8334"/>
                  <a:pt x="9545" y="8445"/>
                  <a:pt x="9601" y="8445"/>
                </a:cubicBezTo>
                <a:cubicBezTo>
                  <a:pt x="9603" y="8445"/>
                  <a:pt x="9605" y="8445"/>
                  <a:pt x="9607" y="8444"/>
                </a:cubicBezTo>
                <a:lnTo>
                  <a:pt x="9607" y="8444"/>
                </a:lnTo>
                <a:cubicBezTo>
                  <a:pt x="9596" y="8447"/>
                  <a:pt x="9569" y="8473"/>
                  <a:pt x="9561" y="8480"/>
                </a:cubicBezTo>
                <a:lnTo>
                  <a:pt x="9561" y="8480"/>
                </a:lnTo>
                <a:cubicBezTo>
                  <a:pt x="9561" y="8480"/>
                  <a:pt x="9561" y="8480"/>
                  <a:pt x="9561" y="8480"/>
                </a:cubicBezTo>
                <a:cubicBezTo>
                  <a:pt x="9560" y="8481"/>
                  <a:pt x="9559" y="8482"/>
                  <a:pt x="9559" y="8482"/>
                </a:cubicBezTo>
                <a:cubicBezTo>
                  <a:pt x="9559" y="8482"/>
                  <a:pt x="9560" y="8481"/>
                  <a:pt x="9561" y="8480"/>
                </a:cubicBezTo>
                <a:lnTo>
                  <a:pt x="9561" y="8480"/>
                </a:lnTo>
                <a:cubicBezTo>
                  <a:pt x="9609" y="8539"/>
                  <a:pt x="9692" y="8539"/>
                  <a:pt x="9799" y="8563"/>
                </a:cubicBezTo>
                <a:lnTo>
                  <a:pt x="9775" y="8587"/>
                </a:lnTo>
                <a:cubicBezTo>
                  <a:pt x="9787" y="8635"/>
                  <a:pt x="9847" y="8658"/>
                  <a:pt x="9870" y="8694"/>
                </a:cubicBezTo>
                <a:cubicBezTo>
                  <a:pt x="9906" y="8670"/>
                  <a:pt x="9918" y="8694"/>
                  <a:pt x="9930" y="8647"/>
                </a:cubicBezTo>
                <a:lnTo>
                  <a:pt x="9930" y="8647"/>
                </a:lnTo>
                <a:cubicBezTo>
                  <a:pt x="9918" y="8885"/>
                  <a:pt x="10204" y="8706"/>
                  <a:pt x="10204" y="8908"/>
                </a:cubicBezTo>
                <a:cubicBezTo>
                  <a:pt x="10200" y="8905"/>
                  <a:pt x="10195" y="8904"/>
                  <a:pt x="10189" y="8904"/>
                </a:cubicBezTo>
                <a:cubicBezTo>
                  <a:pt x="10175" y="8904"/>
                  <a:pt x="10160" y="8912"/>
                  <a:pt x="10168" y="8920"/>
                </a:cubicBezTo>
                <a:lnTo>
                  <a:pt x="10263" y="8944"/>
                </a:lnTo>
                <a:cubicBezTo>
                  <a:pt x="10299" y="8897"/>
                  <a:pt x="10275" y="8908"/>
                  <a:pt x="10287" y="8861"/>
                </a:cubicBezTo>
                <a:cubicBezTo>
                  <a:pt x="10302" y="8846"/>
                  <a:pt x="10326" y="8836"/>
                  <a:pt x="10345" y="8836"/>
                </a:cubicBezTo>
                <a:cubicBezTo>
                  <a:pt x="10356" y="8836"/>
                  <a:pt x="10366" y="8840"/>
                  <a:pt x="10370" y="8849"/>
                </a:cubicBezTo>
                <a:cubicBezTo>
                  <a:pt x="10311" y="8849"/>
                  <a:pt x="10323" y="8920"/>
                  <a:pt x="10323" y="8968"/>
                </a:cubicBezTo>
                <a:cubicBezTo>
                  <a:pt x="10323" y="8944"/>
                  <a:pt x="10347" y="8932"/>
                  <a:pt x="10359" y="8920"/>
                </a:cubicBezTo>
                <a:lnTo>
                  <a:pt x="10359" y="8920"/>
                </a:lnTo>
                <a:cubicBezTo>
                  <a:pt x="10353" y="8944"/>
                  <a:pt x="10354" y="8953"/>
                  <a:pt x="10358" y="8953"/>
                </a:cubicBezTo>
                <a:cubicBezTo>
                  <a:pt x="10369" y="8953"/>
                  <a:pt x="10405" y="8894"/>
                  <a:pt x="10426" y="8894"/>
                </a:cubicBezTo>
                <a:cubicBezTo>
                  <a:pt x="10434" y="8894"/>
                  <a:pt x="10440" y="8901"/>
                  <a:pt x="10442" y="8920"/>
                </a:cubicBezTo>
                <a:lnTo>
                  <a:pt x="10430" y="8944"/>
                </a:lnTo>
                <a:cubicBezTo>
                  <a:pt x="10446" y="8944"/>
                  <a:pt x="10472" y="8934"/>
                  <a:pt x="10492" y="8934"/>
                </a:cubicBezTo>
                <a:cubicBezTo>
                  <a:pt x="10501" y="8934"/>
                  <a:pt x="10509" y="8936"/>
                  <a:pt x="10513" y="8944"/>
                </a:cubicBezTo>
                <a:cubicBezTo>
                  <a:pt x="10501" y="8980"/>
                  <a:pt x="10493" y="8983"/>
                  <a:pt x="10482" y="8983"/>
                </a:cubicBezTo>
                <a:cubicBezTo>
                  <a:pt x="10480" y="8983"/>
                  <a:pt x="10478" y="8983"/>
                  <a:pt x="10476" y="8983"/>
                </a:cubicBezTo>
                <a:cubicBezTo>
                  <a:pt x="10467" y="8983"/>
                  <a:pt x="10456" y="8985"/>
                  <a:pt x="10442" y="9004"/>
                </a:cubicBezTo>
                <a:cubicBezTo>
                  <a:pt x="10446" y="9007"/>
                  <a:pt x="10451" y="9008"/>
                  <a:pt x="10457" y="9008"/>
                </a:cubicBezTo>
                <a:cubicBezTo>
                  <a:pt x="10485" y="9008"/>
                  <a:pt x="10529" y="8981"/>
                  <a:pt x="10554" y="8981"/>
                </a:cubicBezTo>
                <a:cubicBezTo>
                  <a:pt x="10568" y="8981"/>
                  <a:pt x="10577" y="8989"/>
                  <a:pt x="10573" y="9016"/>
                </a:cubicBezTo>
                <a:cubicBezTo>
                  <a:pt x="10568" y="9018"/>
                  <a:pt x="10563" y="9019"/>
                  <a:pt x="10558" y="9019"/>
                </a:cubicBezTo>
                <a:cubicBezTo>
                  <a:pt x="10544" y="9019"/>
                  <a:pt x="10530" y="9012"/>
                  <a:pt x="10517" y="9012"/>
                </a:cubicBezTo>
                <a:cubicBezTo>
                  <a:pt x="10512" y="9012"/>
                  <a:pt x="10506" y="9013"/>
                  <a:pt x="10501" y="9016"/>
                </a:cubicBezTo>
                <a:cubicBezTo>
                  <a:pt x="10490" y="9111"/>
                  <a:pt x="10513" y="9087"/>
                  <a:pt x="10525" y="9123"/>
                </a:cubicBezTo>
                <a:lnTo>
                  <a:pt x="10525" y="9111"/>
                </a:lnTo>
                <a:lnTo>
                  <a:pt x="10561" y="9182"/>
                </a:lnTo>
                <a:lnTo>
                  <a:pt x="10561" y="9159"/>
                </a:lnTo>
                <a:cubicBezTo>
                  <a:pt x="10606" y="9117"/>
                  <a:pt x="10634" y="9104"/>
                  <a:pt x="10654" y="9104"/>
                </a:cubicBezTo>
                <a:cubicBezTo>
                  <a:pt x="10686" y="9104"/>
                  <a:pt x="10699" y="9137"/>
                  <a:pt x="10737" y="9137"/>
                </a:cubicBezTo>
                <a:cubicBezTo>
                  <a:pt x="10750" y="9137"/>
                  <a:pt x="10766" y="9133"/>
                  <a:pt x="10787" y="9123"/>
                </a:cubicBezTo>
                <a:lnTo>
                  <a:pt x="10787" y="9123"/>
                </a:lnTo>
                <a:cubicBezTo>
                  <a:pt x="10668" y="9182"/>
                  <a:pt x="10740" y="9170"/>
                  <a:pt x="10692" y="9230"/>
                </a:cubicBezTo>
                <a:cubicBezTo>
                  <a:pt x="10692" y="9266"/>
                  <a:pt x="10704" y="9301"/>
                  <a:pt x="10692" y="9313"/>
                </a:cubicBezTo>
                <a:cubicBezTo>
                  <a:pt x="10701" y="9308"/>
                  <a:pt x="10707" y="9306"/>
                  <a:pt x="10712" y="9306"/>
                </a:cubicBezTo>
                <a:cubicBezTo>
                  <a:pt x="10733" y="9306"/>
                  <a:pt x="10725" y="9344"/>
                  <a:pt x="10748" y="9344"/>
                </a:cubicBezTo>
                <a:cubicBezTo>
                  <a:pt x="10756" y="9344"/>
                  <a:pt x="10768" y="9339"/>
                  <a:pt x="10787" y="9325"/>
                </a:cubicBezTo>
                <a:lnTo>
                  <a:pt x="10787" y="9325"/>
                </a:lnTo>
                <a:cubicBezTo>
                  <a:pt x="10775" y="9349"/>
                  <a:pt x="10823" y="9349"/>
                  <a:pt x="10775" y="9409"/>
                </a:cubicBezTo>
                <a:cubicBezTo>
                  <a:pt x="10823" y="9409"/>
                  <a:pt x="10799" y="9361"/>
                  <a:pt x="10811" y="9337"/>
                </a:cubicBezTo>
                <a:cubicBezTo>
                  <a:pt x="10822" y="9332"/>
                  <a:pt x="10831" y="9330"/>
                  <a:pt x="10840" y="9330"/>
                </a:cubicBezTo>
                <a:cubicBezTo>
                  <a:pt x="10905" y="9330"/>
                  <a:pt x="10909" y="9455"/>
                  <a:pt x="10991" y="9455"/>
                </a:cubicBezTo>
                <a:cubicBezTo>
                  <a:pt x="11004" y="9455"/>
                  <a:pt x="11020" y="9452"/>
                  <a:pt x="11037" y="9444"/>
                </a:cubicBezTo>
                <a:cubicBezTo>
                  <a:pt x="11132" y="9444"/>
                  <a:pt x="11180" y="9373"/>
                  <a:pt x="11275" y="9373"/>
                </a:cubicBezTo>
                <a:cubicBezTo>
                  <a:pt x="11275" y="9420"/>
                  <a:pt x="11204" y="9444"/>
                  <a:pt x="11204" y="9444"/>
                </a:cubicBezTo>
                <a:cubicBezTo>
                  <a:pt x="11216" y="9504"/>
                  <a:pt x="11252" y="9504"/>
                  <a:pt x="11299" y="9504"/>
                </a:cubicBezTo>
                <a:cubicBezTo>
                  <a:pt x="11275" y="9516"/>
                  <a:pt x="11275" y="9540"/>
                  <a:pt x="11275" y="9575"/>
                </a:cubicBezTo>
                <a:cubicBezTo>
                  <a:pt x="11293" y="9575"/>
                  <a:pt x="11318" y="9535"/>
                  <a:pt x="11339" y="9535"/>
                </a:cubicBezTo>
                <a:cubicBezTo>
                  <a:pt x="11346" y="9535"/>
                  <a:pt x="11353" y="9540"/>
                  <a:pt x="11359" y="9551"/>
                </a:cubicBezTo>
                <a:cubicBezTo>
                  <a:pt x="11335" y="9575"/>
                  <a:pt x="11299" y="9611"/>
                  <a:pt x="11275" y="9623"/>
                </a:cubicBezTo>
                <a:cubicBezTo>
                  <a:pt x="11323" y="9623"/>
                  <a:pt x="11371" y="9599"/>
                  <a:pt x="11418" y="9599"/>
                </a:cubicBezTo>
                <a:cubicBezTo>
                  <a:pt x="11406" y="9647"/>
                  <a:pt x="11359" y="9647"/>
                  <a:pt x="11335" y="9659"/>
                </a:cubicBezTo>
                <a:cubicBezTo>
                  <a:pt x="11356" y="9664"/>
                  <a:pt x="11380" y="9669"/>
                  <a:pt x="11404" y="9669"/>
                </a:cubicBezTo>
                <a:cubicBezTo>
                  <a:pt x="11433" y="9669"/>
                  <a:pt x="11463" y="9661"/>
                  <a:pt x="11490" y="9635"/>
                </a:cubicBezTo>
                <a:cubicBezTo>
                  <a:pt x="11502" y="9635"/>
                  <a:pt x="11513" y="9647"/>
                  <a:pt x="11525" y="9647"/>
                </a:cubicBezTo>
                <a:cubicBezTo>
                  <a:pt x="11502" y="9670"/>
                  <a:pt x="11478" y="9706"/>
                  <a:pt x="11466" y="9742"/>
                </a:cubicBezTo>
                <a:cubicBezTo>
                  <a:pt x="11490" y="9730"/>
                  <a:pt x="11502" y="9718"/>
                  <a:pt x="11502" y="9718"/>
                </a:cubicBezTo>
                <a:lnTo>
                  <a:pt x="11549" y="9730"/>
                </a:lnTo>
                <a:lnTo>
                  <a:pt x="11549" y="9730"/>
                </a:lnTo>
                <a:lnTo>
                  <a:pt x="11513" y="9718"/>
                </a:lnTo>
                <a:cubicBezTo>
                  <a:pt x="11525" y="9694"/>
                  <a:pt x="11537" y="9694"/>
                  <a:pt x="11573" y="9659"/>
                </a:cubicBezTo>
                <a:cubicBezTo>
                  <a:pt x="11585" y="9659"/>
                  <a:pt x="11597" y="9670"/>
                  <a:pt x="11609" y="9670"/>
                </a:cubicBezTo>
                <a:cubicBezTo>
                  <a:pt x="11597" y="9682"/>
                  <a:pt x="11597" y="9706"/>
                  <a:pt x="11585" y="9718"/>
                </a:cubicBezTo>
                <a:cubicBezTo>
                  <a:pt x="11589" y="9714"/>
                  <a:pt x="11592" y="9713"/>
                  <a:pt x="11593" y="9713"/>
                </a:cubicBezTo>
                <a:cubicBezTo>
                  <a:pt x="11597" y="9713"/>
                  <a:pt x="11597" y="9718"/>
                  <a:pt x="11597" y="9718"/>
                </a:cubicBezTo>
                <a:cubicBezTo>
                  <a:pt x="11597" y="9718"/>
                  <a:pt x="11585" y="9730"/>
                  <a:pt x="11585" y="9742"/>
                </a:cubicBezTo>
                <a:cubicBezTo>
                  <a:pt x="11597" y="9742"/>
                  <a:pt x="11609" y="9730"/>
                  <a:pt x="11609" y="9718"/>
                </a:cubicBezTo>
                <a:cubicBezTo>
                  <a:pt x="11614" y="9723"/>
                  <a:pt x="11619" y="9726"/>
                  <a:pt x="11624" y="9726"/>
                </a:cubicBezTo>
                <a:cubicBezTo>
                  <a:pt x="11630" y="9726"/>
                  <a:pt x="11637" y="9720"/>
                  <a:pt x="11644" y="9706"/>
                </a:cubicBezTo>
                <a:cubicBezTo>
                  <a:pt x="11644" y="9694"/>
                  <a:pt x="11644" y="9682"/>
                  <a:pt x="11644" y="9670"/>
                </a:cubicBezTo>
                <a:cubicBezTo>
                  <a:pt x="11644" y="9670"/>
                  <a:pt x="11656" y="9659"/>
                  <a:pt x="11656" y="9659"/>
                </a:cubicBezTo>
                <a:lnTo>
                  <a:pt x="11656" y="9659"/>
                </a:lnTo>
                <a:cubicBezTo>
                  <a:pt x="11668" y="9694"/>
                  <a:pt x="11585" y="9801"/>
                  <a:pt x="11597" y="9813"/>
                </a:cubicBezTo>
                <a:cubicBezTo>
                  <a:pt x="11594" y="9829"/>
                  <a:pt x="11601" y="9834"/>
                  <a:pt x="11614" y="9834"/>
                </a:cubicBezTo>
                <a:cubicBezTo>
                  <a:pt x="11637" y="9834"/>
                  <a:pt x="11678" y="9817"/>
                  <a:pt x="11704" y="9817"/>
                </a:cubicBezTo>
                <a:cubicBezTo>
                  <a:pt x="11718" y="9817"/>
                  <a:pt x="11728" y="9822"/>
                  <a:pt x="11728" y="9837"/>
                </a:cubicBezTo>
                <a:cubicBezTo>
                  <a:pt x="11747" y="9818"/>
                  <a:pt x="11797" y="9783"/>
                  <a:pt x="11841" y="9783"/>
                </a:cubicBezTo>
                <a:cubicBezTo>
                  <a:pt x="11852" y="9783"/>
                  <a:pt x="11862" y="9785"/>
                  <a:pt x="11871" y="9790"/>
                </a:cubicBezTo>
                <a:cubicBezTo>
                  <a:pt x="11882" y="9823"/>
                  <a:pt x="11801" y="9886"/>
                  <a:pt x="11761" y="9886"/>
                </a:cubicBezTo>
                <a:cubicBezTo>
                  <a:pt x="11757" y="9886"/>
                  <a:pt x="11754" y="9886"/>
                  <a:pt x="11752" y="9885"/>
                </a:cubicBezTo>
                <a:cubicBezTo>
                  <a:pt x="11740" y="9885"/>
                  <a:pt x="11752" y="9873"/>
                  <a:pt x="11752" y="9873"/>
                </a:cubicBezTo>
                <a:cubicBezTo>
                  <a:pt x="11747" y="9868"/>
                  <a:pt x="11740" y="9865"/>
                  <a:pt x="11732" y="9865"/>
                </a:cubicBezTo>
                <a:cubicBezTo>
                  <a:pt x="11722" y="9865"/>
                  <a:pt x="11711" y="9871"/>
                  <a:pt x="11704" y="9885"/>
                </a:cubicBezTo>
                <a:lnTo>
                  <a:pt x="11728" y="9873"/>
                </a:lnTo>
                <a:lnTo>
                  <a:pt x="11728" y="9873"/>
                </a:lnTo>
                <a:cubicBezTo>
                  <a:pt x="11716" y="9909"/>
                  <a:pt x="11740" y="9956"/>
                  <a:pt x="11692" y="9968"/>
                </a:cubicBezTo>
                <a:cubicBezTo>
                  <a:pt x="11701" y="9970"/>
                  <a:pt x="11707" y="9971"/>
                  <a:pt x="11713" y="9971"/>
                </a:cubicBezTo>
                <a:cubicBezTo>
                  <a:pt x="11740" y="9971"/>
                  <a:pt x="11742" y="9950"/>
                  <a:pt x="11752" y="9921"/>
                </a:cubicBezTo>
                <a:lnTo>
                  <a:pt x="11752" y="9921"/>
                </a:lnTo>
                <a:cubicBezTo>
                  <a:pt x="11740" y="9992"/>
                  <a:pt x="11787" y="9992"/>
                  <a:pt x="11787" y="10040"/>
                </a:cubicBezTo>
                <a:cubicBezTo>
                  <a:pt x="11799" y="10028"/>
                  <a:pt x="11823" y="10004"/>
                  <a:pt x="11835" y="10004"/>
                </a:cubicBezTo>
                <a:cubicBezTo>
                  <a:pt x="11835" y="10034"/>
                  <a:pt x="11843" y="10042"/>
                  <a:pt x="11854" y="10042"/>
                </a:cubicBezTo>
                <a:cubicBezTo>
                  <a:pt x="11869" y="10042"/>
                  <a:pt x="11889" y="10030"/>
                  <a:pt x="11907" y="10030"/>
                </a:cubicBezTo>
                <a:cubicBezTo>
                  <a:pt x="11915" y="10030"/>
                  <a:pt x="11923" y="10033"/>
                  <a:pt x="11930" y="10040"/>
                </a:cubicBezTo>
                <a:cubicBezTo>
                  <a:pt x="11918" y="10087"/>
                  <a:pt x="11835" y="10087"/>
                  <a:pt x="11894" y="10111"/>
                </a:cubicBezTo>
                <a:cubicBezTo>
                  <a:pt x="11894" y="10145"/>
                  <a:pt x="11850" y="10158"/>
                  <a:pt x="11815" y="10159"/>
                </a:cubicBezTo>
                <a:lnTo>
                  <a:pt x="11815" y="10159"/>
                </a:lnTo>
                <a:cubicBezTo>
                  <a:pt x="11816" y="10155"/>
                  <a:pt x="11817" y="10151"/>
                  <a:pt x="11818" y="10148"/>
                </a:cubicBezTo>
                <a:lnTo>
                  <a:pt x="11818" y="10148"/>
                </a:lnTo>
                <a:lnTo>
                  <a:pt x="11811" y="10159"/>
                </a:lnTo>
                <a:cubicBezTo>
                  <a:pt x="11812" y="10159"/>
                  <a:pt x="11814" y="10159"/>
                  <a:pt x="11815" y="10159"/>
                </a:cubicBezTo>
                <a:lnTo>
                  <a:pt x="11815" y="10159"/>
                </a:lnTo>
                <a:cubicBezTo>
                  <a:pt x="11814" y="10162"/>
                  <a:pt x="11813" y="10166"/>
                  <a:pt x="11811" y="10171"/>
                </a:cubicBezTo>
                <a:cubicBezTo>
                  <a:pt x="11847" y="10182"/>
                  <a:pt x="11847" y="10206"/>
                  <a:pt x="11835" y="10242"/>
                </a:cubicBezTo>
                <a:cubicBezTo>
                  <a:pt x="11823" y="10254"/>
                  <a:pt x="11799" y="10242"/>
                  <a:pt x="11775" y="10278"/>
                </a:cubicBezTo>
                <a:cubicBezTo>
                  <a:pt x="11775" y="10278"/>
                  <a:pt x="11787" y="10230"/>
                  <a:pt x="11799" y="10206"/>
                </a:cubicBezTo>
                <a:lnTo>
                  <a:pt x="11799" y="10206"/>
                </a:lnTo>
                <a:cubicBezTo>
                  <a:pt x="11793" y="10213"/>
                  <a:pt x="11786" y="10223"/>
                  <a:pt x="11782" y="10223"/>
                </a:cubicBezTo>
                <a:cubicBezTo>
                  <a:pt x="11778" y="10223"/>
                  <a:pt x="11775" y="10216"/>
                  <a:pt x="11775" y="10194"/>
                </a:cubicBezTo>
                <a:cubicBezTo>
                  <a:pt x="11791" y="10172"/>
                  <a:pt x="11791" y="10163"/>
                  <a:pt x="11793" y="10163"/>
                </a:cubicBezTo>
                <a:cubicBezTo>
                  <a:pt x="11794" y="10163"/>
                  <a:pt x="11795" y="10166"/>
                  <a:pt x="11799" y="10171"/>
                </a:cubicBezTo>
                <a:cubicBezTo>
                  <a:pt x="11792" y="10155"/>
                  <a:pt x="11794" y="10130"/>
                  <a:pt x="11787" y="10130"/>
                </a:cubicBezTo>
                <a:cubicBezTo>
                  <a:pt x="11783" y="10130"/>
                  <a:pt x="11776" y="10138"/>
                  <a:pt x="11764" y="10159"/>
                </a:cubicBezTo>
                <a:cubicBezTo>
                  <a:pt x="11781" y="10114"/>
                  <a:pt x="11786" y="10090"/>
                  <a:pt x="11777" y="10090"/>
                </a:cubicBezTo>
                <a:cubicBezTo>
                  <a:pt x="11774" y="10090"/>
                  <a:pt x="11770" y="10093"/>
                  <a:pt x="11764" y="10099"/>
                </a:cubicBezTo>
                <a:lnTo>
                  <a:pt x="11752" y="10147"/>
                </a:lnTo>
                <a:cubicBezTo>
                  <a:pt x="11740" y="10147"/>
                  <a:pt x="11740" y="10135"/>
                  <a:pt x="11740" y="10135"/>
                </a:cubicBezTo>
                <a:lnTo>
                  <a:pt x="11775" y="10051"/>
                </a:lnTo>
                <a:cubicBezTo>
                  <a:pt x="11778" y="10031"/>
                  <a:pt x="11774" y="10024"/>
                  <a:pt x="11768" y="10024"/>
                </a:cubicBezTo>
                <a:cubicBezTo>
                  <a:pt x="11750" y="10024"/>
                  <a:pt x="11706" y="10082"/>
                  <a:pt x="11689" y="10082"/>
                </a:cubicBezTo>
                <a:cubicBezTo>
                  <a:pt x="11680" y="10082"/>
                  <a:pt x="11679" y="10066"/>
                  <a:pt x="11692" y="10016"/>
                </a:cubicBezTo>
                <a:lnTo>
                  <a:pt x="11692" y="10016"/>
                </a:lnTo>
                <a:cubicBezTo>
                  <a:pt x="11656" y="10063"/>
                  <a:pt x="11692" y="10063"/>
                  <a:pt x="11656" y="10123"/>
                </a:cubicBezTo>
                <a:cubicBezTo>
                  <a:pt x="11644" y="10111"/>
                  <a:pt x="11680" y="9992"/>
                  <a:pt x="11680" y="9980"/>
                </a:cubicBezTo>
                <a:cubicBezTo>
                  <a:pt x="11680" y="9974"/>
                  <a:pt x="11679" y="9971"/>
                  <a:pt x="11677" y="9971"/>
                </a:cubicBezTo>
                <a:cubicBezTo>
                  <a:pt x="11664" y="9971"/>
                  <a:pt x="11620" y="10057"/>
                  <a:pt x="11602" y="10057"/>
                </a:cubicBezTo>
                <a:cubicBezTo>
                  <a:pt x="11600" y="10057"/>
                  <a:pt x="11598" y="10055"/>
                  <a:pt x="11597" y="10051"/>
                </a:cubicBezTo>
                <a:cubicBezTo>
                  <a:pt x="11585" y="10075"/>
                  <a:pt x="11561" y="10159"/>
                  <a:pt x="11525" y="10171"/>
                </a:cubicBezTo>
                <a:cubicBezTo>
                  <a:pt x="11525" y="10159"/>
                  <a:pt x="11573" y="10051"/>
                  <a:pt x="11585" y="10028"/>
                </a:cubicBezTo>
                <a:cubicBezTo>
                  <a:pt x="11597" y="10028"/>
                  <a:pt x="11585" y="10040"/>
                  <a:pt x="11585" y="10051"/>
                </a:cubicBezTo>
                <a:cubicBezTo>
                  <a:pt x="11597" y="10040"/>
                  <a:pt x="11609" y="10028"/>
                  <a:pt x="11609" y="10004"/>
                </a:cubicBezTo>
                <a:lnTo>
                  <a:pt x="11609" y="10004"/>
                </a:lnTo>
                <a:lnTo>
                  <a:pt x="11597" y="10028"/>
                </a:lnTo>
                <a:cubicBezTo>
                  <a:pt x="11609" y="9992"/>
                  <a:pt x="11585" y="9992"/>
                  <a:pt x="11609" y="9944"/>
                </a:cubicBezTo>
                <a:lnTo>
                  <a:pt x="11609" y="9944"/>
                </a:lnTo>
                <a:cubicBezTo>
                  <a:pt x="11585" y="9968"/>
                  <a:pt x="11585" y="9992"/>
                  <a:pt x="11585" y="10004"/>
                </a:cubicBezTo>
                <a:cubicBezTo>
                  <a:pt x="11585" y="9956"/>
                  <a:pt x="11561" y="9992"/>
                  <a:pt x="11549" y="9956"/>
                </a:cubicBezTo>
                <a:cubicBezTo>
                  <a:pt x="11549" y="9968"/>
                  <a:pt x="11537" y="10004"/>
                  <a:pt x="11525" y="10004"/>
                </a:cubicBezTo>
                <a:cubicBezTo>
                  <a:pt x="11523" y="9994"/>
                  <a:pt x="11520" y="9991"/>
                  <a:pt x="11517" y="9991"/>
                </a:cubicBezTo>
                <a:cubicBezTo>
                  <a:pt x="11504" y="9991"/>
                  <a:pt x="11485" y="10051"/>
                  <a:pt x="11466" y="10051"/>
                </a:cubicBezTo>
                <a:cubicBezTo>
                  <a:pt x="11476" y="10013"/>
                  <a:pt x="11501" y="9974"/>
                  <a:pt x="11491" y="9974"/>
                </a:cubicBezTo>
                <a:cubicBezTo>
                  <a:pt x="11488" y="9974"/>
                  <a:pt x="11484" y="9976"/>
                  <a:pt x="11478" y="9980"/>
                </a:cubicBezTo>
                <a:cubicBezTo>
                  <a:pt x="11490" y="9944"/>
                  <a:pt x="11513" y="9909"/>
                  <a:pt x="11525" y="9885"/>
                </a:cubicBezTo>
                <a:lnTo>
                  <a:pt x="11525" y="9885"/>
                </a:lnTo>
                <a:cubicBezTo>
                  <a:pt x="11518" y="9894"/>
                  <a:pt x="11514" y="9898"/>
                  <a:pt x="11510" y="9898"/>
                </a:cubicBezTo>
                <a:cubicBezTo>
                  <a:pt x="11498" y="9898"/>
                  <a:pt x="11511" y="9835"/>
                  <a:pt x="11502" y="9825"/>
                </a:cubicBezTo>
                <a:lnTo>
                  <a:pt x="11525" y="9802"/>
                </a:lnTo>
                <a:lnTo>
                  <a:pt x="11525" y="9802"/>
                </a:lnTo>
                <a:cubicBezTo>
                  <a:pt x="11513" y="9813"/>
                  <a:pt x="11513" y="9813"/>
                  <a:pt x="11502" y="9813"/>
                </a:cubicBezTo>
                <a:lnTo>
                  <a:pt x="11490" y="9873"/>
                </a:lnTo>
                <a:cubicBezTo>
                  <a:pt x="11490" y="9861"/>
                  <a:pt x="11478" y="9849"/>
                  <a:pt x="11490" y="9825"/>
                </a:cubicBezTo>
                <a:lnTo>
                  <a:pt x="11490" y="9825"/>
                </a:lnTo>
                <a:cubicBezTo>
                  <a:pt x="11466" y="9861"/>
                  <a:pt x="11454" y="9932"/>
                  <a:pt x="11418" y="9968"/>
                </a:cubicBezTo>
                <a:cubicBezTo>
                  <a:pt x="11418" y="9962"/>
                  <a:pt x="11416" y="9961"/>
                  <a:pt x="11413" y="9961"/>
                </a:cubicBezTo>
                <a:cubicBezTo>
                  <a:pt x="11410" y="9961"/>
                  <a:pt x="11407" y="9962"/>
                  <a:pt x="11405" y="9962"/>
                </a:cubicBezTo>
                <a:cubicBezTo>
                  <a:pt x="11400" y="9962"/>
                  <a:pt x="11400" y="9956"/>
                  <a:pt x="11418" y="9921"/>
                </a:cubicBezTo>
                <a:cubicBezTo>
                  <a:pt x="11420" y="9925"/>
                  <a:pt x="11421" y="9927"/>
                  <a:pt x="11423" y="9927"/>
                </a:cubicBezTo>
                <a:cubicBezTo>
                  <a:pt x="11432" y="9927"/>
                  <a:pt x="11443" y="9855"/>
                  <a:pt x="11460" y="9840"/>
                </a:cubicBezTo>
                <a:lnTo>
                  <a:pt x="11460" y="9840"/>
                </a:lnTo>
                <a:cubicBezTo>
                  <a:pt x="11461" y="9841"/>
                  <a:pt x="11462" y="9842"/>
                  <a:pt x="11463" y="9842"/>
                </a:cubicBezTo>
                <a:cubicBezTo>
                  <a:pt x="11465" y="9842"/>
                  <a:pt x="11466" y="9841"/>
                  <a:pt x="11466" y="9837"/>
                </a:cubicBezTo>
                <a:cubicBezTo>
                  <a:pt x="11464" y="9837"/>
                  <a:pt x="11462" y="9838"/>
                  <a:pt x="11460" y="9840"/>
                </a:cubicBezTo>
                <a:lnTo>
                  <a:pt x="11460" y="9840"/>
                </a:lnTo>
                <a:cubicBezTo>
                  <a:pt x="11457" y="9837"/>
                  <a:pt x="11454" y="9831"/>
                  <a:pt x="11454" y="9825"/>
                </a:cubicBezTo>
                <a:cubicBezTo>
                  <a:pt x="11454" y="9825"/>
                  <a:pt x="11466" y="9813"/>
                  <a:pt x="11466" y="9813"/>
                </a:cubicBezTo>
                <a:cubicBezTo>
                  <a:pt x="11468" y="9797"/>
                  <a:pt x="11468" y="9790"/>
                  <a:pt x="11465" y="9790"/>
                </a:cubicBezTo>
                <a:cubicBezTo>
                  <a:pt x="11456" y="9790"/>
                  <a:pt x="11417" y="9885"/>
                  <a:pt x="11397" y="9885"/>
                </a:cubicBezTo>
                <a:cubicBezTo>
                  <a:pt x="11396" y="9885"/>
                  <a:pt x="11395" y="9885"/>
                  <a:pt x="11394" y="9885"/>
                </a:cubicBezTo>
                <a:cubicBezTo>
                  <a:pt x="11418" y="9837"/>
                  <a:pt x="11430" y="9801"/>
                  <a:pt x="11418" y="9801"/>
                </a:cubicBezTo>
                <a:cubicBezTo>
                  <a:pt x="11430" y="9813"/>
                  <a:pt x="11394" y="9873"/>
                  <a:pt x="11371" y="9909"/>
                </a:cubicBezTo>
                <a:cubicBezTo>
                  <a:pt x="11371" y="9899"/>
                  <a:pt x="11369" y="9895"/>
                  <a:pt x="11366" y="9895"/>
                </a:cubicBezTo>
                <a:cubicBezTo>
                  <a:pt x="11358" y="9895"/>
                  <a:pt x="11344" y="9921"/>
                  <a:pt x="11335" y="9921"/>
                </a:cubicBezTo>
                <a:lnTo>
                  <a:pt x="11335" y="9932"/>
                </a:lnTo>
                <a:cubicBezTo>
                  <a:pt x="11311" y="9980"/>
                  <a:pt x="11311" y="9968"/>
                  <a:pt x="11299" y="9980"/>
                </a:cubicBezTo>
                <a:cubicBezTo>
                  <a:pt x="11302" y="9973"/>
                  <a:pt x="11304" y="9967"/>
                  <a:pt x="11305" y="9963"/>
                </a:cubicBezTo>
                <a:lnTo>
                  <a:pt x="11305" y="9963"/>
                </a:lnTo>
                <a:cubicBezTo>
                  <a:pt x="11305" y="9963"/>
                  <a:pt x="11305" y="9963"/>
                  <a:pt x="11305" y="9963"/>
                </a:cubicBezTo>
                <a:cubicBezTo>
                  <a:pt x="11292" y="9963"/>
                  <a:pt x="11310" y="9891"/>
                  <a:pt x="11296" y="9891"/>
                </a:cubicBezTo>
                <a:cubicBezTo>
                  <a:pt x="11294" y="9891"/>
                  <a:pt x="11291" y="9893"/>
                  <a:pt x="11287" y="9897"/>
                </a:cubicBezTo>
                <a:cubicBezTo>
                  <a:pt x="11299" y="9873"/>
                  <a:pt x="11323" y="9825"/>
                  <a:pt x="11323" y="9801"/>
                </a:cubicBezTo>
                <a:lnTo>
                  <a:pt x="11323" y="9801"/>
                </a:lnTo>
                <a:cubicBezTo>
                  <a:pt x="11317" y="9810"/>
                  <a:pt x="11313" y="9813"/>
                  <a:pt x="11311" y="9813"/>
                </a:cubicBezTo>
                <a:cubicBezTo>
                  <a:pt x="11302" y="9813"/>
                  <a:pt x="11319" y="9759"/>
                  <a:pt x="11302" y="9759"/>
                </a:cubicBezTo>
                <a:cubicBezTo>
                  <a:pt x="11298" y="9759"/>
                  <a:pt x="11294" y="9761"/>
                  <a:pt x="11287" y="9766"/>
                </a:cubicBezTo>
                <a:cubicBezTo>
                  <a:pt x="11275" y="9825"/>
                  <a:pt x="11275" y="9813"/>
                  <a:pt x="11240" y="9861"/>
                </a:cubicBezTo>
                <a:lnTo>
                  <a:pt x="11287" y="9837"/>
                </a:lnTo>
                <a:lnTo>
                  <a:pt x="11240" y="9909"/>
                </a:lnTo>
                <a:cubicBezTo>
                  <a:pt x="11240" y="9910"/>
                  <a:pt x="11240" y="9911"/>
                  <a:pt x="11242" y="9911"/>
                </a:cubicBezTo>
                <a:cubicBezTo>
                  <a:pt x="11248" y="9911"/>
                  <a:pt x="11267" y="9894"/>
                  <a:pt x="11273" y="9894"/>
                </a:cubicBezTo>
                <a:cubicBezTo>
                  <a:pt x="11275" y="9894"/>
                  <a:pt x="11275" y="9895"/>
                  <a:pt x="11275" y="9897"/>
                </a:cubicBezTo>
                <a:cubicBezTo>
                  <a:pt x="11240" y="9944"/>
                  <a:pt x="11252" y="9921"/>
                  <a:pt x="11228" y="9980"/>
                </a:cubicBezTo>
                <a:cubicBezTo>
                  <a:pt x="11235" y="9953"/>
                  <a:pt x="11234" y="9944"/>
                  <a:pt x="11229" y="9944"/>
                </a:cubicBezTo>
                <a:cubicBezTo>
                  <a:pt x="11221" y="9944"/>
                  <a:pt x="11201" y="9972"/>
                  <a:pt x="11193" y="9972"/>
                </a:cubicBezTo>
                <a:cubicBezTo>
                  <a:pt x="11191" y="9972"/>
                  <a:pt x="11190" y="9968"/>
                  <a:pt x="11192" y="9956"/>
                </a:cubicBezTo>
                <a:lnTo>
                  <a:pt x="11263" y="9813"/>
                </a:lnTo>
                <a:cubicBezTo>
                  <a:pt x="11263" y="9796"/>
                  <a:pt x="11259" y="9790"/>
                  <a:pt x="11253" y="9790"/>
                </a:cubicBezTo>
                <a:cubicBezTo>
                  <a:pt x="11236" y="9790"/>
                  <a:pt x="11206" y="9825"/>
                  <a:pt x="11185" y="9825"/>
                </a:cubicBezTo>
                <a:cubicBezTo>
                  <a:pt x="11178" y="9825"/>
                  <a:pt x="11172" y="9822"/>
                  <a:pt x="11168" y="9813"/>
                </a:cubicBezTo>
                <a:lnTo>
                  <a:pt x="11168" y="9849"/>
                </a:lnTo>
                <a:cubicBezTo>
                  <a:pt x="11160" y="9866"/>
                  <a:pt x="11156" y="9871"/>
                  <a:pt x="11153" y="9871"/>
                </a:cubicBezTo>
                <a:cubicBezTo>
                  <a:pt x="11149" y="9871"/>
                  <a:pt x="11148" y="9859"/>
                  <a:pt x="11140" y="9859"/>
                </a:cubicBezTo>
                <a:cubicBezTo>
                  <a:pt x="11138" y="9859"/>
                  <a:pt x="11135" y="9860"/>
                  <a:pt x="11132" y="9861"/>
                </a:cubicBezTo>
                <a:cubicBezTo>
                  <a:pt x="11156" y="9813"/>
                  <a:pt x="11156" y="9801"/>
                  <a:pt x="11168" y="9766"/>
                </a:cubicBezTo>
                <a:lnTo>
                  <a:pt x="11168" y="9766"/>
                </a:lnTo>
                <a:cubicBezTo>
                  <a:pt x="11144" y="9801"/>
                  <a:pt x="11144" y="9754"/>
                  <a:pt x="11097" y="9849"/>
                </a:cubicBezTo>
                <a:lnTo>
                  <a:pt x="11109" y="9778"/>
                </a:lnTo>
                <a:cubicBezTo>
                  <a:pt x="11107" y="9774"/>
                  <a:pt x="11106" y="9773"/>
                  <a:pt x="11104" y="9773"/>
                </a:cubicBezTo>
                <a:cubicBezTo>
                  <a:pt x="11085" y="9773"/>
                  <a:pt x="11033" y="9887"/>
                  <a:pt x="11017" y="9887"/>
                </a:cubicBezTo>
                <a:cubicBezTo>
                  <a:pt x="11015" y="9887"/>
                  <a:pt x="11014" y="9886"/>
                  <a:pt x="11013" y="9885"/>
                </a:cubicBezTo>
                <a:cubicBezTo>
                  <a:pt x="11049" y="9837"/>
                  <a:pt x="11049" y="9790"/>
                  <a:pt x="11073" y="9766"/>
                </a:cubicBezTo>
                <a:cubicBezTo>
                  <a:pt x="11073" y="9761"/>
                  <a:pt x="11073" y="9758"/>
                  <a:pt x="11071" y="9758"/>
                </a:cubicBezTo>
                <a:cubicBezTo>
                  <a:pt x="11069" y="9758"/>
                  <a:pt x="11063" y="9764"/>
                  <a:pt x="11049" y="9778"/>
                </a:cubicBezTo>
                <a:cubicBezTo>
                  <a:pt x="11051" y="9775"/>
                  <a:pt x="11051" y="9773"/>
                  <a:pt x="11050" y="9773"/>
                </a:cubicBezTo>
                <a:cubicBezTo>
                  <a:pt x="11048" y="9773"/>
                  <a:pt x="11023" y="9805"/>
                  <a:pt x="11015" y="9805"/>
                </a:cubicBezTo>
                <a:cubicBezTo>
                  <a:pt x="11012" y="9805"/>
                  <a:pt x="11011" y="9800"/>
                  <a:pt x="11013" y="9790"/>
                </a:cubicBezTo>
                <a:lnTo>
                  <a:pt x="11013" y="9790"/>
                </a:lnTo>
                <a:cubicBezTo>
                  <a:pt x="11003" y="9811"/>
                  <a:pt x="10992" y="9851"/>
                  <a:pt x="10982" y="9851"/>
                </a:cubicBezTo>
                <a:cubicBezTo>
                  <a:pt x="10980" y="9851"/>
                  <a:pt x="10979" y="9850"/>
                  <a:pt x="10978" y="9849"/>
                </a:cubicBezTo>
                <a:cubicBezTo>
                  <a:pt x="10978" y="9847"/>
                  <a:pt x="10978" y="9844"/>
                  <a:pt x="10979" y="9842"/>
                </a:cubicBezTo>
                <a:lnTo>
                  <a:pt x="10979" y="9842"/>
                </a:lnTo>
                <a:cubicBezTo>
                  <a:pt x="10970" y="9854"/>
                  <a:pt x="10959" y="9866"/>
                  <a:pt x="10942" y="9909"/>
                </a:cubicBezTo>
                <a:cubicBezTo>
                  <a:pt x="10990" y="9754"/>
                  <a:pt x="10882" y="9897"/>
                  <a:pt x="10918" y="9754"/>
                </a:cubicBezTo>
                <a:lnTo>
                  <a:pt x="10918" y="9754"/>
                </a:lnTo>
                <a:cubicBezTo>
                  <a:pt x="10901" y="9762"/>
                  <a:pt x="10879" y="9771"/>
                  <a:pt x="10862" y="9771"/>
                </a:cubicBezTo>
                <a:cubicBezTo>
                  <a:pt x="10856" y="9771"/>
                  <a:pt x="10850" y="9769"/>
                  <a:pt x="10847" y="9766"/>
                </a:cubicBezTo>
                <a:cubicBezTo>
                  <a:pt x="10855" y="9757"/>
                  <a:pt x="10858" y="9749"/>
                  <a:pt x="10858" y="9749"/>
                </a:cubicBezTo>
                <a:cubicBezTo>
                  <a:pt x="10858" y="9749"/>
                  <a:pt x="10858" y="9749"/>
                  <a:pt x="10858" y="9749"/>
                </a:cubicBezTo>
                <a:lnTo>
                  <a:pt x="10858" y="9749"/>
                </a:lnTo>
                <a:cubicBezTo>
                  <a:pt x="10858" y="9744"/>
                  <a:pt x="10857" y="9742"/>
                  <a:pt x="10855" y="9742"/>
                </a:cubicBezTo>
                <a:cubicBezTo>
                  <a:pt x="10843" y="9742"/>
                  <a:pt x="10803" y="9837"/>
                  <a:pt x="10791" y="9837"/>
                </a:cubicBezTo>
                <a:cubicBezTo>
                  <a:pt x="10789" y="9837"/>
                  <a:pt x="10787" y="9833"/>
                  <a:pt x="10787" y="9825"/>
                </a:cubicBezTo>
                <a:cubicBezTo>
                  <a:pt x="10811" y="9742"/>
                  <a:pt x="10811" y="9790"/>
                  <a:pt x="10823" y="9754"/>
                </a:cubicBezTo>
                <a:cubicBezTo>
                  <a:pt x="10844" y="9699"/>
                  <a:pt x="10846" y="9684"/>
                  <a:pt x="10840" y="9684"/>
                </a:cubicBezTo>
                <a:cubicBezTo>
                  <a:pt x="10834" y="9684"/>
                  <a:pt x="10819" y="9702"/>
                  <a:pt x="10811" y="9702"/>
                </a:cubicBezTo>
                <a:cubicBezTo>
                  <a:pt x="10807" y="9702"/>
                  <a:pt x="10805" y="9695"/>
                  <a:pt x="10811" y="9670"/>
                </a:cubicBezTo>
                <a:lnTo>
                  <a:pt x="10811" y="9659"/>
                </a:lnTo>
                <a:cubicBezTo>
                  <a:pt x="10814" y="9645"/>
                  <a:pt x="10813" y="9640"/>
                  <a:pt x="10810" y="9640"/>
                </a:cubicBezTo>
                <a:cubicBezTo>
                  <a:pt x="10800" y="9640"/>
                  <a:pt x="10766" y="9695"/>
                  <a:pt x="10754" y="9695"/>
                </a:cubicBezTo>
                <a:cubicBezTo>
                  <a:pt x="10753" y="9695"/>
                  <a:pt x="10752" y="9695"/>
                  <a:pt x="10751" y="9694"/>
                </a:cubicBezTo>
                <a:cubicBezTo>
                  <a:pt x="10751" y="9694"/>
                  <a:pt x="10751" y="9670"/>
                  <a:pt x="10751" y="9670"/>
                </a:cubicBezTo>
                <a:cubicBezTo>
                  <a:pt x="10719" y="9736"/>
                  <a:pt x="10686" y="9752"/>
                  <a:pt x="10653" y="9763"/>
                </a:cubicBezTo>
                <a:lnTo>
                  <a:pt x="10653" y="9763"/>
                </a:lnTo>
                <a:cubicBezTo>
                  <a:pt x="10646" y="9776"/>
                  <a:pt x="10639" y="9786"/>
                  <a:pt x="10632" y="9790"/>
                </a:cubicBezTo>
                <a:cubicBezTo>
                  <a:pt x="10632" y="9754"/>
                  <a:pt x="10632" y="9718"/>
                  <a:pt x="10656" y="9647"/>
                </a:cubicBezTo>
                <a:lnTo>
                  <a:pt x="10680" y="9659"/>
                </a:lnTo>
                <a:cubicBezTo>
                  <a:pt x="10689" y="9623"/>
                  <a:pt x="10688" y="9612"/>
                  <a:pt x="10683" y="9612"/>
                </a:cubicBezTo>
                <a:cubicBezTo>
                  <a:pt x="10676" y="9612"/>
                  <a:pt x="10660" y="9636"/>
                  <a:pt x="10657" y="9636"/>
                </a:cubicBezTo>
                <a:cubicBezTo>
                  <a:pt x="10656" y="9636"/>
                  <a:pt x="10656" y="9636"/>
                  <a:pt x="10656" y="9635"/>
                </a:cubicBezTo>
                <a:lnTo>
                  <a:pt x="10668" y="9587"/>
                </a:lnTo>
                <a:lnTo>
                  <a:pt x="10668" y="9587"/>
                </a:lnTo>
                <a:cubicBezTo>
                  <a:pt x="10647" y="9598"/>
                  <a:pt x="10616" y="9674"/>
                  <a:pt x="10593" y="9674"/>
                </a:cubicBezTo>
                <a:cubicBezTo>
                  <a:pt x="10590" y="9674"/>
                  <a:pt x="10587" y="9673"/>
                  <a:pt x="10585" y="9670"/>
                </a:cubicBezTo>
                <a:lnTo>
                  <a:pt x="10573" y="9706"/>
                </a:lnTo>
                <a:cubicBezTo>
                  <a:pt x="10562" y="9726"/>
                  <a:pt x="10556" y="9733"/>
                  <a:pt x="10554" y="9733"/>
                </a:cubicBezTo>
                <a:cubicBezTo>
                  <a:pt x="10549" y="9733"/>
                  <a:pt x="10563" y="9691"/>
                  <a:pt x="10554" y="9691"/>
                </a:cubicBezTo>
                <a:cubicBezTo>
                  <a:pt x="10551" y="9691"/>
                  <a:pt x="10546" y="9695"/>
                  <a:pt x="10537" y="9706"/>
                </a:cubicBezTo>
                <a:lnTo>
                  <a:pt x="10573" y="9611"/>
                </a:lnTo>
                <a:lnTo>
                  <a:pt x="10573" y="9611"/>
                </a:lnTo>
                <a:cubicBezTo>
                  <a:pt x="10549" y="9635"/>
                  <a:pt x="10501" y="9694"/>
                  <a:pt x="10478" y="9706"/>
                </a:cubicBezTo>
                <a:cubicBezTo>
                  <a:pt x="10513" y="9635"/>
                  <a:pt x="10549" y="9611"/>
                  <a:pt x="10573" y="9563"/>
                </a:cubicBezTo>
                <a:lnTo>
                  <a:pt x="10573" y="9563"/>
                </a:lnTo>
                <a:cubicBezTo>
                  <a:pt x="10573" y="9563"/>
                  <a:pt x="10556" y="9563"/>
                  <a:pt x="10537" y="9592"/>
                </a:cubicBezTo>
                <a:lnTo>
                  <a:pt x="10537" y="9592"/>
                </a:lnTo>
                <a:cubicBezTo>
                  <a:pt x="10536" y="9590"/>
                  <a:pt x="10535" y="9589"/>
                  <a:pt x="10534" y="9589"/>
                </a:cubicBezTo>
                <a:cubicBezTo>
                  <a:pt x="10531" y="9589"/>
                  <a:pt x="10525" y="9603"/>
                  <a:pt x="10525" y="9611"/>
                </a:cubicBezTo>
                <a:cubicBezTo>
                  <a:pt x="10529" y="9603"/>
                  <a:pt x="10533" y="9597"/>
                  <a:pt x="10537" y="9592"/>
                </a:cubicBezTo>
                <a:lnTo>
                  <a:pt x="10537" y="9592"/>
                </a:lnTo>
                <a:cubicBezTo>
                  <a:pt x="10537" y="9593"/>
                  <a:pt x="10537" y="9596"/>
                  <a:pt x="10537" y="9599"/>
                </a:cubicBezTo>
                <a:cubicBezTo>
                  <a:pt x="10507" y="9659"/>
                  <a:pt x="10477" y="9685"/>
                  <a:pt x="10461" y="9685"/>
                </a:cubicBezTo>
                <a:cubicBezTo>
                  <a:pt x="10458" y="9685"/>
                  <a:pt x="10456" y="9684"/>
                  <a:pt x="10454" y="9682"/>
                </a:cubicBezTo>
                <a:cubicBezTo>
                  <a:pt x="10525" y="9504"/>
                  <a:pt x="10418" y="9623"/>
                  <a:pt x="10466" y="9468"/>
                </a:cubicBezTo>
                <a:lnTo>
                  <a:pt x="10466" y="9468"/>
                </a:lnTo>
                <a:cubicBezTo>
                  <a:pt x="10453" y="9481"/>
                  <a:pt x="10443" y="9486"/>
                  <a:pt x="10434" y="9486"/>
                </a:cubicBezTo>
                <a:cubicBezTo>
                  <a:pt x="10404" y="9486"/>
                  <a:pt x="10396" y="9420"/>
                  <a:pt x="10359" y="9420"/>
                </a:cubicBezTo>
                <a:cubicBezTo>
                  <a:pt x="10341" y="9492"/>
                  <a:pt x="10338" y="9492"/>
                  <a:pt x="10333" y="9492"/>
                </a:cubicBezTo>
                <a:cubicBezTo>
                  <a:pt x="10329" y="9492"/>
                  <a:pt x="10323" y="9492"/>
                  <a:pt x="10299" y="9563"/>
                </a:cubicBezTo>
                <a:cubicBezTo>
                  <a:pt x="10293" y="9569"/>
                  <a:pt x="10290" y="9572"/>
                  <a:pt x="10289" y="9572"/>
                </a:cubicBezTo>
                <a:cubicBezTo>
                  <a:pt x="10287" y="9572"/>
                  <a:pt x="10287" y="9569"/>
                  <a:pt x="10287" y="9563"/>
                </a:cubicBezTo>
                <a:lnTo>
                  <a:pt x="10287" y="9468"/>
                </a:lnTo>
                <a:cubicBezTo>
                  <a:pt x="10299" y="9420"/>
                  <a:pt x="10311" y="9432"/>
                  <a:pt x="10323" y="9397"/>
                </a:cubicBezTo>
                <a:cubicBezTo>
                  <a:pt x="10311" y="9385"/>
                  <a:pt x="10335" y="9337"/>
                  <a:pt x="10335" y="9289"/>
                </a:cubicBezTo>
                <a:lnTo>
                  <a:pt x="10335" y="9289"/>
                </a:lnTo>
                <a:cubicBezTo>
                  <a:pt x="10326" y="9324"/>
                  <a:pt x="10311" y="9346"/>
                  <a:pt x="10303" y="9346"/>
                </a:cubicBezTo>
                <a:cubicBezTo>
                  <a:pt x="10301" y="9346"/>
                  <a:pt x="10299" y="9343"/>
                  <a:pt x="10299" y="9337"/>
                </a:cubicBezTo>
                <a:lnTo>
                  <a:pt x="10287" y="9409"/>
                </a:lnTo>
                <a:cubicBezTo>
                  <a:pt x="10278" y="9420"/>
                  <a:pt x="10272" y="9424"/>
                  <a:pt x="10269" y="9424"/>
                </a:cubicBezTo>
                <a:cubicBezTo>
                  <a:pt x="10253" y="9424"/>
                  <a:pt x="10285" y="9334"/>
                  <a:pt x="10270" y="9334"/>
                </a:cubicBezTo>
                <a:cubicBezTo>
                  <a:pt x="10266" y="9334"/>
                  <a:pt x="10261" y="9338"/>
                  <a:pt x="10251" y="9349"/>
                </a:cubicBezTo>
                <a:lnTo>
                  <a:pt x="10275" y="9301"/>
                </a:lnTo>
                <a:lnTo>
                  <a:pt x="10275" y="9301"/>
                </a:lnTo>
                <a:cubicBezTo>
                  <a:pt x="10251" y="9325"/>
                  <a:pt x="10228" y="9289"/>
                  <a:pt x="10168" y="9397"/>
                </a:cubicBezTo>
                <a:cubicBezTo>
                  <a:pt x="10168" y="9385"/>
                  <a:pt x="10180" y="9337"/>
                  <a:pt x="10192" y="9337"/>
                </a:cubicBezTo>
                <a:cubicBezTo>
                  <a:pt x="10187" y="9332"/>
                  <a:pt x="10182" y="9331"/>
                  <a:pt x="10176" y="9331"/>
                </a:cubicBezTo>
                <a:cubicBezTo>
                  <a:pt x="10150" y="9331"/>
                  <a:pt x="10116" y="9363"/>
                  <a:pt x="10097" y="9373"/>
                </a:cubicBezTo>
                <a:lnTo>
                  <a:pt x="10073" y="9373"/>
                </a:lnTo>
                <a:cubicBezTo>
                  <a:pt x="10073" y="9361"/>
                  <a:pt x="10073" y="9361"/>
                  <a:pt x="10073" y="9349"/>
                </a:cubicBezTo>
                <a:lnTo>
                  <a:pt x="10085" y="9313"/>
                </a:lnTo>
                <a:lnTo>
                  <a:pt x="10085" y="9313"/>
                </a:lnTo>
                <a:cubicBezTo>
                  <a:pt x="10074" y="9324"/>
                  <a:pt x="10064" y="9351"/>
                  <a:pt x="10054" y="9351"/>
                </a:cubicBezTo>
                <a:cubicBezTo>
                  <a:pt x="10052" y="9351"/>
                  <a:pt x="10051" y="9351"/>
                  <a:pt x="10049" y="9349"/>
                </a:cubicBezTo>
                <a:cubicBezTo>
                  <a:pt x="10061" y="9337"/>
                  <a:pt x="10061" y="9337"/>
                  <a:pt x="10061" y="9325"/>
                </a:cubicBezTo>
                <a:cubicBezTo>
                  <a:pt x="10061" y="9313"/>
                  <a:pt x="10073" y="9301"/>
                  <a:pt x="10061" y="9301"/>
                </a:cubicBezTo>
                <a:cubicBezTo>
                  <a:pt x="10061" y="9301"/>
                  <a:pt x="10061" y="9313"/>
                  <a:pt x="10061" y="9313"/>
                </a:cubicBezTo>
                <a:cubicBezTo>
                  <a:pt x="10061" y="9301"/>
                  <a:pt x="10049" y="9301"/>
                  <a:pt x="10049" y="9289"/>
                </a:cubicBezTo>
                <a:lnTo>
                  <a:pt x="10037" y="9289"/>
                </a:lnTo>
                <a:cubicBezTo>
                  <a:pt x="10025" y="9278"/>
                  <a:pt x="10025" y="9278"/>
                  <a:pt x="10013" y="9278"/>
                </a:cubicBezTo>
                <a:lnTo>
                  <a:pt x="10013" y="9289"/>
                </a:lnTo>
                <a:cubicBezTo>
                  <a:pt x="10001" y="9301"/>
                  <a:pt x="10001" y="9313"/>
                  <a:pt x="9989" y="9325"/>
                </a:cubicBezTo>
                <a:cubicBezTo>
                  <a:pt x="9978" y="9313"/>
                  <a:pt x="9966" y="9301"/>
                  <a:pt x="9954" y="9278"/>
                </a:cubicBezTo>
                <a:lnTo>
                  <a:pt x="10013" y="9218"/>
                </a:lnTo>
                <a:cubicBezTo>
                  <a:pt x="9989" y="9063"/>
                  <a:pt x="9728" y="9218"/>
                  <a:pt x="9763" y="9028"/>
                </a:cubicBezTo>
                <a:lnTo>
                  <a:pt x="9763" y="9028"/>
                </a:lnTo>
                <a:cubicBezTo>
                  <a:pt x="9704" y="9051"/>
                  <a:pt x="9787" y="9099"/>
                  <a:pt x="9728" y="9135"/>
                </a:cubicBezTo>
                <a:cubicBezTo>
                  <a:pt x="9692" y="9099"/>
                  <a:pt x="9716" y="8956"/>
                  <a:pt x="9704" y="8944"/>
                </a:cubicBezTo>
                <a:cubicBezTo>
                  <a:pt x="9698" y="8924"/>
                  <a:pt x="9687" y="8917"/>
                  <a:pt x="9674" y="8917"/>
                </a:cubicBezTo>
                <a:cubicBezTo>
                  <a:pt x="9645" y="8917"/>
                  <a:pt x="9603" y="8948"/>
                  <a:pt x="9568" y="8948"/>
                </a:cubicBezTo>
                <a:cubicBezTo>
                  <a:pt x="9552" y="8948"/>
                  <a:pt x="9537" y="8941"/>
                  <a:pt x="9525" y="8920"/>
                </a:cubicBezTo>
                <a:cubicBezTo>
                  <a:pt x="9515" y="8951"/>
                  <a:pt x="9487" y="9009"/>
                  <a:pt x="9434" y="9009"/>
                </a:cubicBezTo>
                <a:cubicBezTo>
                  <a:pt x="9425" y="9009"/>
                  <a:pt x="9416" y="9007"/>
                  <a:pt x="9406" y="9004"/>
                </a:cubicBezTo>
                <a:cubicBezTo>
                  <a:pt x="9370" y="8956"/>
                  <a:pt x="9430" y="8861"/>
                  <a:pt x="9478" y="8861"/>
                </a:cubicBezTo>
                <a:cubicBezTo>
                  <a:pt x="9489" y="8873"/>
                  <a:pt x="9489" y="8885"/>
                  <a:pt x="9478" y="8897"/>
                </a:cubicBezTo>
                <a:cubicBezTo>
                  <a:pt x="9501" y="8897"/>
                  <a:pt x="9525" y="8897"/>
                  <a:pt x="9537" y="8861"/>
                </a:cubicBezTo>
                <a:lnTo>
                  <a:pt x="9537" y="8861"/>
                </a:lnTo>
                <a:lnTo>
                  <a:pt x="9513" y="8873"/>
                </a:lnTo>
                <a:cubicBezTo>
                  <a:pt x="9513" y="8837"/>
                  <a:pt x="9442" y="8789"/>
                  <a:pt x="9489" y="8766"/>
                </a:cubicBezTo>
                <a:cubicBezTo>
                  <a:pt x="9483" y="8764"/>
                  <a:pt x="9478" y="8763"/>
                  <a:pt x="9473" y="8763"/>
                </a:cubicBezTo>
                <a:cubicBezTo>
                  <a:pt x="9451" y="8763"/>
                  <a:pt x="9446" y="8780"/>
                  <a:pt x="9453" y="8801"/>
                </a:cubicBezTo>
                <a:lnTo>
                  <a:pt x="9453" y="8801"/>
                </a:lnTo>
                <a:cubicBezTo>
                  <a:pt x="9417" y="8741"/>
                  <a:pt x="9366" y="8734"/>
                  <a:pt x="9335" y="8670"/>
                </a:cubicBezTo>
                <a:cubicBezTo>
                  <a:pt x="9335" y="8691"/>
                  <a:pt x="9326" y="8720"/>
                  <a:pt x="9316" y="8720"/>
                </a:cubicBezTo>
                <a:cubicBezTo>
                  <a:pt x="9314" y="8720"/>
                  <a:pt x="9312" y="8720"/>
                  <a:pt x="9311" y="8718"/>
                </a:cubicBezTo>
                <a:cubicBezTo>
                  <a:pt x="9290" y="8690"/>
                  <a:pt x="9276" y="8680"/>
                  <a:pt x="9263" y="8680"/>
                </a:cubicBezTo>
                <a:cubicBezTo>
                  <a:pt x="9240" y="8680"/>
                  <a:pt x="9223" y="8707"/>
                  <a:pt x="9192" y="8707"/>
                </a:cubicBezTo>
                <a:cubicBezTo>
                  <a:pt x="9188" y="8707"/>
                  <a:pt x="9184" y="8707"/>
                  <a:pt x="9180" y="8706"/>
                </a:cubicBezTo>
                <a:cubicBezTo>
                  <a:pt x="9180" y="8694"/>
                  <a:pt x="9180" y="8682"/>
                  <a:pt x="9180" y="8682"/>
                </a:cubicBezTo>
                <a:lnTo>
                  <a:pt x="9216" y="8682"/>
                </a:lnTo>
                <a:cubicBezTo>
                  <a:pt x="9192" y="8682"/>
                  <a:pt x="9180" y="8682"/>
                  <a:pt x="9180" y="8670"/>
                </a:cubicBezTo>
                <a:cubicBezTo>
                  <a:pt x="9192" y="8635"/>
                  <a:pt x="9239" y="8623"/>
                  <a:pt x="9168" y="8599"/>
                </a:cubicBezTo>
                <a:cubicBezTo>
                  <a:pt x="9156" y="8551"/>
                  <a:pt x="9216" y="8539"/>
                  <a:pt x="9239" y="8527"/>
                </a:cubicBezTo>
                <a:cubicBezTo>
                  <a:pt x="9156" y="8527"/>
                  <a:pt x="9168" y="8420"/>
                  <a:pt x="9144" y="8385"/>
                </a:cubicBezTo>
                <a:lnTo>
                  <a:pt x="9192" y="8385"/>
                </a:lnTo>
                <a:cubicBezTo>
                  <a:pt x="9168" y="8385"/>
                  <a:pt x="9156" y="8373"/>
                  <a:pt x="9144" y="8361"/>
                </a:cubicBezTo>
                <a:lnTo>
                  <a:pt x="9120" y="8420"/>
                </a:lnTo>
                <a:cubicBezTo>
                  <a:pt x="9108" y="8397"/>
                  <a:pt x="9097" y="8385"/>
                  <a:pt x="9108" y="8361"/>
                </a:cubicBezTo>
                <a:lnTo>
                  <a:pt x="9108" y="8361"/>
                </a:lnTo>
                <a:cubicBezTo>
                  <a:pt x="9073" y="8385"/>
                  <a:pt x="9061" y="8456"/>
                  <a:pt x="8989" y="8468"/>
                </a:cubicBezTo>
                <a:cubicBezTo>
                  <a:pt x="8989" y="8432"/>
                  <a:pt x="8894" y="8444"/>
                  <a:pt x="8942" y="8373"/>
                </a:cubicBezTo>
                <a:lnTo>
                  <a:pt x="8942" y="8373"/>
                </a:lnTo>
                <a:cubicBezTo>
                  <a:pt x="8954" y="8387"/>
                  <a:pt x="8963" y="8393"/>
                  <a:pt x="8971" y="8393"/>
                </a:cubicBezTo>
                <a:cubicBezTo>
                  <a:pt x="8995" y="8393"/>
                  <a:pt x="9002" y="8334"/>
                  <a:pt x="9037" y="8331"/>
                </a:cubicBezTo>
                <a:lnTo>
                  <a:pt x="9037" y="8331"/>
                </a:lnTo>
                <a:cubicBezTo>
                  <a:pt x="9027" y="8326"/>
                  <a:pt x="9020" y="8316"/>
                  <a:pt x="9013" y="8301"/>
                </a:cubicBezTo>
                <a:cubicBezTo>
                  <a:pt x="9025" y="8301"/>
                  <a:pt x="9037" y="8289"/>
                  <a:pt x="9037" y="8289"/>
                </a:cubicBezTo>
                <a:cubicBezTo>
                  <a:pt x="9034" y="8260"/>
                  <a:pt x="9026" y="8250"/>
                  <a:pt x="9015" y="8250"/>
                </a:cubicBezTo>
                <a:cubicBezTo>
                  <a:pt x="8993" y="8250"/>
                  <a:pt x="8957" y="8292"/>
                  <a:pt x="8919" y="8292"/>
                </a:cubicBezTo>
                <a:cubicBezTo>
                  <a:pt x="8907" y="8292"/>
                  <a:pt x="8894" y="8288"/>
                  <a:pt x="8882" y="8277"/>
                </a:cubicBezTo>
                <a:cubicBezTo>
                  <a:pt x="8918" y="8254"/>
                  <a:pt x="8930" y="8194"/>
                  <a:pt x="8906" y="8194"/>
                </a:cubicBezTo>
                <a:cubicBezTo>
                  <a:pt x="8930" y="8218"/>
                  <a:pt x="8870" y="8266"/>
                  <a:pt x="8823" y="8277"/>
                </a:cubicBezTo>
                <a:cubicBezTo>
                  <a:pt x="8811" y="8242"/>
                  <a:pt x="8796" y="8236"/>
                  <a:pt x="8781" y="8236"/>
                </a:cubicBezTo>
                <a:cubicBezTo>
                  <a:pt x="8774" y="8236"/>
                  <a:pt x="8766" y="8237"/>
                  <a:pt x="8759" y="8237"/>
                </a:cubicBezTo>
                <a:cubicBezTo>
                  <a:pt x="8752" y="8237"/>
                  <a:pt x="8745" y="8236"/>
                  <a:pt x="8739" y="8230"/>
                </a:cubicBezTo>
                <a:lnTo>
                  <a:pt x="8739" y="8230"/>
                </a:lnTo>
                <a:lnTo>
                  <a:pt x="8751" y="8266"/>
                </a:lnTo>
                <a:cubicBezTo>
                  <a:pt x="8740" y="8273"/>
                  <a:pt x="8730" y="8276"/>
                  <a:pt x="8721" y="8276"/>
                </a:cubicBezTo>
                <a:cubicBezTo>
                  <a:pt x="8700" y="8276"/>
                  <a:pt x="8681" y="8262"/>
                  <a:pt x="8656" y="8254"/>
                </a:cubicBezTo>
                <a:cubicBezTo>
                  <a:pt x="8661" y="8249"/>
                  <a:pt x="8666" y="8246"/>
                  <a:pt x="8671" y="8245"/>
                </a:cubicBezTo>
                <a:lnTo>
                  <a:pt x="8671" y="8245"/>
                </a:lnTo>
                <a:cubicBezTo>
                  <a:pt x="8626" y="8231"/>
                  <a:pt x="8667" y="8111"/>
                  <a:pt x="8596" y="8111"/>
                </a:cubicBezTo>
                <a:cubicBezTo>
                  <a:pt x="8596" y="8075"/>
                  <a:pt x="8656" y="8039"/>
                  <a:pt x="8644" y="8016"/>
                </a:cubicBezTo>
                <a:cubicBezTo>
                  <a:pt x="8561" y="8016"/>
                  <a:pt x="8632" y="7920"/>
                  <a:pt x="8549" y="7908"/>
                </a:cubicBezTo>
                <a:cubicBezTo>
                  <a:pt x="8525" y="7968"/>
                  <a:pt x="8537" y="7956"/>
                  <a:pt x="8454" y="7968"/>
                </a:cubicBezTo>
                <a:lnTo>
                  <a:pt x="8573" y="8016"/>
                </a:lnTo>
                <a:lnTo>
                  <a:pt x="8454" y="8027"/>
                </a:lnTo>
                <a:cubicBezTo>
                  <a:pt x="8477" y="8051"/>
                  <a:pt x="8537" y="8051"/>
                  <a:pt x="8549" y="8075"/>
                </a:cubicBezTo>
                <a:cubicBezTo>
                  <a:pt x="8489" y="8087"/>
                  <a:pt x="8501" y="8075"/>
                  <a:pt x="8477" y="8135"/>
                </a:cubicBezTo>
                <a:cubicBezTo>
                  <a:pt x="8501" y="8027"/>
                  <a:pt x="8370" y="8111"/>
                  <a:pt x="8370" y="8027"/>
                </a:cubicBezTo>
                <a:lnTo>
                  <a:pt x="8477" y="7908"/>
                </a:lnTo>
                <a:cubicBezTo>
                  <a:pt x="8454" y="7801"/>
                  <a:pt x="8311" y="7873"/>
                  <a:pt x="8251" y="7765"/>
                </a:cubicBezTo>
                <a:lnTo>
                  <a:pt x="8251" y="7813"/>
                </a:lnTo>
                <a:cubicBezTo>
                  <a:pt x="8243" y="7819"/>
                  <a:pt x="8236" y="7822"/>
                  <a:pt x="8230" y="7822"/>
                </a:cubicBezTo>
                <a:cubicBezTo>
                  <a:pt x="8202" y="7822"/>
                  <a:pt x="8195" y="7765"/>
                  <a:pt x="8156" y="7765"/>
                </a:cubicBezTo>
                <a:cubicBezTo>
                  <a:pt x="8192" y="7730"/>
                  <a:pt x="8192" y="7706"/>
                  <a:pt x="8204" y="7670"/>
                </a:cubicBezTo>
                <a:lnTo>
                  <a:pt x="8204" y="7670"/>
                </a:lnTo>
                <a:cubicBezTo>
                  <a:pt x="8200" y="7673"/>
                  <a:pt x="8197" y="7675"/>
                  <a:pt x="8193" y="7675"/>
                </a:cubicBezTo>
                <a:cubicBezTo>
                  <a:pt x="8178" y="7675"/>
                  <a:pt x="8158" y="7653"/>
                  <a:pt x="8126" y="7653"/>
                </a:cubicBezTo>
                <a:cubicBezTo>
                  <a:pt x="8108" y="7653"/>
                  <a:pt x="8087" y="7660"/>
                  <a:pt x="8061" y="7682"/>
                </a:cubicBezTo>
                <a:lnTo>
                  <a:pt x="8073" y="7599"/>
                </a:lnTo>
                <a:cubicBezTo>
                  <a:pt x="8060" y="7577"/>
                  <a:pt x="8042" y="7570"/>
                  <a:pt x="8021" y="7570"/>
                </a:cubicBezTo>
                <a:cubicBezTo>
                  <a:pt x="7981" y="7570"/>
                  <a:pt x="7930" y="7597"/>
                  <a:pt x="7891" y="7597"/>
                </a:cubicBezTo>
                <a:cubicBezTo>
                  <a:pt x="7873" y="7597"/>
                  <a:pt x="7857" y="7592"/>
                  <a:pt x="7846" y="7575"/>
                </a:cubicBezTo>
                <a:cubicBezTo>
                  <a:pt x="7901" y="7553"/>
                  <a:pt x="7896" y="7502"/>
                  <a:pt x="7948" y="7502"/>
                </a:cubicBezTo>
                <a:cubicBezTo>
                  <a:pt x="7953" y="7502"/>
                  <a:pt x="7959" y="7502"/>
                  <a:pt x="7965" y="7504"/>
                </a:cubicBezTo>
                <a:cubicBezTo>
                  <a:pt x="7949" y="7487"/>
                  <a:pt x="7938" y="7470"/>
                  <a:pt x="7924" y="7470"/>
                </a:cubicBezTo>
                <a:cubicBezTo>
                  <a:pt x="7919" y="7470"/>
                  <a:pt x="7913" y="7473"/>
                  <a:pt x="7906" y="7480"/>
                </a:cubicBezTo>
                <a:cubicBezTo>
                  <a:pt x="7918" y="7444"/>
                  <a:pt x="7799" y="7480"/>
                  <a:pt x="7811" y="7432"/>
                </a:cubicBezTo>
                <a:lnTo>
                  <a:pt x="7811" y="7432"/>
                </a:lnTo>
                <a:cubicBezTo>
                  <a:pt x="7793" y="7441"/>
                  <a:pt x="7768" y="7464"/>
                  <a:pt x="7746" y="7464"/>
                </a:cubicBezTo>
                <a:cubicBezTo>
                  <a:pt x="7739" y="7464"/>
                  <a:pt x="7733" y="7462"/>
                  <a:pt x="7727" y="7456"/>
                </a:cubicBezTo>
                <a:cubicBezTo>
                  <a:pt x="7739" y="7444"/>
                  <a:pt x="7751" y="7433"/>
                  <a:pt x="7751" y="7432"/>
                </a:cubicBezTo>
                <a:lnTo>
                  <a:pt x="7751" y="7432"/>
                </a:lnTo>
                <a:cubicBezTo>
                  <a:pt x="7727" y="7456"/>
                  <a:pt x="7692" y="7420"/>
                  <a:pt x="7668" y="7492"/>
                </a:cubicBezTo>
                <a:cubicBezTo>
                  <a:pt x="7668" y="7492"/>
                  <a:pt x="7668" y="7480"/>
                  <a:pt x="7668" y="7480"/>
                </a:cubicBezTo>
                <a:cubicBezTo>
                  <a:pt x="7668" y="7480"/>
                  <a:pt x="7668" y="7480"/>
                  <a:pt x="7668" y="7468"/>
                </a:cubicBezTo>
                <a:cubicBezTo>
                  <a:pt x="7692" y="7313"/>
                  <a:pt x="7477" y="7325"/>
                  <a:pt x="7513" y="7182"/>
                </a:cubicBezTo>
                <a:cubicBezTo>
                  <a:pt x="7453" y="7146"/>
                  <a:pt x="7394" y="7111"/>
                  <a:pt x="7346" y="7075"/>
                </a:cubicBezTo>
                <a:cubicBezTo>
                  <a:pt x="7355" y="7067"/>
                  <a:pt x="7357" y="7058"/>
                  <a:pt x="7362" y="7058"/>
                </a:cubicBezTo>
                <a:cubicBezTo>
                  <a:pt x="7364" y="7058"/>
                  <a:pt x="7367" y="7060"/>
                  <a:pt x="7370" y="7063"/>
                </a:cubicBezTo>
                <a:cubicBezTo>
                  <a:pt x="7365" y="7045"/>
                  <a:pt x="7355" y="7039"/>
                  <a:pt x="7343" y="7039"/>
                </a:cubicBezTo>
                <a:cubicBezTo>
                  <a:pt x="7314" y="7039"/>
                  <a:pt x="7270" y="7076"/>
                  <a:pt x="7238" y="7076"/>
                </a:cubicBezTo>
                <a:cubicBezTo>
                  <a:pt x="7222" y="7076"/>
                  <a:pt x="7210" y="7067"/>
                  <a:pt x="7203" y="7039"/>
                </a:cubicBezTo>
                <a:cubicBezTo>
                  <a:pt x="7212" y="7004"/>
                  <a:pt x="7223" y="6995"/>
                  <a:pt x="7232" y="6995"/>
                </a:cubicBezTo>
                <a:cubicBezTo>
                  <a:pt x="7243" y="6995"/>
                  <a:pt x="7252" y="7006"/>
                  <a:pt x="7258" y="7006"/>
                </a:cubicBezTo>
                <a:cubicBezTo>
                  <a:pt x="7261" y="7006"/>
                  <a:pt x="7263" y="7002"/>
                  <a:pt x="7263" y="6992"/>
                </a:cubicBezTo>
                <a:cubicBezTo>
                  <a:pt x="7370" y="6861"/>
                  <a:pt x="7180" y="6944"/>
                  <a:pt x="7192" y="6825"/>
                </a:cubicBezTo>
                <a:lnTo>
                  <a:pt x="7215" y="6825"/>
                </a:lnTo>
                <a:cubicBezTo>
                  <a:pt x="7215" y="6753"/>
                  <a:pt x="7084" y="6801"/>
                  <a:pt x="7049" y="6742"/>
                </a:cubicBezTo>
                <a:cubicBezTo>
                  <a:pt x="7049" y="6742"/>
                  <a:pt x="7061" y="6730"/>
                  <a:pt x="7061" y="6718"/>
                </a:cubicBezTo>
                <a:lnTo>
                  <a:pt x="7061" y="6718"/>
                </a:lnTo>
                <a:cubicBezTo>
                  <a:pt x="7037" y="6727"/>
                  <a:pt x="7013" y="6730"/>
                  <a:pt x="6990" y="6730"/>
                </a:cubicBezTo>
                <a:cubicBezTo>
                  <a:pt x="6920" y="6730"/>
                  <a:pt x="6855" y="6697"/>
                  <a:pt x="6811" y="6670"/>
                </a:cubicBezTo>
                <a:cubicBezTo>
                  <a:pt x="6870" y="6646"/>
                  <a:pt x="6858" y="6670"/>
                  <a:pt x="6894" y="6611"/>
                </a:cubicBezTo>
                <a:cubicBezTo>
                  <a:pt x="6892" y="6610"/>
                  <a:pt x="6890" y="6610"/>
                  <a:pt x="6887" y="6610"/>
                </a:cubicBezTo>
                <a:cubicBezTo>
                  <a:pt x="6858" y="6610"/>
                  <a:pt x="6827" y="6674"/>
                  <a:pt x="6782" y="6674"/>
                </a:cubicBezTo>
                <a:cubicBezTo>
                  <a:pt x="6776" y="6674"/>
                  <a:pt x="6770" y="6673"/>
                  <a:pt x="6763" y="6670"/>
                </a:cubicBezTo>
                <a:cubicBezTo>
                  <a:pt x="6775" y="6622"/>
                  <a:pt x="6763" y="6575"/>
                  <a:pt x="6799" y="6515"/>
                </a:cubicBezTo>
                <a:lnTo>
                  <a:pt x="6846" y="6551"/>
                </a:lnTo>
                <a:cubicBezTo>
                  <a:pt x="6894" y="6468"/>
                  <a:pt x="6787" y="6503"/>
                  <a:pt x="6775" y="6468"/>
                </a:cubicBezTo>
                <a:lnTo>
                  <a:pt x="6811" y="6444"/>
                </a:lnTo>
                <a:cubicBezTo>
                  <a:pt x="6784" y="6425"/>
                  <a:pt x="6759" y="6420"/>
                  <a:pt x="6735" y="6420"/>
                </a:cubicBezTo>
                <a:cubicBezTo>
                  <a:pt x="6713" y="6420"/>
                  <a:pt x="6692" y="6424"/>
                  <a:pt x="6672" y="6424"/>
                </a:cubicBezTo>
                <a:cubicBezTo>
                  <a:pt x="6645" y="6424"/>
                  <a:pt x="6620" y="6417"/>
                  <a:pt x="6596" y="6384"/>
                </a:cubicBezTo>
                <a:lnTo>
                  <a:pt x="6584" y="6420"/>
                </a:lnTo>
                <a:cubicBezTo>
                  <a:pt x="6567" y="6425"/>
                  <a:pt x="6555" y="6427"/>
                  <a:pt x="6546" y="6427"/>
                </a:cubicBezTo>
                <a:cubicBezTo>
                  <a:pt x="6498" y="6427"/>
                  <a:pt x="6562" y="6360"/>
                  <a:pt x="6502" y="6360"/>
                </a:cubicBezTo>
                <a:cubicBezTo>
                  <a:pt x="6499" y="6360"/>
                  <a:pt x="6494" y="6360"/>
                  <a:pt x="6489" y="6361"/>
                </a:cubicBezTo>
                <a:lnTo>
                  <a:pt x="6549" y="6277"/>
                </a:lnTo>
                <a:cubicBezTo>
                  <a:pt x="6513" y="6265"/>
                  <a:pt x="6394" y="6265"/>
                  <a:pt x="6334" y="6230"/>
                </a:cubicBezTo>
                <a:cubicBezTo>
                  <a:pt x="6361" y="6221"/>
                  <a:pt x="6389" y="6218"/>
                  <a:pt x="6417" y="6218"/>
                </a:cubicBezTo>
                <a:cubicBezTo>
                  <a:pt x="6448" y="6218"/>
                  <a:pt x="6480" y="6221"/>
                  <a:pt x="6510" y="6221"/>
                </a:cubicBezTo>
                <a:cubicBezTo>
                  <a:pt x="6527" y="6221"/>
                  <a:pt x="6544" y="6220"/>
                  <a:pt x="6560" y="6218"/>
                </a:cubicBezTo>
                <a:cubicBezTo>
                  <a:pt x="6541" y="6198"/>
                  <a:pt x="6491" y="6164"/>
                  <a:pt x="6447" y="6164"/>
                </a:cubicBezTo>
                <a:cubicBezTo>
                  <a:pt x="6437" y="6164"/>
                  <a:pt x="6427" y="6166"/>
                  <a:pt x="6418" y="6170"/>
                </a:cubicBezTo>
                <a:cubicBezTo>
                  <a:pt x="6430" y="6170"/>
                  <a:pt x="6465" y="6170"/>
                  <a:pt x="6465" y="6194"/>
                </a:cubicBezTo>
                <a:cubicBezTo>
                  <a:pt x="6433" y="6202"/>
                  <a:pt x="6406" y="6206"/>
                  <a:pt x="6381" y="6206"/>
                </a:cubicBezTo>
                <a:cubicBezTo>
                  <a:pt x="6330" y="6206"/>
                  <a:pt x="6291" y="6190"/>
                  <a:pt x="6251" y="6158"/>
                </a:cubicBezTo>
                <a:cubicBezTo>
                  <a:pt x="6406" y="6015"/>
                  <a:pt x="6156" y="5991"/>
                  <a:pt x="6215" y="5849"/>
                </a:cubicBezTo>
                <a:cubicBezTo>
                  <a:pt x="6084" y="5813"/>
                  <a:pt x="6060" y="5646"/>
                  <a:pt x="5941" y="5563"/>
                </a:cubicBezTo>
                <a:cubicBezTo>
                  <a:pt x="5921" y="5613"/>
                  <a:pt x="5912" y="5625"/>
                  <a:pt x="5903" y="5625"/>
                </a:cubicBezTo>
                <a:cubicBezTo>
                  <a:pt x="5895" y="5625"/>
                  <a:pt x="5887" y="5614"/>
                  <a:pt x="5872" y="5614"/>
                </a:cubicBezTo>
                <a:cubicBezTo>
                  <a:pt x="5865" y="5614"/>
                  <a:pt x="5857" y="5616"/>
                  <a:pt x="5846" y="5622"/>
                </a:cubicBezTo>
                <a:cubicBezTo>
                  <a:pt x="5834" y="5622"/>
                  <a:pt x="5834" y="5634"/>
                  <a:pt x="5822" y="5646"/>
                </a:cubicBezTo>
                <a:lnTo>
                  <a:pt x="5798" y="5646"/>
                </a:lnTo>
                <a:cubicBezTo>
                  <a:pt x="5775" y="5634"/>
                  <a:pt x="5775" y="5634"/>
                  <a:pt x="5775" y="5622"/>
                </a:cubicBezTo>
                <a:lnTo>
                  <a:pt x="5763" y="5479"/>
                </a:lnTo>
                <a:cubicBezTo>
                  <a:pt x="5768" y="5460"/>
                  <a:pt x="5776" y="5457"/>
                  <a:pt x="5786" y="5457"/>
                </a:cubicBezTo>
                <a:cubicBezTo>
                  <a:pt x="5793" y="5457"/>
                  <a:pt x="5800" y="5458"/>
                  <a:pt x="5808" y="5458"/>
                </a:cubicBezTo>
                <a:cubicBezTo>
                  <a:pt x="5817" y="5458"/>
                  <a:pt x="5826" y="5456"/>
                  <a:pt x="5834" y="5444"/>
                </a:cubicBezTo>
                <a:cubicBezTo>
                  <a:pt x="5787" y="5396"/>
                  <a:pt x="5846" y="5372"/>
                  <a:pt x="5846" y="5325"/>
                </a:cubicBezTo>
                <a:lnTo>
                  <a:pt x="5870" y="5301"/>
                </a:lnTo>
                <a:cubicBezTo>
                  <a:pt x="5875" y="5300"/>
                  <a:pt x="5879" y="5299"/>
                  <a:pt x="5882" y="5299"/>
                </a:cubicBezTo>
                <a:close/>
                <a:moveTo>
                  <a:pt x="11249" y="10200"/>
                </a:moveTo>
                <a:cubicBezTo>
                  <a:pt x="11228" y="10246"/>
                  <a:pt x="11228" y="10258"/>
                  <a:pt x="11228" y="10278"/>
                </a:cubicBezTo>
                <a:cubicBezTo>
                  <a:pt x="11216" y="10290"/>
                  <a:pt x="11204" y="10290"/>
                  <a:pt x="11192" y="10290"/>
                </a:cubicBezTo>
                <a:cubicBezTo>
                  <a:pt x="11209" y="10255"/>
                  <a:pt x="11233" y="10226"/>
                  <a:pt x="11249" y="10200"/>
                </a:cubicBezTo>
                <a:close/>
                <a:moveTo>
                  <a:pt x="11990" y="10206"/>
                </a:moveTo>
                <a:cubicBezTo>
                  <a:pt x="11976" y="10220"/>
                  <a:pt x="11985" y="10225"/>
                  <a:pt x="11990" y="10230"/>
                </a:cubicBezTo>
                <a:lnTo>
                  <a:pt x="11990" y="10230"/>
                </a:lnTo>
                <a:cubicBezTo>
                  <a:pt x="11978" y="10242"/>
                  <a:pt x="11966" y="10242"/>
                  <a:pt x="11942" y="10254"/>
                </a:cubicBezTo>
                <a:cubicBezTo>
                  <a:pt x="11942" y="10254"/>
                  <a:pt x="11930" y="10254"/>
                  <a:pt x="11918" y="10266"/>
                </a:cubicBezTo>
                <a:cubicBezTo>
                  <a:pt x="11906" y="10278"/>
                  <a:pt x="11883" y="10290"/>
                  <a:pt x="11871" y="10290"/>
                </a:cubicBezTo>
                <a:cubicBezTo>
                  <a:pt x="11871" y="10278"/>
                  <a:pt x="11871" y="10278"/>
                  <a:pt x="11871" y="10278"/>
                </a:cubicBezTo>
                <a:cubicBezTo>
                  <a:pt x="11906" y="10254"/>
                  <a:pt x="11942" y="10218"/>
                  <a:pt x="11990" y="10206"/>
                </a:cubicBezTo>
                <a:close/>
                <a:moveTo>
                  <a:pt x="12073" y="10302"/>
                </a:moveTo>
                <a:cubicBezTo>
                  <a:pt x="12067" y="10307"/>
                  <a:pt x="12064" y="10310"/>
                  <a:pt x="12061" y="10310"/>
                </a:cubicBezTo>
                <a:cubicBezTo>
                  <a:pt x="12058" y="10310"/>
                  <a:pt x="12055" y="10307"/>
                  <a:pt x="12049" y="10302"/>
                </a:cubicBezTo>
                <a:close/>
                <a:moveTo>
                  <a:pt x="11921" y="10290"/>
                </a:moveTo>
                <a:cubicBezTo>
                  <a:pt x="11918" y="10291"/>
                  <a:pt x="11918" y="10294"/>
                  <a:pt x="11918" y="10302"/>
                </a:cubicBezTo>
                <a:cubicBezTo>
                  <a:pt x="11906" y="10313"/>
                  <a:pt x="11894" y="10313"/>
                  <a:pt x="11883" y="10313"/>
                </a:cubicBezTo>
                <a:lnTo>
                  <a:pt x="11918" y="10313"/>
                </a:lnTo>
                <a:cubicBezTo>
                  <a:pt x="11912" y="10319"/>
                  <a:pt x="11906" y="10322"/>
                  <a:pt x="11900" y="10322"/>
                </a:cubicBezTo>
                <a:cubicBezTo>
                  <a:pt x="11894" y="10322"/>
                  <a:pt x="11889" y="10319"/>
                  <a:pt x="11883" y="10313"/>
                </a:cubicBezTo>
                <a:cubicBezTo>
                  <a:pt x="11883" y="10313"/>
                  <a:pt x="11883" y="10313"/>
                  <a:pt x="11883" y="10302"/>
                </a:cubicBezTo>
                <a:cubicBezTo>
                  <a:pt x="11893" y="10302"/>
                  <a:pt x="11903" y="10293"/>
                  <a:pt x="11921" y="10290"/>
                </a:cubicBezTo>
                <a:close/>
                <a:moveTo>
                  <a:pt x="11488" y="10259"/>
                </a:moveTo>
                <a:cubicBezTo>
                  <a:pt x="11489" y="10259"/>
                  <a:pt x="11490" y="10261"/>
                  <a:pt x="11490" y="10266"/>
                </a:cubicBezTo>
                <a:cubicBezTo>
                  <a:pt x="11490" y="10278"/>
                  <a:pt x="11502" y="10278"/>
                  <a:pt x="11490" y="10325"/>
                </a:cubicBezTo>
                <a:lnTo>
                  <a:pt x="11454" y="10325"/>
                </a:lnTo>
                <a:cubicBezTo>
                  <a:pt x="11473" y="10296"/>
                  <a:pt x="11485" y="10259"/>
                  <a:pt x="11488" y="10259"/>
                </a:cubicBezTo>
                <a:close/>
                <a:moveTo>
                  <a:pt x="11520" y="10300"/>
                </a:moveTo>
                <a:cubicBezTo>
                  <a:pt x="11524" y="10300"/>
                  <a:pt x="11525" y="10304"/>
                  <a:pt x="11525" y="10313"/>
                </a:cubicBezTo>
                <a:cubicBezTo>
                  <a:pt x="11525" y="10313"/>
                  <a:pt x="11525" y="10325"/>
                  <a:pt x="11525" y="10325"/>
                </a:cubicBezTo>
                <a:lnTo>
                  <a:pt x="11490" y="10325"/>
                </a:lnTo>
                <a:cubicBezTo>
                  <a:pt x="11504" y="10311"/>
                  <a:pt x="11515" y="10300"/>
                  <a:pt x="11520" y="10300"/>
                </a:cubicBezTo>
                <a:close/>
                <a:moveTo>
                  <a:pt x="12109" y="10313"/>
                </a:moveTo>
                <a:cubicBezTo>
                  <a:pt x="12109" y="10313"/>
                  <a:pt x="12109" y="10325"/>
                  <a:pt x="12097" y="10325"/>
                </a:cubicBezTo>
                <a:lnTo>
                  <a:pt x="12097" y="10313"/>
                </a:lnTo>
                <a:close/>
                <a:moveTo>
                  <a:pt x="12121" y="10313"/>
                </a:moveTo>
                <a:cubicBezTo>
                  <a:pt x="12121" y="10325"/>
                  <a:pt x="12133" y="10325"/>
                  <a:pt x="12133" y="10325"/>
                </a:cubicBezTo>
                <a:lnTo>
                  <a:pt x="12121" y="10325"/>
                </a:lnTo>
                <a:cubicBezTo>
                  <a:pt x="12121" y="10325"/>
                  <a:pt x="12121" y="10325"/>
                  <a:pt x="12121" y="10313"/>
                </a:cubicBezTo>
                <a:close/>
                <a:moveTo>
                  <a:pt x="13895" y="10325"/>
                </a:moveTo>
                <a:lnTo>
                  <a:pt x="13879" y="10331"/>
                </a:lnTo>
                <a:lnTo>
                  <a:pt x="13879" y="10331"/>
                </a:lnTo>
                <a:cubicBezTo>
                  <a:pt x="13882" y="10330"/>
                  <a:pt x="13887" y="10329"/>
                  <a:pt x="13895" y="10325"/>
                </a:cubicBezTo>
                <a:close/>
                <a:moveTo>
                  <a:pt x="12097" y="10325"/>
                </a:moveTo>
                <a:lnTo>
                  <a:pt x="12097" y="10325"/>
                </a:lnTo>
                <a:cubicBezTo>
                  <a:pt x="12097" y="10331"/>
                  <a:pt x="12094" y="10334"/>
                  <a:pt x="12091" y="10337"/>
                </a:cubicBezTo>
                <a:lnTo>
                  <a:pt x="12097" y="10325"/>
                </a:lnTo>
                <a:close/>
                <a:moveTo>
                  <a:pt x="12109" y="10325"/>
                </a:moveTo>
                <a:cubicBezTo>
                  <a:pt x="12121" y="10337"/>
                  <a:pt x="12109" y="10337"/>
                  <a:pt x="12109" y="10337"/>
                </a:cubicBezTo>
                <a:cubicBezTo>
                  <a:pt x="12109" y="10337"/>
                  <a:pt x="12109" y="10337"/>
                  <a:pt x="12109" y="10325"/>
                </a:cubicBezTo>
                <a:close/>
                <a:moveTo>
                  <a:pt x="13871" y="10325"/>
                </a:moveTo>
                <a:lnTo>
                  <a:pt x="13859" y="10337"/>
                </a:lnTo>
                <a:lnTo>
                  <a:pt x="13879" y="10331"/>
                </a:lnTo>
                <a:lnTo>
                  <a:pt x="13879" y="10331"/>
                </a:lnTo>
                <a:cubicBezTo>
                  <a:pt x="13879" y="10331"/>
                  <a:pt x="13878" y="10331"/>
                  <a:pt x="13878" y="10331"/>
                </a:cubicBezTo>
                <a:cubicBezTo>
                  <a:pt x="13871" y="10331"/>
                  <a:pt x="13871" y="10325"/>
                  <a:pt x="13871" y="10325"/>
                </a:cubicBezTo>
                <a:close/>
                <a:moveTo>
                  <a:pt x="13847" y="10337"/>
                </a:moveTo>
                <a:cubicBezTo>
                  <a:pt x="13838" y="10342"/>
                  <a:pt x="13832" y="10347"/>
                  <a:pt x="13828" y="10352"/>
                </a:cubicBezTo>
                <a:lnTo>
                  <a:pt x="13828" y="10352"/>
                </a:lnTo>
                <a:cubicBezTo>
                  <a:pt x="13835" y="10346"/>
                  <a:pt x="13841" y="10341"/>
                  <a:pt x="13847" y="10337"/>
                </a:cubicBezTo>
                <a:close/>
                <a:moveTo>
                  <a:pt x="11561" y="10361"/>
                </a:moveTo>
                <a:cubicBezTo>
                  <a:pt x="11561" y="10361"/>
                  <a:pt x="11561" y="10373"/>
                  <a:pt x="11549" y="10373"/>
                </a:cubicBezTo>
                <a:lnTo>
                  <a:pt x="11561" y="10361"/>
                </a:lnTo>
                <a:close/>
                <a:moveTo>
                  <a:pt x="12037" y="10313"/>
                </a:moveTo>
                <a:cubicBezTo>
                  <a:pt x="12025" y="10337"/>
                  <a:pt x="12025" y="10349"/>
                  <a:pt x="12014" y="10373"/>
                </a:cubicBezTo>
                <a:lnTo>
                  <a:pt x="12002" y="10373"/>
                </a:lnTo>
                <a:lnTo>
                  <a:pt x="12014" y="10361"/>
                </a:lnTo>
                <a:cubicBezTo>
                  <a:pt x="12014" y="10354"/>
                  <a:pt x="12012" y="10351"/>
                  <a:pt x="12011" y="10351"/>
                </a:cubicBezTo>
                <a:cubicBezTo>
                  <a:pt x="12007" y="10351"/>
                  <a:pt x="12002" y="10365"/>
                  <a:pt x="12002" y="10373"/>
                </a:cubicBezTo>
                <a:lnTo>
                  <a:pt x="11990" y="10373"/>
                </a:lnTo>
                <a:cubicBezTo>
                  <a:pt x="12002" y="10349"/>
                  <a:pt x="12002" y="10349"/>
                  <a:pt x="12014" y="10313"/>
                </a:cubicBezTo>
                <a:cubicBezTo>
                  <a:pt x="12014" y="10313"/>
                  <a:pt x="12014" y="10329"/>
                  <a:pt x="12020" y="10329"/>
                </a:cubicBezTo>
                <a:cubicBezTo>
                  <a:pt x="12021" y="10329"/>
                  <a:pt x="12023" y="10328"/>
                  <a:pt x="12025" y="10325"/>
                </a:cubicBezTo>
                <a:cubicBezTo>
                  <a:pt x="12025" y="10325"/>
                  <a:pt x="12025" y="10313"/>
                  <a:pt x="12025" y="10313"/>
                </a:cubicBezTo>
                <a:close/>
                <a:moveTo>
                  <a:pt x="11372" y="10300"/>
                </a:moveTo>
                <a:cubicBezTo>
                  <a:pt x="11378" y="10300"/>
                  <a:pt x="11383" y="10303"/>
                  <a:pt x="11383" y="10313"/>
                </a:cubicBezTo>
                <a:cubicBezTo>
                  <a:pt x="11347" y="10373"/>
                  <a:pt x="11347" y="10385"/>
                  <a:pt x="11359" y="10385"/>
                </a:cubicBezTo>
                <a:cubicBezTo>
                  <a:pt x="11347" y="10385"/>
                  <a:pt x="11347" y="10397"/>
                  <a:pt x="11347" y="10397"/>
                </a:cubicBezTo>
                <a:lnTo>
                  <a:pt x="11347" y="10397"/>
                </a:lnTo>
                <a:cubicBezTo>
                  <a:pt x="11347" y="10373"/>
                  <a:pt x="11359" y="10325"/>
                  <a:pt x="11371" y="10325"/>
                </a:cubicBezTo>
                <a:cubicBezTo>
                  <a:pt x="11371" y="10313"/>
                  <a:pt x="11359" y="10313"/>
                  <a:pt x="11347" y="10313"/>
                </a:cubicBezTo>
                <a:cubicBezTo>
                  <a:pt x="11354" y="10307"/>
                  <a:pt x="11365" y="10300"/>
                  <a:pt x="11372" y="10300"/>
                </a:cubicBezTo>
                <a:close/>
                <a:moveTo>
                  <a:pt x="8665" y="10378"/>
                </a:moveTo>
                <a:lnTo>
                  <a:pt x="8656" y="10397"/>
                </a:lnTo>
                <a:cubicBezTo>
                  <a:pt x="8660" y="10393"/>
                  <a:pt x="8663" y="10385"/>
                  <a:pt x="8665" y="10378"/>
                </a:cubicBezTo>
                <a:close/>
                <a:moveTo>
                  <a:pt x="11578" y="10355"/>
                </a:moveTo>
                <a:cubicBezTo>
                  <a:pt x="11578" y="10355"/>
                  <a:pt x="11577" y="10361"/>
                  <a:pt x="11573" y="10373"/>
                </a:cubicBezTo>
                <a:cubicBezTo>
                  <a:pt x="11573" y="10373"/>
                  <a:pt x="11573" y="10385"/>
                  <a:pt x="11561" y="10397"/>
                </a:cubicBezTo>
                <a:cubicBezTo>
                  <a:pt x="11569" y="10374"/>
                  <a:pt x="11577" y="10355"/>
                  <a:pt x="11578" y="10355"/>
                </a:cubicBezTo>
                <a:close/>
                <a:moveTo>
                  <a:pt x="11990" y="10397"/>
                </a:moveTo>
                <a:lnTo>
                  <a:pt x="11990" y="10397"/>
                </a:lnTo>
                <a:cubicBezTo>
                  <a:pt x="11987" y="10401"/>
                  <a:pt x="11985" y="10407"/>
                  <a:pt x="11981" y="10413"/>
                </a:cubicBezTo>
                <a:lnTo>
                  <a:pt x="11981" y="10413"/>
                </a:lnTo>
                <a:cubicBezTo>
                  <a:pt x="11985" y="10412"/>
                  <a:pt x="11990" y="10404"/>
                  <a:pt x="11990" y="10397"/>
                </a:cubicBezTo>
                <a:close/>
                <a:moveTo>
                  <a:pt x="12156" y="10421"/>
                </a:moveTo>
                <a:cubicBezTo>
                  <a:pt x="12156" y="10425"/>
                  <a:pt x="12158" y="10427"/>
                  <a:pt x="12160" y="10429"/>
                </a:cubicBezTo>
                <a:lnTo>
                  <a:pt x="12160" y="10429"/>
                </a:lnTo>
                <a:cubicBezTo>
                  <a:pt x="12156" y="10426"/>
                  <a:pt x="12156" y="10421"/>
                  <a:pt x="12156" y="10421"/>
                </a:cubicBezTo>
                <a:close/>
                <a:moveTo>
                  <a:pt x="12160" y="10429"/>
                </a:moveTo>
                <a:lnTo>
                  <a:pt x="12160" y="10429"/>
                </a:lnTo>
                <a:cubicBezTo>
                  <a:pt x="12161" y="10431"/>
                  <a:pt x="12164" y="10432"/>
                  <a:pt x="12168" y="10432"/>
                </a:cubicBezTo>
                <a:cubicBezTo>
                  <a:pt x="12168" y="10432"/>
                  <a:pt x="12163" y="10432"/>
                  <a:pt x="12160" y="10429"/>
                </a:cubicBezTo>
                <a:close/>
                <a:moveTo>
                  <a:pt x="12216" y="10409"/>
                </a:moveTo>
                <a:cubicBezTo>
                  <a:pt x="12180" y="10409"/>
                  <a:pt x="12180" y="10421"/>
                  <a:pt x="12204" y="10432"/>
                </a:cubicBezTo>
                <a:cubicBezTo>
                  <a:pt x="12199" y="10435"/>
                  <a:pt x="12194" y="10436"/>
                  <a:pt x="12191" y="10436"/>
                </a:cubicBezTo>
                <a:cubicBezTo>
                  <a:pt x="12185" y="10436"/>
                  <a:pt x="12181" y="10433"/>
                  <a:pt x="12175" y="10433"/>
                </a:cubicBezTo>
                <a:cubicBezTo>
                  <a:pt x="12171" y="10433"/>
                  <a:pt x="12165" y="10436"/>
                  <a:pt x="12156" y="10444"/>
                </a:cubicBezTo>
                <a:cubicBezTo>
                  <a:pt x="12156" y="10432"/>
                  <a:pt x="12156" y="10432"/>
                  <a:pt x="12156" y="10421"/>
                </a:cubicBezTo>
                <a:cubicBezTo>
                  <a:pt x="12156" y="10421"/>
                  <a:pt x="12156" y="10409"/>
                  <a:pt x="12156" y="10409"/>
                </a:cubicBezTo>
                <a:close/>
                <a:moveTo>
                  <a:pt x="12954" y="10361"/>
                </a:moveTo>
                <a:cubicBezTo>
                  <a:pt x="12954" y="10373"/>
                  <a:pt x="12966" y="10373"/>
                  <a:pt x="12978" y="10373"/>
                </a:cubicBezTo>
                <a:cubicBezTo>
                  <a:pt x="12942" y="10397"/>
                  <a:pt x="12895" y="10432"/>
                  <a:pt x="12871" y="10444"/>
                </a:cubicBezTo>
                <a:cubicBezTo>
                  <a:pt x="12871" y="10432"/>
                  <a:pt x="12895" y="10409"/>
                  <a:pt x="12930" y="10385"/>
                </a:cubicBezTo>
                <a:cubicBezTo>
                  <a:pt x="12930" y="10385"/>
                  <a:pt x="12930" y="10373"/>
                  <a:pt x="12942" y="10373"/>
                </a:cubicBezTo>
                <a:cubicBezTo>
                  <a:pt x="12942" y="10361"/>
                  <a:pt x="12954" y="10361"/>
                  <a:pt x="12954" y="10361"/>
                </a:cubicBezTo>
                <a:close/>
                <a:moveTo>
                  <a:pt x="12240" y="10444"/>
                </a:moveTo>
                <a:cubicBezTo>
                  <a:pt x="12234" y="10450"/>
                  <a:pt x="12231" y="10453"/>
                  <a:pt x="12229" y="10453"/>
                </a:cubicBezTo>
                <a:cubicBezTo>
                  <a:pt x="12228" y="10453"/>
                  <a:pt x="12228" y="10450"/>
                  <a:pt x="12228" y="10444"/>
                </a:cubicBezTo>
                <a:close/>
                <a:moveTo>
                  <a:pt x="11561" y="10397"/>
                </a:moveTo>
                <a:lnTo>
                  <a:pt x="11561" y="10397"/>
                </a:lnTo>
                <a:cubicBezTo>
                  <a:pt x="11573" y="10409"/>
                  <a:pt x="11573" y="10409"/>
                  <a:pt x="11585" y="10409"/>
                </a:cubicBezTo>
                <a:cubicBezTo>
                  <a:pt x="11585" y="10421"/>
                  <a:pt x="11585" y="10444"/>
                  <a:pt x="11585" y="10444"/>
                </a:cubicBezTo>
                <a:cubicBezTo>
                  <a:pt x="11575" y="10457"/>
                  <a:pt x="11569" y="10462"/>
                  <a:pt x="11565" y="10462"/>
                </a:cubicBezTo>
                <a:cubicBezTo>
                  <a:pt x="11555" y="10462"/>
                  <a:pt x="11561" y="10423"/>
                  <a:pt x="11561" y="10397"/>
                </a:cubicBezTo>
                <a:close/>
                <a:moveTo>
                  <a:pt x="8672" y="10326"/>
                </a:moveTo>
                <a:cubicBezTo>
                  <a:pt x="8676" y="10326"/>
                  <a:pt x="8680" y="10334"/>
                  <a:pt x="8680" y="10361"/>
                </a:cubicBezTo>
                <a:cubicBezTo>
                  <a:pt x="8678" y="10359"/>
                  <a:pt x="8677" y="10359"/>
                  <a:pt x="8675" y="10359"/>
                </a:cubicBezTo>
                <a:cubicBezTo>
                  <a:pt x="8671" y="10359"/>
                  <a:pt x="8668" y="10368"/>
                  <a:pt x="8665" y="10378"/>
                </a:cubicBezTo>
                <a:lnTo>
                  <a:pt x="8665" y="10378"/>
                </a:lnTo>
                <a:lnTo>
                  <a:pt x="8668" y="10373"/>
                </a:lnTo>
                <a:lnTo>
                  <a:pt x="8668" y="10373"/>
                </a:lnTo>
                <a:cubicBezTo>
                  <a:pt x="8668" y="10467"/>
                  <a:pt x="8644" y="10398"/>
                  <a:pt x="8632" y="10466"/>
                </a:cubicBezTo>
                <a:lnTo>
                  <a:pt x="8632" y="10466"/>
                </a:lnTo>
                <a:cubicBezTo>
                  <a:pt x="8634" y="10423"/>
                  <a:pt x="8645" y="10381"/>
                  <a:pt x="8656" y="10349"/>
                </a:cubicBezTo>
                <a:cubicBezTo>
                  <a:pt x="8656" y="10349"/>
                  <a:pt x="8665" y="10326"/>
                  <a:pt x="8672" y="10326"/>
                </a:cubicBezTo>
                <a:close/>
                <a:moveTo>
                  <a:pt x="11623" y="10401"/>
                </a:moveTo>
                <a:cubicBezTo>
                  <a:pt x="11628" y="10401"/>
                  <a:pt x="11633" y="10407"/>
                  <a:pt x="11633" y="10421"/>
                </a:cubicBezTo>
                <a:cubicBezTo>
                  <a:pt x="11621" y="10444"/>
                  <a:pt x="11621" y="10456"/>
                  <a:pt x="11609" y="10456"/>
                </a:cubicBezTo>
                <a:cubicBezTo>
                  <a:pt x="11609" y="10456"/>
                  <a:pt x="11597" y="10468"/>
                  <a:pt x="11597" y="10468"/>
                </a:cubicBezTo>
                <a:cubicBezTo>
                  <a:pt x="11597" y="10456"/>
                  <a:pt x="11609" y="10456"/>
                  <a:pt x="11609" y="10432"/>
                </a:cubicBezTo>
                <a:cubicBezTo>
                  <a:pt x="11609" y="10421"/>
                  <a:pt x="11609" y="10409"/>
                  <a:pt x="11609" y="10409"/>
                </a:cubicBezTo>
                <a:cubicBezTo>
                  <a:pt x="11614" y="10404"/>
                  <a:pt x="11619" y="10401"/>
                  <a:pt x="11623" y="10401"/>
                </a:cubicBezTo>
                <a:close/>
                <a:moveTo>
                  <a:pt x="12252" y="10444"/>
                </a:moveTo>
                <a:cubicBezTo>
                  <a:pt x="12264" y="10456"/>
                  <a:pt x="12275" y="10468"/>
                  <a:pt x="12252" y="10468"/>
                </a:cubicBezTo>
                <a:lnTo>
                  <a:pt x="12240" y="10468"/>
                </a:lnTo>
                <a:cubicBezTo>
                  <a:pt x="12240" y="10456"/>
                  <a:pt x="12252" y="10456"/>
                  <a:pt x="12252" y="10444"/>
                </a:cubicBezTo>
                <a:close/>
                <a:moveTo>
                  <a:pt x="12002" y="10397"/>
                </a:moveTo>
                <a:cubicBezTo>
                  <a:pt x="11978" y="10444"/>
                  <a:pt x="11966" y="10480"/>
                  <a:pt x="11942" y="10492"/>
                </a:cubicBezTo>
                <a:cubicBezTo>
                  <a:pt x="11952" y="10473"/>
                  <a:pt x="11969" y="10439"/>
                  <a:pt x="11981" y="10413"/>
                </a:cubicBezTo>
                <a:lnTo>
                  <a:pt x="11981" y="10413"/>
                </a:lnTo>
                <a:cubicBezTo>
                  <a:pt x="11981" y="10414"/>
                  <a:pt x="11981" y="10414"/>
                  <a:pt x="11980" y="10414"/>
                </a:cubicBezTo>
                <a:cubicBezTo>
                  <a:pt x="11979" y="10414"/>
                  <a:pt x="11978" y="10412"/>
                  <a:pt x="11978" y="10409"/>
                </a:cubicBezTo>
                <a:lnTo>
                  <a:pt x="11978" y="10397"/>
                </a:lnTo>
                <a:close/>
                <a:moveTo>
                  <a:pt x="11728" y="10411"/>
                </a:moveTo>
                <a:cubicBezTo>
                  <a:pt x="11734" y="10411"/>
                  <a:pt x="11714" y="10479"/>
                  <a:pt x="11726" y="10479"/>
                </a:cubicBezTo>
                <a:cubicBezTo>
                  <a:pt x="11728" y="10479"/>
                  <a:pt x="11731" y="10478"/>
                  <a:pt x="11734" y="10474"/>
                </a:cubicBezTo>
                <a:lnTo>
                  <a:pt x="11734" y="10474"/>
                </a:lnTo>
                <a:cubicBezTo>
                  <a:pt x="11724" y="10487"/>
                  <a:pt x="11716" y="10506"/>
                  <a:pt x="11716" y="10516"/>
                </a:cubicBezTo>
                <a:cubicBezTo>
                  <a:pt x="11704" y="10504"/>
                  <a:pt x="11680" y="10480"/>
                  <a:pt x="11668" y="10468"/>
                </a:cubicBezTo>
                <a:cubicBezTo>
                  <a:pt x="11674" y="10462"/>
                  <a:pt x="11680" y="10459"/>
                  <a:pt x="11686" y="10459"/>
                </a:cubicBezTo>
                <a:cubicBezTo>
                  <a:pt x="11692" y="10459"/>
                  <a:pt x="11698" y="10462"/>
                  <a:pt x="11704" y="10468"/>
                </a:cubicBezTo>
                <a:lnTo>
                  <a:pt x="11704" y="10456"/>
                </a:lnTo>
                <a:cubicBezTo>
                  <a:pt x="11719" y="10423"/>
                  <a:pt x="11726" y="10411"/>
                  <a:pt x="11728" y="10411"/>
                </a:cubicBezTo>
                <a:close/>
                <a:moveTo>
                  <a:pt x="9085" y="10468"/>
                </a:moveTo>
                <a:cubicBezTo>
                  <a:pt x="9085" y="10480"/>
                  <a:pt x="9085" y="10504"/>
                  <a:pt x="9097" y="10528"/>
                </a:cubicBezTo>
                <a:cubicBezTo>
                  <a:pt x="9085" y="10516"/>
                  <a:pt x="9073" y="10516"/>
                  <a:pt x="9073" y="10516"/>
                </a:cubicBezTo>
                <a:cubicBezTo>
                  <a:pt x="9073" y="10492"/>
                  <a:pt x="9085" y="10468"/>
                  <a:pt x="9085" y="10468"/>
                </a:cubicBezTo>
                <a:close/>
                <a:moveTo>
                  <a:pt x="13121" y="10492"/>
                </a:moveTo>
                <a:cubicBezTo>
                  <a:pt x="13121" y="10492"/>
                  <a:pt x="13121" y="10504"/>
                  <a:pt x="13121" y="10516"/>
                </a:cubicBezTo>
                <a:cubicBezTo>
                  <a:pt x="13109" y="10516"/>
                  <a:pt x="13097" y="10516"/>
                  <a:pt x="13085" y="10528"/>
                </a:cubicBezTo>
                <a:cubicBezTo>
                  <a:pt x="13097" y="10516"/>
                  <a:pt x="13109" y="10504"/>
                  <a:pt x="13121" y="10492"/>
                </a:cubicBezTo>
                <a:close/>
                <a:moveTo>
                  <a:pt x="12799" y="10504"/>
                </a:moveTo>
                <a:cubicBezTo>
                  <a:pt x="12787" y="10504"/>
                  <a:pt x="12799" y="10516"/>
                  <a:pt x="12764" y="10552"/>
                </a:cubicBezTo>
                <a:cubicBezTo>
                  <a:pt x="12752" y="10552"/>
                  <a:pt x="12752" y="10540"/>
                  <a:pt x="12740" y="10528"/>
                </a:cubicBezTo>
                <a:cubicBezTo>
                  <a:pt x="12764" y="10516"/>
                  <a:pt x="12776" y="10504"/>
                  <a:pt x="12787" y="10504"/>
                </a:cubicBezTo>
                <a:close/>
                <a:moveTo>
                  <a:pt x="12813" y="10541"/>
                </a:moveTo>
                <a:cubicBezTo>
                  <a:pt x="12815" y="10541"/>
                  <a:pt x="12815" y="10544"/>
                  <a:pt x="12811" y="10552"/>
                </a:cubicBezTo>
                <a:cubicBezTo>
                  <a:pt x="12799" y="10563"/>
                  <a:pt x="12799" y="10563"/>
                  <a:pt x="12787" y="10575"/>
                </a:cubicBezTo>
                <a:cubicBezTo>
                  <a:pt x="12776" y="10575"/>
                  <a:pt x="12776" y="10563"/>
                  <a:pt x="12764" y="10563"/>
                </a:cubicBezTo>
                <a:cubicBezTo>
                  <a:pt x="12788" y="10555"/>
                  <a:pt x="12807" y="10541"/>
                  <a:pt x="12813" y="10541"/>
                </a:cubicBezTo>
                <a:close/>
                <a:moveTo>
                  <a:pt x="11644" y="10468"/>
                </a:moveTo>
                <a:lnTo>
                  <a:pt x="11644" y="10468"/>
                </a:lnTo>
                <a:cubicBezTo>
                  <a:pt x="11668" y="10599"/>
                  <a:pt x="11633" y="10480"/>
                  <a:pt x="11644" y="10611"/>
                </a:cubicBezTo>
                <a:lnTo>
                  <a:pt x="11644" y="10623"/>
                </a:lnTo>
                <a:lnTo>
                  <a:pt x="11633" y="10623"/>
                </a:lnTo>
                <a:cubicBezTo>
                  <a:pt x="11633" y="10623"/>
                  <a:pt x="11644" y="10623"/>
                  <a:pt x="11644" y="10611"/>
                </a:cubicBezTo>
                <a:cubicBezTo>
                  <a:pt x="11633" y="10611"/>
                  <a:pt x="11633" y="10623"/>
                  <a:pt x="11633" y="10623"/>
                </a:cubicBezTo>
                <a:cubicBezTo>
                  <a:pt x="11621" y="10623"/>
                  <a:pt x="11621" y="10623"/>
                  <a:pt x="11621" y="10611"/>
                </a:cubicBezTo>
                <a:cubicBezTo>
                  <a:pt x="11621" y="10611"/>
                  <a:pt x="11621" y="10611"/>
                  <a:pt x="11621" y="10599"/>
                </a:cubicBezTo>
                <a:cubicBezTo>
                  <a:pt x="11633" y="10599"/>
                  <a:pt x="11644" y="10599"/>
                  <a:pt x="11633" y="10552"/>
                </a:cubicBezTo>
                <a:lnTo>
                  <a:pt x="11633" y="10552"/>
                </a:lnTo>
                <a:cubicBezTo>
                  <a:pt x="11633" y="10552"/>
                  <a:pt x="11633" y="10563"/>
                  <a:pt x="11621" y="10563"/>
                </a:cubicBezTo>
                <a:cubicBezTo>
                  <a:pt x="11633" y="10540"/>
                  <a:pt x="11633" y="10504"/>
                  <a:pt x="11633" y="10480"/>
                </a:cubicBezTo>
                <a:lnTo>
                  <a:pt x="11633" y="10480"/>
                </a:lnTo>
                <a:cubicBezTo>
                  <a:pt x="11621" y="10516"/>
                  <a:pt x="11609" y="10540"/>
                  <a:pt x="11609" y="10575"/>
                </a:cubicBezTo>
                <a:cubicBezTo>
                  <a:pt x="11597" y="10540"/>
                  <a:pt x="11585" y="10504"/>
                  <a:pt x="11585" y="10504"/>
                </a:cubicBezTo>
                <a:lnTo>
                  <a:pt x="11597" y="10504"/>
                </a:lnTo>
                <a:cubicBezTo>
                  <a:pt x="11609" y="10504"/>
                  <a:pt x="11621" y="10504"/>
                  <a:pt x="11621" y="10492"/>
                </a:cubicBezTo>
                <a:cubicBezTo>
                  <a:pt x="11621" y="10492"/>
                  <a:pt x="11621" y="10492"/>
                  <a:pt x="11633" y="10480"/>
                </a:cubicBezTo>
                <a:lnTo>
                  <a:pt x="11633" y="10480"/>
                </a:lnTo>
                <a:cubicBezTo>
                  <a:pt x="11633" y="10480"/>
                  <a:pt x="11633" y="10480"/>
                  <a:pt x="11633" y="10480"/>
                </a:cubicBezTo>
                <a:cubicBezTo>
                  <a:pt x="11633" y="10480"/>
                  <a:pt x="11644" y="10480"/>
                  <a:pt x="11644" y="10468"/>
                </a:cubicBezTo>
                <a:close/>
                <a:moveTo>
                  <a:pt x="12275" y="10623"/>
                </a:moveTo>
                <a:cubicBezTo>
                  <a:pt x="12275" y="10623"/>
                  <a:pt x="12275" y="10635"/>
                  <a:pt x="12275" y="10635"/>
                </a:cubicBezTo>
                <a:lnTo>
                  <a:pt x="12264" y="10635"/>
                </a:lnTo>
                <a:lnTo>
                  <a:pt x="12275" y="10623"/>
                </a:lnTo>
                <a:close/>
                <a:moveTo>
                  <a:pt x="12811" y="10623"/>
                </a:moveTo>
                <a:cubicBezTo>
                  <a:pt x="12799" y="10623"/>
                  <a:pt x="12799" y="10635"/>
                  <a:pt x="12799" y="10635"/>
                </a:cubicBezTo>
                <a:cubicBezTo>
                  <a:pt x="12799" y="10635"/>
                  <a:pt x="12799" y="10623"/>
                  <a:pt x="12799" y="10623"/>
                </a:cubicBezTo>
                <a:close/>
                <a:moveTo>
                  <a:pt x="12823" y="10623"/>
                </a:moveTo>
                <a:cubicBezTo>
                  <a:pt x="12823" y="10623"/>
                  <a:pt x="12823" y="10635"/>
                  <a:pt x="12823" y="10635"/>
                </a:cubicBezTo>
                <a:cubicBezTo>
                  <a:pt x="12823" y="10635"/>
                  <a:pt x="12811" y="10647"/>
                  <a:pt x="12811" y="10647"/>
                </a:cubicBezTo>
                <a:cubicBezTo>
                  <a:pt x="12811" y="10647"/>
                  <a:pt x="12811" y="10635"/>
                  <a:pt x="12811" y="10635"/>
                </a:cubicBezTo>
                <a:cubicBezTo>
                  <a:pt x="12811" y="10635"/>
                  <a:pt x="12811" y="10635"/>
                  <a:pt x="12823" y="10623"/>
                </a:cubicBezTo>
                <a:close/>
                <a:moveTo>
                  <a:pt x="12323" y="10647"/>
                </a:moveTo>
                <a:cubicBezTo>
                  <a:pt x="12323" y="10647"/>
                  <a:pt x="12335" y="10659"/>
                  <a:pt x="12335" y="10659"/>
                </a:cubicBezTo>
                <a:cubicBezTo>
                  <a:pt x="12335" y="10659"/>
                  <a:pt x="12335" y="10659"/>
                  <a:pt x="12335" y="10671"/>
                </a:cubicBezTo>
                <a:cubicBezTo>
                  <a:pt x="12323" y="10659"/>
                  <a:pt x="12323" y="10659"/>
                  <a:pt x="12311" y="10659"/>
                </a:cubicBezTo>
                <a:cubicBezTo>
                  <a:pt x="12311" y="10659"/>
                  <a:pt x="12323" y="10647"/>
                  <a:pt x="12323" y="10647"/>
                </a:cubicBezTo>
                <a:close/>
                <a:moveTo>
                  <a:pt x="11990" y="10683"/>
                </a:moveTo>
                <a:lnTo>
                  <a:pt x="11998" y="10693"/>
                </a:lnTo>
                <a:lnTo>
                  <a:pt x="11998" y="10693"/>
                </a:lnTo>
                <a:cubicBezTo>
                  <a:pt x="11996" y="10689"/>
                  <a:pt x="11993" y="10686"/>
                  <a:pt x="11990" y="10683"/>
                </a:cubicBezTo>
                <a:close/>
                <a:moveTo>
                  <a:pt x="11811" y="10492"/>
                </a:moveTo>
                <a:lnTo>
                  <a:pt x="11787" y="10516"/>
                </a:lnTo>
                <a:cubicBezTo>
                  <a:pt x="11787" y="10552"/>
                  <a:pt x="11811" y="10552"/>
                  <a:pt x="11823" y="10575"/>
                </a:cubicBezTo>
                <a:cubicBezTo>
                  <a:pt x="11835" y="10540"/>
                  <a:pt x="11847" y="10552"/>
                  <a:pt x="11859" y="10504"/>
                </a:cubicBezTo>
                <a:lnTo>
                  <a:pt x="11859" y="10504"/>
                </a:lnTo>
                <a:cubicBezTo>
                  <a:pt x="11844" y="10565"/>
                  <a:pt x="11849" y="10583"/>
                  <a:pt x="11863" y="10583"/>
                </a:cubicBezTo>
                <a:cubicBezTo>
                  <a:pt x="11881" y="10583"/>
                  <a:pt x="11916" y="10547"/>
                  <a:pt x="11934" y="10547"/>
                </a:cubicBezTo>
                <a:cubicBezTo>
                  <a:pt x="11946" y="10547"/>
                  <a:pt x="11952" y="10562"/>
                  <a:pt x="11942" y="10611"/>
                </a:cubicBezTo>
                <a:cubicBezTo>
                  <a:pt x="11942" y="10611"/>
                  <a:pt x="11930" y="10611"/>
                  <a:pt x="11930" y="10623"/>
                </a:cubicBezTo>
                <a:cubicBezTo>
                  <a:pt x="11918" y="10623"/>
                  <a:pt x="11918" y="10623"/>
                  <a:pt x="11918" y="10635"/>
                </a:cubicBezTo>
                <a:lnTo>
                  <a:pt x="11906" y="10694"/>
                </a:lnTo>
                <a:cubicBezTo>
                  <a:pt x="11894" y="10671"/>
                  <a:pt x="11883" y="10659"/>
                  <a:pt x="11871" y="10647"/>
                </a:cubicBezTo>
                <a:cubicBezTo>
                  <a:pt x="11856" y="10624"/>
                  <a:pt x="11850" y="10616"/>
                  <a:pt x="11845" y="10616"/>
                </a:cubicBezTo>
                <a:cubicBezTo>
                  <a:pt x="11842" y="10616"/>
                  <a:pt x="11839" y="10619"/>
                  <a:pt x="11835" y="10623"/>
                </a:cubicBezTo>
                <a:cubicBezTo>
                  <a:pt x="11823" y="10611"/>
                  <a:pt x="11799" y="10599"/>
                  <a:pt x="11752" y="10528"/>
                </a:cubicBezTo>
                <a:cubicBezTo>
                  <a:pt x="11775" y="10516"/>
                  <a:pt x="11787" y="10504"/>
                  <a:pt x="11811" y="10492"/>
                </a:cubicBezTo>
                <a:close/>
                <a:moveTo>
                  <a:pt x="12371" y="10671"/>
                </a:moveTo>
                <a:cubicBezTo>
                  <a:pt x="12371" y="10683"/>
                  <a:pt x="12383" y="10683"/>
                  <a:pt x="12383" y="10683"/>
                </a:cubicBezTo>
                <a:cubicBezTo>
                  <a:pt x="12383" y="10694"/>
                  <a:pt x="12383" y="10694"/>
                  <a:pt x="12383" y="10694"/>
                </a:cubicBezTo>
                <a:cubicBezTo>
                  <a:pt x="12371" y="10694"/>
                  <a:pt x="12371" y="10683"/>
                  <a:pt x="12359" y="10683"/>
                </a:cubicBezTo>
                <a:lnTo>
                  <a:pt x="12347" y="10683"/>
                </a:lnTo>
                <a:cubicBezTo>
                  <a:pt x="12347" y="10671"/>
                  <a:pt x="12347" y="10671"/>
                  <a:pt x="12359" y="10671"/>
                </a:cubicBezTo>
                <a:lnTo>
                  <a:pt x="12359" y="10683"/>
                </a:lnTo>
                <a:lnTo>
                  <a:pt x="12371" y="10671"/>
                </a:lnTo>
                <a:close/>
                <a:moveTo>
                  <a:pt x="12168" y="10575"/>
                </a:moveTo>
                <a:cubicBezTo>
                  <a:pt x="12121" y="10647"/>
                  <a:pt x="12144" y="10623"/>
                  <a:pt x="12109" y="10694"/>
                </a:cubicBezTo>
                <a:cubicBezTo>
                  <a:pt x="12109" y="10694"/>
                  <a:pt x="12109" y="10706"/>
                  <a:pt x="12109" y="10706"/>
                </a:cubicBezTo>
                <a:cubicBezTo>
                  <a:pt x="12085" y="10683"/>
                  <a:pt x="12073" y="10671"/>
                  <a:pt x="12073" y="10671"/>
                </a:cubicBezTo>
                <a:cubicBezTo>
                  <a:pt x="12111" y="10610"/>
                  <a:pt x="12125" y="10600"/>
                  <a:pt x="12132" y="10600"/>
                </a:cubicBezTo>
                <a:cubicBezTo>
                  <a:pt x="12136" y="10600"/>
                  <a:pt x="12138" y="10603"/>
                  <a:pt x="12142" y="10603"/>
                </a:cubicBezTo>
                <a:cubicBezTo>
                  <a:pt x="12146" y="10603"/>
                  <a:pt x="12153" y="10598"/>
                  <a:pt x="12168" y="10575"/>
                </a:cubicBezTo>
                <a:close/>
                <a:moveTo>
                  <a:pt x="12275" y="10694"/>
                </a:moveTo>
                <a:lnTo>
                  <a:pt x="12275" y="10694"/>
                </a:lnTo>
                <a:cubicBezTo>
                  <a:pt x="12286" y="10705"/>
                  <a:pt x="12296" y="10715"/>
                  <a:pt x="12306" y="10718"/>
                </a:cubicBezTo>
                <a:lnTo>
                  <a:pt x="12306" y="10718"/>
                </a:lnTo>
                <a:lnTo>
                  <a:pt x="12275" y="10694"/>
                </a:lnTo>
                <a:close/>
                <a:moveTo>
                  <a:pt x="12359" y="10706"/>
                </a:moveTo>
                <a:cubicBezTo>
                  <a:pt x="12347" y="10718"/>
                  <a:pt x="12347" y="10718"/>
                  <a:pt x="12347" y="10718"/>
                </a:cubicBezTo>
                <a:lnTo>
                  <a:pt x="12347" y="10706"/>
                </a:lnTo>
                <a:close/>
                <a:moveTo>
                  <a:pt x="12320" y="10728"/>
                </a:moveTo>
                <a:cubicBezTo>
                  <a:pt x="12317" y="10729"/>
                  <a:pt x="12314" y="10730"/>
                  <a:pt x="12311" y="10730"/>
                </a:cubicBezTo>
                <a:lnTo>
                  <a:pt x="12323" y="10730"/>
                </a:lnTo>
                <a:lnTo>
                  <a:pt x="12320" y="10728"/>
                </a:lnTo>
                <a:close/>
                <a:moveTo>
                  <a:pt x="12418" y="10706"/>
                </a:moveTo>
                <a:cubicBezTo>
                  <a:pt x="12418" y="10706"/>
                  <a:pt x="12430" y="10718"/>
                  <a:pt x="12442" y="10718"/>
                </a:cubicBezTo>
                <a:cubicBezTo>
                  <a:pt x="12442" y="10718"/>
                  <a:pt x="12442" y="10730"/>
                  <a:pt x="12442" y="10730"/>
                </a:cubicBezTo>
                <a:cubicBezTo>
                  <a:pt x="12430" y="10718"/>
                  <a:pt x="12418" y="10718"/>
                  <a:pt x="12418" y="10718"/>
                </a:cubicBezTo>
                <a:cubicBezTo>
                  <a:pt x="12418" y="10706"/>
                  <a:pt x="12418" y="10706"/>
                  <a:pt x="12418" y="10706"/>
                </a:cubicBezTo>
                <a:close/>
                <a:moveTo>
                  <a:pt x="12035" y="10489"/>
                </a:moveTo>
                <a:cubicBezTo>
                  <a:pt x="12037" y="10489"/>
                  <a:pt x="12037" y="10490"/>
                  <a:pt x="12037" y="10492"/>
                </a:cubicBezTo>
                <a:cubicBezTo>
                  <a:pt x="12014" y="10516"/>
                  <a:pt x="12002" y="10575"/>
                  <a:pt x="11990" y="10611"/>
                </a:cubicBezTo>
                <a:cubicBezTo>
                  <a:pt x="12002" y="10587"/>
                  <a:pt x="12002" y="10575"/>
                  <a:pt x="12014" y="10552"/>
                </a:cubicBezTo>
                <a:lnTo>
                  <a:pt x="12014" y="10552"/>
                </a:lnTo>
                <a:cubicBezTo>
                  <a:pt x="12006" y="10574"/>
                  <a:pt x="12004" y="10582"/>
                  <a:pt x="12006" y="10582"/>
                </a:cubicBezTo>
                <a:cubicBezTo>
                  <a:pt x="12011" y="10582"/>
                  <a:pt x="12048" y="10508"/>
                  <a:pt x="12059" y="10508"/>
                </a:cubicBezTo>
                <a:cubicBezTo>
                  <a:pt x="12062" y="10508"/>
                  <a:pt x="12063" y="10514"/>
                  <a:pt x="12061" y="10528"/>
                </a:cubicBezTo>
                <a:lnTo>
                  <a:pt x="12037" y="10552"/>
                </a:lnTo>
                <a:cubicBezTo>
                  <a:pt x="12058" y="10541"/>
                  <a:pt x="12078" y="10513"/>
                  <a:pt x="12084" y="10513"/>
                </a:cubicBezTo>
                <a:cubicBezTo>
                  <a:pt x="12085" y="10513"/>
                  <a:pt x="12085" y="10514"/>
                  <a:pt x="12085" y="10516"/>
                </a:cubicBezTo>
                <a:cubicBezTo>
                  <a:pt x="12061" y="10587"/>
                  <a:pt x="12061" y="10540"/>
                  <a:pt x="12037" y="10599"/>
                </a:cubicBezTo>
                <a:cubicBezTo>
                  <a:pt x="12047" y="10599"/>
                  <a:pt x="12092" y="10534"/>
                  <a:pt x="12100" y="10534"/>
                </a:cubicBezTo>
                <a:cubicBezTo>
                  <a:pt x="12103" y="10534"/>
                  <a:pt x="12102" y="10539"/>
                  <a:pt x="12097" y="10552"/>
                </a:cubicBezTo>
                <a:cubicBezTo>
                  <a:pt x="12085" y="10575"/>
                  <a:pt x="12085" y="10563"/>
                  <a:pt x="12073" y="10587"/>
                </a:cubicBezTo>
                <a:cubicBezTo>
                  <a:pt x="12037" y="10659"/>
                  <a:pt x="12049" y="10647"/>
                  <a:pt x="12061" y="10659"/>
                </a:cubicBezTo>
                <a:lnTo>
                  <a:pt x="12061" y="10671"/>
                </a:lnTo>
                <a:cubicBezTo>
                  <a:pt x="12068" y="10678"/>
                  <a:pt x="12075" y="10685"/>
                  <a:pt x="12080" y="10692"/>
                </a:cubicBezTo>
                <a:lnTo>
                  <a:pt x="12080" y="10692"/>
                </a:lnTo>
                <a:lnTo>
                  <a:pt x="12061" y="10683"/>
                </a:lnTo>
                <a:cubicBezTo>
                  <a:pt x="12061" y="10683"/>
                  <a:pt x="12061" y="10671"/>
                  <a:pt x="12061" y="10671"/>
                </a:cubicBezTo>
                <a:lnTo>
                  <a:pt x="12014" y="10635"/>
                </a:lnTo>
                <a:lnTo>
                  <a:pt x="12014" y="10635"/>
                </a:lnTo>
                <a:cubicBezTo>
                  <a:pt x="12014" y="10635"/>
                  <a:pt x="12037" y="10671"/>
                  <a:pt x="12061" y="10694"/>
                </a:cubicBezTo>
                <a:cubicBezTo>
                  <a:pt x="12061" y="10706"/>
                  <a:pt x="12073" y="10706"/>
                  <a:pt x="12073" y="10718"/>
                </a:cubicBezTo>
                <a:lnTo>
                  <a:pt x="12073" y="10718"/>
                </a:lnTo>
                <a:cubicBezTo>
                  <a:pt x="12073" y="10716"/>
                  <a:pt x="12073" y="10715"/>
                  <a:pt x="12072" y="10715"/>
                </a:cubicBezTo>
                <a:cubicBezTo>
                  <a:pt x="12068" y="10715"/>
                  <a:pt x="12057" y="10732"/>
                  <a:pt x="12037" y="10742"/>
                </a:cubicBezTo>
                <a:lnTo>
                  <a:pt x="12037" y="10730"/>
                </a:lnTo>
                <a:cubicBezTo>
                  <a:pt x="12037" y="10730"/>
                  <a:pt x="12037" y="10718"/>
                  <a:pt x="12025" y="10718"/>
                </a:cubicBezTo>
                <a:cubicBezTo>
                  <a:pt x="12025" y="10730"/>
                  <a:pt x="12025" y="10730"/>
                  <a:pt x="12025" y="10730"/>
                </a:cubicBezTo>
                <a:lnTo>
                  <a:pt x="11998" y="10693"/>
                </a:lnTo>
                <a:lnTo>
                  <a:pt x="11998" y="10693"/>
                </a:lnTo>
                <a:cubicBezTo>
                  <a:pt x="12003" y="10702"/>
                  <a:pt x="12005" y="10713"/>
                  <a:pt x="12014" y="10730"/>
                </a:cubicBezTo>
                <a:cubicBezTo>
                  <a:pt x="12009" y="10720"/>
                  <a:pt x="12006" y="10716"/>
                  <a:pt x="12003" y="10716"/>
                </a:cubicBezTo>
                <a:cubicBezTo>
                  <a:pt x="12000" y="10716"/>
                  <a:pt x="11997" y="10723"/>
                  <a:pt x="11990" y="10730"/>
                </a:cubicBezTo>
                <a:cubicBezTo>
                  <a:pt x="11978" y="10694"/>
                  <a:pt x="11954" y="10659"/>
                  <a:pt x="11942" y="10623"/>
                </a:cubicBezTo>
                <a:lnTo>
                  <a:pt x="11966" y="10611"/>
                </a:lnTo>
                <a:cubicBezTo>
                  <a:pt x="11990" y="10563"/>
                  <a:pt x="11978" y="10587"/>
                  <a:pt x="11990" y="10540"/>
                </a:cubicBezTo>
                <a:cubicBezTo>
                  <a:pt x="12009" y="10510"/>
                  <a:pt x="12029" y="10489"/>
                  <a:pt x="12035" y="10489"/>
                </a:cubicBezTo>
                <a:close/>
                <a:moveTo>
                  <a:pt x="12357" y="10721"/>
                </a:moveTo>
                <a:cubicBezTo>
                  <a:pt x="12359" y="10721"/>
                  <a:pt x="12359" y="10724"/>
                  <a:pt x="12359" y="10730"/>
                </a:cubicBezTo>
                <a:cubicBezTo>
                  <a:pt x="12359" y="10730"/>
                  <a:pt x="12359" y="10730"/>
                  <a:pt x="12359" y="10742"/>
                </a:cubicBezTo>
                <a:cubicBezTo>
                  <a:pt x="12347" y="10730"/>
                  <a:pt x="12347" y="10730"/>
                  <a:pt x="12347" y="10730"/>
                </a:cubicBezTo>
                <a:cubicBezTo>
                  <a:pt x="12353" y="10724"/>
                  <a:pt x="12356" y="10721"/>
                  <a:pt x="12357" y="10721"/>
                </a:cubicBezTo>
                <a:close/>
                <a:moveTo>
                  <a:pt x="13412" y="10722"/>
                </a:moveTo>
                <a:lnTo>
                  <a:pt x="13412" y="10722"/>
                </a:lnTo>
                <a:cubicBezTo>
                  <a:pt x="13399" y="10728"/>
                  <a:pt x="13385" y="10735"/>
                  <a:pt x="13371" y="10742"/>
                </a:cubicBezTo>
                <a:cubicBezTo>
                  <a:pt x="13388" y="10734"/>
                  <a:pt x="13399" y="10731"/>
                  <a:pt x="13412" y="10722"/>
                </a:cubicBezTo>
                <a:close/>
                <a:moveTo>
                  <a:pt x="12270" y="10740"/>
                </a:moveTo>
                <a:cubicBezTo>
                  <a:pt x="12268" y="10740"/>
                  <a:pt x="12274" y="10747"/>
                  <a:pt x="12287" y="10754"/>
                </a:cubicBezTo>
                <a:cubicBezTo>
                  <a:pt x="12277" y="10744"/>
                  <a:pt x="12272" y="10740"/>
                  <a:pt x="12270" y="10740"/>
                </a:cubicBezTo>
                <a:close/>
                <a:moveTo>
                  <a:pt x="12299" y="10671"/>
                </a:moveTo>
                <a:cubicBezTo>
                  <a:pt x="12311" y="10671"/>
                  <a:pt x="12311" y="10683"/>
                  <a:pt x="12323" y="10683"/>
                </a:cubicBezTo>
                <a:cubicBezTo>
                  <a:pt x="12311" y="10694"/>
                  <a:pt x="12311" y="10694"/>
                  <a:pt x="12311" y="10694"/>
                </a:cubicBezTo>
                <a:cubicBezTo>
                  <a:pt x="12311" y="10706"/>
                  <a:pt x="12311" y="10718"/>
                  <a:pt x="12311" y="10718"/>
                </a:cubicBezTo>
                <a:cubicBezTo>
                  <a:pt x="12310" y="10718"/>
                  <a:pt x="12308" y="10718"/>
                  <a:pt x="12306" y="10718"/>
                </a:cubicBezTo>
                <a:lnTo>
                  <a:pt x="12306" y="10718"/>
                </a:lnTo>
                <a:lnTo>
                  <a:pt x="12320" y="10728"/>
                </a:lnTo>
                <a:lnTo>
                  <a:pt x="12320" y="10728"/>
                </a:lnTo>
                <a:cubicBezTo>
                  <a:pt x="12328" y="10724"/>
                  <a:pt x="12335" y="10715"/>
                  <a:pt x="12335" y="10706"/>
                </a:cubicBezTo>
                <a:cubicBezTo>
                  <a:pt x="12335" y="10718"/>
                  <a:pt x="12335" y="10718"/>
                  <a:pt x="12335" y="10730"/>
                </a:cubicBezTo>
                <a:lnTo>
                  <a:pt x="12323" y="10730"/>
                </a:lnTo>
                <a:cubicBezTo>
                  <a:pt x="12311" y="10742"/>
                  <a:pt x="12299" y="10754"/>
                  <a:pt x="12287" y="10754"/>
                </a:cubicBezTo>
                <a:cubicBezTo>
                  <a:pt x="12287" y="10766"/>
                  <a:pt x="12275" y="10766"/>
                  <a:pt x="12275" y="10766"/>
                </a:cubicBezTo>
                <a:cubicBezTo>
                  <a:pt x="12264" y="10754"/>
                  <a:pt x="12252" y="10754"/>
                  <a:pt x="12240" y="10742"/>
                </a:cubicBezTo>
                <a:cubicBezTo>
                  <a:pt x="12252" y="10730"/>
                  <a:pt x="12264" y="10718"/>
                  <a:pt x="12275" y="10694"/>
                </a:cubicBezTo>
                <a:cubicBezTo>
                  <a:pt x="12287" y="10694"/>
                  <a:pt x="12299" y="10683"/>
                  <a:pt x="12299" y="10671"/>
                </a:cubicBezTo>
                <a:close/>
                <a:moveTo>
                  <a:pt x="12383" y="10742"/>
                </a:moveTo>
                <a:cubicBezTo>
                  <a:pt x="12382" y="10754"/>
                  <a:pt x="12380" y="10756"/>
                  <a:pt x="12371" y="10766"/>
                </a:cubicBezTo>
                <a:cubicBezTo>
                  <a:pt x="12371" y="10755"/>
                  <a:pt x="12381" y="10743"/>
                  <a:pt x="12383" y="10742"/>
                </a:cubicBezTo>
                <a:close/>
                <a:moveTo>
                  <a:pt x="12947" y="10741"/>
                </a:moveTo>
                <a:cubicBezTo>
                  <a:pt x="12951" y="10741"/>
                  <a:pt x="12945" y="10751"/>
                  <a:pt x="12930" y="10766"/>
                </a:cubicBezTo>
                <a:cubicBezTo>
                  <a:pt x="12930" y="10754"/>
                  <a:pt x="12930" y="10754"/>
                  <a:pt x="12930" y="10754"/>
                </a:cubicBezTo>
                <a:cubicBezTo>
                  <a:pt x="12939" y="10745"/>
                  <a:pt x="12945" y="10741"/>
                  <a:pt x="12947" y="10741"/>
                </a:cubicBezTo>
                <a:close/>
                <a:moveTo>
                  <a:pt x="11930" y="10647"/>
                </a:moveTo>
                <a:cubicBezTo>
                  <a:pt x="11930" y="10653"/>
                  <a:pt x="11933" y="10659"/>
                  <a:pt x="11936" y="10665"/>
                </a:cubicBezTo>
                <a:lnTo>
                  <a:pt x="11936" y="10665"/>
                </a:lnTo>
                <a:cubicBezTo>
                  <a:pt x="11933" y="10662"/>
                  <a:pt x="11932" y="10660"/>
                  <a:pt x="11932" y="10660"/>
                </a:cubicBezTo>
                <a:lnTo>
                  <a:pt x="11932" y="10660"/>
                </a:lnTo>
                <a:cubicBezTo>
                  <a:pt x="11931" y="10660"/>
                  <a:pt x="11942" y="10674"/>
                  <a:pt x="11942" y="10683"/>
                </a:cubicBezTo>
                <a:lnTo>
                  <a:pt x="11942" y="10683"/>
                </a:lnTo>
                <a:cubicBezTo>
                  <a:pt x="11942" y="10677"/>
                  <a:pt x="11939" y="10671"/>
                  <a:pt x="11936" y="10665"/>
                </a:cubicBezTo>
                <a:lnTo>
                  <a:pt x="11936" y="10665"/>
                </a:lnTo>
                <a:cubicBezTo>
                  <a:pt x="11938" y="10666"/>
                  <a:pt x="11940" y="10668"/>
                  <a:pt x="11942" y="10671"/>
                </a:cubicBezTo>
                <a:cubicBezTo>
                  <a:pt x="11966" y="10694"/>
                  <a:pt x="11978" y="10718"/>
                  <a:pt x="11990" y="10742"/>
                </a:cubicBezTo>
                <a:cubicBezTo>
                  <a:pt x="11990" y="10754"/>
                  <a:pt x="11978" y="10766"/>
                  <a:pt x="11966" y="10778"/>
                </a:cubicBezTo>
                <a:cubicBezTo>
                  <a:pt x="11942" y="10742"/>
                  <a:pt x="11930" y="10718"/>
                  <a:pt x="11918" y="10706"/>
                </a:cubicBezTo>
                <a:cubicBezTo>
                  <a:pt x="11918" y="10683"/>
                  <a:pt x="11930" y="10671"/>
                  <a:pt x="11930" y="10647"/>
                </a:cubicBezTo>
                <a:close/>
                <a:moveTo>
                  <a:pt x="12025" y="10754"/>
                </a:moveTo>
                <a:cubicBezTo>
                  <a:pt x="12014" y="10766"/>
                  <a:pt x="12014" y="10766"/>
                  <a:pt x="12014" y="10778"/>
                </a:cubicBezTo>
                <a:cubicBezTo>
                  <a:pt x="12014" y="10766"/>
                  <a:pt x="12002" y="10766"/>
                  <a:pt x="12002" y="10754"/>
                </a:cubicBezTo>
                <a:close/>
                <a:moveTo>
                  <a:pt x="12171" y="10714"/>
                </a:moveTo>
                <a:cubicBezTo>
                  <a:pt x="12180" y="10714"/>
                  <a:pt x="12180" y="10725"/>
                  <a:pt x="12180" y="10742"/>
                </a:cubicBezTo>
                <a:cubicBezTo>
                  <a:pt x="12180" y="10742"/>
                  <a:pt x="12168" y="10754"/>
                  <a:pt x="12168" y="10778"/>
                </a:cubicBezTo>
                <a:cubicBezTo>
                  <a:pt x="12168" y="10766"/>
                  <a:pt x="12156" y="10766"/>
                  <a:pt x="12156" y="10766"/>
                </a:cubicBezTo>
                <a:lnTo>
                  <a:pt x="12156" y="10718"/>
                </a:lnTo>
                <a:cubicBezTo>
                  <a:pt x="12163" y="10715"/>
                  <a:pt x="12167" y="10714"/>
                  <a:pt x="12171" y="10714"/>
                </a:cubicBezTo>
                <a:close/>
                <a:moveTo>
                  <a:pt x="12442" y="10766"/>
                </a:moveTo>
                <a:cubicBezTo>
                  <a:pt x="12442" y="10766"/>
                  <a:pt x="12442" y="10778"/>
                  <a:pt x="12430" y="10778"/>
                </a:cubicBezTo>
                <a:cubicBezTo>
                  <a:pt x="12442" y="10766"/>
                  <a:pt x="12442" y="10766"/>
                  <a:pt x="12442" y="10766"/>
                </a:cubicBezTo>
                <a:close/>
                <a:moveTo>
                  <a:pt x="12002" y="10778"/>
                </a:moveTo>
                <a:lnTo>
                  <a:pt x="12002" y="10778"/>
                </a:lnTo>
                <a:cubicBezTo>
                  <a:pt x="12002" y="10778"/>
                  <a:pt x="11997" y="10783"/>
                  <a:pt x="11993" y="10789"/>
                </a:cubicBezTo>
                <a:lnTo>
                  <a:pt x="11993" y="10789"/>
                </a:lnTo>
                <a:cubicBezTo>
                  <a:pt x="12002" y="10787"/>
                  <a:pt x="12002" y="10778"/>
                  <a:pt x="12002" y="10778"/>
                </a:cubicBezTo>
                <a:close/>
                <a:moveTo>
                  <a:pt x="12371" y="10778"/>
                </a:moveTo>
                <a:cubicBezTo>
                  <a:pt x="12371" y="10778"/>
                  <a:pt x="12359" y="10790"/>
                  <a:pt x="12359" y="10790"/>
                </a:cubicBezTo>
                <a:lnTo>
                  <a:pt x="12359" y="10790"/>
                </a:lnTo>
                <a:cubicBezTo>
                  <a:pt x="12359" y="10790"/>
                  <a:pt x="12359" y="10778"/>
                  <a:pt x="12371" y="10778"/>
                </a:cubicBezTo>
                <a:close/>
                <a:moveTo>
                  <a:pt x="10116" y="10771"/>
                </a:moveTo>
                <a:cubicBezTo>
                  <a:pt x="10109" y="10786"/>
                  <a:pt x="10112" y="10789"/>
                  <a:pt x="10112" y="10799"/>
                </a:cubicBezTo>
                <a:lnTo>
                  <a:pt x="10112" y="10799"/>
                </a:lnTo>
                <a:lnTo>
                  <a:pt x="10116" y="10771"/>
                </a:lnTo>
                <a:close/>
                <a:moveTo>
                  <a:pt x="12002" y="10766"/>
                </a:moveTo>
                <a:cubicBezTo>
                  <a:pt x="12002" y="10778"/>
                  <a:pt x="12002" y="10790"/>
                  <a:pt x="12002" y="10790"/>
                </a:cubicBezTo>
                <a:cubicBezTo>
                  <a:pt x="12002" y="10802"/>
                  <a:pt x="12002" y="10802"/>
                  <a:pt x="11990" y="10802"/>
                </a:cubicBezTo>
                <a:cubicBezTo>
                  <a:pt x="11990" y="10797"/>
                  <a:pt x="11991" y="10793"/>
                  <a:pt x="11993" y="10789"/>
                </a:cubicBezTo>
                <a:lnTo>
                  <a:pt x="11993" y="10789"/>
                </a:lnTo>
                <a:cubicBezTo>
                  <a:pt x="11992" y="10790"/>
                  <a:pt x="11991" y="10790"/>
                  <a:pt x="11990" y="10790"/>
                </a:cubicBezTo>
                <a:lnTo>
                  <a:pt x="11990" y="10790"/>
                </a:lnTo>
                <a:cubicBezTo>
                  <a:pt x="11990" y="10778"/>
                  <a:pt x="11990" y="10778"/>
                  <a:pt x="12002" y="10766"/>
                </a:cubicBezTo>
                <a:close/>
                <a:moveTo>
                  <a:pt x="12085" y="10730"/>
                </a:moveTo>
                <a:cubicBezTo>
                  <a:pt x="12097" y="10742"/>
                  <a:pt x="12097" y="10742"/>
                  <a:pt x="12097" y="10742"/>
                </a:cubicBezTo>
                <a:cubicBezTo>
                  <a:pt x="12097" y="10754"/>
                  <a:pt x="12097" y="10754"/>
                  <a:pt x="12097" y="10754"/>
                </a:cubicBezTo>
                <a:cubicBezTo>
                  <a:pt x="12109" y="10754"/>
                  <a:pt x="12109" y="10754"/>
                  <a:pt x="12109" y="10766"/>
                </a:cubicBezTo>
                <a:cubicBezTo>
                  <a:pt x="12097" y="10778"/>
                  <a:pt x="12097" y="10790"/>
                  <a:pt x="12085" y="10802"/>
                </a:cubicBezTo>
                <a:lnTo>
                  <a:pt x="12073" y="10778"/>
                </a:lnTo>
                <a:cubicBezTo>
                  <a:pt x="12073" y="10754"/>
                  <a:pt x="12085" y="10742"/>
                  <a:pt x="12085" y="10730"/>
                </a:cubicBezTo>
                <a:close/>
                <a:moveTo>
                  <a:pt x="12359" y="10767"/>
                </a:moveTo>
                <a:cubicBezTo>
                  <a:pt x="12358" y="10779"/>
                  <a:pt x="12347" y="10790"/>
                  <a:pt x="12347" y="10802"/>
                </a:cubicBezTo>
                <a:cubicBezTo>
                  <a:pt x="12347" y="10802"/>
                  <a:pt x="12347" y="10802"/>
                  <a:pt x="12347" y="10790"/>
                </a:cubicBezTo>
                <a:lnTo>
                  <a:pt x="12347" y="10778"/>
                </a:lnTo>
                <a:cubicBezTo>
                  <a:pt x="12353" y="10772"/>
                  <a:pt x="12356" y="10769"/>
                  <a:pt x="12359" y="10767"/>
                </a:cubicBezTo>
                <a:close/>
                <a:moveTo>
                  <a:pt x="12228" y="10742"/>
                </a:moveTo>
                <a:cubicBezTo>
                  <a:pt x="12240" y="10754"/>
                  <a:pt x="12240" y="10766"/>
                  <a:pt x="12252" y="10766"/>
                </a:cubicBezTo>
                <a:lnTo>
                  <a:pt x="12252" y="10778"/>
                </a:lnTo>
                <a:cubicBezTo>
                  <a:pt x="12252" y="10778"/>
                  <a:pt x="12240" y="10766"/>
                  <a:pt x="12228" y="10754"/>
                </a:cubicBezTo>
                <a:lnTo>
                  <a:pt x="12228" y="10754"/>
                </a:lnTo>
                <a:cubicBezTo>
                  <a:pt x="12240" y="10766"/>
                  <a:pt x="12240" y="10778"/>
                  <a:pt x="12252" y="10790"/>
                </a:cubicBezTo>
                <a:cubicBezTo>
                  <a:pt x="12252" y="10790"/>
                  <a:pt x="12252" y="10790"/>
                  <a:pt x="12252" y="10802"/>
                </a:cubicBezTo>
                <a:lnTo>
                  <a:pt x="12240" y="10802"/>
                </a:lnTo>
                <a:cubicBezTo>
                  <a:pt x="12240" y="10802"/>
                  <a:pt x="12240" y="10813"/>
                  <a:pt x="12240" y="10813"/>
                </a:cubicBezTo>
                <a:cubicBezTo>
                  <a:pt x="12232" y="10813"/>
                  <a:pt x="12224" y="10803"/>
                  <a:pt x="12216" y="10803"/>
                </a:cubicBezTo>
                <a:cubicBezTo>
                  <a:pt x="12212" y="10803"/>
                  <a:pt x="12208" y="10806"/>
                  <a:pt x="12204" y="10813"/>
                </a:cubicBezTo>
                <a:cubicBezTo>
                  <a:pt x="12204" y="10802"/>
                  <a:pt x="12204" y="10790"/>
                  <a:pt x="12204" y="10790"/>
                </a:cubicBezTo>
                <a:cubicBezTo>
                  <a:pt x="12216" y="10778"/>
                  <a:pt x="12216" y="10766"/>
                  <a:pt x="12216" y="10766"/>
                </a:cubicBezTo>
                <a:lnTo>
                  <a:pt x="12228" y="10754"/>
                </a:lnTo>
                <a:cubicBezTo>
                  <a:pt x="12228" y="10754"/>
                  <a:pt x="12228" y="10754"/>
                  <a:pt x="12228" y="10742"/>
                </a:cubicBezTo>
                <a:close/>
                <a:moveTo>
                  <a:pt x="9875" y="10806"/>
                </a:moveTo>
                <a:cubicBezTo>
                  <a:pt x="9872" y="10807"/>
                  <a:pt x="9867" y="10812"/>
                  <a:pt x="9859" y="10825"/>
                </a:cubicBezTo>
                <a:cubicBezTo>
                  <a:pt x="9864" y="10820"/>
                  <a:pt x="9870" y="10814"/>
                  <a:pt x="9875" y="10806"/>
                </a:cubicBezTo>
                <a:close/>
                <a:moveTo>
                  <a:pt x="10112" y="10799"/>
                </a:moveTo>
                <a:lnTo>
                  <a:pt x="10109" y="10825"/>
                </a:lnTo>
                <a:cubicBezTo>
                  <a:pt x="10112" y="10813"/>
                  <a:pt x="10112" y="10805"/>
                  <a:pt x="10112" y="10799"/>
                </a:cubicBezTo>
                <a:close/>
                <a:moveTo>
                  <a:pt x="12406" y="10778"/>
                </a:moveTo>
                <a:cubicBezTo>
                  <a:pt x="12406" y="10778"/>
                  <a:pt x="12395" y="10790"/>
                  <a:pt x="12395" y="10790"/>
                </a:cubicBezTo>
                <a:cubicBezTo>
                  <a:pt x="12395" y="10790"/>
                  <a:pt x="12395" y="10802"/>
                  <a:pt x="12395" y="10802"/>
                </a:cubicBezTo>
                <a:lnTo>
                  <a:pt x="12383" y="10825"/>
                </a:lnTo>
                <a:cubicBezTo>
                  <a:pt x="12371" y="10813"/>
                  <a:pt x="12371" y="10813"/>
                  <a:pt x="12359" y="10813"/>
                </a:cubicBezTo>
                <a:cubicBezTo>
                  <a:pt x="12371" y="10802"/>
                  <a:pt x="12371" y="10802"/>
                  <a:pt x="12371" y="10790"/>
                </a:cubicBezTo>
                <a:lnTo>
                  <a:pt x="12383" y="10790"/>
                </a:lnTo>
                <a:lnTo>
                  <a:pt x="12406" y="10778"/>
                </a:lnTo>
                <a:close/>
                <a:moveTo>
                  <a:pt x="12454" y="10790"/>
                </a:moveTo>
                <a:lnTo>
                  <a:pt x="12442" y="10825"/>
                </a:lnTo>
                <a:cubicBezTo>
                  <a:pt x="12454" y="10813"/>
                  <a:pt x="12454" y="10790"/>
                  <a:pt x="12454" y="10790"/>
                </a:cubicBezTo>
                <a:close/>
                <a:moveTo>
                  <a:pt x="13347" y="10837"/>
                </a:moveTo>
                <a:cubicBezTo>
                  <a:pt x="13346" y="10841"/>
                  <a:pt x="13345" y="10845"/>
                  <a:pt x="13344" y="10849"/>
                </a:cubicBezTo>
                <a:lnTo>
                  <a:pt x="13344" y="10849"/>
                </a:lnTo>
                <a:cubicBezTo>
                  <a:pt x="13349" y="10846"/>
                  <a:pt x="13354" y="10842"/>
                  <a:pt x="13359" y="10837"/>
                </a:cubicBezTo>
                <a:close/>
                <a:moveTo>
                  <a:pt x="12454" y="10766"/>
                </a:moveTo>
                <a:cubicBezTo>
                  <a:pt x="12454" y="10778"/>
                  <a:pt x="12466" y="10778"/>
                  <a:pt x="12466" y="10778"/>
                </a:cubicBezTo>
                <a:lnTo>
                  <a:pt x="12454" y="10778"/>
                </a:lnTo>
                <a:cubicBezTo>
                  <a:pt x="12478" y="10790"/>
                  <a:pt x="12502" y="10813"/>
                  <a:pt x="12549" y="10837"/>
                </a:cubicBezTo>
                <a:lnTo>
                  <a:pt x="12537" y="10837"/>
                </a:lnTo>
                <a:cubicBezTo>
                  <a:pt x="12502" y="10817"/>
                  <a:pt x="12484" y="10810"/>
                  <a:pt x="12477" y="10810"/>
                </a:cubicBezTo>
                <a:cubicBezTo>
                  <a:pt x="12468" y="10810"/>
                  <a:pt x="12481" y="10824"/>
                  <a:pt x="12502" y="10837"/>
                </a:cubicBezTo>
                <a:cubicBezTo>
                  <a:pt x="12502" y="10837"/>
                  <a:pt x="12502" y="10849"/>
                  <a:pt x="12514" y="10849"/>
                </a:cubicBezTo>
                <a:cubicBezTo>
                  <a:pt x="12502" y="10849"/>
                  <a:pt x="12502" y="10861"/>
                  <a:pt x="12502" y="10861"/>
                </a:cubicBezTo>
                <a:cubicBezTo>
                  <a:pt x="12490" y="10849"/>
                  <a:pt x="12466" y="10837"/>
                  <a:pt x="12442" y="10825"/>
                </a:cubicBezTo>
                <a:cubicBezTo>
                  <a:pt x="12430" y="10813"/>
                  <a:pt x="12430" y="10813"/>
                  <a:pt x="12430" y="10813"/>
                </a:cubicBezTo>
                <a:cubicBezTo>
                  <a:pt x="12430" y="10802"/>
                  <a:pt x="12430" y="10802"/>
                  <a:pt x="12430" y="10790"/>
                </a:cubicBezTo>
                <a:cubicBezTo>
                  <a:pt x="12430" y="10790"/>
                  <a:pt x="12433" y="10793"/>
                  <a:pt x="12438" y="10793"/>
                </a:cubicBezTo>
                <a:cubicBezTo>
                  <a:pt x="12442" y="10793"/>
                  <a:pt x="12448" y="10790"/>
                  <a:pt x="12454" y="10778"/>
                </a:cubicBezTo>
                <a:cubicBezTo>
                  <a:pt x="12454" y="10766"/>
                  <a:pt x="12454" y="10766"/>
                  <a:pt x="12454" y="10766"/>
                </a:cubicBezTo>
                <a:close/>
                <a:moveTo>
                  <a:pt x="12597" y="10861"/>
                </a:moveTo>
                <a:lnTo>
                  <a:pt x="12597" y="10861"/>
                </a:lnTo>
                <a:cubicBezTo>
                  <a:pt x="12609" y="10873"/>
                  <a:pt x="12609" y="10873"/>
                  <a:pt x="12609" y="10873"/>
                </a:cubicBezTo>
                <a:cubicBezTo>
                  <a:pt x="12609" y="10873"/>
                  <a:pt x="12597" y="10873"/>
                  <a:pt x="12597" y="10861"/>
                </a:cubicBezTo>
                <a:close/>
                <a:moveTo>
                  <a:pt x="12454" y="10861"/>
                </a:moveTo>
                <a:cubicBezTo>
                  <a:pt x="12454" y="10873"/>
                  <a:pt x="12466" y="10873"/>
                  <a:pt x="12478" y="10885"/>
                </a:cubicBezTo>
                <a:cubicBezTo>
                  <a:pt x="12473" y="10880"/>
                  <a:pt x="12469" y="10876"/>
                  <a:pt x="12466" y="10873"/>
                </a:cubicBezTo>
                <a:cubicBezTo>
                  <a:pt x="12454" y="10861"/>
                  <a:pt x="12454" y="10861"/>
                  <a:pt x="12454" y="10861"/>
                </a:cubicBezTo>
                <a:close/>
                <a:moveTo>
                  <a:pt x="12478" y="10885"/>
                </a:moveTo>
                <a:cubicBezTo>
                  <a:pt x="12478" y="10885"/>
                  <a:pt x="12478" y="10885"/>
                  <a:pt x="12478" y="10885"/>
                </a:cubicBezTo>
                <a:cubicBezTo>
                  <a:pt x="12478" y="10885"/>
                  <a:pt x="12478" y="10885"/>
                  <a:pt x="12478" y="10885"/>
                </a:cubicBezTo>
                <a:close/>
                <a:moveTo>
                  <a:pt x="12478" y="10885"/>
                </a:moveTo>
                <a:cubicBezTo>
                  <a:pt x="12478" y="10897"/>
                  <a:pt x="12490" y="10897"/>
                  <a:pt x="12490" y="10897"/>
                </a:cubicBezTo>
                <a:cubicBezTo>
                  <a:pt x="12485" y="10892"/>
                  <a:pt x="12481" y="10888"/>
                  <a:pt x="12478" y="10885"/>
                </a:cubicBezTo>
                <a:close/>
                <a:moveTo>
                  <a:pt x="12442" y="10837"/>
                </a:moveTo>
                <a:cubicBezTo>
                  <a:pt x="12454" y="10849"/>
                  <a:pt x="12466" y="10861"/>
                  <a:pt x="12478" y="10873"/>
                </a:cubicBezTo>
                <a:cubicBezTo>
                  <a:pt x="12490" y="10873"/>
                  <a:pt x="12490" y="10885"/>
                  <a:pt x="12502" y="10885"/>
                </a:cubicBezTo>
                <a:cubicBezTo>
                  <a:pt x="12502" y="10885"/>
                  <a:pt x="12502" y="10897"/>
                  <a:pt x="12490" y="10897"/>
                </a:cubicBezTo>
                <a:cubicBezTo>
                  <a:pt x="12490" y="10909"/>
                  <a:pt x="12490" y="10909"/>
                  <a:pt x="12490" y="10909"/>
                </a:cubicBezTo>
                <a:cubicBezTo>
                  <a:pt x="12490" y="10909"/>
                  <a:pt x="12478" y="10897"/>
                  <a:pt x="12478" y="10897"/>
                </a:cubicBezTo>
                <a:cubicBezTo>
                  <a:pt x="12478" y="10897"/>
                  <a:pt x="12478" y="10897"/>
                  <a:pt x="12478" y="10885"/>
                </a:cubicBezTo>
                <a:cubicBezTo>
                  <a:pt x="12478" y="10885"/>
                  <a:pt x="12478" y="10885"/>
                  <a:pt x="12478" y="10885"/>
                </a:cubicBezTo>
                <a:lnTo>
                  <a:pt x="12478" y="10885"/>
                </a:lnTo>
                <a:cubicBezTo>
                  <a:pt x="12478" y="10885"/>
                  <a:pt x="12478" y="10897"/>
                  <a:pt x="12466" y="10897"/>
                </a:cubicBezTo>
                <a:cubicBezTo>
                  <a:pt x="12466" y="10897"/>
                  <a:pt x="12466" y="10885"/>
                  <a:pt x="12466" y="10885"/>
                </a:cubicBezTo>
                <a:lnTo>
                  <a:pt x="12454" y="10885"/>
                </a:lnTo>
                <a:cubicBezTo>
                  <a:pt x="12454" y="10873"/>
                  <a:pt x="12454" y="10873"/>
                  <a:pt x="12454" y="10861"/>
                </a:cubicBezTo>
                <a:cubicBezTo>
                  <a:pt x="12442" y="10849"/>
                  <a:pt x="12442" y="10837"/>
                  <a:pt x="12442" y="10837"/>
                </a:cubicBezTo>
                <a:close/>
                <a:moveTo>
                  <a:pt x="13228" y="10814"/>
                </a:moveTo>
                <a:cubicBezTo>
                  <a:pt x="13184" y="10854"/>
                  <a:pt x="13138" y="10901"/>
                  <a:pt x="13097" y="10909"/>
                </a:cubicBezTo>
                <a:cubicBezTo>
                  <a:pt x="13133" y="10885"/>
                  <a:pt x="13180" y="10849"/>
                  <a:pt x="13192" y="10837"/>
                </a:cubicBezTo>
                <a:lnTo>
                  <a:pt x="13192" y="10837"/>
                </a:lnTo>
                <a:cubicBezTo>
                  <a:pt x="13192" y="10837"/>
                  <a:pt x="13182" y="10843"/>
                  <a:pt x="13175" y="10843"/>
                </a:cubicBezTo>
                <a:cubicBezTo>
                  <a:pt x="13171" y="10843"/>
                  <a:pt x="13168" y="10841"/>
                  <a:pt x="13168" y="10837"/>
                </a:cubicBezTo>
                <a:lnTo>
                  <a:pt x="13228" y="10814"/>
                </a:lnTo>
                <a:close/>
                <a:moveTo>
                  <a:pt x="12323" y="10861"/>
                </a:moveTo>
                <a:cubicBezTo>
                  <a:pt x="12323" y="10861"/>
                  <a:pt x="12335" y="10873"/>
                  <a:pt x="12335" y="10873"/>
                </a:cubicBezTo>
                <a:cubicBezTo>
                  <a:pt x="12347" y="10885"/>
                  <a:pt x="12347" y="10885"/>
                  <a:pt x="12347" y="10897"/>
                </a:cubicBezTo>
                <a:cubicBezTo>
                  <a:pt x="12347" y="10897"/>
                  <a:pt x="12347" y="10897"/>
                  <a:pt x="12335" y="10909"/>
                </a:cubicBezTo>
                <a:cubicBezTo>
                  <a:pt x="12335" y="10909"/>
                  <a:pt x="12330" y="10914"/>
                  <a:pt x="12326" y="10914"/>
                </a:cubicBezTo>
                <a:cubicBezTo>
                  <a:pt x="12324" y="10914"/>
                  <a:pt x="12323" y="10913"/>
                  <a:pt x="12323" y="10909"/>
                </a:cubicBezTo>
                <a:cubicBezTo>
                  <a:pt x="12323" y="10909"/>
                  <a:pt x="12311" y="10909"/>
                  <a:pt x="12311" y="10897"/>
                </a:cubicBezTo>
                <a:lnTo>
                  <a:pt x="12323" y="10885"/>
                </a:lnTo>
                <a:lnTo>
                  <a:pt x="12323" y="10873"/>
                </a:lnTo>
                <a:lnTo>
                  <a:pt x="12323" y="10861"/>
                </a:lnTo>
                <a:close/>
                <a:moveTo>
                  <a:pt x="13442" y="10885"/>
                </a:moveTo>
                <a:lnTo>
                  <a:pt x="13442" y="10885"/>
                </a:lnTo>
                <a:cubicBezTo>
                  <a:pt x="13442" y="10885"/>
                  <a:pt x="13418" y="10904"/>
                  <a:pt x="13394" y="10925"/>
                </a:cubicBezTo>
                <a:lnTo>
                  <a:pt x="13394" y="10925"/>
                </a:lnTo>
                <a:cubicBezTo>
                  <a:pt x="13399" y="10922"/>
                  <a:pt x="13403" y="10921"/>
                  <a:pt x="13407" y="10921"/>
                </a:cubicBezTo>
                <a:cubicBezTo>
                  <a:pt x="13418" y="10909"/>
                  <a:pt x="13430" y="10897"/>
                  <a:pt x="13442" y="10885"/>
                </a:cubicBezTo>
                <a:close/>
                <a:moveTo>
                  <a:pt x="13187" y="10940"/>
                </a:moveTo>
                <a:cubicBezTo>
                  <a:pt x="13190" y="10940"/>
                  <a:pt x="13192" y="10941"/>
                  <a:pt x="13192" y="10944"/>
                </a:cubicBezTo>
                <a:cubicBezTo>
                  <a:pt x="13180" y="10944"/>
                  <a:pt x="13168" y="10956"/>
                  <a:pt x="13157" y="10968"/>
                </a:cubicBezTo>
                <a:cubicBezTo>
                  <a:pt x="13157" y="10956"/>
                  <a:pt x="13157" y="10956"/>
                  <a:pt x="13145" y="10956"/>
                </a:cubicBezTo>
                <a:cubicBezTo>
                  <a:pt x="13161" y="10948"/>
                  <a:pt x="13178" y="10940"/>
                  <a:pt x="13187" y="10940"/>
                </a:cubicBezTo>
                <a:close/>
                <a:moveTo>
                  <a:pt x="13207" y="10966"/>
                </a:moveTo>
                <a:cubicBezTo>
                  <a:pt x="13210" y="10966"/>
                  <a:pt x="13209" y="10970"/>
                  <a:pt x="13204" y="10980"/>
                </a:cubicBezTo>
                <a:lnTo>
                  <a:pt x="13192" y="10992"/>
                </a:lnTo>
                <a:cubicBezTo>
                  <a:pt x="13204" y="10992"/>
                  <a:pt x="13228" y="10980"/>
                  <a:pt x="13228" y="10980"/>
                </a:cubicBezTo>
                <a:lnTo>
                  <a:pt x="13228" y="10980"/>
                </a:lnTo>
                <a:cubicBezTo>
                  <a:pt x="13216" y="10992"/>
                  <a:pt x="13216" y="11004"/>
                  <a:pt x="13204" y="11004"/>
                </a:cubicBezTo>
                <a:cubicBezTo>
                  <a:pt x="13204" y="11004"/>
                  <a:pt x="13192" y="11004"/>
                  <a:pt x="13192" y="10992"/>
                </a:cubicBezTo>
                <a:cubicBezTo>
                  <a:pt x="13180" y="10992"/>
                  <a:pt x="13180" y="10980"/>
                  <a:pt x="13180" y="10980"/>
                </a:cubicBezTo>
                <a:cubicBezTo>
                  <a:pt x="13194" y="10973"/>
                  <a:pt x="13204" y="10966"/>
                  <a:pt x="13207" y="10966"/>
                </a:cubicBezTo>
                <a:close/>
                <a:moveTo>
                  <a:pt x="13240" y="11004"/>
                </a:moveTo>
                <a:cubicBezTo>
                  <a:pt x="13243" y="11004"/>
                  <a:pt x="13240" y="11010"/>
                  <a:pt x="13228" y="11028"/>
                </a:cubicBezTo>
                <a:cubicBezTo>
                  <a:pt x="13216" y="11016"/>
                  <a:pt x="13216" y="11016"/>
                  <a:pt x="13216" y="11016"/>
                </a:cubicBezTo>
                <a:cubicBezTo>
                  <a:pt x="13228" y="11010"/>
                  <a:pt x="13237" y="11004"/>
                  <a:pt x="13240" y="11004"/>
                </a:cubicBezTo>
                <a:close/>
                <a:moveTo>
                  <a:pt x="13204" y="11028"/>
                </a:moveTo>
                <a:cubicBezTo>
                  <a:pt x="13192" y="11028"/>
                  <a:pt x="13192" y="11028"/>
                  <a:pt x="13192" y="11040"/>
                </a:cubicBezTo>
                <a:cubicBezTo>
                  <a:pt x="13180" y="11040"/>
                  <a:pt x="13180" y="11052"/>
                  <a:pt x="13168" y="11052"/>
                </a:cubicBezTo>
                <a:cubicBezTo>
                  <a:pt x="13168" y="11052"/>
                  <a:pt x="13168" y="11040"/>
                  <a:pt x="13157" y="11040"/>
                </a:cubicBezTo>
                <a:cubicBezTo>
                  <a:pt x="13157" y="11028"/>
                  <a:pt x="13157" y="11028"/>
                  <a:pt x="13168" y="11028"/>
                </a:cubicBezTo>
                <a:cubicBezTo>
                  <a:pt x="13168" y="11028"/>
                  <a:pt x="13168" y="11028"/>
                  <a:pt x="13157" y="11040"/>
                </a:cubicBezTo>
                <a:cubicBezTo>
                  <a:pt x="13168" y="11040"/>
                  <a:pt x="13168" y="11028"/>
                  <a:pt x="13180" y="11028"/>
                </a:cubicBezTo>
                <a:close/>
                <a:moveTo>
                  <a:pt x="13478" y="11075"/>
                </a:moveTo>
                <a:cubicBezTo>
                  <a:pt x="13478" y="11076"/>
                  <a:pt x="13477" y="11076"/>
                  <a:pt x="13477" y="11077"/>
                </a:cubicBezTo>
                <a:lnTo>
                  <a:pt x="13477" y="11077"/>
                </a:lnTo>
                <a:cubicBezTo>
                  <a:pt x="13481" y="11076"/>
                  <a:pt x="13485" y="11075"/>
                  <a:pt x="13490" y="11075"/>
                </a:cubicBezTo>
                <a:close/>
                <a:moveTo>
                  <a:pt x="13764" y="11075"/>
                </a:moveTo>
                <a:cubicBezTo>
                  <a:pt x="13762" y="11077"/>
                  <a:pt x="13762" y="11077"/>
                  <a:pt x="13762" y="11077"/>
                </a:cubicBezTo>
                <a:cubicBezTo>
                  <a:pt x="13762" y="11077"/>
                  <a:pt x="13763" y="11077"/>
                  <a:pt x="13764" y="11076"/>
                </a:cubicBezTo>
                <a:lnTo>
                  <a:pt x="13764" y="11076"/>
                </a:lnTo>
                <a:cubicBezTo>
                  <a:pt x="13764" y="11076"/>
                  <a:pt x="13764" y="11075"/>
                  <a:pt x="13764" y="11075"/>
                </a:cubicBezTo>
                <a:close/>
                <a:moveTo>
                  <a:pt x="13299" y="11064"/>
                </a:moveTo>
                <a:cubicBezTo>
                  <a:pt x="13264" y="11087"/>
                  <a:pt x="13240" y="11099"/>
                  <a:pt x="13240" y="11111"/>
                </a:cubicBezTo>
                <a:cubicBezTo>
                  <a:pt x="13240" y="11099"/>
                  <a:pt x="13228" y="11099"/>
                  <a:pt x="13228" y="11099"/>
                </a:cubicBezTo>
                <a:cubicBezTo>
                  <a:pt x="13228" y="11099"/>
                  <a:pt x="13228" y="11099"/>
                  <a:pt x="13216" y="11087"/>
                </a:cubicBezTo>
                <a:lnTo>
                  <a:pt x="13204" y="11087"/>
                </a:lnTo>
                <a:cubicBezTo>
                  <a:pt x="13216" y="11075"/>
                  <a:pt x="13216" y="11075"/>
                  <a:pt x="13216" y="11075"/>
                </a:cubicBezTo>
                <a:cubicBezTo>
                  <a:pt x="13216" y="11075"/>
                  <a:pt x="13216" y="11087"/>
                  <a:pt x="13216" y="11087"/>
                </a:cubicBezTo>
                <a:lnTo>
                  <a:pt x="13228" y="11075"/>
                </a:lnTo>
                <a:cubicBezTo>
                  <a:pt x="13231" y="11074"/>
                  <a:pt x="13233" y="11073"/>
                  <a:pt x="13235" y="11073"/>
                </a:cubicBezTo>
                <a:cubicBezTo>
                  <a:pt x="13242" y="11073"/>
                  <a:pt x="13241" y="11085"/>
                  <a:pt x="13253" y="11085"/>
                </a:cubicBezTo>
                <a:cubicBezTo>
                  <a:pt x="13261" y="11085"/>
                  <a:pt x="13274" y="11080"/>
                  <a:pt x="13299" y="11064"/>
                </a:cubicBezTo>
                <a:close/>
                <a:moveTo>
                  <a:pt x="14085" y="11099"/>
                </a:moveTo>
                <a:cubicBezTo>
                  <a:pt x="14049" y="11127"/>
                  <a:pt x="14015" y="11153"/>
                  <a:pt x="13990" y="11159"/>
                </a:cubicBezTo>
                <a:cubicBezTo>
                  <a:pt x="14013" y="11135"/>
                  <a:pt x="14071" y="11101"/>
                  <a:pt x="14085" y="11099"/>
                </a:cubicBezTo>
                <a:close/>
                <a:moveTo>
                  <a:pt x="11678" y="11236"/>
                </a:moveTo>
                <a:lnTo>
                  <a:pt x="11678" y="11236"/>
                </a:lnTo>
                <a:cubicBezTo>
                  <a:pt x="11675" y="11237"/>
                  <a:pt x="11672" y="11239"/>
                  <a:pt x="11668" y="11242"/>
                </a:cubicBezTo>
                <a:cubicBezTo>
                  <a:pt x="11674" y="11242"/>
                  <a:pt x="11677" y="11240"/>
                  <a:pt x="11678" y="11236"/>
                </a:cubicBezTo>
                <a:close/>
                <a:moveTo>
                  <a:pt x="14288" y="11218"/>
                </a:moveTo>
                <a:lnTo>
                  <a:pt x="14288" y="11218"/>
                </a:lnTo>
                <a:cubicBezTo>
                  <a:pt x="14264" y="11242"/>
                  <a:pt x="14252" y="11242"/>
                  <a:pt x="14252" y="11242"/>
                </a:cubicBezTo>
                <a:cubicBezTo>
                  <a:pt x="14276" y="11230"/>
                  <a:pt x="14287" y="11218"/>
                  <a:pt x="14288" y="11218"/>
                </a:cubicBezTo>
                <a:close/>
                <a:moveTo>
                  <a:pt x="13442" y="11171"/>
                </a:moveTo>
                <a:cubicBezTo>
                  <a:pt x="13442" y="11183"/>
                  <a:pt x="13430" y="11183"/>
                  <a:pt x="13430" y="11194"/>
                </a:cubicBezTo>
                <a:cubicBezTo>
                  <a:pt x="13418" y="11194"/>
                  <a:pt x="13407" y="11206"/>
                  <a:pt x="13407" y="11206"/>
                </a:cubicBezTo>
                <a:cubicBezTo>
                  <a:pt x="13395" y="11218"/>
                  <a:pt x="13395" y="11218"/>
                  <a:pt x="13383" y="11218"/>
                </a:cubicBezTo>
                <a:cubicBezTo>
                  <a:pt x="13383" y="11225"/>
                  <a:pt x="13383" y="11230"/>
                  <a:pt x="13383" y="11230"/>
                </a:cubicBezTo>
                <a:lnTo>
                  <a:pt x="13371" y="11230"/>
                </a:lnTo>
                <a:cubicBezTo>
                  <a:pt x="13371" y="11242"/>
                  <a:pt x="13371" y="11254"/>
                  <a:pt x="13371" y="11254"/>
                </a:cubicBezTo>
                <a:cubicBezTo>
                  <a:pt x="13359" y="11242"/>
                  <a:pt x="13347" y="11242"/>
                  <a:pt x="13335" y="11230"/>
                </a:cubicBezTo>
                <a:cubicBezTo>
                  <a:pt x="13371" y="11206"/>
                  <a:pt x="13407" y="11183"/>
                  <a:pt x="13442" y="11171"/>
                </a:cubicBezTo>
                <a:close/>
                <a:moveTo>
                  <a:pt x="12015" y="11246"/>
                </a:moveTo>
                <a:cubicBezTo>
                  <a:pt x="12018" y="11246"/>
                  <a:pt x="12021" y="11249"/>
                  <a:pt x="12025" y="11254"/>
                </a:cubicBezTo>
                <a:cubicBezTo>
                  <a:pt x="12025" y="11254"/>
                  <a:pt x="12025" y="11266"/>
                  <a:pt x="12025" y="11290"/>
                </a:cubicBezTo>
                <a:lnTo>
                  <a:pt x="12002" y="11266"/>
                </a:lnTo>
                <a:cubicBezTo>
                  <a:pt x="12009" y="11252"/>
                  <a:pt x="12011" y="11246"/>
                  <a:pt x="12015" y="11246"/>
                </a:cubicBezTo>
                <a:close/>
                <a:moveTo>
                  <a:pt x="12025" y="11302"/>
                </a:moveTo>
                <a:cubicBezTo>
                  <a:pt x="12025" y="11314"/>
                  <a:pt x="12025" y="11314"/>
                  <a:pt x="12037" y="11314"/>
                </a:cubicBezTo>
                <a:lnTo>
                  <a:pt x="12025" y="11302"/>
                </a:lnTo>
                <a:close/>
                <a:moveTo>
                  <a:pt x="13502" y="11385"/>
                </a:moveTo>
                <a:lnTo>
                  <a:pt x="13514" y="11397"/>
                </a:lnTo>
                <a:cubicBezTo>
                  <a:pt x="13514" y="11385"/>
                  <a:pt x="13514" y="11385"/>
                  <a:pt x="13502" y="11385"/>
                </a:cubicBezTo>
                <a:close/>
                <a:moveTo>
                  <a:pt x="13823" y="11373"/>
                </a:moveTo>
                <a:cubicBezTo>
                  <a:pt x="13818" y="11383"/>
                  <a:pt x="13814" y="11390"/>
                  <a:pt x="13810" y="11397"/>
                </a:cubicBezTo>
                <a:lnTo>
                  <a:pt x="13810" y="11397"/>
                </a:lnTo>
                <a:cubicBezTo>
                  <a:pt x="13813" y="11387"/>
                  <a:pt x="13816" y="11380"/>
                  <a:pt x="13823" y="11373"/>
                </a:cubicBezTo>
                <a:close/>
                <a:moveTo>
                  <a:pt x="13478" y="11445"/>
                </a:moveTo>
                <a:cubicBezTo>
                  <a:pt x="13478" y="11456"/>
                  <a:pt x="13466" y="11456"/>
                  <a:pt x="13466" y="11456"/>
                </a:cubicBezTo>
                <a:cubicBezTo>
                  <a:pt x="13466" y="11456"/>
                  <a:pt x="13466" y="11456"/>
                  <a:pt x="13478" y="11445"/>
                </a:cubicBezTo>
                <a:close/>
                <a:moveTo>
                  <a:pt x="13590" y="11453"/>
                </a:moveTo>
                <a:cubicBezTo>
                  <a:pt x="13592" y="11453"/>
                  <a:pt x="13595" y="11454"/>
                  <a:pt x="13597" y="11456"/>
                </a:cubicBezTo>
                <a:cubicBezTo>
                  <a:pt x="13561" y="11480"/>
                  <a:pt x="13561" y="11528"/>
                  <a:pt x="13561" y="11564"/>
                </a:cubicBezTo>
                <a:cubicBezTo>
                  <a:pt x="13549" y="11564"/>
                  <a:pt x="13538" y="11552"/>
                  <a:pt x="13538" y="11552"/>
                </a:cubicBezTo>
                <a:cubicBezTo>
                  <a:pt x="13538" y="11528"/>
                  <a:pt x="13538" y="11540"/>
                  <a:pt x="13549" y="11504"/>
                </a:cubicBezTo>
                <a:cubicBezTo>
                  <a:pt x="13559" y="11475"/>
                  <a:pt x="13577" y="11453"/>
                  <a:pt x="13590" y="11453"/>
                </a:cubicBezTo>
                <a:close/>
                <a:moveTo>
                  <a:pt x="14240" y="11611"/>
                </a:moveTo>
                <a:lnTo>
                  <a:pt x="14235" y="11616"/>
                </a:lnTo>
                <a:lnTo>
                  <a:pt x="14235" y="11616"/>
                </a:lnTo>
                <a:cubicBezTo>
                  <a:pt x="14241" y="11613"/>
                  <a:pt x="14243" y="11611"/>
                  <a:pt x="14240" y="11611"/>
                </a:cubicBezTo>
                <a:close/>
                <a:moveTo>
                  <a:pt x="14193" y="11611"/>
                </a:moveTo>
                <a:cubicBezTo>
                  <a:pt x="14190" y="11613"/>
                  <a:pt x="14187" y="11614"/>
                  <a:pt x="14184" y="11616"/>
                </a:cubicBezTo>
                <a:lnTo>
                  <a:pt x="14184" y="11616"/>
                </a:lnTo>
                <a:cubicBezTo>
                  <a:pt x="14190" y="11615"/>
                  <a:pt x="14197" y="11613"/>
                  <a:pt x="14204" y="11611"/>
                </a:cubicBezTo>
                <a:close/>
                <a:moveTo>
                  <a:pt x="14085" y="11611"/>
                </a:moveTo>
                <a:lnTo>
                  <a:pt x="14085" y="11623"/>
                </a:lnTo>
                <a:cubicBezTo>
                  <a:pt x="14085" y="11623"/>
                  <a:pt x="14097" y="11623"/>
                  <a:pt x="14097" y="11611"/>
                </a:cubicBezTo>
                <a:close/>
                <a:moveTo>
                  <a:pt x="14235" y="11616"/>
                </a:moveTo>
                <a:lnTo>
                  <a:pt x="14235" y="11616"/>
                </a:lnTo>
                <a:cubicBezTo>
                  <a:pt x="14221" y="11623"/>
                  <a:pt x="14186" y="11635"/>
                  <a:pt x="14169" y="11635"/>
                </a:cubicBezTo>
                <a:cubicBezTo>
                  <a:pt x="14162" y="11637"/>
                  <a:pt x="14158" y="11637"/>
                  <a:pt x="14155" y="11637"/>
                </a:cubicBezTo>
                <a:cubicBezTo>
                  <a:pt x="14146" y="11637"/>
                  <a:pt x="14164" y="11627"/>
                  <a:pt x="14184" y="11616"/>
                </a:cubicBezTo>
                <a:lnTo>
                  <a:pt x="14184" y="11616"/>
                </a:lnTo>
                <a:cubicBezTo>
                  <a:pt x="14149" y="11623"/>
                  <a:pt x="14129" y="11625"/>
                  <a:pt x="14109" y="11635"/>
                </a:cubicBezTo>
                <a:cubicBezTo>
                  <a:pt x="14121" y="11635"/>
                  <a:pt x="14133" y="11638"/>
                  <a:pt x="14151" y="11638"/>
                </a:cubicBezTo>
                <a:cubicBezTo>
                  <a:pt x="14169" y="11638"/>
                  <a:pt x="14192" y="11635"/>
                  <a:pt x="14228" y="11623"/>
                </a:cubicBezTo>
                <a:lnTo>
                  <a:pt x="14235" y="11616"/>
                </a:lnTo>
                <a:close/>
                <a:moveTo>
                  <a:pt x="14121" y="11754"/>
                </a:moveTo>
                <a:lnTo>
                  <a:pt x="14121" y="11767"/>
                </a:lnTo>
                <a:lnTo>
                  <a:pt x="14121" y="11767"/>
                </a:lnTo>
                <a:cubicBezTo>
                  <a:pt x="14124" y="11759"/>
                  <a:pt x="14124" y="11754"/>
                  <a:pt x="14121" y="11754"/>
                </a:cubicBezTo>
                <a:close/>
                <a:moveTo>
                  <a:pt x="13628" y="11473"/>
                </a:moveTo>
                <a:cubicBezTo>
                  <a:pt x="13631" y="11473"/>
                  <a:pt x="13633" y="11479"/>
                  <a:pt x="13633" y="11492"/>
                </a:cubicBezTo>
                <a:lnTo>
                  <a:pt x="13609" y="11516"/>
                </a:lnTo>
                <a:cubicBezTo>
                  <a:pt x="13629" y="11516"/>
                  <a:pt x="13650" y="11490"/>
                  <a:pt x="13663" y="11490"/>
                </a:cubicBezTo>
                <a:cubicBezTo>
                  <a:pt x="13665" y="11490"/>
                  <a:pt x="13667" y="11490"/>
                  <a:pt x="13669" y="11492"/>
                </a:cubicBezTo>
                <a:cubicBezTo>
                  <a:pt x="13645" y="11564"/>
                  <a:pt x="13645" y="11516"/>
                  <a:pt x="13621" y="11564"/>
                </a:cubicBezTo>
                <a:cubicBezTo>
                  <a:pt x="13621" y="11564"/>
                  <a:pt x="13622" y="11564"/>
                  <a:pt x="13623" y="11564"/>
                </a:cubicBezTo>
                <a:cubicBezTo>
                  <a:pt x="13635" y="11564"/>
                  <a:pt x="13675" y="11505"/>
                  <a:pt x="13689" y="11505"/>
                </a:cubicBezTo>
                <a:cubicBezTo>
                  <a:pt x="13693" y="11505"/>
                  <a:pt x="13695" y="11511"/>
                  <a:pt x="13692" y="11528"/>
                </a:cubicBezTo>
                <a:cubicBezTo>
                  <a:pt x="13680" y="11552"/>
                  <a:pt x="13669" y="11540"/>
                  <a:pt x="13657" y="11552"/>
                </a:cubicBezTo>
                <a:cubicBezTo>
                  <a:pt x="13645" y="11599"/>
                  <a:pt x="13645" y="11611"/>
                  <a:pt x="13645" y="11623"/>
                </a:cubicBezTo>
                <a:cubicBezTo>
                  <a:pt x="13621" y="11611"/>
                  <a:pt x="13609" y="11599"/>
                  <a:pt x="13597" y="11599"/>
                </a:cubicBezTo>
                <a:cubicBezTo>
                  <a:pt x="13609" y="11611"/>
                  <a:pt x="13621" y="11623"/>
                  <a:pt x="13645" y="11635"/>
                </a:cubicBezTo>
                <a:lnTo>
                  <a:pt x="13657" y="11647"/>
                </a:lnTo>
                <a:lnTo>
                  <a:pt x="13669" y="11683"/>
                </a:lnTo>
                <a:lnTo>
                  <a:pt x="13669" y="11659"/>
                </a:lnTo>
                <a:cubicBezTo>
                  <a:pt x="13669" y="11659"/>
                  <a:pt x="13669" y="11647"/>
                  <a:pt x="13680" y="11647"/>
                </a:cubicBezTo>
                <a:lnTo>
                  <a:pt x="13692" y="11647"/>
                </a:lnTo>
                <a:cubicBezTo>
                  <a:pt x="13680" y="11647"/>
                  <a:pt x="13680" y="11647"/>
                  <a:pt x="13680" y="11635"/>
                </a:cubicBezTo>
                <a:cubicBezTo>
                  <a:pt x="13706" y="11592"/>
                  <a:pt x="13720" y="11581"/>
                  <a:pt x="13730" y="11581"/>
                </a:cubicBezTo>
                <a:cubicBezTo>
                  <a:pt x="13739" y="11581"/>
                  <a:pt x="13745" y="11589"/>
                  <a:pt x="13754" y="11589"/>
                </a:cubicBezTo>
                <a:cubicBezTo>
                  <a:pt x="13764" y="11589"/>
                  <a:pt x="13777" y="11582"/>
                  <a:pt x="13799" y="11552"/>
                </a:cubicBezTo>
                <a:lnTo>
                  <a:pt x="13799" y="11552"/>
                </a:lnTo>
                <a:cubicBezTo>
                  <a:pt x="13728" y="11647"/>
                  <a:pt x="13764" y="11611"/>
                  <a:pt x="13728" y="11683"/>
                </a:cubicBezTo>
                <a:cubicBezTo>
                  <a:pt x="13728" y="11706"/>
                  <a:pt x="13728" y="11730"/>
                  <a:pt x="13716" y="11754"/>
                </a:cubicBezTo>
                <a:cubicBezTo>
                  <a:pt x="13724" y="11741"/>
                  <a:pt x="13728" y="11737"/>
                  <a:pt x="13731" y="11737"/>
                </a:cubicBezTo>
                <a:cubicBezTo>
                  <a:pt x="13737" y="11737"/>
                  <a:pt x="13735" y="11761"/>
                  <a:pt x="13744" y="11761"/>
                </a:cubicBezTo>
                <a:cubicBezTo>
                  <a:pt x="13750" y="11761"/>
                  <a:pt x="13759" y="11754"/>
                  <a:pt x="13776" y="11730"/>
                </a:cubicBezTo>
                <a:lnTo>
                  <a:pt x="13776" y="11730"/>
                </a:lnTo>
                <a:cubicBezTo>
                  <a:pt x="13764" y="11754"/>
                  <a:pt x="13787" y="11743"/>
                  <a:pt x="13754" y="11798"/>
                </a:cubicBezTo>
                <a:lnTo>
                  <a:pt x="13754" y="11798"/>
                </a:lnTo>
                <a:cubicBezTo>
                  <a:pt x="13737" y="11786"/>
                  <a:pt x="13717" y="11771"/>
                  <a:pt x="13692" y="11754"/>
                </a:cubicBezTo>
                <a:cubicBezTo>
                  <a:pt x="13726" y="11754"/>
                  <a:pt x="13550" y="11597"/>
                  <a:pt x="13587" y="11597"/>
                </a:cubicBezTo>
                <a:cubicBezTo>
                  <a:pt x="13589" y="11597"/>
                  <a:pt x="13593" y="11598"/>
                  <a:pt x="13597" y="11599"/>
                </a:cubicBezTo>
                <a:cubicBezTo>
                  <a:pt x="13585" y="11587"/>
                  <a:pt x="13573" y="11575"/>
                  <a:pt x="13561" y="11575"/>
                </a:cubicBezTo>
                <a:cubicBezTo>
                  <a:pt x="13561" y="11554"/>
                  <a:pt x="13571" y="11543"/>
                  <a:pt x="13573" y="11532"/>
                </a:cubicBezTo>
                <a:lnTo>
                  <a:pt x="13573" y="11532"/>
                </a:lnTo>
                <a:cubicBezTo>
                  <a:pt x="13571" y="11550"/>
                  <a:pt x="13572" y="11557"/>
                  <a:pt x="13575" y="11557"/>
                </a:cubicBezTo>
                <a:cubicBezTo>
                  <a:pt x="13584" y="11557"/>
                  <a:pt x="13616" y="11473"/>
                  <a:pt x="13628" y="11473"/>
                </a:cubicBezTo>
                <a:close/>
                <a:moveTo>
                  <a:pt x="1387" y="0"/>
                </a:moveTo>
                <a:cubicBezTo>
                  <a:pt x="1339" y="0"/>
                  <a:pt x="1249" y="31"/>
                  <a:pt x="1238" y="62"/>
                </a:cubicBezTo>
                <a:cubicBezTo>
                  <a:pt x="1250" y="74"/>
                  <a:pt x="1250" y="110"/>
                  <a:pt x="1226" y="134"/>
                </a:cubicBezTo>
                <a:lnTo>
                  <a:pt x="1191" y="134"/>
                </a:lnTo>
                <a:cubicBezTo>
                  <a:pt x="1107" y="229"/>
                  <a:pt x="1012" y="300"/>
                  <a:pt x="1012" y="419"/>
                </a:cubicBezTo>
                <a:lnTo>
                  <a:pt x="1107" y="407"/>
                </a:lnTo>
                <a:lnTo>
                  <a:pt x="1084" y="455"/>
                </a:lnTo>
                <a:lnTo>
                  <a:pt x="1048" y="431"/>
                </a:lnTo>
                <a:lnTo>
                  <a:pt x="1048" y="431"/>
                </a:lnTo>
                <a:cubicBezTo>
                  <a:pt x="1042" y="461"/>
                  <a:pt x="1048" y="470"/>
                  <a:pt x="1060" y="470"/>
                </a:cubicBezTo>
                <a:cubicBezTo>
                  <a:pt x="1072" y="470"/>
                  <a:pt x="1090" y="461"/>
                  <a:pt x="1107" y="455"/>
                </a:cubicBezTo>
                <a:lnTo>
                  <a:pt x="1107" y="455"/>
                </a:lnTo>
                <a:cubicBezTo>
                  <a:pt x="1096" y="479"/>
                  <a:pt x="1084" y="503"/>
                  <a:pt x="1096" y="515"/>
                </a:cubicBezTo>
                <a:lnTo>
                  <a:pt x="1203" y="467"/>
                </a:lnTo>
                <a:lnTo>
                  <a:pt x="1203" y="467"/>
                </a:lnTo>
                <a:cubicBezTo>
                  <a:pt x="1179" y="503"/>
                  <a:pt x="1131" y="527"/>
                  <a:pt x="1143" y="562"/>
                </a:cubicBezTo>
                <a:cubicBezTo>
                  <a:pt x="1191" y="538"/>
                  <a:pt x="1191" y="467"/>
                  <a:pt x="1250" y="467"/>
                </a:cubicBezTo>
                <a:cubicBezTo>
                  <a:pt x="1232" y="514"/>
                  <a:pt x="1205" y="546"/>
                  <a:pt x="1224" y="546"/>
                </a:cubicBezTo>
                <a:cubicBezTo>
                  <a:pt x="1229" y="546"/>
                  <a:pt x="1238" y="544"/>
                  <a:pt x="1250" y="538"/>
                </a:cubicBezTo>
                <a:lnTo>
                  <a:pt x="1250" y="538"/>
                </a:lnTo>
                <a:cubicBezTo>
                  <a:pt x="1241" y="566"/>
                  <a:pt x="1225" y="580"/>
                  <a:pt x="1212" y="584"/>
                </a:cubicBezTo>
                <a:lnTo>
                  <a:pt x="1212" y="584"/>
                </a:lnTo>
                <a:cubicBezTo>
                  <a:pt x="1213" y="584"/>
                  <a:pt x="1214" y="584"/>
                  <a:pt x="1215" y="584"/>
                </a:cubicBezTo>
                <a:cubicBezTo>
                  <a:pt x="1235" y="584"/>
                  <a:pt x="1253" y="600"/>
                  <a:pt x="1279" y="600"/>
                </a:cubicBezTo>
                <a:cubicBezTo>
                  <a:pt x="1291" y="600"/>
                  <a:pt x="1305" y="596"/>
                  <a:pt x="1322" y="586"/>
                </a:cubicBezTo>
                <a:lnTo>
                  <a:pt x="1322" y="586"/>
                </a:lnTo>
                <a:cubicBezTo>
                  <a:pt x="1298" y="657"/>
                  <a:pt x="1405" y="634"/>
                  <a:pt x="1334" y="717"/>
                </a:cubicBezTo>
                <a:cubicBezTo>
                  <a:pt x="1353" y="707"/>
                  <a:pt x="1403" y="690"/>
                  <a:pt x="1434" y="690"/>
                </a:cubicBezTo>
                <a:cubicBezTo>
                  <a:pt x="1442" y="690"/>
                  <a:pt x="1448" y="691"/>
                  <a:pt x="1453" y="693"/>
                </a:cubicBezTo>
                <a:cubicBezTo>
                  <a:pt x="1322" y="765"/>
                  <a:pt x="1524" y="765"/>
                  <a:pt x="1417" y="872"/>
                </a:cubicBezTo>
                <a:cubicBezTo>
                  <a:pt x="1444" y="854"/>
                  <a:pt x="1466" y="847"/>
                  <a:pt x="1485" y="847"/>
                </a:cubicBezTo>
                <a:cubicBezTo>
                  <a:pt x="1537" y="847"/>
                  <a:pt x="1567" y="897"/>
                  <a:pt x="1628" y="897"/>
                </a:cubicBezTo>
                <a:cubicBezTo>
                  <a:pt x="1633" y="897"/>
                  <a:pt x="1638" y="896"/>
                  <a:pt x="1643" y="896"/>
                </a:cubicBezTo>
                <a:lnTo>
                  <a:pt x="1643" y="896"/>
                </a:lnTo>
                <a:cubicBezTo>
                  <a:pt x="1635" y="904"/>
                  <a:pt x="1626" y="912"/>
                  <a:pt x="1622" y="912"/>
                </a:cubicBezTo>
                <a:cubicBezTo>
                  <a:pt x="1622" y="912"/>
                  <a:pt x="1622" y="912"/>
                  <a:pt x="1621" y="912"/>
                </a:cubicBezTo>
                <a:lnTo>
                  <a:pt x="1621" y="912"/>
                </a:lnTo>
                <a:cubicBezTo>
                  <a:pt x="1630" y="936"/>
                  <a:pt x="1619" y="969"/>
                  <a:pt x="1619" y="1003"/>
                </a:cubicBezTo>
                <a:cubicBezTo>
                  <a:pt x="1691" y="931"/>
                  <a:pt x="1750" y="955"/>
                  <a:pt x="1810" y="919"/>
                </a:cubicBezTo>
                <a:lnTo>
                  <a:pt x="1810" y="919"/>
                </a:lnTo>
                <a:cubicBezTo>
                  <a:pt x="1774" y="1027"/>
                  <a:pt x="1715" y="991"/>
                  <a:pt x="1655" y="1074"/>
                </a:cubicBezTo>
                <a:cubicBezTo>
                  <a:pt x="1715" y="1015"/>
                  <a:pt x="1774" y="1062"/>
                  <a:pt x="1810" y="1003"/>
                </a:cubicBezTo>
                <a:lnTo>
                  <a:pt x="1810" y="1003"/>
                </a:lnTo>
                <a:cubicBezTo>
                  <a:pt x="1786" y="1074"/>
                  <a:pt x="1810" y="1050"/>
                  <a:pt x="1762" y="1122"/>
                </a:cubicBezTo>
                <a:cubicBezTo>
                  <a:pt x="1796" y="1088"/>
                  <a:pt x="1811" y="1078"/>
                  <a:pt x="1818" y="1078"/>
                </a:cubicBezTo>
                <a:cubicBezTo>
                  <a:pt x="1828" y="1078"/>
                  <a:pt x="1826" y="1095"/>
                  <a:pt x="1843" y="1095"/>
                </a:cubicBezTo>
                <a:cubicBezTo>
                  <a:pt x="1849" y="1095"/>
                  <a:pt x="1857" y="1092"/>
                  <a:pt x="1869" y="1086"/>
                </a:cubicBezTo>
                <a:lnTo>
                  <a:pt x="1869" y="1086"/>
                </a:lnTo>
                <a:cubicBezTo>
                  <a:pt x="1869" y="1169"/>
                  <a:pt x="1798" y="1181"/>
                  <a:pt x="1869" y="1193"/>
                </a:cubicBezTo>
                <a:cubicBezTo>
                  <a:pt x="1858" y="1241"/>
                  <a:pt x="1798" y="1241"/>
                  <a:pt x="1798" y="1241"/>
                </a:cubicBezTo>
                <a:cubicBezTo>
                  <a:pt x="1804" y="1246"/>
                  <a:pt x="1809" y="1249"/>
                  <a:pt x="1815" y="1249"/>
                </a:cubicBezTo>
                <a:cubicBezTo>
                  <a:pt x="1848" y="1249"/>
                  <a:pt x="1887" y="1178"/>
                  <a:pt x="1917" y="1158"/>
                </a:cubicBezTo>
                <a:lnTo>
                  <a:pt x="1917" y="1158"/>
                </a:lnTo>
                <a:cubicBezTo>
                  <a:pt x="1988" y="1169"/>
                  <a:pt x="1893" y="1229"/>
                  <a:pt x="1881" y="1277"/>
                </a:cubicBezTo>
                <a:cubicBezTo>
                  <a:pt x="1887" y="1278"/>
                  <a:pt x="1893" y="1279"/>
                  <a:pt x="1899" y="1279"/>
                </a:cubicBezTo>
                <a:cubicBezTo>
                  <a:pt x="1936" y="1279"/>
                  <a:pt x="1984" y="1258"/>
                  <a:pt x="2009" y="1258"/>
                </a:cubicBezTo>
                <a:cubicBezTo>
                  <a:pt x="2016" y="1258"/>
                  <a:pt x="2022" y="1260"/>
                  <a:pt x="2024" y="1265"/>
                </a:cubicBezTo>
                <a:cubicBezTo>
                  <a:pt x="2024" y="1273"/>
                  <a:pt x="2024" y="1281"/>
                  <a:pt x="2016" y="1285"/>
                </a:cubicBezTo>
                <a:lnTo>
                  <a:pt x="2016" y="1285"/>
                </a:lnTo>
                <a:cubicBezTo>
                  <a:pt x="2019" y="1285"/>
                  <a:pt x="2021" y="1285"/>
                  <a:pt x="2024" y="1285"/>
                </a:cubicBezTo>
                <a:cubicBezTo>
                  <a:pt x="2077" y="1285"/>
                  <a:pt x="2099" y="1343"/>
                  <a:pt x="2162" y="1343"/>
                </a:cubicBezTo>
                <a:cubicBezTo>
                  <a:pt x="2174" y="1343"/>
                  <a:pt x="2187" y="1341"/>
                  <a:pt x="2203" y="1336"/>
                </a:cubicBezTo>
                <a:lnTo>
                  <a:pt x="2203" y="1336"/>
                </a:lnTo>
                <a:cubicBezTo>
                  <a:pt x="2203" y="1340"/>
                  <a:pt x="2202" y="1344"/>
                  <a:pt x="2200" y="1347"/>
                </a:cubicBezTo>
                <a:lnTo>
                  <a:pt x="2200" y="1347"/>
                </a:lnTo>
                <a:cubicBezTo>
                  <a:pt x="2223" y="1316"/>
                  <a:pt x="2253" y="1286"/>
                  <a:pt x="2274" y="1265"/>
                </a:cubicBezTo>
                <a:cubicBezTo>
                  <a:pt x="2278" y="1267"/>
                  <a:pt x="2283" y="1267"/>
                  <a:pt x="2288" y="1267"/>
                </a:cubicBezTo>
                <a:cubicBezTo>
                  <a:pt x="2297" y="1267"/>
                  <a:pt x="2307" y="1265"/>
                  <a:pt x="2314" y="1265"/>
                </a:cubicBezTo>
                <a:cubicBezTo>
                  <a:pt x="2325" y="1265"/>
                  <a:pt x="2328" y="1271"/>
                  <a:pt x="2310" y="1300"/>
                </a:cubicBezTo>
                <a:cubicBezTo>
                  <a:pt x="2310" y="1297"/>
                  <a:pt x="2308" y="1295"/>
                  <a:pt x="2304" y="1295"/>
                </a:cubicBezTo>
                <a:cubicBezTo>
                  <a:pt x="2296" y="1295"/>
                  <a:pt x="2279" y="1304"/>
                  <a:pt x="2262" y="1312"/>
                </a:cubicBezTo>
                <a:lnTo>
                  <a:pt x="2310" y="1312"/>
                </a:lnTo>
                <a:cubicBezTo>
                  <a:pt x="2292" y="1344"/>
                  <a:pt x="2281" y="1351"/>
                  <a:pt x="2271" y="1351"/>
                </a:cubicBezTo>
                <a:cubicBezTo>
                  <a:pt x="2262" y="1351"/>
                  <a:pt x="2254" y="1344"/>
                  <a:pt x="2244" y="1344"/>
                </a:cubicBezTo>
                <a:cubicBezTo>
                  <a:pt x="2236" y="1344"/>
                  <a:pt x="2227" y="1348"/>
                  <a:pt x="2215" y="1360"/>
                </a:cubicBezTo>
                <a:cubicBezTo>
                  <a:pt x="2274" y="1372"/>
                  <a:pt x="2358" y="1360"/>
                  <a:pt x="2369" y="1396"/>
                </a:cubicBezTo>
                <a:cubicBezTo>
                  <a:pt x="2356" y="1416"/>
                  <a:pt x="2343" y="1422"/>
                  <a:pt x="2331" y="1422"/>
                </a:cubicBezTo>
                <a:cubicBezTo>
                  <a:pt x="2317" y="1422"/>
                  <a:pt x="2305" y="1413"/>
                  <a:pt x="2295" y="1413"/>
                </a:cubicBezTo>
                <a:cubicBezTo>
                  <a:pt x="2286" y="1413"/>
                  <a:pt x="2278" y="1422"/>
                  <a:pt x="2274" y="1455"/>
                </a:cubicBezTo>
                <a:lnTo>
                  <a:pt x="2250" y="1384"/>
                </a:lnTo>
                <a:cubicBezTo>
                  <a:pt x="2229" y="1434"/>
                  <a:pt x="2220" y="1446"/>
                  <a:pt x="2214" y="1446"/>
                </a:cubicBezTo>
                <a:cubicBezTo>
                  <a:pt x="2209" y="1446"/>
                  <a:pt x="2205" y="1437"/>
                  <a:pt x="2198" y="1437"/>
                </a:cubicBezTo>
                <a:cubicBezTo>
                  <a:pt x="2191" y="1437"/>
                  <a:pt x="2179" y="1447"/>
                  <a:pt x="2155" y="1491"/>
                </a:cubicBezTo>
                <a:cubicBezTo>
                  <a:pt x="2203" y="1562"/>
                  <a:pt x="2250" y="1515"/>
                  <a:pt x="2298" y="1598"/>
                </a:cubicBezTo>
                <a:cubicBezTo>
                  <a:pt x="2334" y="1574"/>
                  <a:pt x="2334" y="1539"/>
                  <a:pt x="2381" y="1515"/>
                </a:cubicBezTo>
                <a:lnTo>
                  <a:pt x="2381" y="1515"/>
                </a:lnTo>
                <a:cubicBezTo>
                  <a:pt x="2516" y="1526"/>
                  <a:pt x="2322" y="1707"/>
                  <a:pt x="2410" y="1707"/>
                </a:cubicBezTo>
                <a:cubicBezTo>
                  <a:pt x="2416" y="1707"/>
                  <a:pt x="2422" y="1707"/>
                  <a:pt x="2429" y="1705"/>
                </a:cubicBezTo>
                <a:cubicBezTo>
                  <a:pt x="2470" y="1689"/>
                  <a:pt x="2521" y="1645"/>
                  <a:pt x="2550" y="1645"/>
                </a:cubicBezTo>
                <a:cubicBezTo>
                  <a:pt x="2563" y="1645"/>
                  <a:pt x="2572" y="1655"/>
                  <a:pt x="2572" y="1681"/>
                </a:cubicBezTo>
                <a:lnTo>
                  <a:pt x="2489" y="1741"/>
                </a:lnTo>
                <a:cubicBezTo>
                  <a:pt x="2498" y="1753"/>
                  <a:pt x="2509" y="1757"/>
                  <a:pt x="2521" y="1757"/>
                </a:cubicBezTo>
                <a:cubicBezTo>
                  <a:pt x="2549" y="1757"/>
                  <a:pt x="2580" y="1733"/>
                  <a:pt x="2602" y="1733"/>
                </a:cubicBezTo>
                <a:cubicBezTo>
                  <a:pt x="2617" y="1733"/>
                  <a:pt x="2628" y="1743"/>
                  <a:pt x="2631" y="1777"/>
                </a:cubicBezTo>
                <a:cubicBezTo>
                  <a:pt x="2626" y="1778"/>
                  <a:pt x="2621" y="1779"/>
                  <a:pt x="2615" y="1779"/>
                </a:cubicBezTo>
                <a:cubicBezTo>
                  <a:pt x="2595" y="1779"/>
                  <a:pt x="2576" y="1768"/>
                  <a:pt x="2567" y="1768"/>
                </a:cubicBezTo>
                <a:cubicBezTo>
                  <a:pt x="2562" y="1768"/>
                  <a:pt x="2560" y="1770"/>
                  <a:pt x="2560" y="1777"/>
                </a:cubicBezTo>
                <a:cubicBezTo>
                  <a:pt x="2556" y="1801"/>
                  <a:pt x="2561" y="1809"/>
                  <a:pt x="2570" y="1809"/>
                </a:cubicBezTo>
                <a:cubicBezTo>
                  <a:pt x="2587" y="1809"/>
                  <a:pt x="2620" y="1781"/>
                  <a:pt x="2641" y="1781"/>
                </a:cubicBezTo>
                <a:cubicBezTo>
                  <a:pt x="2647" y="1781"/>
                  <a:pt x="2652" y="1783"/>
                  <a:pt x="2655" y="1789"/>
                </a:cubicBezTo>
                <a:lnTo>
                  <a:pt x="2608" y="1848"/>
                </a:lnTo>
                <a:cubicBezTo>
                  <a:pt x="2667" y="1896"/>
                  <a:pt x="2774" y="1920"/>
                  <a:pt x="2858" y="1967"/>
                </a:cubicBezTo>
                <a:cubicBezTo>
                  <a:pt x="2834" y="1979"/>
                  <a:pt x="2798" y="1991"/>
                  <a:pt x="2798" y="2027"/>
                </a:cubicBezTo>
                <a:cubicBezTo>
                  <a:pt x="2905" y="2074"/>
                  <a:pt x="2965" y="2193"/>
                  <a:pt x="3001" y="2312"/>
                </a:cubicBezTo>
                <a:lnTo>
                  <a:pt x="3084" y="2289"/>
                </a:lnTo>
                <a:lnTo>
                  <a:pt x="3084" y="2289"/>
                </a:lnTo>
                <a:cubicBezTo>
                  <a:pt x="3084" y="2301"/>
                  <a:pt x="3072" y="2324"/>
                  <a:pt x="3048" y="2324"/>
                </a:cubicBezTo>
                <a:cubicBezTo>
                  <a:pt x="3051" y="2340"/>
                  <a:pt x="3055" y="2346"/>
                  <a:pt x="3060" y="2346"/>
                </a:cubicBezTo>
                <a:cubicBezTo>
                  <a:pt x="3073" y="2346"/>
                  <a:pt x="3093" y="2297"/>
                  <a:pt x="3120" y="2289"/>
                </a:cubicBezTo>
                <a:lnTo>
                  <a:pt x="3120" y="2289"/>
                </a:lnTo>
                <a:cubicBezTo>
                  <a:pt x="3143" y="2301"/>
                  <a:pt x="3120" y="2348"/>
                  <a:pt x="3084" y="2348"/>
                </a:cubicBezTo>
                <a:cubicBezTo>
                  <a:pt x="3191" y="2360"/>
                  <a:pt x="3334" y="2396"/>
                  <a:pt x="3334" y="2515"/>
                </a:cubicBezTo>
                <a:lnTo>
                  <a:pt x="3310" y="2515"/>
                </a:lnTo>
                <a:cubicBezTo>
                  <a:pt x="3313" y="2532"/>
                  <a:pt x="3323" y="2537"/>
                  <a:pt x="3336" y="2537"/>
                </a:cubicBezTo>
                <a:cubicBezTo>
                  <a:pt x="3364" y="2537"/>
                  <a:pt x="3406" y="2514"/>
                  <a:pt x="3431" y="2514"/>
                </a:cubicBezTo>
                <a:cubicBezTo>
                  <a:pt x="3447" y="2514"/>
                  <a:pt x="3456" y="2523"/>
                  <a:pt x="3453" y="2551"/>
                </a:cubicBezTo>
                <a:lnTo>
                  <a:pt x="3441" y="2551"/>
                </a:lnTo>
                <a:cubicBezTo>
                  <a:pt x="3512" y="2670"/>
                  <a:pt x="3667" y="2729"/>
                  <a:pt x="3643" y="2884"/>
                </a:cubicBezTo>
                <a:cubicBezTo>
                  <a:pt x="3659" y="2872"/>
                  <a:pt x="3671" y="2868"/>
                  <a:pt x="3681" y="2868"/>
                </a:cubicBezTo>
                <a:cubicBezTo>
                  <a:pt x="3719" y="2868"/>
                  <a:pt x="3723" y="2935"/>
                  <a:pt x="3765" y="2935"/>
                </a:cubicBezTo>
                <a:cubicBezTo>
                  <a:pt x="3779" y="2935"/>
                  <a:pt x="3797" y="2928"/>
                  <a:pt x="3822" y="2908"/>
                </a:cubicBezTo>
                <a:lnTo>
                  <a:pt x="3822" y="2908"/>
                </a:lnTo>
                <a:cubicBezTo>
                  <a:pt x="3822" y="3015"/>
                  <a:pt x="3786" y="3015"/>
                  <a:pt x="3822" y="3134"/>
                </a:cubicBezTo>
                <a:cubicBezTo>
                  <a:pt x="3824" y="3138"/>
                  <a:pt x="3828" y="3140"/>
                  <a:pt x="3834" y="3140"/>
                </a:cubicBezTo>
                <a:cubicBezTo>
                  <a:pt x="3858" y="3140"/>
                  <a:pt x="3910" y="3109"/>
                  <a:pt x="3942" y="3109"/>
                </a:cubicBezTo>
                <a:cubicBezTo>
                  <a:pt x="3946" y="3109"/>
                  <a:pt x="3950" y="3109"/>
                  <a:pt x="3953" y="3110"/>
                </a:cubicBezTo>
                <a:lnTo>
                  <a:pt x="3893" y="3170"/>
                </a:lnTo>
                <a:lnTo>
                  <a:pt x="3893" y="3170"/>
                </a:lnTo>
                <a:lnTo>
                  <a:pt x="3989" y="3146"/>
                </a:lnTo>
                <a:lnTo>
                  <a:pt x="3941" y="3229"/>
                </a:lnTo>
                <a:lnTo>
                  <a:pt x="3977" y="3241"/>
                </a:lnTo>
                <a:cubicBezTo>
                  <a:pt x="3977" y="3229"/>
                  <a:pt x="3989" y="3194"/>
                  <a:pt x="4001" y="3182"/>
                </a:cubicBezTo>
                <a:cubicBezTo>
                  <a:pt x="4060" y="3194"/>
                  <a:pt x="4048" y="3313"/>
                  <a:pt x="4024" y="3336"/>
                </a:cubicBezTo>
                <a:lnTo>
                  <a:pt x="4155" y="3384"/>
                </a:lnTo>
                <a:cubicBezTo>
                  <a:pt x="4141" y="3391"/>
                  <a:pt x="4127" y="3394"/>
                  <a:pt x="4113" y="3395"/>
                </a:cubicBezTo>
                <a:lnTo>
                  <a:pt x="4113" y="3395"/>
                </a:lnTo>
                <a:cubicBezTo>
                  <a:pt x="4111" y="3395"/>
                  <a:pt x="4108" y="3395"/>
                  <a:pt x="4104" y="3395"/>
                </a:cubicBezTo>
                <a:cubicBezTo>
                  <a:pt x="4099" y="3395"/>
                  <a:pt x="4092" y="3395"/>
                  <a:pt x="4084" y="3396"/>
                </a:cubicBezTo>
                <a:cubicBezTo>
                  <a:pt x="4094" y="3396"/>
                  <a:pt x="4103" y="3396"/>
                  <a:pt x="4113" y="3395"/>
                </a:cubicBezTo>
                <a:lnTo>
                  <a:pt x="4113" y="3395"/>
                </a:lnTo>
                <a:cubicBezTo>
                  <a:pt x="4153" y="3401"/>
                  <a:pt x="4037" y="3455"/>
                  <a:pt x="4120" y="3455"/>
                </a:cubicBezTo>
                <a:cubicBezTo>
                  <a:pt x="4132" y="3432"/>
                  <a:pt x="4167" y="3420"/>
                  <a:pt x="4179" y="3408"/>
                </a:cubicBezTo>
                <a:lnTo>
                  <a:pt x="4179" y="3408"/>
                </a:lnTo>
                <a:cubicBezTo>
                  <a:pt x="4155" y="3467"/>
                  <a:pt x="4203" y="3515"/>
                  <a:pt x="4251" y="3539"/>
                </a:cubicBezTo>
                <a:lnTo>
                  <a:pt x="4203" y="3575"/>
                </a:lnTo>
                <a:cubicBezTo>
                  <a:pt x="4263" y="3646"/>
                  <a:pt x="4358" y="3694"/>
                  <a:pt x="4429" y="3765"/>
                </a:cubicBezTo>
                <a:cubicBezTo>
                  <a:pt x="4418" y="3732"/>
                  <a:pt x="4487" y="3680"/>
                  <a:pt x="4517" y="3680"/>
                </a:cubicBezTo>
                <a:cubicBezTo>
                  <a:pt x="4520" y="3680"/>
                  <a:pt x="4522" y="3681"/>
                  <a:pt x="4525" y="3682"/>
                </a:cubicBezTo>
                <a:lnTo>
                  <a:pt x="4477" y="3741"/>
                </a:lnTo>
                <a:cubicBezTo>
                  <a:pt x="4525" y="3729"/>
                  <a:pt x="4477" y="3705"/>
                  <a:pt x="4548" y="3682"/>
                </a:cubicBezTo>
                <a:lnTo>
                  <a:pt x="4548" y="3682"/>
                </a:lnTo>
                <a:cubicBezTo>
                  <a:pt x="4572" y="3717"/>
                  <a:pt x="4489" y="3777"/>
                  <a:pt x="4465" y="3777"/>
                </a:cubicBezTo>
                <a:lnTo>
                  <a:pt x="4513" y="3789"/>
                </a:lnTo>
                <a:cubicBezTo>
                  <a:pt x="4501" y="3813"/>
                  <a:pt x="4477" y="3813"/>
                  <a:pt x="4453" y="3825"/>
                </a:cubicBezTo>
                <a:cubicBezTo>
                  <a:pt x="4455" y="3824"/>
                  <a:pt x="4457" y="3824"/>
                  <a:pt x="4459" y="3824"/>
                </a:cubicBezTo>
                <a:cubicBezTo>
                  <a:pt x="4491" y="3824"/>
                  <a:pt x="4457" y="3914"/>
                  <a:pt x="4508" y="3914"/>
                </a:cubicBezTo>
                <a:cubicBezTo>
                  <a:pt x="4516" y="3914"/>
                  <a:pt x="4525" y="3912"/>
                  <a:pt x="4536" y="3908"/>
                </a:cubicBezTo>
                <a:lnTo>
                  <a:pt x="4536" y="3908"/>
                </a:lnTo>
                <a:lnTo>
                  <a:pt x="4513" y="3920"/>
                </a:lnTo>
                <a:cubicBezTo>
                  <a:pt x="4584" y="3991"/>
                  <a:pt x="4632" y="4015"/>
                  <a:pt x="4691" y="4075"/>
                </a:cubicBezTo>
                <a:cubicBezTo>
                  <a:pt x="4751" y="4015"/>
                  <a:pt x="4763" y="4051"/>
                  <a:pt x="4822" y="4027"/>
                </a:cubicBezTo>
                <a:cubicBezTo>
                  <a:pt x="4846" y="4098"/>
                  <a:pt x="4846" y="4182"/>
                  <a:pt x="4906" y="4229"/>
                </a:cubicBezTo>
                <a:cubicBezTo>
                  <a:pt x="4914" y="4231"/>
                  <a:pt x="4921" y="4232"/>
                  <a:pt x="4927" y="4232"/>
                </a:cubicBezTo>
                <a:cubicBezTo>
                  <a:pt x="4966" y="4232"/>
                  <a:pt x="4972" y="4202"/>
                  <a:pt x="5013" y="4182"/>
                </a:cubicBezTo>
                <a:lnTo>
                  <a:pt x="5013" y="4182"/>
                </a:lnTo>
                <a:cubicBezTo>
                  <a:pt x="4965" y="4241"/>
                  <a:pt x="5025" y="4289"/>
                  <a:pt x="4953" y="4289"/>
                </a:cubicBezTo>
                <a:cubicBezTo>
                  <a:pt x="5025" y="4348"/>
                  <a:pt x="5048" y="4360"/>
                  <a:pt x="5156" y="4408"/>
                </a:cubicBezTo>
                <a:cubicBezTo>
                  <a:pt x="5167" y="4384"/>
                  <a:pt x="5167" y="4360"/>
                  <a:pt x="5191" y="4348"/>
                </a:cubicBezTo>
                <a:lnTo>
                  <a:pt x="5191" y="4348"/>
                </a:lnTo>
                <a:cubicBezTo>
                  <a:pt x="5215" y="4360"/>
                  <a:pt x="5203" y="4408"/>
                  <a:pt x="5179" y="4420"/>
                </a:cubicBezTo>
                <a:lnTo>
                  <a:pt x="5167" y="4432"/>
                </a:lnTo>
                <a:cubicBezTo>
                  <a:pt x="5328" y="4443"/>
                  <a:pt x="5234" y="4754"/>
                  <a:pt x="5377" y="4754"/>
                </a:cubicBezTo>
                <a:cubicBezTo>
                  <a:pt x="5382" y="4754"/>
                  <a:pt x="5388" y="4754"/>
                  <a:pt x="5394" y="4753"/>
                </a:cubicBezTo>
                <a:lnTo>
                  <a:pt x="5513" y="4777"/>
                </a:lnTo>
                <a:cubicBezTo>
                  <a:pt x="5537" y="4813"/>
                  <a:pt x="5453" y="4789"/>
                  <a:pt x="5453" y="4848"/>
                </a:cubicBezTo>
                <a:cubicBezTo>
                  <a:pt x="5608" y="4848"/>
                  <a:pt x="5560" y="4979"/>
                  <a:pt x="5679" y="5003"/>
                </a:cubicBezTo>
                <a:cubicBezTo>
                  <a:pt x="5584" y="5182"/>
                  <a:pt x="5846" y="5182"/>
                  <a:pt x="5834" y="5325"/>
                </a:cubicBezTo>
                <a:cubicBezTo>
                  <a:pt x="5824" y="5340"/>
                  <a:pt x="5812" y="5346"/>
                  <a:pt x="5800" y="5346"/>
                </a:cubicBezTo>
                <a:cubicBezTo>
                  <a:pt x="5783" y="5346"/>
                  <a:pt x="5765" y="5334"/>
                  <a:pt x="5751" y="5313"/>
                </a:cubicBezTo>
                <a:lnTo>
                  <a:pt x="5751" y="5408"/>
                </a:lnTo>
                <a:cubicBezTo>
                  <a:pt x="5608" y="5396"/>
                  <a:pt x="5775" y="5241"/>
                  <a:pt x="5644" y="5229"/>
                </a:cubicBezTo>
                <a:lnTo>
                  <a:pt x="5703" y="5218"/>
                </a:lnTo>
                <a:cubicBezTo>
                  <a:pt x="5654" y="5208"/>
                  <a:pt x="5579" y="5123"/>
                  <a:pt x="5486" y="5123"/>
                </a:cubicBezTo>
                <a:cubicBezTo>
                  <a:pt x="5468" y="5123"/>
                  <a:pt x="5449" y="5126"/>
                  <a:pt x="5429" y="5134"/>
                </a:cubicBezTo>
                <a:cubicBezTo>
                  <a:pt x="5429" y="5124"/>
                  <a:pt x="5448" y="5085"/>
                  <a:pt x="5469" y="5085"/>
                </a:cubicBezTo>
                <a:cubicBezTo>
                  <a:pt x="5472" y="5085"/>
                  <a:pt x="5474" y="5085"/>
                  <a:pt x="5477" y="5087"/>
                </a:cubicBezTo>
                <a:cubicBezTo>
                  <a:pt x="5394" y="4991"/>
                  <a:pt x="5179" y="4991"/>
                  <a:pt x="5156" y="4860"/>
                </a:cubicBezTo>
                <a:lnTo>
                  <a:pt x="5191" y="4837"/>
                </a:lnTo>
                <a:cubicBezTo>
                  <a:pt x="5187" y="4835"/>
                  <a:pt x="5183" y="4834"/>
                  <a:pt x="5177" y="4834"/>
                </a:cubicBezTo>
                <a:cubicBezTo>
                  <a:pt x="5164" y="4834"/>
                  <a:pt x="5148" y="4838"/>
                  <a:pt x="5136" y="4838"/>
                </a:cubicBezTo>
                <a:cubicBezTo>
                  <a:pt x="5123" y="4838"/>
                  <a:pt x="5115" y="4833"/>
                  <a:pt x="5120" y="4813"/>
                </a:cubicBezTo>
                <a:cubicBezTo>
                  <a:pt x="5132" y="4801"/>
                  <a:pt x="5156" y="4789"/>
                  <a:pt x="5144" y="4777"/>
                </a:cubicBezTo>
                <a:cubicBezTo>
                  <a:pt x="5140" y="4777"/>
                  <a:pt x="5128" y="4778"/>
                  <a:pt x="5114" y="4778"/>
                </a:cubicBezTo>
                <a:cubicBezTo>
                  <a:pt x="5085" y="4778"/>
                  <a:pt x="5048" y="4773"/>
                  <a:pt x="5048" y="4741"/>
                </a:cubicBezTo>
                <a:lnTo>
                  <a:pt x="5096" y="4729"/>
                </a:lnTo>
                <a:cubicBezTo>
                  <a:pt x="5048" y="4610"/>
                  <a:pt x="4882" y="4670"/>
                  <a:pt x="4786" y="4622"/>
                </a:cubicBezTo>
                <a:cubicBezTo>
                  <a:pt x="4870" y="4539"/>
                  <a:pt x="4822" y="4444"/>
                  <a:pt x="4798" y="4396"/>
                </a:cubicBezTo>
                <a:lnTo>
                  <a:pt x="4822" y="4384"/>
                </a:lnTo>
                <a:cubicBezTo>
                  <a:pt x="4727" y="4265"/>
                  <a:pt x="4572" y="4277"/>
                  <a:pt x="4441" y="4206"/>
                </a:cubicBezTo>
                <a:cubicBezTo>
                  <a:pt x="4477" y="4063"/>
                  <a:pt x="4274" y="3967"/>
                  <a:pt x="4227" y="3825"/>
                </a:cubicBezTo>
                <a:cubicBezTo>
                  <a:pt x="4227" y="3845"/>
                  <a:pt x="4182" y="3875"/>
                  <a:pt x="4155" y="3875"/>
                </a:cubicBezTo>
                <a:cubicBezTo>
                  <a:pt x="4151" y="3875"/>
                  <a:pt x="4147" y="3874"/>
                  <a:pt x="4144" y="3872"/>
                </a:cubicBezTo>
                <a:cubicBezTo>
                  <a:pt x="4132" y="3836"/>
                  <a:pt x="4024" y="3872"/>
                  <a:pt x="4096" y="3801"/>
                </a:cubicBezTo>
                <a:lnTo>
                  <a:pt x="4096" y="3801"/>
                </a:lnTo>
                <a:lnTo>
                  <a:pt x="4108" y="3813"/>
                </a:lnTo>
                <a:cubicBezTo>
                  <a:pt x="4155" y="3717"/>
                  <a:pt x="4096" y="3694"/>
                  <a:pt x="4060" y="3658"/>
                </a:cubicBezTo>
                <a:lnTo>
                  <a:pt x="3953" y="3741"/>
                </a:lnTo>
                <a:cubicBezTo>
                  <a:pt x="4001" y="3515"/>
                  <a:pt x="3655" y="3551"/>
                  <a:pt x="3727" y="3372"/>
                </a:cubicBezTo>
                <a:cubicBezTo>
                  <a:pt x="3679" y="3372"/>
                  <a:pt x="3655" y="3348"/>
                  <a:pt x="3608" y="3348"/>
                </a:cubicBezTo>
                <a:lnTo>
                  <a:pt x="3655" y="3301"/>
                </a:lnTo>
                <a:cubicBezTo>
                  <a:pt x="3608" y="3217"/>
                  <a:pt x="3584" y="3182"/>
                  <a:pt x="3489" y="3122"/>
                </a:cubicBezTo>
                <a:lnTo>
                  <a:pt x="3548" y="3098"/>
                </a:lnTo>
                <a:cubicBezTo>
                  <a:pt x="3543" y="3091"/>
                  <a:pt x="3535" y="3088"/>
                  <a:pt x="3525" y="3088"/>
                </a:cubicBezTo>
                <a:cubicBezTo>
                  <a:pt x="3474" y="3088"/>
                  <a:pt x="3371" y="3164"/>
                  <a:pt x="3319" y="3164"/>
                </a:cubicBezTo>
                <a:cubicBezTo>
                  <a:pt x="3310" y="3164"/>
                  <a:pt x="3304" y="3162"/>
                  <a:pt x="3298" y="3158"/>
                </a:cubicBezTo>
                <a:lnTo>
                  <a:pt x="3358" y="3063"/>
                </a:lnTo>
                <a:cubicBezTo>
                  <a:pt x="3286" y="2991"/>
                  <a:pt x="3274" y="2836"/>
                  <a:pt x="3131" y="2836"/>
                </a:cubicBezTo>
                <a:cubicBezTo>
                  <a:pt x="3141" y="2827"/>
                  <a:pt x="3159" y="2809"/>
                  <a:pt x="3171" y="2809"/>
                </a:cubicBezTo>
                <a:cubicBezTo>
                  <a:pt x="3174" y="2809"/>
                  <a:pt x="3177" y="2810"/>
                  <a:pt x="3179" y="2813"/>
                </a:cubicBezTo>
                <a:cubicBezTo>
                  <a:pt x="3153" y="2787"/>
                  <a:pt x="3115" y="2692"/>
                  <a:pt x="3059" y="2692"/>
                </a:cubicBezTo>
                <a:cubicBezTo>
                  <a:pt x="3042" y="2692"/>
                  <a:pt x="3023" y="2701"/>
                  <a:pt x="3002" y="2724"/>
                </a:cubicBezTo>
                <a:lnTo>
                  <a:pt x="3002" y="2724"/>
                </a:lnTo>
                <a:cubicBezTo>
                  <a:pt x="3036" y="2666"/>
                  <a:pt x="2910" y="2646"/>
                  <a:pt x="2834" y="2646"/>
                </a:cubicBezTo>
                <a:lnTo>
                  <a:pt x="2893" y="2598"/>
                </a:lnTo>
                <a:lnTo>
                  <a:pt x="2893" y="2598"/>
                </a:lnTo>
                <a:cubicBezTo>
                  <a:pt x="2832" y="2621"/>
                  <a:pt x="2800" y="2634"/>
                  <a:pt x="2766" y="2634"/>
                </a:cubicBezTo>
                <a:cubicBezTo>
                  <a:pt x="2747" y="2634"/>
                  <a:pt x="2728" y="2630"/>
                  <a:pt x="2703" y="2622"/>
                </a:cubicBezTo>
                <a:cubicBezTo>
                  <a:pt x="2703" y="2605"/>
                  <a:pt x="2720" y="2583"/>
                  <a:pt x="2731" y="2583"/>
                </a:cubicBezTo>
                <a:cubicBezTo>
                  <a:pt x="2732" y="2583"/>
                  <a:pt x="2734" y="2584"/>
                  <a:pt x="2735" y="2585"/>
                </a:cubicBezTo>
                <a:lnTo>
                  <a:pt x="2735" y="2585"/>
                </a:lnTo>
                <a:cubicBezTo>
                  <a:pt x="2730" y="2573"/>
                  <a:pt x="2722" y="2570"/>
                  <a:pt x="2713" y="2570"/>
                </a:cubicBezTo>
                <a:cubicBezTo>
                  <a:pt x="2699" y="2570"/>
                  <a:pt x="2681" y="2579"/>
                  <a:pt x="2664" y="2579"/>
                </a:cubicBezTo>
                <a:cubicBezTo>
                  <a:pt x="2651" y="2579"/>
                  <a:pt x="2639" y="2573"/>
                  <a:pt x="2631" y="2551"/>
                </a:cubicBezTo>
                <a:lnTo>
                  <a:pt x="2679" y="2527"/>
                </a:lnTo>
                <a:cubicBezTo>
                  <a:pt x="2663" y="2511"/>
                  <a:pt x="2652" y="2504"/>
                  <a:pt x="2639" y="2504"/>
                </a:cubicBezTo>
                <a:cubicBezTo>
                  <a:pt x="2623" y="2504"/>
                  <a:pt x="2605" y="2514"/>
                  <a:pt x="2572" y="2527"/>
                </a:cubicBezTo>
                <a:cubicBezTo>
                  <a:pt x="2524" y="2527"/>
                  <a:pt x="2500" y="2443"/>
                  <a:pt x="2536" y="2384"/>
                </a:cubicBezTo>
                <a:lnTo>
                  <a:pt x="2536" y="2384"/>
                </a:lnTo>
                <a:cubicBezTo>
                  <a:pt x="2515" y="2405"/>
                  <a:pt x="2491" y="2417"/>
                  <a:pt x="2469" y="2417"/>
                </a:cubicBezTo>
                <a:cubicBezTo>
                  <a:pt x="2453" y="2417"/>
                  <a:pt x="2439" y="2411"/>
                  <a:pt x="2429" y="2396"/>
                </a:cubicBezTo>
                <a:cubicBezTo>
                  <a:pt x="2441" y="2384"/>
                  <a:pt x="2465" y="2372"/>
                  <a:pt x="2477" y="2372"/>
                </a:cubicBezTo>
                <a:cubicBezTo>
                  <a:pt x="2429" y="2277"/>
                  <a:pt x="2310" y="2348"/>
                  <a:pt x="2310" y="2253"/>
                </a:cubicBezTo>
                <a:cubicBezTo>
                  <a:pt x="2322" y="2229"/>
                  <a:pt x="2334" y="2217"/>
                  <a:pt x="2334" y="2205"/>
                </a:cubicBezTo>
                <a:cubicBezTo>
                  <a:pt x="2375" y="2257"/>
                  <a:pt x="2417" y="2291"/>
                  <a:pt x="2419" y="2299"/>
                </a:cubicBezTo>
                <a:lnTo>
                  <a:pt x="2419" y="2299"/>
                </a:lnTo>
                <a:cubicBezTo>
                  <a:pt x="2464" y="2252"/>
                  <a:pt x="2430" y="2205"/>
                  <a:pt x="2524" y="2158"/>
                </a:cubicBezTo>
                <a:lnTo>
                  <a:pt x="2524" y="2158"/>
                </a:lnTo>
                <a:cubicBezTo>
                  <a:pt x="2486" y="2164"/>
                  <a:pt x="2431" y="2177"/>
                  <a:pt x="2384" y="2177"/>
                </a:cubicBezTo>
                <a:cubicBezTo>
                  <a:pt x="2344" y="2177"/>
                  <a:pt x="2309" y="2167"/>
                  <a:pt x="2298" y="2134"/>
                </a:cubicBezTo>
                <a:cubicBezTo>
                  <a:pt x="2298" y="2134"/>
                  <a:pt x="2298" y="2122"/>
                  <a:pt x="2298" y="2110"/>
                </a:cubicBezTo>
                <a:lnTo>
                  <a:pt x="2310" y="2110"/>
                </a:lnTo>
                <a:cubicBezTo>
                  <a:pt x="2310" y="2098"/>
                  <a:pt x="2286" y="2098"/>
                  <a:pt x="2274" y="2098"/>
                </a:cubicBezTo>
                <a:cubicBezTo>
                  <a:pt x="2262" y="2074"/>
                  <a:pt x="2262" y="2062"/>
                  <a:pt x="2250" y="2051"/>
                </a:cubicBezTo>
                <a:cubicBezTo>
                  <a:pt x="2239" y="2039"/>
                  <a:pt x="2227" y="2039"/>
                  <a:pt x="2215" y="2027"/>
                </a:cubicBezTo>
                <a:lnTo>
                  <a:pt x="2215" y="2027"/>
                </a:lnTo>
                <a:cubicBezTo>
                  <a:pt x="2223" y="2020"/>
                  <a:pt x="2231" y="2015"/>
                  <a:pt x="2239" y="2015"/>
                </a:cubicBezTo>
                <a:cubicBezTo>
                  <a:pt x="2262" y="2015"/>
                  <a:pt x="2250" y="2039"/>
                  <a:pt x="2250" y="2051"/>
                </a:cubicBezTo>
                <a:cubicBezTo>
                  <a:pt x="2286" y="2003"/>
                  <a:pt x="2215" y="1979"/>
                  <a:pt x="2191" y="1967"/>
                </a:cubicBezTo>
                <a:cubicBezTo>
                  <a:pt x="2155" y="2027"/>
                  <a:pt x="2131" y="1991"/>
                  <a:pt x="2119" y="2051"/>
                </a:cubicBezTo>
                <a:cubicBezTo>
                  <a:pt x="2119" y="2051"/>
                  <a:pt x="2131" y="2051"/>
                  <a:pt x="2143" y="2062"/>
                </a:cubicBezTo>
                <a:lnTo>
                  <a:pt x="2155" y="2062"/>
                </a:lnTo>
                <a:lnTo>
                  <a:pt x="2155" y="2074"/>
                </a:lnTo>
                <a:cubicBezTo>
                  <a:pt x="2167" y="2086"/>
                  <a:pt x="2191" y="2098"/>
                  <a:pt x="2215" y="2110"/>
                </a:cubicBezTo>
                <a:cubicBezTo>
                  <a:pt x="2193" y="2115"/>
                  <a:pt x="2174" y="2121"/>
                  <a:pt x="2160" y="2121"/>
                </a:cubicBezTo>
                <a:cubicBezTo>
                  <a:pt x="2142" y="2121"/>
                  <a:pt x="2131" y="2113"/>
                  <a:pt x="2131" y="2086"/>
                </a:cubicBezTo>
                <a:cubicBezTo>
                  <a:pt x="2096" y="2110"/>
                  <a:pt x="2048" y="2134"/>
                  <a:pt x="2024" y="2146"/>
                </a:cubicBezTo>
                <a:cubicBezTo>
                  <a:pt x="2060" y="2039"/>
                  <a:pt x="2036" y="1943"/>
                  <a:pt x="2072" y="1896"/>
                </a:cubicBezTo>
                <a:cubicBezTo>
                  <a:pt x="1989" y="1877"/>
                  <a:pt x="1921" y="1817"/>
                  <a:pt x="1835" y="1817"/>
                </a:cubicBezTo>
                <a:cubicBezTo>
                  <a:pt x="1808" y="1817"/>
                  <a:pt x="1781" y="1822"/>
                  <a:pt x="1750" y="1836"/>
                </a:cubicBezTo>
                <a:cubicBezTo>
                  <a:pt x="1727" y="1836"/>
                  <a:pt x="1750" y="1789"/>
                  <a:pt x="1762" y="1765"/>
                </a:cubicBezTo>
                <a:cubicBezTo>
                  <a:pt x="1786" y="1765"/>
                  <a:pt x="1798" y="1777"/>
                  <a:pt x="1810" y="1777"/>
                </a:cubicBezTo>
                <a:cubicBezTo>
                  <a:pt x="1766" y="1768"/>
                  <a:pt x="1722" y="1720"/>
                  <a:pt x="1673" y="1720"/>
                </a:cubicBezTo>
                <a:cubicBezTo>
                  <a:pt x="1656" y="1720"/>
                  <a:pt x="1638" y="1726"/>
                  <a:pt x="1619" y="1741"/>
                </a:cubicBezTo>
                <a:cubicBezTo>
                  <a:pt x="1596" y="1670"/>
                  <a:pt x="1703" y="1705"/>
                  <a:pt x="1631" y="1658"/>
                </a:cubicBezTo>
                <a:lnTo>
                  <a:pt x="1655" y="1646"/>
                </a:lnTo>
                <a:cubicBezTo>
                  <a:pt x="1631" y="1419"/>
                  <a:pt x="1274" y="1634"/>
                  <a:pt x="1274" y="1348"/>
                </a:cubicBezTo>
                <a:cubicBezTo>
                  <a:pt x="1274" y="1372"/>
                  <a:pt x="1274" y="1372"/>
                  <a:pt x="1262" y="1396"/>
                </a:cubicBezTo>
                <a:cubicBezTo>
                  <a:pt x="1179" y="1181"/>
                  <a:pt x="893" y="1110"/>
                  <a:pt x="869" y="860"/>
                </a:cubicBezTo>
                <a:cubicBezTo>
                  <a:pt x="863" y="824"/>
                  <a:pt x="845" y="815"/>
                  <a:pt x="822" y="815"/>
                </a:cubicBezTo>
                <a:cubicBezTo>
                  <a:pt x="798" y="815"/>
                  <a:pt x="768" y="824"/>
                  <a:pt x="738" y="824"/>
                </a:cubicBezTo>
                <a:lnTo>
                  <a:pt x="798" y="765"/>
                </a:lnTo>
                <a:lnTo>
                  <a:pt x="691" y="765"/>
                </a:lnTo>
                <a:cubicBezTo>
                  <a:pt x="572" y="729"/>
                  <a:pt x="774" y="538"/>
                  <a:pt x="607" y="503"/>
                </a:cubicBezTo>
                <a:lnTo>
                  <a:pt x="607" y="503"/>
                </a:lnTo>
                <a:lnTo>
                  <a:pt x="572" y="538"/>
                </a:lnTo>
                <a:cubicBezTo>
                  <a:pt x="560" y="503"/>
                  <a:pt x="488" y="431"/>
                  <a:pt x="548" y="419"/>
                </a:cubicBezTo>
                <a:cubicBezTo>
                  <a:pt x="542" y="419"/>
                  <a:pt x="527" y="422"/>
                  <a:pt x="517" y="422"/>
                </a:cubicBezTo>
                <a:cubicBezTo>
                  <a:pt x="506" y="422"/>
                  <a:pt x="500" y="419"/>
                  <a:pt x="512" y="407"/>
                </a:cubicBezTo>
                <a:lnTo>
                  <a:pt x="548" y="384"/>
                </a:lnTo>
                <a:lnTo>
                  <a:pt x="441" y="324"/>
                </a:lnTo>
                <a:cubicBezTo>
                  <a:pt x="453" y="241"/>
                  <a:pt x="595" y="276"/>
                  <a:pt x="572" y="181"/>
                </a:cubicBezTo>
                <a:cubicBezTo>
                  <a:pt x="552" y="152"/>
                  <a:pt x="470" y="115"/>
                  <a:pt x="427" y="115"/>
                </a:cubicBezTo>
                <a:cubicBezTo>
                  <a:pt x="417" y="115"/>
                  <a:pt x="409" y="117"/>
                  <a:pt x="405" y="122"/>
                </a:cubicBezTo>
                <a:cubicBezTo>
                  <a:pt x="405" y="134"/>
                  <a:pt x="393" y="169"/>
                  <a:pt x="357" y="181"/>
                </a:cubicBezTo>
                <a:lnTo>
                  <a:pt x="322" y="146"/>
                </a:lnTo>
                <a:cubicBezTo>
                  <a:pt x="203" y="169"/>
                  <a:pt x="72" y="157"/>
                  <a:pt x="24" y="288"/>
                </a:cubicBezTo>
                <a:lnTo>
                  <a:pt x="119" y="348"/>
                </a:lnTo>
                <a:lnTo>
                  <a:pt x="60" y="395"/>
                </a:lnTo>
                <a:lnTo>
                  <a:pt x="60" y="395"/>
                </a:lnTo>
                <a:cubicBezTo>
                  <a:pt x="60" y="395"/>
                  <a:pt x="60" y="395"/>
                  <a:pt x="60" y="395"/>
                </a:cubicBezTo>
                <a:lnTo>
                  <a:pt x="60" y="395"/>
                </a:lnTo>
                <a:lnTo>
                  <a:pt x="60" y="396"/>
                </a:lnTo>
                <a:lnTo>
                  <a:pt x="60" y="395"/>
                </a:lnTo>
                <a:lnTo>
                  <a:pt x="60" y="395"/>
                </a:lnTo>
                <a:cubicBezTo>
                  <a:pt x="72" y="400"/>
                  <a:pt x="85" y="404"/>
                  <a:pt x="95" y="407"/>
                </a:cubicBezTo>
                <a:cubicBezTo>
                  <a:pt x="72" y="419"/>
                  <a:pt x="48" y="443"/>
                  <a:pt x="48" y="455"/>
                </a:cubicBezTo>
                <a:cubicBezTo>
                  <a:pt x="36" y="467"/>
                  <a:pt x="179" y="491"/>
                  <a:pt x="179" y="491"/>
                </a:cubicBezTo>
                <a:cubicBezTo>
                  <a:pt x="143" y="515"/>
                  <a:pt x="83" y="491"/>
                  <a:pt x="72" y="550"/>
                </a:cubicBezTo>
                <a:cubicBezTo>
                  <a:pt x="77" y="551"/>
                  <a:pt x="82" y="552"/>
                  <a:pt x="87" y="552"/>
                </a:cubicBezTo>
                <a:cubicBezTo>
                  <a:pt x="131" y="552"/>
                  <a:pt x="153" y="513"/>
                  <a:pt x="181" y="513"/>
                </a:cubicBezTo>
                <a:cubicBezTo>
                  <a:pt x="184" y="513"/>
                  <a:pt x="187" y="514"/>
                  <a:pt x="191" y="515"/>
                </a:cubicBezTo>
                <a:cubicBezTo>
                  <a:pt x="95" y="562"/>
                  <a:pt x="0" y="610"/>
                  <a:pt x="0" y="729"/>
                </a:cubicBezTo>
                <a:lnTo>
                  <a:pt x="95" y="741"/>
                </a:lnTo>
                <a:lnTo>
                  <a:pt x="60" y="788"/>
                </a:lnTo>
                <a:lnTo>
                  <a:pt x="24" y="741"/>
                </a:lnTo>
                <a:lnTo>
                  <a:pt x="24" y="741"/>
                </a:lnTo>
                <a:cubicBezTo>
                  <a:pt x="7" y="783"/>
                  <a:pt x="32" y="789"/>
                  <a:pt x="61" y="789"/>
                </a:cubicBezTo>
                <a:cubicBezTo>
                  <a:pt x="73" y="789"/>
                  <a:pt x="85" y="788"/>
                  <a:pt x="95" y="788"/>
                </a:cubicBezTo>
                <a:cubicBezTo>
                  <a:pt x="72" y="812"/>
                  <a:pt x="60" y="836"/>
                  <a:pt x="60" y="848"/>
                </a:cubicBezTo>
                <a:lnTo>
                  <a:pt x="191" y="836"/>
                </a:lnTo>
                <a:lnTo>
                  <a:pt x="191" y="836"/>
                </a:lnTo>
                <a:cubicBezTo>
                  <a:pt x="167" y="872"/>
                  <a:pt x="95" y="872"/>
                  <a:pt x="107" y="919"/>
                </a:cubicBezTo>
                <a:cubicBezTo>
                  <a:pt x="159" y="919"/>
                  <a:pt x="175" y="856"/>
                  <a:pt x="218" y="856"/>
                </a:cubicBezTo>
                <a:cubicBezTo>
                  <a:pt x="224" y="856"/>
                  <a:pt x="231" y="857"/>
                  <a:pt x="238" y="860"/>
                </a:cubicBezTo>
                <a:cubicBezTo>
                  <a:pt x="214" y="919"/>
                  <a:pt x="167" y="931"/>
                  <a:pt x="226" y="943"/>
                </a:cubicBezTo>
                <a:cubicBezTo>
                  <a:pt x="203" y="967"/>
                  <a:pt x="191" y="967"/>
                  <a:pt x="167" y="967"/>
                </a:cubicBezTo>
                <a:cubicBezTo>
                  <a:pt x="207" y="967"/>
                  <a:pt x="230" y="1008"/>
                  <a:pt x="271" y="1008"/>
                </a:cubicBezTo>
                <a:cubicBezTo>
                  <a:pt x="279" y="1008"/>
                  <a:pt x="288" y="1007"/>
                  <a:pt x="298" y="1003"/>
                </a:cubicBezTo>
                <a:lnTo>
                  <a:pt x="298" y="1003"/>
                </a:lnTo>
                <a:cubicBezTo>
                  <a:pt x="286" y="1027"/>
                  <a:pt x="298" y="1050"/>
                  <a:pt x="298" y="1062"/>
                </a:cubicBezTo>
                <a:cubicBezTo>
                  <a:pt x="322" y="1086"/>
                  <a:pt x="345" y="1110"/>
                  <a:pt x="286" y="1158"/>
                </a:cubicBezTo>
                <a:cubicBezTo>
                  <a:pt x="296" y="1154"/>
                  <a:pt x="310" y="1153"/>
                  <a:pt x="324" y="1153"/>
                </a:cubicBezTo>
                <a:cubicBezTo>
                  <a:pt x="359" y="1153"/>
                  <a:pt x="400" y="1161"/>
                  <a:pt x="417" y="1169"/>
                </a:cubicBezTo>
                <a:cubicBezTo>
                  <a:pt x="274" y="1205"/>
                  <a:pt x="488" y="1277"/>
                  <a:pt x="357" y="1348"/>
                </a:cubicBezTo>
                <a:cubicBezTo>
                  <a:pt x="373" y="1344"/>
                  <a:pt x="387" y="1342"/>
                  <a:pt x="399" y="1342"/>
                </a:cubicBezTo>
                <a:cubicBezTo>
                  <a:pt x="492" y="1342"/>
                  <a:pt x="511" y="1446"/>
                  <a:pt x="595" y="1467"/>
                </a:cubicBezTo>
                <a:cubicBezTo>
                  <a:pt x="588" y="1467"/>
                  <a:pt x="580" y="1472"/>
                  <a:pt x="575" y="1472"/>
                </a:cubicBezTo>
                <a:cubicBezTo>
                  <a:pt x="574" y="1472"/>
                  <a:pt x="574" y="1472"/>
                  <a:pt x="573" y="1472"/>
                </a:cubicBezTo>
                <a:lnTo>
                  <a:pt x="573" y="1472"/>
                </a:lnTo>
                <a:cubicBezTo>
                  <a:pt x="582" y="1506"/>
                  <a:pt x="560" y="1540"/>
                  <a:pt x="560" y="1574"/>
                </a:cubicBezTo>
                <a:cubicBezTo>
                  <a:pt x="598" y="1547"/>
                  <a:pt x="631" y="1540"/>
                  <a:pt x="662" y="1540"/>
                </a:cubicBezTo>
                <a:cubicBezTo>
                  <a:pt x="700" y="1540"/>
                  <a:pt x="735" y="1550"/>
                  <a:pt x="774" y="1550"/>
                </a:cubicBezTo>
                <a:cubicBezTo>
                  <a:pt x="762" y="1550"/>
                  <a:pt x="762" y="1562"/>
                  <a:pt x="762" y="1562"/>
                </a:cubicBezTo>
                <a:cubicBezTo>
                  <a:pt x="726" y="1646"/>
                  <a:pt x="655" y="1598"/>
                  <a:pt x="595" y="1670"/>
                </a:cubicBezTo>
                <a:cubicBezTo>
                  <a:pt x="617" y="1652"/>
                  <a:pt x="636" y="1647"/>
                  <a:pt x="653" y="1647"/>
                </a:cubicBezTo>
                <a:cubicBezTo>
                  <a:pt x="677" y="1647"/>
                  <a:pt x="699" y="1657"/>
                  <a:pt x="719" y="1657"/>
                </a:cubicBezTo>
                <a:cubicBezTo>
                  <a:pt x="734" y="1657"/>
                  <a:pt x="748" y="1651"/>
                  <a:pt x="762" y="1634"/>
                </a:cubicBezTo>
                <a:lnTo>
                  <a:pt x="762" y="1634"/>
                </a:lnTo>
                <a:cubicBezTo>
                  <a:pt x="738" y="1705"/>
                  <a:pt x="762" y="1681"/>
                  <a:pt x="715" y="1753"/>
                </a:cubicBezTo>
                <a:cubicBezTo>
                  <a:pt x="745" y="1726"/>
                  <a:pt x="759" y="1718"/>
                  <a:pt x="768" y="1718"/>
                </a:cubicBezTo>
                <a:cubicBezTo>
                  <a:pt x="783" y="1718"/>
                  <a:pt x="779" y="1745"/>
                  <a:pt x="810" y="1745"/>
                </a:cubicBezTo>
                <a:cubicBezTo>
                  <a:pt x="816" y="1745"/>
                  <a:pt x="824" y="1744"/>
                  <a:pt x="834" y="1741"/>
                </a:cubicBezTo>
                <a:lnTo>
                  <a:pt x="834" y="1741"/>
                </a:lnTo>
                <a:cubicBezTo>
                  <a:pt x="822" y="1824"/>
                  <a:pt x="750" y="1824"/>
                  <a:pt x="822" y="1848"/>
                </a:cubicBezTo>
                <a:cubicBezTo>
                  <a:pt x="814" y="1880"/>
                  <a:pt x="779" y="1885"/>
                  <a:pt x="757" y="1885"/>
                </a:cubicBezTo>
                <a:cubicBezTo>
                  <a:pt x="746" y="1885"/>
                  <a:pt x="738" y="1884"/>
                  <a:pt x="738" y="1884"/>
                </a:cubicBezTo>
                <a:lnTo>
                  <a:pt x="738" y="1884"/>
                </a:lnTo>
                <a:cubicBezTo>
                  <a:pt x="749" y="1894"/>
                  <a:pt x="759" y="1898"/>
                  <a:pt x="769" y="1898"/>
                </a:cubicBezTo>
                <a:cubicBezTo>
                  <a:pt x="807" y="1898"/>
                  <a:pt x="846" y="1843"/>
                  <a:pt x="893" y="1824"/>
                </a:cubicBezTo>
                <a:lnTo>
                  <a:pt x="893" y="1824"/>
                </a:lnTo>
                <a:cubicBezTo>
                  <a:pt x="965" y="1860"/>
                  <a:pt x="857" y="1896"/>
                  <a:pt x="834" y="1943"/>
                </a:cubicBezTo>
                <a:cubicBezTo>
                  <a:pt x="851" y="1950"/>
                  <a:pt x="871" y="1952"/>
                  <a:pt x="891" y="1952"/>
                </a:cubicBezTo>
                <a:cubicBezTo>
                  <a:pt x="912" y="1952"/>
                  <a:pt x="932" y="1950"/>
                  <a:pt x="951" y="1950"/>
                </a:cubicBezTo>
                <a:cubicBezTo>
                  <a:pt x="973" y="1950"/>
                  <a:pt x="991" y="1953"/>
                  <a:pt x="1000" y="1967"/>
                </a:cubicBezTo>
                <a:cubicBezTo>
                  <a:pt x="990" y="1978"/>
                  <a:pt x="988" y="1988"/>
                  <a:pt x="980" y="1991"/>
                </a:cubicBezTo>
                <a:lnTo>
                  <a:pt x="980" y="1991"/>
                </a:lnTo>
                <a:cubicBezTo>
                  <a:pt x="982" y="1990"/>
                  <a:pt x="985" y="1990"/>
                  <a:pt x="987" y="1990"/>
                </a:cubicBezTo>
                <a:cubicBezTo>
                  <a:pt x="1055" y="1990"/>
                  <a:pt x="1074" y="2089"/>
                  <a:pt x="1163" y="2089"/>
                </a:cubicBezTo>
                <a:cubicBezTo>
                  <a:pt x="1172" y="2089"/>
                  <a:pt x="1181" y="2088"/>
                  <a:pt x="1191" y="2086"/>
                </a:cubicBezTo>
                <a:lnTo>
                  <a:pt x="1191" y="2086"/>
                </a:lnTo>
                <a:cubicBezTo>
                  <a:pt x="1191" y="2098"/>
                  <a:pt x="1179" y="2110"/>
                  <a:pt x="1179" y="2110"/>
                </a:cubicBezTo>
                <a:cubicBezTo>
                  <a:pt x="1203" y="2086"/>
                  <a:pt x="1226" y="2062"/>
                  <a:pt x="1250" y="2039"/>
                </a:cubicBezTo>
                <a:cubicBezTo>
                  <a:pt x="1262" y="2039"/>
                  <a:pt x="1274" y="2051"/>
                  <a:pt x="1286" y="2062"/>
                </a:cubicBezTo>
                <a:cubicBezTo>
                  <a:pt x="1274" y="2062"/>
                  <a:pt x="1274" y="2074"/>
                  <a:pt x="1262" y="2074"/>
                </a:cubicBezTo>
                <a:lnTo>
                  <a:pt x="1298" y="2086"/>
                </a:lnTo>
                <a:cubicBezTo>
                  <a:pt x="1283" y="2109"/>
                  <a:pt x="1272" y="2116"/>
                  <a:pt x="1263" y="2116"/>
                </a:cubicBezTo>
                <a:cubicBezTo>
                  <a:pt x="1250" y="2116"/>
                  <a:pt x="1241" y="2101"/>
                  <a:pt x="1226" y="2101"/>
                </a:cubicBezTo>
                <a:cubicBezTo>
                  <a:pt x="1219" y="2101"/>
                  <a:pt x="1212" y="2103"/>
                  <a:pt x="1203" y="2110"/>
                </a:cubicBezTo>
                <a:cubicBezTo>
                  <a:pt x="1262" y="2146"/>
                  <a:pt x="1357" y="2146"/>
                  <a:pt x="1369" y="2193"/>
                </a:cubicBezTo>
                <a:cubicBezTo>
                  <a:pt x="1355" y="2210"/>
                  <a:pt x="1343" y="2216"/>
                  <a:pt x="1333" y="2216"/>
                </a:cubicBezTo>
                <a:cubicBezTo>
                  <a:pt x="1312" y="2216"/>
                  <a:pt x="1297" y="2193"/>
                  <a:pt x="1284" y="2193"/>
                </a:cubicBezTo>
                <a:cubicBezTo>
                  <a:pt x="1276" y="2193"/>
                  <a:pt x="1269" y="2201"/>
                  <a:pt x="1262" y="2229"/>
                </a:cubicBezTo>
                <a:lnTo>
                  <a:pt x="1238" y="2158"/>
                </a:lnTo>
                <a:cubicBezTo>
                  <a:pt x="1215" y="2200"/>
                  <a:pt x="1204" y="2211"/>
                  <a:pt x="1198" y="2211"/>
                </a:cubicBezTo>
                <a:cubicBezTo>
                  <a:pt x="1192" y="2211"/>
                  <a:pt x="1190" y="2199"/>
                  <a:pt x="1183" y="2199"/>
                </a:cubicBezTo>
                <a:cubicBezTo>
                  <a:pt x="1177" y="2199"/>
                  <a:pt x="1166" y="2210"/>
                  <a:pt x="1143" y="2253"/>
                </a:cubicBezTo>
                <a:cubicBezTo>
                  <a:pt x="1179" y="2336"/>
                  <a:pt x="1238" y="2301"/>
                  <a:pt x="1286" y="2396"/>
                </a:cubicBezTo>
                <a:cubicBezTo>
                  <a:pt x="1334" y="2372"/>
                  <a:pt x="1334" y="2336"/>
                  <a:pt x="1381" y="2324"/>
                </a:cubicBezTo>
                <a:lnTo>
                  <a:pt x="1381" y="2324"/>
                </a:lnTo>
                <a:cubicBezTo>
                  <a:pt x="1531" y="2359"/>
                  <a:pt x="1301" y="2539"/>
                  <a:pt x="1428" y="2539"/>
                </a:cubicBezTo>
                <a:cubicBezTo>
                  <a:pt x="1432" y="2539"/>
                  <a:pt x="1436" y="2539"/>
                  <a:pt x="1441" y="2539"/>
                </a:cubicBezTo>
                <a:cubicBezTo>
                  <a:pt x="1477" y="2531"/>
                  <a:pt x="1527" y="2502"/>
                  <a:pt x="1560" y="2502"/>
                </a:cubicBezTo>
                <a:cubicBezTo>
                  <a:pt x="1581" y="2502"/>
                  <a:pt x="1596" y="2514"/>
                  <a:pt x="1596" y="2551"/>
                </a:cubicBezTo>
                <a:lnTo>
                  <a:pt x="1500" y="2598"/>
                </a:lnTo>
                <a:cubicBezTo>
                  <a:pt x="1514" y="2615"/>
                  <a:pt x="1530" y="2621"/>
                  <a:pt x="1546" y="2621"/>
                </a:cubicBezTo>
                <a:cubicBezTo>
                  <a:pt x="1575" y="2621"/>
                  <a:pt x="1605" y="2602"/>
                  <a:pt x="1629" y="2602"/>
                </a:cubicBezTo>
                <a:cubicBezTo>
                  <a:pt x="1646" y="2602"/>
                  <a:pt x="1659" y="2612"/>
                  <a:pt x="1667" y="2646"/>
                </a:cubicBezTo>
                <a:cubicBezTo>
                  <a:pt x="1657" y="2651"/>
                  <a:pt x="1647" y="2653"/>
                  <a:pt x="1639" y="2653"/>
                </a:cubicBezTo>
                <a:cubicBezTo>
                  <a:pt x="1615" y="2653"/>
                  <a:pt x="1596" y="2639"/>
                  <a:pt x="1588" y="2639"/>
                </a:cubicBezTo>
                <a:cubicBezTo>
                  <a:pt x="1585" y="2639"/>
                  <a:pt x="1584" y="2641"/>
                  <a:pt x="1584" y="2646"/>
                </a:cubicBezTo>
                <a:cubicBezTo>
                  <a:pt x="1580" y="2677"/>
                  <a:pt x="1586" y="2686"/>
                  <a:pt x="1597" y="2686"/>
                </a:cubicBezTo>
                <a:cubicBezTo>
                  <a:pt x="1616" y="2686"/>
                  <a:pt x="1647" y="2662"/>
                  <a:pt x="1672" y="2662"/>
                </a:cubicBezTo>
                <a:cubicBezTo>
                  <a:pt x="1679" y="2662"/>
                  <a:pt x="1685" y="2664"/>
                  <a:pt x="1691" y="2670"/>
                </a:cubicBezTo>
                <a:lnTo>
                  <a:pt x="1631" y="2729"/>
                </a:lnTo>
                <a:cubicBezTo>
                  <a:pt x="1715" y="2789"/>
                  <a:pt x="1834" y="2824"/>
                  <a:pt x="1917" y="2884"/>
                </a:cubicBezTo>
                <a:cubicBezTo>
                  <a:pt x="1893" y="2908"/>
                  <a:pt x="1869" y="2908"/>
                  <a:pt x="1858" y="2943"/>
                </a:cubicBezTo>
                <a:cubicBezTo>
                  <a:pt x="1988" y="3015"/>
                  <a:pt x="2060" y="3158"/>
                  <a:pt x="2108" y="3289"/>
                </a:cubicBezTo>
                <a:lnTo>
                  <a:pt x="2203" y="3265"/>
                </a:lnTo>
                <a:lnTo>
                  <a:pt x="2203" y="3265"/>
                </a:lnTo>
                <a:cubicBezTo>
                  <a:pt x="2203" y="3277"/>
                  <a:pt x="2191" y="3313"/>
                  <a:pt x="2167" y="3313"/>
                </a:cubicBezTo>
                <a:cubicBezTo>
                  <a:pt x="2173" y="3327"/>
                  <a:pt x="2178" y="3332"/>
                  <a:pt x="2183" y="3332"/>
                </a:cubicBezTo>
                <a:cubicBezTo>
                  <a:pt x="2199" y="3332"/>
                  <a:pt x="2214" y="3277"/>
                  <a:pt x="2250" y="3277"/>
                </a:cubicBezTo>
                <a:cubicBezTo>
                  <a:pt x="2274" y="3289"/>
                  <a:pt x="2239" y="3336"/>
                  <a:pt x="2215" y="3336"/>
                </a:cubicBezTo>
                <a:cubicBezTo>
                  <a:pt x="2322" y="3348"/>
                  <a:pt x="2489" y="3420"/>
                  <a:pt x="2500" y="3539"/>
                </a:cubicBezTo>
                <a:lnTo>
                  <a:pt x="2465" y="3539"/>
                </a:lnTo>
                <a:cubicBezTo>
                  <a:pt x="2474" y="3561"/>
                  <a:pt x="2492" y="3568"/>
                  <a:pt x="2512" y="3568"/>
                </a:cubicBezTo>
                <a:cubicBezTo>
                  <a:pt x="2545" y="3568"/>
                  <a:pt x="2585" y="3550"/>
                  <a:pt x="2612" y="3550"/>
                </a:cubicBezTo>
                <a:cubicBezTo>
                  <a:pt x="2631" y="3550"/>
                  <a:pt x="2643" y="3558"/>
                  <a:pt x="2643" y="3586"/>
                </a:cubicBezTo>
                <a:lnTo>
                  <a:pt x="2620" y="3586"/>
                </a:lnTo>
                <a:cubicBezTo>
                  <a:pt x="2715" y="3717"/>
                  <a:pt x="2893" y="3789"/>
                  <a:pt x="2893" y="3956"/>
                </a:cubicBezTo>
                <a:cubicBezTo>
                  <a:pt x="2907" y="3945"/>
                  <a:pt x="2919" y="3941"/>
                  <a:pt x="2929" y="3941"/>
                </a:cubicBezTo>
                <a:cubicBezTo>
                  <a:pt x="2974" y="3941"/>
                  <a:pt x="2988" y="4022"/>
                  <a:pt x="3036" y="4022"/>
                </a:cubicBezTo>
                <a:cubicBezTo>
                  <a:pt x="3052" y="4022"/>
                  <a:pt x="3071" y="4013"/>
                  <a:pt x="3096" y="3991"/>
                </a:cubicBezTo>
                <a:lnTo>
                  <a:pt x="3096" y="3991"/>
                </a:lnTo>
                <a:cubicBezTo>
                  <a:pt x="3108" y="4110"/>
                  <a:pt x="3072" y="4110"/>
                  <a:pt x="3131" y="4229"/>
                </a:cubicBezTo>
                <a:cubicBezTo>
                  <a:pt x="3134" y="4237"/>
                  <a:pt x="3139" y="4240"/>
                  <a:pt x="3147" y="4240"/>
                </a:cubicBezTo>
                <a:cubicBezTo>
                  <a:pt x="3171" y="4240"/>
                  <a:pt x="3215" y="4212"/>
                  <a:pt x="3251" y="4212"/>
                </a:cubicBezTo>
                <a:cubicBezTo>
                  <a:pt x="3259" y="4212"/>
                  <a:pt x="3267" y="4214"/>
                  <a:pt x="3274" y="4217"/>
                </a:cubicBezTo>
                <a:lnTo>
                  <a:pt x="3215" y="4277"/>
                </a:lnTo>
                <a:lnTo>
                  <a:pt x="3215" y="4277"/>
                </a:lnTo>
                <a:lnTo>
                  <a:pt x="3310" y="4253"/>
                </a:lnTo>
                <a:lnTo>
                  <a:pt x="3274" y="4348"/>
                </a:lnTo>
                <a:lnTo>
                  <a:pt x="3310" y="4360"/>
                </a:lnTo>
                <a:cubicBezTo>
                  <a:pt x="3310" y="4337"/>
                  <a:pt x="3310" y="4301"/>
                  <a:pt x="3334" y="4289"/>
                </a:cubicBezTo>
                <a:cubicBezTo>
                  <a:pt x="3405" y="4301"/>
                  <a:pt x="3405" y="4432"/>
                  <a:pt x="3382" y="4467"/>
                </a:cubicBezTo>
                <a:lnTo>
                  <a:pt x="3536" y="4515"/>
                </a:lnTo>
                <a:cubicBezTo>
                  <a:pt x="3524" y="4527"/>
                  <a:pt x="3510" y="4530"/>
                  <a:pt x="3495" y="4530"/>
                </a:cubicBezTo>
                <a:lnTo>
                  <a:pt x="3495" y="4530"/>
                </a:lnTo>
                <a:cubicBezTo>
                  <a:pt x="3491" y="4527"/>
                  <a:pt x="3485" y="4526"/>
                  <a:pt x="3473" y="4526"/>
                </a:cubicBezTo>
                <a:cubicBezTo>
                  <a:pt x="3468" y="4526"/>
                  <a:pt x="3461" y="4526"/>
                  <a:pt x="3453" y="4527"/>
                </a:cubicBezTo>
                <a:cubicBezTo>
                  <a:pt x="3465" y="4527"/>
                  <a:pt x="3480" y="4530"/>
                  <a:pt x="3495" y="4530"/>
                </a:cubicBezTo>
                <a:cubicBezTo>
                  <a:pt x="3495" y="4530"/>
                  <a:pt x="3495" y="4530"/>
                  <a:pt x="3495" y="4530"/>
                </a:cubicBezTo>
                <a:lnTo>
                  <a:pt x="3495" y="4530"/>
                </a:lnTo>
                <a:cubicBezTo>
                  <a:pt x="3514" y="4544"/>
                  <a:pt x="3441" y="4588"/>
                  <a:pt x="3494" y="4588"/>
                </a:cubicBezTo>
                <a:cubicBezTo>
                  <a:pt x="3499" y="4588"/>
                  <a:pt x="3505" y="4587"/>
                  <a:pt x="3512" y="4587"/>
                </a:cubicBezTo>
                <a:cubicBezTo>
                  <a:pt x="3512" y="4575"/>
                  <a:pt x="3548" y="4563"/>
                  <a:pt x="3560" y="4551"/>
                </a:cubicBezTo>
                <a:lnTo>
                  <a:pt x="3560" y="4551"/>
                </a:lnTo>
                <a:cubicBezTo>
                  <a:pt x="3548" y="4610"/>
                  <a:pt x="3608" y="4658"/>
                  <a:pt x="3667" y="4682"/>
                </a:cubicBezTo>
                <a:lnTo>
                  <a:pt x="3632" y="4717"/>
                </a:lnTo>
                <a:cubicBezTo>
                  <a:pt x="3703" y="4801"/>
                  <a:pt x="3810" y="4848"/>
                  <a:pt x="3905" y="4932"/>
                </a:cubicBezTo>
                <a:cubicBezTo>
                  <a:pt x="3895" y="4888"/>
                  <a:pt x="3953" y="4835"/>
                  <a:pt x="3981" y="4835"/>
                </a:cubicBezTo>
                <a:cubicBezTo>
                  <a:pt x="3984" y="4835"/>
                  <a:pt x="3987" y="4836"/>
                  <a:pt x="3989" y="4837"/>
                </a:cubicBezTo>
                <a:lnTo>
                  <a:pt x="3941" y="4908"/>
                </a:lnTo>
                <a:cubicBezTo>
                  <a:pt x="4001" y="4884"/>
                  <a:pt x="3941" y="4860"/>
                  <a:pt x="4024" y="4848"/>
                </a:cubicBezTo>
                <a:lnTo>
                  <a:pt x="4024" y="4848"/>
                </a:lnTo>
                <a:cubicBezTo>
                  <a:pt x="4048" y="4884"/>
                  <a:pt x="3977" y="4932"/>
                  <a:pt x="3941" y="4944"/>
                </a:cubicBezTo>
                <a:lnTo>
                  <a:pt x="4001" y="4956"/>
                </a:lnTo>
                <a:cubicBezTo>
                  <a:pt x="3989" y="4979"/>
                  <a:pt x="3965" y="4979"/>
                  <a:pt x="3941" y="5003"/>
                </a:cubicBezTo>
                <a:cubicBezTo>
                  <a:pt x="3945" y="5001"/>
                  <a:pt x="3948" y="5001"/>
                  <a:pt x="3951" y="5001"/>
                </a:cubicBezTo>
                <a:cubicBezTo>
                  <a:pt x="3979" y="5001"/>
                  <a:pt x="3966" y="5084"/>
                  <a:pt x="4007" y="5084"/>
                </a:cubicBezTo>
                <a:cubicBezTo>
                  <a:pt x="4015" y="5084"/>
                  <a:pt x="4024" y="5082"/>
                  <a:pt x="4036" y="5075"/>
                </a:cubicBezTo>
                <a:lnTo>
                  <a:pt x="4036" y="5075"/>
                </a:lnTo>
                <a:lnTo>
                  <a:pt x="4024" y="5098"/>
                </a:lnTo>
                <a:cubicBezTo>
                  <a:pt x="4120" y="5182"/>
                  <a:pt x="4179" y="5194"/>
                  <a:pt x="4251" y="5253"/>
                </a:cubicBezTo>
                <a:cubicBezTo>
                  <a:pt x="4280" y="5229"/>
                  <a:pt x="4298" y="5226"/>
                  <a:pt x="4316" y="5226"/>
                </a:cubicBezTo>
                <a:cubicBezTo>
                  <a:pt x="4322" y="5226"/>
                  <a:pt x="4328" y="5227"/>
                  <a:pt x="4334" y="5227"/>
                </a:cubicBezTo>
                <a:cubicBezTo>
                  <a:pt x="4347" y="5227"/>
                  <a:pt x="4362" y="5225"/>
                  <a:pt x="4382" y="5218"/>
                </a:cubicBezTo>
                <a:cubicBezTo>
                  <a:pt x="4417" y="5277"/>
                  <a:pt x="4441" y="5372"/>
                  <a:pt x="4513" y="5432"/>
                </a:cubicBezTo>
                <a:cubicBezTo>
                  <a:pt x="4520" y="5433"/>
                  <a:pt x="4527" y="5434"/>
                  <a:pt x="4533" y="5434"/>
                </a:cubicBezTo>
                <a:cubicBezTo>
                  <a:pt x="4582" y="5434"/>
                  <a:pt x="4577" y="5395"/>
                  <a:pt x="4620" y="5384"/>
                </a:cubicBezTo>
                <a:lnTo>
                  <a:pt x="4620" y="5384"/>
                </a:lnTo>
                <a:cubicBezTo>
                  <a:pt x="4572" y="5432"/>
                  <a:pt x="4644" y="5479"/>
                  <a:pt x="4584" y="5491"/>
                </a:cubicBezTo>
                <a:cubicBezTo>
                  <a:pt x="4667" y="5551"/>
                  <a:pt x="4691" y="5563"/>
                  <a:pt x="4822" y="5610"/>
                </a:cubicBezTo>
                <a:cubicBezTo>
                  <a:pt x="4834" y="5587"/>
                  <a:pt x="4834" y="5563"/>
                  <a:pt x="4846" y="5551"/>
                </a:cubicBezTo>
                <a:cubicBezTo>
                  <a:pt x="4870" y="5563"/>
                  <a:pt x="4870" y="5610"/>
                  <a:pt x="4846" y="5634"/>
                </a:cubicBezTo>
                <a:lnTo>
                  <a:pt x="4834" y="5634"/>
                </a:lnTo>
                <a:cubicBezTo>
                  <a:pt x="5007" y="5657"/>
                  <a:pt x="4968" y="5981"/>
                  <a:pt x="5127" y="5981"/>
                </a:cubicBezTo>
                <a:cubicBezTo>
                  <a:pt x="5132" y="5981"/>
                  <a:pt x="5138" y="5980"/>
                  <a:pt x="5144" y="5980"/>
                </a:cubicBezTo>
                <a:lnTo>
                  <a:pt x="5275" y="6003"/>
                </a:lnTo>
                <a:cubicBezTo>
                  <a:pt x="5310" y="6051"/>
                  <a:pt x="5215" y="6015"/>
                  <a:pt x="5227" y="6075"/>
                </a:cubicBezTo>
                <a:cubicBezTo>
                  <a:pt x="5394" y="6075"/>
                  <a:pt x="5370" y="6230"/>
                  <a:pt x="5501" y="6241"/>
                </a:cubicBezTo>
                <a:cubicBezTo>
                  <a:pt x="5429" y="6444"/>
                  <a:pt x="5727" y="6432"/>
                  <a:pt x="5739" y="6599"/>
                </a:cubicBezTo>
                <a:lnTo>
                  <a:pt x="5763" y="6563"/>
                </a:lnTo>
                <a:cubicBezTo>
                  <a:pt x="5768" y="6562"/>
                  <a:pt x="5772" y="6561"/>
                  <a:pt x="5775" y="6561"/>
                </a:cubicBezTo>
                <a:cubicBezTo>
                  <a:pt x="5801" y="6561"/>
                  <a:pt x="5764" y="6601"/>
                  <a:pt x="5775" y="6622"/>
                </a:cubicBezTo>
                <a:cubicBezTo>
                  <a:pt x="5798" y="6599"/>
                  <a:pt x="5787" y="6575"/>
                  <a:pt x="5810" y="6563"/>
                </a:cubicBezTo>
                <a:cubicBezTo>
                  <a:pt x="6037" y="6694"/>
                  <a:pt x="6156" y="6956"/>
                  <a:pt x="6310" y="7158"/>
                </a:cubicBezTo>
                <a:cubicBezTo>
                  <a:pt x="6319" y="7169"/>
                  <a:pt x="6330" y="7173"/>
                  <a:pt x="6342" y="7173"/>
                </a:cubicBezTo>
                <a:cubicBezTo>
                  <a:pt x="6388" y="7173"/>
                  <a:pt x="6449" y="7113"/>
                  <a:pt x="6484" y="7113"/>
                </a:cubicBezTo>
                <a:cubicBezTo>
                  <a:pt x="6502" y="7113"/>
                  <a:pt x="6513" y="7127"/>
                  <a:pt x="6513" y="7170"/>
                </a:cubicBezTo>
                <a:lnTo>
                  <a:pt x="6430" y="7218"/>
                </a:lnTo>
                <a:cubicBezTo>
                  <a:pt x="6644" y="7265"/>
                  <a:pt x="6715" y="7480"/>
                  <a:pt x="6906" y="7539"/>
                </a:cubicBezTo>
                <a:cubicBezTo>
                  <a:pt x="6889" y="7548"/>
                  <a:pt x="6878" y="7556"/>
                  <a:pt x="6869" y="7556"/>
                </a:cubicBezTo>
                <a:cubicBezTo>
                  <a:pt x="6865" y="7556"/>
                  <a:pt x="6862" y="7555"/>
                  <a:pt x="6858" y="7551"/>
                </a:cubicBezTo>
                <a:lnTo>
                  <a:pt x="6858" y="7551"/>
                </a:lnTo>
                <a:cubicBezTo>
                  <a:pt x="6842" y="7601"/>
                  <a:pt x="6893" y="7627"/>
                  <a:pt x="6939" y="7627"/>
                </a:cubicBezTo>
                <a:cubicBezTo>
                  <a:pt x="6959" y="7627"/>
                  <a:pt x="6978" y="7622"/>
                  <a:pt x="6989" y="7611"/>
                </a:cubicBezTo>
                <a:lnTo>
                  <a:pt x="6989" y="7611"/>
                </a:lnTo>
                <a:cubicBezTo>
                  <a:pt x="7013" y="7635"/>
                  <a:pt x="6965" y="7658"/>
                  <a:pt x="6953" y="7682"/>
                </a:cubicBezTo>
                <a:cubicBezTo>
                  <a:pt x="6965" y="7742"/>
                  <a:pt x="7084" y="7694"/>
                  <a:pt x="7061" y="7754"/>
                </a:cubicBezTo>
                <a:cubicBezTo>
                  <a:pt x="7057" y="7758"/>
                  <a:pt x="7053" y="7759"/>
                  <a:pt x="7049" y="7759"/>
                </a:cubicBezTo>
                <a:cubicBezTo>
                  <a:pt x="7043" y="7759"/>
                  <a:pt x="7037" y="7756"/>
                  <a:pt x="7032" y="7755"/>
                </a:cubicBezTo>
                <a:lnTo>
                  <a:pt x="7032" y="7755"/>
                </a:lnTo>
                <a:cubicBezTo>
                  <a:pt x="7056" y="7762"/>
                  <a:pt x="7086" y="7804"/>
                  <a:pt x="7112" y="7804"/>
                </a:cubicBezTo>
                <a:cubicBezTo>
                  <a:pt x="7124" y="7804"/>
                  <a:pt x="7134" y="7797"/>
                  <a:pt x="7144" y="7777"/>
                </a:cubicBezTo>
                <a:cubicBezTo>
                  <a:pt x="7168" y="7849"/>
                  <a:pt x="7263" y="7837"/>
                  <a:pt x="7275" y="7908"/>
                </a:cubicBezTo>
                <a:cubicBezTo>
                  <a:pt x="7284" y="7904"/>
                  <a:pt x="7293" y="7903"/>
                  <a:pt x="7300" y="7903"/>
                </a:cubicBezTo>
                <a:cubicBezTo>
                  <a:pt x="7341" y="7903"/>
                  <a:pt x="7345" y="7964"/>
                  <a:pt x="7378" y="7964"/>
                </a:cubicBezTo>
                <a:cubicBezTo>
                  <a:pt x="7388" y="7964"/>
                  <a:pt x="7401" y="7959"/>
                  <a:pt x="7418" y="7944"/>
                </a:cubicBezTo>
                <a:lnTo>
                  <a:pt x="7418" y="7944"/>
                </a:lnTo>
                <a:cubicBezTo>
                  <a:pt x="7341" y="8021"/>
                  <a:pt x="7427" y="8088"/>
                  <a:pt x="7497" y="8088"/>
                </a:cubicBezTo>
                <a:cubicBezTo>
                  <a:pt x="7502" y="8088"/>
                  <a:pt x="7508" y="8088"/>
                  <a:pt x="7513" y="8087"/>
                </a:cubicBezTo>
                <a:lnTo>
                  <a:pt x="7513" y="8087"/>
                </a:lnTo>
                <a:cubicBezTo>
                  <a:pt x="7477" y="8099"/>
                  <a:pt x="7513" y="8135"/>
                  <a:pt x="7465" y="8158"/>
                </a:cubicBezTo>
                <a:cubicBezTo>
                  <a:pt x="7491" y="8178"/>
                  <a:pt x="7516" y="8190"/>
                  <a:pt x="7540" y="8190"/>
                </a:cubicBezTo>
                <a:cubicBezTo>
                  <a:pt x="7561" y="8190"/>
                  <a:pt x="7580" y="8181"/>
                  <a:pt x="7596" y="8158"/>
                </a:cubicBezTo>
                <a:lnTo>
                  <a:pt x="7596" y="8158"/>
                </a:lnTo>
                <a:cubicBezTo>
                  <a:pt x="7561" y="8325"/>
                  <a:pt x="7799" y="8206"/>
                  <a:pt x="7715" y="8373"/>
                </a:cubicBezTo>
                <a:cubicBezTo>
                  <a:pt x="7870" y="8420"/>
                  <a:pt x="8013" y="8480"/>
                  <a:pt x="8120" y="8551"/>
                </a:cubicBezTo>
                <a:cubicBezTo>
                  <a:pt x="8105" y="8569"/>
                  <a:pt x="8091" y="8575"/>
                  <a:pt x="8079" y="8575"/>
                </a:cubicBezTo>
                <a:cubicBezTo>
                  <a:pt x="8046" y="8575"/>
                  <a:pt x="8018" y="8533"/>
                  <a:pt x="7982" y="8533"/>
                </a:cubicBezTo>
                <a:cubicBezTo>
                  <a:pt x="7966" y="8533"/>
                  <a:pt x="7949" y="8541"/>
                  <a:pt x="7930" y="8563"/>
                </a:cubicBezTo>
                <a:cubicBezTo>
                  <a:pt x="8061" y="8611"/>
                  <a:pt x="8180" y="8575"/>
                  <a:pt x="8251" y="8682"/>
                </a:cubicBezTo>
                <a:cubicBezTo>
                  <a:pt x="8263" y="8718"/>
                  <a:pt x="8204" y="8718"/>
                  <a:pt x="8192" y="8718"/>
                </a:cubicBezTo>
                <a:cubicBezTo>
                  <a:pt x="8311" y="8766"/>
                  <a:pt x="8358" y="8897"/>
                  <a:pt x="8489" y="8908"/>
                </a:cubicBezTo>
                <a:cubicBezTo>
                  <a:pt x="8489" y="8920"/>
                  <a:pt x="8465" y="8920"/>
                  <a:pt x="8454" y="8920"/>
                </a:cubicBezTo>
                <a:cubicBezTo>
                  <a:pt x="8470" y="8929"/>
                  <a:pt x="8475" y="8948"/>
                  <a:pt x="8488" y="8948"/>
                </a:cubicBezTo>
                <a:cubicBezTo>
                  <a:pt x="8494" y="8948"/>
                  <a:pt x="8502" y="8944"/>
                  <a:pt x="8513" y="8932"/>
                </a:cubicBezTo>
                <a:lnTo>
                  <a:pt x="8489" y="8920"/>
                </a:lnTo>
                <a:cubicBezTo>
                  <a:pt x="8510" y="8847"/>
                  <a:pt x="8633" y="8857"/>
                  <a:pt x="8678" y="8836"/>
                </a:cubicBezTo>
                <a:lnTo>
                  <a:pt x="8678" y="8836"/>
                </a:lnTo>
                <a:cubicBezTo>
                  <a:pt x="8575" y="8921"/>
                  <a:pt x="8745" y="8936"/>
                  <a:pt x="8585" y="9039"/>
                </a:cubicBezTo>
                <a:cubicBezTo>
                  <a:pt x="8596" y="9039"/>
                  <a:pt x="8632" y="9028"/>
                  <a:pt x="8656" y="9004"/>
                </a:cubicBezTo>
                <a:lnTo>
                  <a:pt x="8656" y="9004"/>
                </a:lnTo>
                <a:cubicBezTo>
                  <a:pt x="8656" y="9028"/>
                  <a:pt x="8656" y="9039"/>
                  <a:pt x="8608" y="9063"/>
                </a:cubicBezTo>
                <a:cubicBezTo>
                  <a:pt x="8620" y="9075"/>
                  <a:pt x="8620" y="9075"/>
                  <a:pt x="8608" y="9099"/>
                </a:cubicBezTo>
                <a:cubicBezTo>
                  <a:pt x="8597" y="9066"/>
                  <a:pt x="8580" y="9058"/>
                  <a:pt x="8559" y="9058"/>
                </a:cubicBezTo>
                <a:cubicBezTo>
                  <a:pt x="8539" y="9058"/>
                  <a:pt x="8517" y="9066"/>
                  <a:pt x="8496" y="9066"/>
                </a:cubicBezTo>
                <a:cubicBezTo>
                  <a:pt x="8469" y="9066"/>
                  <a:pt x="8444" y="9052"/>
                  <a:pt x="8430" y="8992"/>
                </a:cubicBezTo>
                <a:cubicBezTo>
                  <a:pt x="8428" y="8988"/>
                  <a:pt x="8426" y="8986"/>
                  <a:pt x="8424" y="8986"/>
                </a:cubicBezTo>
                <a:cubicBezTo>
                  <a:pt x="8414" y="8986"/>
                  <a:pt x="8404" y="9033"/>
                  <a:pt x="8394" y="9063"/>
                </a:cubicBezTo>
                <a:lnTo>
                  <a:pt x="8406" y="8992"/>
                </a:lnTo>
                <a:lnTo>
                  <a:pt x="8370" y="9075"/>
                </a:lnTo>
                <a:cubicBezTo>
                  <a:pt x="8365" y="9081"/>
                  <a:pt x="8361" y="9084"/>
                  <a:pt x="8358" y="9084"/>
                </a:cubicBezTo>
                <a:cubicBezTo>
                  <a:pt x="8335" y="9084"/>
                  <a:pt x="8345" y="8960"/>
                  <a:pt x="8324" y="8960"/>
                </a:cubicBezTo>
                <a:cubicBezTo>
                  <a:pt x="8318" y="8960"/>
                  <a:pt x="8310" y="8969"/>
                  <a:pt x="8299" y="8992"/>
                </a:cubicBezTo>
                <a:lnTo>
                  <a:pt x="8299" y="9039"/>
                </a:lnTo>
                <a:cubicBezTo>
                  <a:pt x="8297" y="9037"/>
                  <a:pt x="8294" y="9037"/>
                  <a:pt x="8291" y="9037"/>
                </a:cubicBezTo>
                <a:cubicBezTo>
                  <a:pt x="8285" y="9037"/>
                  <a:pt x="8278" y="9039"/>
                  <a:pt x="8272" y="9039"/>
                </a:cubicBezTo>
                <a:cubicBezTo>
                  <a:pt x="8265" y="9039"/>
                  <a:pt x="8260" y="9036"/>
                  <a:pt x="8261" y="9019"/>
                </a:cubicBezTo>
                <a:lnTo>
                  <a:pt x="8261" y="9019"/>
                </a:lnTo>
                <a:cubicBezTo>
                  <a:pt x="8259" y="9030"/>
                  <a:pt x="8255" y="9041"/>
                  <a:pt x="8253" y="9041"/>
                </a:cubicBezTo>
                <a:cubicBezTo>
                  <a:pt x="8252" y="9041"/>
                  <a:pt x="8251" y="9037"/>
                  <a:pt x="8251" y="9028"/>
                </a:cubicBezTo>
                <a:lnTo>
                  <a:pt x="8263" y="8992"/>
                </a:lnTo>
                <a:lnTo>
                  <a:pt x="8263" y="8992"/>
                </a:lnTo>
                <a:lnTo>
                  <a:pt x="8215" y="9051"/>
                </a:lnTo>
                <a:cubicBezTo>
                  <a:pt x="8204" y="9016"/>
                  <a:pt x="8251" y="8897"/>
                  <a:pt x="8215" y="8885"/>
                </a:cubicBezTo>
                <a:lnTo>
                  <a:pt x="8215" y="8885"/>
                </a:lnTo>
                <a:cubicBezTo>
                  <a:pt x="8204" y="8897"/>
                  <a:pt x="8168" y="8992"/>
                  <a:pt x="8168" y="9016"/>
                </a:cubicBezTo>
                <a:cubicBezTo>
                  <a:pt x="8168" y="9016"/>
                  <a:pt x="8168" y="9051"/>
                  <a:pt x="8168" y="9087"/>
                </a:cubicBezTo>
                <a:lnTo>
                  <a:pt x="8156" y="9111"/>
                </a:lnTo>
                <a:cubicBezTo>
                  <a:pt x="8144" y="9170"/>
                  <a:pt x="8120" y="9242"/>
                  <a:pt x="8120" y="9313"/>
                </a:cubicBezTo>
                <a:cubicBezTo>
                  <a:pt x="8067" y="9329"/>
                  <a:pt x="8003" y="9393"/>
                  <a:pt x="7952" y="9393"/>
                </a:cubicBezTo>
                <a:cubicBezTo>
                  <a:pt x="7924" y="9393"/>
                  <a:pt x="7899" y="9373"/>
                  <a:pt x="7882" y="9313"/>
                </a:cubicBezTo>
                <a:cubicBezTo>
                  <a:pt x="7882" y="9337"/>
                  <a:pt x="7882" y="9337"/>
                  <a:pt x="7882" y="9361"/>
                </a:cubicBezTo>
                <a:cubicBezTo>
                  <a:pt x="7763" y="9230"/>
                  <a:pt x="7573" y="9361"/>
                  <a:pt x="7465" y="9182"/>
                </a:cubicBezTo>
                <a:cubicBezTo>
                  <a:pt x="7458" y="9175"/>
                  <a:pt x="7451" y="9171"/>
                  <a:pt x="7445" y="9171"/>
                </a:cubicBezTo>
                <a:cubicBezTo>
                  <a:pt x="7423" y="9171"/>
                  <a:pt x="7410" y="9214"/>
                  <a:pt x="7382" y="9242"/>
                </a:cubicBezTo>
                <a:lnTo>
                  <a:pt x="7394" y="9170"/>
                </a:lnTo>
                <a:lnTo>
                  <a:pt x="7322" y="9242"/>
                </a:lnTo>
                <a:cubicBezTo>
                  <a:pt x="7316" y="9246"/>
                  <a:pt x="7311" y="9248"/>
                  <a:pt x="7306" y="9248"/>
                </a:cubicBezTo>
                <a:cubicBezTo>
                  <a:pt x="7264" y="9248"/>
                  <a:pt x="7264" y="9109"/>
                  <a:pt x="7213" y="9109"/>
                </a:cubicBezTo>
                <a:cubicBezTo>
                  <a:pt x="7201" y="9109"/>
                  <a:pt x="7186" y="9116"/>
                  <a:pt x="7168" y="9135"/>
                </a:cubicBezTo>
                <a:lnTo>
                  <a:pt x="7168" y="9182"/>
                </a:lnTo>
                <a:cubicBezTo>
                  <a:pt x="7145" y="9171"/>
                  <a:pt x="7080" y="9192"/>
                  <a:pt x="7083" y="9144"/>
                </a:cubicBezTo>
                <a:lnTo>
                  <a:pt x="7083" y="9144"/>
                </a:lnTo>
                <a:cubicBezTo>
                  <a:pt x="7081" y="9154"/>
                  <a:pt x="7075" y="9167"/>
                  <a:pt x="7069" y="9167"/>
                </a:cubicBezTo>
                <a:cubicBezTo>
                  <a:pt x="7066" y="9167"/>
                  <a:pt x="7063" y="9164"/>
                  <a:pt x="7061" y="9159"/>
                </a:cubicBezTo>
                <a:lnTo>
                  <a:pt x="7072" y="9111"/>
                </a:lnTo>
                <a:lnTo>
                  <a:pt x="6989" y="9170"/>
                </a:lnTo>
                <a:cubicBezTo>
                  <a:pt x="6953" y="9123"/>
                  <a:pt x="7037" y="9004"/>
                  <a:pt x="6965" y="8980"/>
                </a:cubicBezTo>
                <a:lnTo>
                  <a:pt x="6965" y="8980"/>
                </a:lnTo>
                <a:cubicBezTo>
                  <a:pt x="6930" y="8992"/>
                  <a:pt x="6858" y="9075"/>
                  <a:pt x="6858" y="9111"/>
                </a:cubicBezTo>
                <a:cubicBezTo>
                  <a:pt x="6870" y="9111"/>
                  <a:pt x="6882" y="9135"/>
                  <a:pt x="6882" y="9182"/>
                </a:cubicBezTo>
                <a:lnTo>
                  <a:pt x="6846" y="9194"/>
                </a:lnTo>
                <a:cubicBezTo>
                  <a:pt x="6822" y="9313"/>
                  <a:pt x="6775" y="9432"/>
                  <a:pt x="6811" y="9528"/>
                </a:cubicBezTo>
                <a:lnTo>
                  <a:pt x="6870" y="9468"/>
                </a:lnTo>
                <a:lnTo>
                  <a:pt x="6870" y="9528"/>
                </a:lnTo>
                <a:lnTo>
                  <a:pt x="6834" y="9528"/>
                </a:lnTo>
                <a:cubicBezTo>
                  <a:pt x="6838" y="9548"/>
                  <a:pt x="6844" y="9556"/>
                  <a:pt x="6850" y="9556"/>
                </a:cubicBezTo>
                <a:cubicBezTo>
                  <a:pt x="6863" y="9556"/>
                  <a:pt x="6878" y="9527"/>
                  <a:pt x="6894" y="9504"/>
                </a:cubicBezTo>
                <a:lnTo>
                  <a:pt x="6894" y="9504"/>
                </a:lnTo>
                <a:cubicBezTo>
                  <a:pt x="6882" y="9540"/>
                  <a:pt x="6882" y="9563"/>
                  <a:pt x="6894" y="9575"/>
                </a:cubicBezTo>
                <a:lnTo>
                  <a:pt x="6965" y="9480"/>
                </a:lnTo>
                <a:lnTo>
                  <a:pt x="6965" y="9480"/>
                </a:lnTo>
                <a:cubicBezTo>
                  <a:pt x="6953" y="9528"/>
                  <a:pt x="6918" y="9563"/>
                  <a:pt x="6941" y="9599"/>
                </a:cubicBezTo>
                <a:cubicBezTo>
                  <a:pt x="6977" y="9551"/>
                  <a:pt x="6953" y="9480"/>
                  <a:pt x="6989" y="9456"/>
                </a:cubicBezTo>
                <a:lnTo>
                  <a:pt x="6989" y="9456"/>
                </a:lnTo>
                <a:cubicBezTo>
                  <a:pt x="6998" y="9501"/>
                  <a:pt x="6987" y="9540"/>
                  <a:pt x="6996" y="9540"/>
                </a:cubicBezTo>
                <a:cubicBezTo>
                  <a:pt x="6999" y="9540"/>
                  <a:pt x="7004" y="9536"/>
                  <a:pt x="7013" y="9528"/>
                </a:cubicBezTo>
                <a:lnTo>
                  <a:pt x="7013" y="9528"/>
                </a:lnTo>
                <a:cubicBezTo>
                  <a:pt x="7013" y="9547"/>
                  <a:pt x="7005" y="9566"/>
                  <a:pt x="6996" y="9579"/>
                </a:cubicBezTo>
                <a:lnTo>
                  <a:pt x="6996" y="9579"/>
                </a:lnTo>
                <a:cubicBezTo>
                  <a:pt x="7019" y="9557"/>
                  <a:pt x="7051" y="9582"/>
                  <a:pt x="7072" y="9528"/>
                </a:cubicBezTo>
                <a:cubicBezTo>
                  <a:pt x="7084" y="9599"/>
                  <a:pt x="7144" y="9528"/>
                  <a:pt x="7120" y="9635"/>
                </a:cubicBezTo>
                <a:cubicBezTo>
                  <a:pt x="7132" y="9611"/>
                  <a:pt x="7180" y="9563"/>
                  <a:pt x="7203" y="9563"/>
                </a:cubicBezTo>
                <a:cubicBezTo>
                  <a:pt x="7132" y="9682"/>
                  <a:pt x="7275" y="9587"/>
                  <a:pt x="7227" y="9730"/>
                </a:cubicBezTo>
                <a:cubicBezTo>
                  <a:pt x="7251" y="9670"/>
                  <a:pt x="7278" y="9662"/>
                  <a:pt x="7306" y="9662"/>
                </a:cubicBezTo>
                <a:cubicBezTo>
                  <a:pt x="7318" y="9662"/>
                  <a:pt x="7331" y="9663"/>
                  <a:pt x="7343" y="9663"/>
                </a:cubicBezTo>
                <a:cubicBezTo>
                  <a:pt x="7360" y="9663"/>
                  <a:pt x="7377" y="9660"/>
                  <a:pt x="7394" y="9647"/>
                </a:cubicBezTo>
                <a:lnTo>
                  <a:pt x="7394" y="9647"/>
                </a:lnTo>
                <a:cubicBezTo>
                  <a:pt x="7394" y="9654"/>
                  <a:pt x="7389" y="9661"/>
                  <a:pt x="7386" y="9663"/>
                </a:cubicBezTo>
                <a:lnTo>
                  <a:pt x="7386" y="9663"/>
                </a:lnTo>
                <a:cubicBezTo>
                  <a:pt x="7404" y="9687"/>
                  <a:pt x="7395" y="9720"/>
                  <a:pt x="7406" y="9742"/>
                </a:cubicBezTo>
                <a:cubicBezTo>
                  <a:pt x="7442" y="9647"/>
                  <a:pt x="7489" y="9635"/>
                  <a:pt x="7525" y="9575"/>
                </a:cubicBezTo>
                <a:lnTo>
                  <a:pt x="7525" y="9575"/>
                </a:lnTo>
                <a:cubicBezTo>
                  <a:pt x="7525" y="9682"/>
                  <a:pt x="7477" y="9694"/>
                  <a:pt x="7465" y="9790"/>
                </a:cubicBezTo>
                <a:cubicBezTo>
                  <a:pt x="7477" y="9706"/>
                  <a:pt x="7537" y="9718"/>
                  <a:pt x="7537" y="9647"/>
                </a:cubicBezTo>
                <a:cubicBezTo>
                  <a:pt x="7549" y="9718"/>
                  <a:pt x="7561" y="9682"/>
                  <a:pt x="7549" y="9766"/>
                </a:cubicBezTo>
                <a:cubicBezTo>
                  <a:pt x="7564" y="9715"/>
                  <a:pt x="7570" y="9705"/>
                  <a:pt x="7577" y="9705"/>
                </a:cubicBezTo>
                <a:cubicBezTo>
                  <a:pt x="7581" y="9705"/>
                  <a:pt x="7584" y="9709"/>
                  <a:pt x="7590" y="9709"/>
                </a:cubicBezTo>
                <a:cubicBezTo>
                  <a:pt x="7597" y="9709"/>
                  <a:pt x="7606" y="9704"/>
                  <a:pt x="7620" y="9682"/>
                </a:cubicBezTo>
                <a:lnTo>
                  <a:pt x="7620" y="9682"/>
                </a:lnTo>
                <a:cubicBezTo>
                  <a:pt x="7630" y="9741"/>
                  <a:pt x="7607" y="9784"/>
                  <a:pt x="7626" y="9784"/>
                </a:cubicBezTo>
                <a:cubicBezTo>
                  <a:pt x="7630" y="9784"/>
                  <a:pt x="7636" y="9782"/>
                  <a:pt x="7644" y="9778"/>
                </a:cubicBezTo>
                <a:lnTo>
                  <a:pt x="7644" y="9778"/>
                </a:lnTo>
                <a:cubicBezTo>
                  <a:pt x="7646" y="9784"/>
                  <a:pt x="7646" y="9791"/>
                  <a:pt x="7646" y="9797"/>
                </a:cubicBezTo>
                <a:lnTo>
                  <a:pt x="7646" y="9797"/>
                </a:lnTo>
                <a:cubicBezTo>
                  <a:pt x="7652" y="9769"/>
                  <a:pt x="7658" y="9738"/>
                  <a:pt x="7668" y="9718"/>
                </a:cubicBezTo>
                <a:cubicBezTo>
                  <a:pt x="7672" y="9717"/>
                  <a:pt x="7675" y="9717"/>
                  <a:pt x="7678" y="9717"/>
                </a:cubicBezTo>
                <a:cubicBezTo>
                  <a:pt x="7721" y="9717"/>
                  <a:pt x="7680" y="9793"/>
                  <a:pt x="7680" y="9849"/>
                </a:cubicBezTo>
                <a:cubicBezTo>
                  <a:pt x="7713" y="9827"/>
                  <a:pt x="7757" y="9753"/>
                  <a:pt x="7772" y="9753"/>
                </a:cubicBezTo>
                <a:cubicBezTo>
                  <a:pt x="7773" y="9753"/>
                  <a:pt x="7774" y="9753"/>
                  <a:pt x="7775" y="9754"/>
                </a:cubicBezTo>
                <a:cubicBezTo>
                  <a:pt x="7775" y="9778"/>
                  <a:pt x="7775" y="9778"/>
                  <a:pt x="7775" y="9801"/>
                </a:cubicBezTo>
                <a:cubicBezTo>
                  <a:pt x="7793" y="9774"/>
                  <a:pt x="7810" y="9769"/>
                  <a:pt x="7827" y="9769"/>
                </a:cubicBezTo>
                <a:cubicBezTo>
                  <a:pt x="7836" y="9769"/>
                  <a:pt x="7845" y="9771"/>
                  <a:pt x="7855" y="9771"/>
                </a:cubicBezTo>
                <a:cubicBezTo>
                  <a:pt x="7876" y="9771"/>
                  <a:pt x="7900" y="9765"/>
                  <a:pt x="7930" y="9730"/>
                </a:cubicBezTo>
                <a:cubicBezTo>
                  <a:pt x="7930" y="9742"/>
                  <a:pt x="7930" y="9754"/>
                  <a:pt x="7930" y="9766"/>
                </a:cubicBezTo>
                <a:cubicBezTo>
                  <a:pt x="7930" y="9706"/>
                  <a:pt x="7942" y="9659"/>
                  <a:pt x="7954" y="9635"/>
                </a:cubicBezTo>
                <a:cubicBezTo>
                  <a:pt x="7968" y="9635"/>
                  <a:pt x="7983" y="9612"/>
                  <a:pt x="7989" y="9612"/>
                </a:cubicBezTo>
                <a:cubicBezTo>
                  <a:pt x="7993" y="9612"/>
                  <a:pt x="7994" y="9620"/>
                  <a:pt x="7989" y="9647"/>
                </a:cubicBezTo>
                <a:cubicBezTo>
                  <a:pt x="7989" y="9644"/>
                  <a:pt x="7989" y="9644"/>
                  <a:pt x="7988" y="9644"/>
                </a:cubicBezTo>
                <a:cubicBezTo>
                  <a:pt x="7985" y="9644"/>
                  <a:pt x="7975" y="9663"/>
                  <a:pt x="7965" y="9682"/>
                </a:cubicBezTo>
                <a:lnTo>
                  <a:pt x="7989" y="9659"/>
                </a:lnTo>
                <a:lnTo>
                  <a:pt x="7989" y="9659"/>
                </a:lnTo>
                <a:cubicBezTo>
                  <a:pt x="7977" y="9754"/>
                  <a:pt x="7954" y="9682"/>
                  <a:pt x="7942" y="9742"/>
                </a:cubicBezTo>
                <a:cubicBezTo>
                  <a:pt x="7971" y="9732"/>
                  <a:pt x="8026" y="9689"/>
                  <a:pt x="8057" y="9689"/>
                </a:cubicBezTo>
                <a:cubicBezTo>
                  <a:pt x="8063" y="9689"/>
                  <a:pt x="8069" y="9690"/>
                  <a:pt x="8073" y="9694"/>
                </a:cubicBezTo>
                <a:cubicBezTo>
                  <a:pt x="8049" y="9790"/>
                  <a:pt x="7989" y="9706"/>
                  <a:pt x="8013" y="9801"/>
                </a:cubicBezTo>
                <a:lnTo>
                  <a:pt x="7977" y="9754"/>
                </a:lnTo>
                <a:cubicBezTo>
                  <a:pt x="7973" y="9811"/>
                  <a:pt x="7968" y="9821"/>
                  <a:pt x="7963" y="9821"/>
                </a:cubicBezTo>
                <a:cubicBezTo>
                  <a:pt x="7961" y="9821"/>
                  <a:pt x="7958" y="9818"/>
                  <a:pt x="7956" y="9818"/>
                </a:cubicBezTo>
                <a:cubicBezTo>
                  <a:pt x="7951" y="9818"/>
                  <a:pt x="7946" y="9828"/>
                  <a:pt x="7942" y="9885"/>
                </a:cubicBezTo>
                <a:cubicBezTo>
                  <a:pt x="7954" y="9897"/>
                  <a:pt x="7964" y="9901"/>
                  <a:pt x="7974" y="9901"/>
                </a:cubicBezTo>
                <a:cubicBezTo>
                  <a:pt x="7995" y="9901"/>
                  <a:pt x="8013" y="9885"/>
                  <a:pt x="8037" y="9885"/>
                </a:cubicBezTo>
                <a:cubicBezTo>
                  <a:pt x="8013" y="9921"/>
                  <a:pt x="8001" y="9968"/>
                  <a:pt x="8001" y="9980"/>
                </a:cubicBezTo>
                <a:cubicBezTo>
                  <a:pt x="8001" y="9980"/>
                  <a:pt x="8013" y="10004"/>
                  <a:pt x="8001" y="10051"/>
                </a:cubicBezTo>
                <a:lnTo>
                  <a:pt x="7977" y="10063"/>
                </a:lnTo>
                <a:cubicBezTo>
                  <a:pt x="7954" y="10182"/>
                  <a:pt x="7906" y="10302"/>
                  <a:pt x="7930" y="10397"/>
                </a:cubicBezTo>
                <a:lnTo>
                  <a:pt x="7965" y="10325"/>
                </a:lnTo>
                <a:lnTo>
                  <a:pt x="7965" y="10385"/>
                </a:lnTo>
                <a:lnTo>
                  <a:pt x="7942" y="10385"/>
                </a:lnTo>
                <a:cubicBezTo>
                  <a:pt x="7942" y="10405"/>
                  <a:pt x="7944" y="10413"/>
                  <a:pt x="7949" y="10413"/>
                </a:cubicBezTo>
                <a:cubicBezTo>
                  <a:pt x="7957" y="10413"/>
                  <a:pt x="7969" y="10385"/>
                  <a:pt x="7977" y="10361"/>
                </a:cubicBezTo>
                <a:cubicBezTo>
                  <a:pt x="7977" y="10397"/>
                  <a:pt x="7977" y="10421"/>
                  <a:pt x="7977" y="10432"/>
                </a:cubicBezTo>
                <a:lnTo>
                  <a:pt x="8025" y="10325"/>
                </a:lnTo>
                <a:lnTo>
                  <a:pt x="8025" y="10325"/>
                </a:lnTo>
                <a:cubicBezTo>
                  <a:pt x="8013" y="10373"/>
                  <a:pt x="7989" y="10409"/>
                  <a:pt x="8001" y="10444"/>
                </a:cubicBezTo>
                <a:cubicBezTo>
                  <a:pt x="8025" y="10397"/>
                  <a:pt x="8013" y="10337"/>
                  <a:pt x="8049" y="10302"/>
                </a:cubicBezTo>
                <a:lnTo>
                  <a:pt x="8049" y="10302"/>
                </a:lnTo>
                <a:cubicBezTo>
                  <a:pt x="8049" y="10344"/>
                  <a:pt x="8043" y="10380"/>
                  <a:pt x="8048" y="10380"/>
                </a:cubicBezTo>
                <a:cubicBezTo>
                  <a:pt x="8050" y="10380"/>
                  <a:pt x="8054" y="10375"/>
                  <a:pt x="8061" y="10361"/>
                </a:cubicBezTo>
                <a:lnTo>
                  <a:pt x="8061" y="10361"/>
                </a:lnTo>
                <a:cubicBezTo>
                  <a:pt x="8049" y="10397"/>
                  <a:pt x="8049" y="10409"/>
                  <a:pt x="8037" y="10421"/>
                </a:cubicBezTo>
                <a:cubicBezTo>
                  <a:pt x="8061" y="10397"/>
                  <a:pt x="8073" y="10421"/>
                  <a:pt x="8096" y="10361"/>
                </a:cubicBezTo>
                <a:cubicBezTo>
                  <a:pt x="8096" y="10421"/>
                  <a:pt x="8144" y="10349"/>
                  <a:pt x="8120" y="10456"/>
                </a:cubicBezTo>
                <a:cubicBezTo>
                  <a:pt x="8132" y="10432"/>
                  <a:pt x="8156" y="10373"/>
                  <a:pt x="8168" y="10373"/>
                </a:cubicBezTo>
                <a:cubicBezTo>
                  <a:pt x="8120" y="10504"/>
                  <a:pt x="8215" y="10397"/>
                  <a:pt x="8180" y="10540"/>
                </a:cubicBezTo>
                <a:cubicBezTo>
                  <a:pt x="8226" y="10425"/>
                  <a:pt x="8249" y="10487"/>
                  <a:pt x="8294" y="10438"/>
                </a:cubicBezTo>
                <a:lnTo>
                  <a:pt x="8294" y="10438"/>
                </a:lnTo>
                <a:cubicBezTo>
                  <a:pt x="8287" y="10448"/>
                  <a:pt x="8287" y="10456"/>
                  <a:pt x="8287" y="10456"/>
                </a:cubicBezTo>
                <a:cubicBezTo>
                  <a:pt x="8299" y="10468"/>
                  <a:pt x="8299" y="10504"/>
                  <a:pt x="8299" y="10528"/>
                </a:cubicBezTo>
                <a:cubicBezTo>
                  <a:pt x="8323" y="10432"/>
                  <a:pt x="8358" y="10421"/>
                  <a:pt x="8382" y="10361"/>
                </a:cubicBezTo>
                <a:lnTo>
                  <a:pt x="8382" y="10361"/>
                </a:lnTo>
                <a:cubicBezTo>
                  <a:pt x="8382" y="10456"/>
                  <a:pt x="8346" y="10468"/>
                  <a:pt x="8323" y="10563"/>
                </a:cubicBezTo>
                <a:cubicBezTo>
                  <a:pt x="8346" y="10480"/>
                  <a:pt x="8382" y="10492"/>
                  <a:pt x="8394" y="10421"/>
                </a:cubicBezTo>
                <a:lnTo>
                  <a:pt x="8394" y="10421"/>
                </a:lnTo>
                <a:cubicBezTo>
                  <a:pt x="8394" y="10492"/>
                  <a:pt x="8394" y="10456"/>
                  <a:pt x="8382" y="10540"/>
                </a:cubicBezTo>
                <a:cubicBezTo>
                  <a:pt x="8400" y="10480"/>
                  <a:pt x="8406" y="10474"/>
                  <a:pt x="8410" y="10474"/>
                </a:cubicBezTo>
                <a:cubicBezTo>
                  <a:pt x="8412" y="10474"/>
                  <a:pt x="8413" y="10475"/>
                  <a:pt x="8414" y="10475"/>
                </a:cubicBezTo>
                <a:cubicBezTo>
                  <a:pt x="8417" y="10475"/>
                  <a:pt x="8421" y="10471"/>
                  <a:pt x="8430" y="10444"/>
                </a:cubicBezTo>
                <a:lnTo>
                  <a:pt x="8430" y="10444"/>
                </a:lnTo>
                <a:cubicBezTo>
                  <a:pt x="8439" y="10499"/>
                  <a:pt x="8427" y="10540"/>
                  <a:pt x="8432" y="10540"/>
                </a:cubicBezTo>
                <a:cubicBezTo>
                  <a:pt x="8433" y="10540"/>
                  <a:pt x="8436" y="10536"/>
                  <a:pt x="8442" y="10528"/>
                </a:cubicBezTo>
                <a:lnTo>
                  <a:pt x="8442" y="10528"/>
                </a:lnTo>
                <a:cubicBezTo>
                  <a:pt x="8454" y="10575"/>
                  <a:pt x="8418" y="10611"/>
                  <a:pt x="8418" y="10611"/>
                </a:cubicBezTo>
                <a:cubicBezTo>
                  <a:pt x="8419" y="10612"/>
                  <a:pt x="8421" y="10612"/>
                  <a:pt x="8422" y="10612"/>
                </a:cubicBezTo>
                <a:cubicBezTo>
                  <a:pt x="8443" y="10612"/>
                  <a:pt x="8454" y="10524"/>
                  <a:pt x="8465" y="10468"/>
                </a:cubicBezTo>
                <a:cubicBezTo>
                  <a:pt x="8468" y="10467"/>
                  <a:pt x="8470" y="10467"/>
                  <a:pt x="8472" y="10467"/>
                </a:cubicBezTo>
                <a:cubicBezTo>
                  <a:pt x="8497" y="10467"/>
                  <a:pt x="8465" y="10544"/>
                  <a:pt x="8465" y="10599"/>
                </a:cubicBezTo>
                <a:cubicBezTo>
                  <a:pt x="8489" y="10575"/>
                  <a:pt x="8525" y="10492"/>
                  <a:pt x="8537" y="10492"/>
                </a:cubicBezTo>
                <a:cubicBezTo>
                  <a:pt x="8537" y="10516"/>
                  <a:pt x="8537" y="10516"/>
                  <a:pt x="8525" y="10540"/>
                </a:cubicBezTo>
                <a:cubicBezTo>
                  <a:pt x="8540" y="10509"/>
                  <a:pt x="8553" y="10507"/>
                  <a:pt x="8567" y="10507"/>
                </a:cubicBezTo>
                <a:cubicBezTo>
                  <a:pt x="8569" y="10507"/>
                  <a:pt x="8572" y="10507"/>
                  <a:pt x="8574" y="10507"/>
                </a:cubicBezTo>
                <a:cubicBezTo>
                  <a:pt x="8590" y="10507"/>
                  <a:pt x="8608" y="10504"/>
                  <a:pt x="8632" y="10456"/>
                </a:cubicBezTo>
                <a:cubicBezTo>
                  <a:pt x="8632" y="10468"/>
                  <a:pt x="8632" y="10468"/>
                  <a:pt x="8632" y="10480"/>
                </a:cubicBezTo>
                <a:cubicBezTo>
                  <a:pt x="8632" y="10476"/>
                  <a:pt x="8632" y="10472"/>
                  <a:pt x="8632" y="10468"/>
                </a:cubicBezTo>
                <a:lnTo>
                  <a:pt x="8632" y="10468"/>
                </a:lnTo>
                <a:cubicBezTo>
                  <a:pt x="8663" y="10447"/>
                  <a:pt x="8694" y="10392"/>
                  <a:pt x="8709" y="10392"/>
                </a:cubicBezTo>
                <a:cubicBezTo>
                  <a:pt x="8712" y="10392"/>
                  <a:pt x="8714" y="10393"/>
                  <a:pt x="8716" y="10397"/>
                </a:cubicBezTo>
                <a:cubicBezTo>
                  <a:pt x="8704" y="10492"/>
                  <a:pt x="8668" y="10421"/>
                  <a:pt x="8680" y="10504"/>
                </a:cubicBezTo>
                <a:lnTo>
                  <a:pt x="8656" y="10468"/>
                </a:lnTo>
                <a:cubicBezTo>
                  <a:pt x="8656" y="10528"/>
                  <a:pt x="8654" y="10536"/>
                  <a:pt x="8651" y="10536"/>
                </a:cubicBezTo>
                <a:cubicBezTo>
                  <a:pt x="8649" y="10536"/>
                  <a:pt x="8648" y="10535"/>
                  <a:pt x="8647" y="10535"/>
                </a:cubicBezTo>
                <a:cubicBezTo>
                  <a:pt x="8643" y="10535"/>
                  <a:pt x="8637" y="10543"/>
                  <a:pt x="8632" y="10611"/>
                </a:cubicBezTo>
                <a:cubicBezTo>
                  <a:pt x="8637" y="10615"/>
                  <a:pt x="8642" y="10616"/>
                  <a:pt x="8647" y="10616"/>
                </a:cubicBezTo>
                <a:cubicBezTo>
                  <a:pt x="8666" y="10616"/>
                  <a:pt x="8678" y="10589"/>
                  <a:pt x="8696" y="10589"/>
                </a:cubicBezTo>
                <a:cubicBezTo>
                  <a:pt x="8702" y="10589"/>
                  <a:pt x="8708" y="10592"/>
                  <a:pt x="8716" y="10599"/>
                </a:cubicBezTo>
                <a:cubicBezTo>
                  <a:pt x="8727" y="10552"/>
                  <a:pt x="8727" y="10528"/>
                  <a:pt x="8739" y="10480"/>
                </a:cubicBezTo>
                <a:cubicBezTo>
                  <a:pt x="8747" y="10472"/>
                  <a:pt x="8753" y="10469"/>
                  <a:pt x="8758" y="10469"/>
                </a:cubicBezTo>
                <a:cubicBezTo>
                  <a:pt x="8790" y="10469"/>
                  <a:pt x="8761" y="10623"/>
                  <a:pt x="8780" y="10623"/>
                </a:cubicBezTo>
                <a:cubicBezTo>
                  <a:pt x="8784" y="10623"/>
                  <a:pt x="8790" y="10616"/>
                  <a:pt x="8799" y="10599"/>
                </a:cubicBezTo>
                <a:cubicBezTo>
                  <a:pt x="8817" y="10554"/>
                  <a:pt x="8835" y="10480"/>
                  <a:pt x="8848" y="10480"/>
                </a:cubicBezTo>
                <a:cubicBezTo>
                  <a:pt x="8852" y="10480"/>
                  <a:pt x="8856" y="10487"/>
                  <a:pt x="8858" y="10504"/>
                </a:cubicBezTo>
                <a:lnTo>
                  <a:pt x="8835" y="10599"/>
                </a:lnTo>
                <a:cubicBezTo>
                  <a:pt x="8835" y="10600"/>
                  <a:pt x="8836" y="10600"/>
                  <a:pt x="8837" y="10600"/>
                </a:cubicBezTo>
                <a:cubicBezTo>
                  <a:pt x="8856" y="10600"/>
                  <a:pt x="8874" y="10509"/>
                  <a:pt x="8893" y="10509"/>
                </a:cubicBezTo>
                <a:cubicBezTo>
                  <a:pt x="8897" y="10509"/>
                  <a:pt x="8902" y="10514"/>
                  <a:pt x="8906" y="10528"/>
                </a:cubicBezTo>
                <a:cubicBezTo>
                  <a:pt x="8882" y="10563"/>
                  <a:pt x="8870" y="10563"/>
                  <a:pt x="8870" y="10575"/>
                </a:cubicBezTo>
                <a:cubicBezTo>
                  <a:pt x="8873" y="10594"/>
                  <a:pt x="8876" y="10602"/>
                  <a:pt x="8879" y="10602"/>
                </a:cubicBezTo>
                <a:cubicBezTo>
                  <a:pt x="8888" y="10602"/>
                  <a:pt x="8898" y="10527"/>
                  <a:pt x="8915" y="10527"/>
                </a:cubicBezTo>
                <a:cubicBezTo>
                  <a:pt x="8916" y="10527"/>
                  <a:pt x="8917" y="10527"/>
                  <a:pt x="8918" y="10528"/>
                </a:cubicBezTo>
                <a:lnTo>
                  <a:pt x="8906" y="10611"/>
                </a:lnTo>
                <a:cubicBezTo>
                  <a:pt x="8942" y="10599"/>
                  <a:pt x="8989" y="10552"/>
                  <a:pt x="9037" y="10540"/>
                </a:cubicBezTo>
                <a:lnTo>
                  <a:pt x="9037" y="10540"/>
                </a:lnTo>
                <a:cubicBezTo>
                  <a:pt x="9025" y="10563"/>
                  <a:pt x="9013" y="10587"/>
                  <a:pt x="9025" y="10623"/>
                </a:cubicBezTo>
                <a:cubicBezTo>
                  <a:pt x="9037" y="10616"/>
                  <a:pt x="9049" y="10612"/>
                  <a:pt x="9060" y="10612"/>
                </a:cubicBezTo>
                <a:cubicBezTo>
                  <a:pt x="9104" y="10612"/>
                  <a:pt x="9140" y="10662"/>
                  <a:pt x="9168" y="10718"/>
                </a:cubicBezTo>
                <a:lnTo>
                  <a:pt x="9204" y="10647"/>
                </a:lnTo>
                <a:lnTo>
                  <a:pt x="9204" y="10647"/>
                </a:lnTo>
                <a:cubicBezTo>
                  <a:pt x="9204" y="10647"/>
                  <a:pt x="9204" y="10683"/>
                  <a:pt x="9192" y="10694"/>
                </a:cubicBezTo>
                <a:cubicBezTo>
                  <a:pt x="9193" y="10698"/>
                  <a:pt x="9195" y="10699"/>
                  <a:pt x="9196" y="10699"/>
                </a:cubicBezTo>
                <a:cubicBezTo>
                  <a:pt x="9204" y="10699"/>
                  <a:pt x="9205" y="10642"/>
                  <a:pt x="9216" y="10611"/>
                </a:cubicBezTo>
                <a:cubicBezTo>
                  <a:pt x="9227" y="10611"/>
                  <a:pt x="9227" y="10659"/>
                  <a:pt x="9216" y="10683"/>
                </a:cubicBezTo>
                <a:cubicBezTo>
                  <a:pt x="9245" y="10646"/>
                  <a:pt x="9284" y="10609"/>
                  <a:pt x="9315" y="10609"/>
                </a:cubicBezTo>
                <a:cubicBezTo>
                  <a:pt x="9333" y="10609"/>
                  <a:pt x="9349" y="10623"/>
                  <a:pt x="9358" y="10659"/>
                </a:cubicBezTo>
                <a:lnTo>
                  <a:pt x="9347" y="10671"/>
                </a:lnTo>
                <a:cubicBezTo>
                  <a:pt x="9349" y="10674"/>
                  <a:pt x="9351" y="10675"/>
                  <a:pt x="9353" y="10675"/>
                </a:cubicBezTo>
                <a:cubicBezTo>
                  <a:pt x="9372" y="10675"/>
                  <a:pt x="9396" y="10582"/>
                  <a:pt x="9410" y="10582"/>
                </a:cubicBezTo>
                <a:cubicBezTo>
                  <a:pt x="9413" y="10582"/>
                  <a:pt x="9416" y="10587"/>
                  <a:pt x="9418" y="10599"/>
                </a:cubicBezTo>
                <a:lnTo>
                  <a:pt x="9406" y="10611"/>
                </a:lnTo>
                <a:cubicBezTo>
                  <a:pt x="9466" y="10659"/>
                  <a:pt x="9549" y="10599"/>
                  <a:pt x="9573" y="10730"/>
                </a:cubicBezTo>
                <a:cubicBezTo>
                  <a:pt x="9579" y="10700"/>
                  <a:pt x="9586" y="10691"/>
                  <a:pt x="9593" y="10691"/>
                </a:cubicBezTo>
                <a:cubicBezTo>
                  <a:pt x="9602" y="10691"/>
                  <a:pt x="9611" y="10705"/>
                  <a:pt x="9621" y="10705"/>
                </a:cubicBezTo>
                <a:cubicBezTo>
                  <a:pt x="9632" y="10705"/>
                  <a:pt x="9643" y="10691"/>
                  <a:pt x="9656" y="10635"/>
                </a:cubicBezTo>
                <a:cubicBezTo>
                  <a:pt x="9668" y="10718"/>
                  <a:pt x="9656" y="10742"/>
                  <a:pt x="9692" y="10802"/>
                </a:cubicBezTo>
                <a:cubicBezTo>
                  <a:pt x="9692" y="10802"/>
                  <a:pt x="9693" y="10803"/>
                  <a:pt x="9694" y="10803"/>
                </a:cubicBezTo>
                <a:cubicBezTo>
                  <a:pt x="9706" y="10803"/>
                  <a:pt x="9729" y="10706"/>
                  <a:pt x="9751" y="10694"/>
                </a:cubicBezTo>
                <a:lnTo>
                  <a:pt x="9751" y="10694"/>
                </a:lnTo>
                <a:lnTo>
                  <a:pt x="9739" y="10778"/>
                </a:lnTo>
                <a:lnTo>
                  <a:pt x="9739" y="10778"/>
                </a:lnTo>
                <a:lnTo>
                  <a:pt x="9775" y="10694"/>
                </a:lnTo>
                <a:lnTo>
                  <a:pt x="9763" y="10790"/>
                </a:lnTo>
                <a:lnTo>
                  <a:pt x="9763" y="10790"/>
                </a:lnTo>
                <a:lnTo>
                  <a:pt x="9787" y="10778"/>
                </a:lnTo>
                <a:cubicBezTo>
                  <a:pt x="9775" y="10766"/>
                  <a:pt x="9775" y="10742"/>
                  <a:pt x="9787" y="10718"/>
                </a:cubicBezTo>
                <a:cubicBezTo>
                  <a:pt x="9791" y="10713"/>
                  <a:pt x="9794" y="10710"/>
                  <a:pt x="9798" y="10710"/>
                </a:cubicBezTo>
                <a:cubicBezTo>
                  <a:pt x="9817" y="10710"/>
                  <a:pt x="9833" y="10785"/>
                  <a:pt x="9823" y="10825"/>
                </a:cubicBezTo>
                <a:lnTo>
                  <a:pt x="9894" y="10766"/>
                </a:lnTo>
                <a:lnTo>
                  <a:pt x="9894" y="10766"/>
                </a:lnTo>
                <a:cubicBezTo>
                  <a:pt x="9888" y="10785"/>
                  <a:pt x="9882" y="10797"/>
                  <a:pt x="9875" y="10806"/>
                </a:cubicBezTo>
                <a:lnTo>
                  <a:pt x="9875" y="10806"/>
                </a:lnTo>
                <a:cubicBezTo>
                  <a:pt x="9875" y="10806"/>
                  <a:pt x="9876" y="10806"/>
                  <a:pt x="9876" y="10806"/>
                </a:cubicBezTo>
                <a:cubicBezTo>
                  <a:pt x="9884" y="10806"/>
                  <a:pt x="9869" y="10857"/>
                  <a:pt x="9877" y="10857"/>
                </a:cubicBezTo>
                <a:cubicBezTo>
                  <a:pt x="9880" y="10857"/>
                  <a:pt x="9885" y="10851"/>
                  <a:pt x="9894" y="10837"/>
                </a:cubicBezTo>
                <a:cubicBezTo>
                  <a:pt x="9894" y="10825"/>
                  <a:pt x="9906" y="10802"/>
                  <a:pt x="9906" y="10778"/>
                </a:cubicBezTo>
                <a:cubicBezTo>
                  <a:pt x="9906" y="10814"/>
                  <a:pt x="9927" y="10830"/>
                  <a:pt x="9947" y="10830"/>
                </a:cubicBezTo>
                <a:cubicBezTo>
                  <a:pt x="9954" y="10830"/>
                  <a:pt x="9960" y="10828"/>
                  <a:pt x="9966" y="10825"/>
                </a:cubicBezTo>
                <a:lnTo>
                  <a:pt x="9966" y="10825"/>
                </a:lnTo>
                <a:lnTo>
                  <a:pt x="9954" y="10873"/>
                </a:lnTo>
                <a:cubicBezTo>
                  <a:pt x="9963" y="10879"/>
                  <a:pt x="9974" y="10881"/>
                  <a:pt x="9986" y="10881"/>
                </a:cubicBezTo>
                <a:cubicBezTo>
                  <a:pt x="10012" y="10881"/>
                  <a:pt x="10043" y="10871"/>
                  <a:pt x="10067" y="10871"/>
                </a:cubicBezTo>
                <a:cubicBezTo>
                  <a:pt x="10073" y="10871"/>
                  <a:pt x="10079" y="10871"/>
                  <a:pt x="10085" y="10873"/>
                </a:cubicBezTo>
                <a:cubicBezTo>
                  <a:pt x="10073" y="10849"/>
                  <a:pt x="10097" y="10754"/>
                  <a:pt x="10120" y="10742"/>
                </a:cubicBezTo>
                <a:lnTo>
                  <a:pt x="10120" y="10742"/>
                </a:lnTo>
                <a:lnTo>
                  <a:pt x="10116" y="10771"/>
                </a:lnTo>
                <a:lnTo>
                  <a:pt x="10116" y="10771"/>
                </a:lnTo>
                <a:cubicBezTo>
                  <a:pt x="10119" y="10764"/>
                  <a:pt x="10124" y="10755"/>
                  <a:pt x="10132" y="10742"/>
                </a:cubicBezTo>
                <a:lnTo>
                  <a:pt x="10132" y="10742"/>
                </a:lnTo>
                <a:cubicBezTo>
                  <a:pt x="10144" y="10754"/>
                  <a:pt x="10120" y="10837"/>
                  <a:pt x="10109" y="10861"/>
                </a:cubicBezTo>
                <a:lnTo>
                  <a:pt x="10132" y="10837"/>
                </a:lnTo>
                <a:lnTo>
                  <a:pt x="10132" y="10837"/>
                </a:lnTo>
                <a:cubicBezTo>
                  <a:pt x="10132" y="10861"/>
                  <a:pt x="10120" y="10873"/>
                  <a:pt x="10109" y="10909"/>
                </a:cubicBezTo>
                <a:cubicBezTo>
                  <a:pt x="10113" y="10898"/>
                  <a:pt x="10116" y="10894"/>
                  <a:pt x="10119" y="10894"/>
                </a:cubicBezTo>
                <a:cubicBezTo>
                  <a:pt x="10129" y="10894"/>
                  <a:pt x="10134" y="10936"/>
                  <a:pt x="10143" y="10936"/>
                </a:cubicBezTo>
                <a:cubicBezTo>
                  <a:pt x="10146" y="10936"/>
                  <a:pt x="10150" y="10929"/>
                  <a:pt x="10156" y="10909"/>
                </a:cubicBezTo>
                <a:lnTo>
                  <a:pt x="10156" y="10933"/>
                </a:lnTo>
                <a:cubicBezTo>
                  <a:pt x="10166" y="10935"/>
                  <a:pt x="10174" y="10936"/>
                  <a:pt x="10182" y="10936"/>
                </a:cubicBezTo>
                <a:cubicBezTo>
                  <a:pt x="10214" y="10936"/>
                  <a:pt x="10235" y="10921"/>
                  <a:pt x="10263" y="10921"/>
                </a:cubicBezTo>
                <a:cubicBezTo>
                  <a:pt x="10287" y="10849"/>
                  <a:pt x="10299" y="10873"/>
                  <a:pt x="10323" y="10813"/>
                </a:cubicBezTo>
                <a:cubicBezTo>
                  <a:pt x="10335" y="10837"/>
                  <a:pt x="10359" y="10909"/>
                  <a:pt x="10394" y="10909"/>
                </a:cubicBezTo>
                <a:cubicBezTo>
                  <a:pt x="10418" y="10873"/>
                  <a:pt x="10406" y="10849"/>
                  <a:pt x="10430" y="10802"/>
                </a:cubicBezTo>
                <a:lnTo>
                  <a:pt x="10430" y="10802"/>
                </a:lnTo>
                <a:cubicBezTo>
                  <a:pt x="10418" y="10873"/>
                  <a:pt x="10454" y="10873"/>
                  <a:pt x="10430" y="10909"/>
                </a:cubicBezTo>
                <a:cubicBezTo>
                  <a:pt x="10466" y="10909"/>
                  <a:pt x="10478" y="10909"/>
                  <a:pt x="10537" y="10873"/>
                </a:cubicBezTo>
                <a:cubicBezTo>
                  <a:pt x="10537" y="10837"/>
                  <a:pt x="10537" y="10825"/>
                  <a:pt x="10549" y="10802"/>
                </a:cubicBezTo>
                <a:cubicBezTo>
                  <a:pt x="10561" y="10802"/>
                  <a:pt x="10561" y="10837"/>
                  <a:pt x="10549" y="10873"/>
                </a:cubicBezTo>
                <a:cubicBezTo>
                  <a:pt x="10558" y="10863"/>
                  <a:pt x="10566" y="10859"/>
                  <a:pt x="10573" y="10859"/>
                </a:cubicBezTo>
                <a:cubicBezTo>
                  <a:pt x="10614" y="10859"/>
                  <a:pt x="10634" y="11001"/>
                  <a:pt x="10677" y="11001"/>
                </a:cubicBezTo>
                <a:cubicBezTo>
                  <a:pt x="10688" y="11001"/>
                  <a:pt x="10701" y="10992"/>
                  <a:pt x="10716" y="10968"/>
                </a:cubicBezTo>
                <a:lnTo>
                  <a:pt x="10704" y="10968"/>
                </a:lnTo>
                <a:lnTo>
                  <a:pt x="10763" y="10909"/>
                </a:lnTo>
                <a:lnTo>
                  <a:pt x="10763" y="10909"/>
                </a:lnTo>
                <a:cubicBezTo>
                  <a:pt x="10787" y="10921"/>
                  <a:pt x="10740" y="10956"/>
                  <a:pt x="10751" y="11004"/>
                </a:cubicBezTo>
                <a:cubicBezTo>
                  <a:pt x="10774" y="10970"/>
                  <a:pt x="10789" y="10960"/>
                  <a:pt x="10802" y="10960"/>
                </a:cubicBezTo>
                <a:cubicBezTo>
                  <a:pt x="10821" y="10960"/>
                  <a:pt x="10833" y="10985"/>
                  <a:pt x="10853" y="10985"/>
                </a:cubicBezTo>
                <a:cubicBezTo>
                  <a:pt x="10861" y="10985"/>
                  <a:pt x="10870" y="10980"/>
                  <a:pt x="10882" y="10968"/>
                </a:cubicBezTo>
                <a:lnTo>
                  <a:pt x="10882" y="10968"/>
                </a:lnTo>
                <a:cubicBezTo>
                  <a:pt x="10878" y="11052"/>
                  <a:pt x="10897" y="11068"/>
                  <a:pt x="10922" y="11068"/>
                </a:cubicBezTo>
                <a:cubicBezTo>
                  <a:pt x="10939" y="11068"/>
                  <a:pt x="10959" y="11061"/>
                  <a:pt x="10976" y="11061"/>
                </a:cubicBezTo>
                <a:cubicBezTo>
                  <a:pt x="10994" y="11061"/>
                  <a:pt x="11010" y="11070"/>
                  <a:pt x="11013" y="11111"/>
                </a:cubicBezTo>
                <a:lnTo>
                  <a:pt x="11025" y="11064"/>
                </a:lnTo>
                <a:cubicBezTo>
                  <a:pt x="11028" y="11056"/>
                  <a:pt x="11029" y="11054"/>
                  <a:pt x="11030" y="11054"/>
                </a:cubicBezTo>
                <a:cubicBezTo>
                  <a:pt x="11033" y="11054"/>
                  <a:pt x="11028" y="11102"/>
                  <a:pt x="11037" y="11111"/>
                </a:cubicBezTo>
                <a:cubicBezTo>
                  <a:pt x="11037" y="11075"/>
                  <a:pt x="11037" y="11064"/>
                  <a:pt x="11049" y="11040"/>
                </a:cubicBezTo>
                <a:cubicBezTo>
                  <a:pt x="11061" y="11036"/>
                  <a:pt x="11072" y="11034"/>
                  <a:pt x="11083" y="11034"/>
                </a:cubicBezTo>
                <a:cubicBezTo>
                  <a:pt x="11172" y="11034"/>
                  <a:pt x="11237" y="11153"/>
                  <a:pt x="11311" y="11206"/>
                </a:cubicBezTo>
                <a:cubicBezTo>
                  <a:pt x="11312" y="11207"/>
                  <a:pt x="11313" y="11208"/>
                  <a:pt x="11314" y="11208"/>
                </a:cubicBezTo>
                <a:cubicBezTo>
                  <a:pt x="11334" y="11208"/>
                  <a:pt x="11366" y="11067"/>
                  <a:pt x="11390" y="11067"/>
                </a:cubicBezTo>
                <a:cubicBezTo>
                  <a:pt x="11396" y="11067"/>
                  <a:pt x="11402" y="11076"/>
                  <a:pt x="11406" y="11099"/>
                </a:cubicBezTo>
                <a:lnTo>
                  <a:pt x="11371" y="11183"/>
                </a:lnTo>
                <a:cubicBezTo>
                  <a:pt x="11398" y="11159"/>
                  <a:pt x="11421" y="11152"/>
                  <a:pt x="11442" y="11152"/>
                </a:cubicBezTo>
                <a:cubicBezTo>
                  <a:pt x="11477" y="11152"/>
                  <a:pt x="11506" y="11171"/>
                  <a:pt x="11539" y="11171"/>
                </a:cubicBezTo>
                <a:cubicBezTo>
                  <a:pt x="11557" y="11171"/>
                  <a:pt x="11576" y="11165"/>
                  <a:pt x="11597" y="11147"/>
                </a:cubicBezTo>
                <a:lnTo>
                  <a:pt x="11597" y="11147"/>
                </a:lnTo>
                <a:cubicBezTo>
                  <a:pt x="11597" y="11171"/>
                  <a:pt x="11585" y="11194"/>
                  <a:pt x="11573" y="11194"/>
                </a:cubicBezTo>
                <a:cubicBezTo>
                  <a:pt x="11573" y="11214"/>
                  <a:pt x="11580" y="11222"/>
                  <a:pt x="11589" y="11222"/>
                </a:cubicBezTo>
                <a:cubicBezTo>
                  <a:pt x="11607" y="11222"/>
                  <a:pt x="11637" y="11191"/>
                  <a:pt x="11644" y="11159"/>
                </a:cubicBezTo>
                <a:cubicBezTo>
                  <a:pt x="11656" y="11159"/>
                  <a:pt x="11633" y="11206"/>
                  <a:pt x="11633" y="11230"/>
                </a:cubicBezTo>
                <a:cubicBezTo>
                  <a:pt x="11634" y="11236"/>
                  <a:pt x="11637" y="11238"/>
                  <a:pt x="11640" y="11238"/>
                </a:cubicBezTo>
                <a:cubicBezTo>
                  <a:pt x="11653" y="11238"/>
                  <a:pt x="11674" y="11200"/>
                  <a:pt x="11680" y="11200"/>
                </a:cubicBezTo>
                <a:cubicBezTo>
                  <a:pt x="11682" y="11200"/>
                  <a:pt x="11683" y="11205"/>
                  <a:pt x="11680" y="11218"/>
                </a:cubicBezTo>
                <a:cubicBezTo>
                  <a:pt x="11680" y="11225"/>
                  <a:pt x="11680" y="11231"/>
                  <a:pt x="11678" y="11236"/>
                </a:cubicBezTo>
                <a:lnTo>
                  <a:pt x="11678" y="11236"/>
                </a:lnTo>
                <a:cubicBezTo>
                  <a:pt x="11681" y="11235"/>
                  <a:pt x="11683" y="11235"/>
                  <a:pt x="11686" y="11235"/>
                </a:cubicBezTo>
                <a:cubicBezTo>
                  <a:pt x="11692" y="11235"/>
                  <a:pt x="11697" y="11236"/>
                  <a:pt x="11702" y="11236"/>
                </a:cubicBezTo>
                <a:cubicBezTo>
                  <a:pt x="11713" y="11236"/>
                  <a:pt x="11722" y="11230"/>
                  <a:pt x="11728" y="11194"/>
                </a:cubicBezTo>
                <a:cubicBezTo>
                  <a:pt x="11728" y="11205"/>
                  <a:pt x="11732" y="11208"/>
                  <a:pt x="11738" y="11208"/>
                </a:cubicBezTo>
                <a:cubicBezTo>
                  <a:pt x="11746" y="11208"/>
                  <a:pt x="11757" y="11201"/>
                  <a:pt x="11764" y="11194"/>
                </a:cubicBezTo>
                <a:cubicBezTo>
                  <a:pt x="11775" y="11206"/>
                  <a:pt x="11775" y="11206"/>
                  <a:pt x="11775" y="11206"/>
                </a:cubicBezTo>
                <a:cubicBezTo>
                  <a:pt x="11787" y="11206"/>
                  <a:pt x="11787" y="11206"/>
                  <a:pt x="11787" y="11218"/>
                </a:cubicBezTo>
                <a:cubicBezTo>
                  <a:pt x="11787" y="11218"/>
                  <a:pt x="11799" y="11206"/>
                  <a:pt x="11799" y="11206"/>
                </a:cubicBezTo>
                <a:cubicBezTo>
                  <a:pt x="11811" y="11206"/>
                  <a:pt x="11835" y="11218"/>
                  <a:pt x="11847" y="11218"/>
                </a:cubicBezTo>
                <a:cubicBezTo>
                  <a:pt x="11847" y="11238"/>
                  <a:pt x="11854" y="11247"/>
                  <a:pt x="11865" y="11247"/>
                </a:cubicBezTo>
                <a:cubicBezTo>
                  <a:pt x="11873" y="11247"/>
                  <a:pt x="11884" y="11241"/>
                  <a:pt x="11894" y="11230"/>
                </a:cubicBezTo>
                <a:lnTo>
                  <a:pt x="11906" y="11230"/>
                </a:lnTo>
                <a:cubicBezTo>
                  <a:pt x="11906" y="11242"/>
                  <a:pt x="11906" y="11254"/>
                  <a:pt x="11894" y="11290"/>
                </a:cubicBezTo>
                <a:cubicBezTo>
                  <a:pt x="11897" y="11293"/>
                  <a:pt x="11901" y="11294"/>
                  <a:pt x="11905" y="11294"/>
                </a:cubicBezTo>
                <a:cubicBezTo>
                  <a:pt x="11917" y="11294"/>
                  <a:pt x="11933" y="11278"/>
                  <a:pt x="11942" y="11242"/>
                </a:cubicBezTo>
                <a:cubicBezTo>
                  <a:pt x="11942" y="11254"/>
                  <a:pt x="11942" y="11254"/>
                  <a:pt x="11954" y="11254"/>
                </a:cubicBezTo>
                <a:cubicBezTo>
                  <a:pt x="11954" y="11266"/>
                  <a:pt x="11966" y="11266"/>
                  <a:pt x="11978" y="11266"/>
                </a:cubicBezTo>
                <a:cubicBezTo>
                  <a:pt x="11990" y="11278"/>
                  <a:pt x="12002" y="11290"/>
                  <a:pt x="12014" y="11302"/>
                </a:cubicBezTo>
                <a:cubicBezTo>
                  <a:pt x="12014" y="11302"/>
                  <a:pt x="12014" y="11302"/>
                  <a:pt x="12014" y="11314"/>
                </a:cubicBezTo>
                <a:cubicBezTo>
                  <a:pt x="12014" y="11314"/>
                  <a:pt x="12014" y="11314"/>
                  <a:pt x="12025" y="11302"/>
                </a:cubicBezTo>
                <a:cubicBezTo>
                  <a:pt x="12037" y="11302"/>
                  <a:pt x="12049" y="11290"/>
                  <a:pt x="12049" y="11290"/>
                </a:cubicBezTo>
                <a:cubicBezTo>
                  <a:pt x="12061" y="11302"/>
                  <a:pt x="12073" y="11314"/>
                  <a:pt x="12085" y="11325"/>
                </a:cubicBezTo>
                <a:cubicBezTo>
                  <a:pt x="12073" y="11314"/>
                  <a:pt x="12061" y="11302"/>
                  <a:pt x="12061" y="11290"/>
                </a:cubicBezTo>
                <a:cubicBezTo>
                  <a:pt x="12073" y="11278"/>
                  <a:pt x="12097" y="11266"/>
                  <a:pt x="12109" y="11254"/>
                </a:cubicBezTo>
                <a:cubicBezTo>
                  <a:pt x="12133" y="11254"/>
                  <a:pt x="12145" y="11266"/>
                  <a:pt x="12168" y="11266"/>
                </a:cubicBezTo>
                <a:cubicBezTo>
                  <a:pt x="12168" y="11278"/>
                  <a:pt x="12168" y="11278"/>
                  <a:pt x="12168" y="11278"/>
                </a:cubicBezTo>
                <a:cubicBezTo>
                  <a:pt x="12165" y="11278"/>
                  <a:pt x="12162" y="11277"/>
                  <a:pt x="12158" y="11277"/>
                </a:cubicBezTo>
                <a:cubicBezTo>
                  <a:pt x="12145" y="11277"/>
                  <a:pt x="12130" y="11284"/>
                  <a:pt x="12121" y="11337"/>
                </a:cubicBezTo>
                <a:cubicBezTo>
                  <a:pt x="12145" y="11325"/>
                  <a:pt x="12156" y="11302"/>
                  <a:pt x="12180" y="11290"/>
                </a:cubicBezTo>
                <a:cubicBezTo>
                  <a:pt x="12192" y="11302"/>
                  <a:pt x="12192" y="11302"/>
                  <a:pt x="12204" y="11302"/>
                </a:cubicBezTo>
                <a:lnTo>
                  <a:pt x="12216" y="11290"/>
                </a:lnTo>
                <a:cubicBezTo>
                  <a:pt x="12204" y="11290"/>
                  <a:pt x="12204" y="11290"/>
                  <a:pt x="12204" y="11278"/>
                </a:cubicBezTo>
                <a:lnTo>
                  <a:pt x="12204" y="11278"/>
                </a:lnTo>
                <a:cubicBezTo>
                  <a:pt x="12204" y="11278"/>
                  <a:pt x="12204" y="11290"/>
                  <a:pt x="12216" y="11290"/>
                </a:cubicBezTo>
                <a:cubicBezTo>
                  <a:pt x="12228" y="11290"/>
                  <a:pt x="12240" y="11302"/>
                  <a:pt x="12252" y="11302"/>
                </a:cubicBezTo>
                <a:cubicBezTo>
                  <a:pt x="12252" y="11314"/>
                  <a:pt x="12240" y="11314"/>
                  <a:pt x="12240" y="11325"/>
                </a:cubicBezTo>
                <a:lnTo>
                  <a:pt x="12240" y="11325"/>
                </a:lnTo>
                <a:cubicBezTo>
                  <a:pt x="12252" y="11314"/>
                  <a:pt x="12264" y="11314"/>
                  <a:pt x="12275" y="11314"/>
                </a:cubicBezTo>
                <a:cubicBezTo>
                  <a:pt x="12287" y="11325"/>
                  <a:pt x="12311" y="11325"/>
                  <a:pt x="12335" y="11337"/>
                </a:cubicBezTo>
                <a:lnTo>
                  <a:pt x="12323" y="11337"/>
                </a:lnTo>
                <a:lnTo>
                  <a:pt x="12335" y="11349"/>
                </a:lnTo>
                <a:cubicBezTo>
                  <a:pt x="12371" y="11361"/>
                  <a:pt x="12395" y="11373"/>
                  <a:pt x="12430" y="11397"/>
                </a:cubicBezTo>
                <a:cubicBezTo>
                  <a:pt x="12585" y="11480"/>
                  <a:pt x="12776" y="11587"/>
                  <a:pt x="12942" y="11659"/>
                </a:cubicBezTo>
                <a:cubicBezTo>
                  <a:pt x="12951" y="11663"/>
                  <a:pt x="12958" y="11665"/>
                  <a:pt x="12962" y="11665"/>
                </a:cubicBezTo>
                <a:cubicBezTo>
                  <a:pt x="13005" y="11665"/>
                  <a:pt x="12799" y="11459"/>
                  <a:pt x="12834" y="11459"/>
                </a:cubicBezTo>
                <a:cubicBezTo>
                  <a:pt x="12844" y="11459"/>
                  <a:pt x="12872" y="11475"/>
                  <a:pt x="12930" y="11516"/>
                </a:cubicBezTo>
                <a:lnTo>
                  <a:pt x="13026" y="11647"/>
                </a:lnTo>
                <a:cubicBezTo>
                  <a:pt x="13034" y="11630"/>
                  <a:pt x="13049" y="11624"/>
                  <a:pt x="13070" y="11624"/>
                </a:cubicBezTo>
                <a:cubicBezTo>
                  <a:pt x="13110" y="11624"/>
                  <a:pt x="13170" y="11647"/>
                  <a:pt x="13240" y="11671"/>
                </a:cubicBezTo>
                <a:cubicBezTo>
                  <a:pt x="13302" y="11694"/>
                  <a:pt x="13375" y="11723"/>
                  <a:pt x="13415" y="11723"/>
                </a:cubicBezTo>
                <a:cubicBezTo>
                  <a:pt x="13435" y="11723"/>
                  <a:pt x="13446" y="11715"/>
                  <a:pt x="13442" y="11695"/>
                </a:cubicBezTo>
                <a:lnTo>
                  <a:pt x="13442" y="11695"/>
                </a:lnTo>
                <a:cubicBezTo>
                  <a:pt x="13478" y="11730"/>
                  <a:pt x="13538" y="11778"/>
                  <a:pt x="13514" y="11778"/>
                </a:cubicBezTo>
                <a:cubicBezTo>
                  <a:pt x="13580" y="11822"/>
                  <a:pt x="13619" y="11840"/>
                  <a:pt x="13635" y="11840"/>
                </a:cubicBezTo>
                <a:cubicBezTo>
                  <a:pt x="13661" y="11840"/>
                  <a:pt x="13624" y="11790"/>
                  <a:pt x="13549" y="11730"/>
                </a:cubicBezTo>
                <a:lnTo>
                  <a:pt x="13549" y="11730"/>
                </a:lnTo>
                <a:cubicBezTo>
                  <a:pt x="13585" y="11754"/>
                  <a:pt x="13669" y="11826"/>
                  <a:pt x="13740" y="11873"/>
                </a:cubicBezTo>
                <a:cubicBezTo>
                  <a:pt x="13766" y="11888"/>
                  <a:pt x="13779" y="11894"/>
                  <a:pt x="13785" y="11894"/>
                </a:cubicBezTo>
                <a:cubicBezTo>
                  <a:pt x="13802" y="11894"/>
                  <a:pt x="13745" y="11840"/>
                  <a:pt x="13755" y="11840"/>
                </a:cubicBezTo>
                <a:cubicBezTo>
                  <a:pt x="13759" y="11840"/>
                  <a:pt x="13777" y="11851"/>
                  <a:pt x="13823" y="11885"/>
                </a:cubicBezTo>
                <a:cubicBezTo>
                  <a:pt x="13847" y="11909"/>
                  <a:pt x="13859" y="11921"/>
                  <a:pt x="13871" y="11921"/>
                </a:cubicBezTo>
                <a:cubicBezTo>
                  <a:pt x="13859" y="11909"/>
                  <a:pt x="13859" y="11909"/>
                  <a:pt x="13871" y="11909"/>
                </a:cubicBezTo>
                <a:cubicBezTo>
                  <a:pt x="13859" y="11897"/>
                  <a:pt x="13847" y="11885"/>
                  <a:pt x="13835" y="11873"/>
                </a:cubicBezTo>
                <a:cubicBezTo>
                  <a:pt x="13819" y="11848"/>
                  <a:pt x="13796" y="11829"/>
                  <a:pt x="13756" y="11799"/>
                </a:cubicBezTo>
                <a:lnTo>
                  <a:pt x="13756" y="11799"/>
                </a:lnTo>
                <a:cubicBezTo>
                  <a:pt x="13776" y="11786"/>
                  <a:pt x="13776" y="11753"/>
                  <a:pt x="13788" y="11730"/>
                </a:cubicBezTo>
                <a:cubicBezTo>
                  <a:pt x="13797" y="11718"/>
                  <a:pt x="13804" y="11714"/>
                  <a:pt x="13809" y="11714"/>
                </a:cubicBezTo>
                <a:cubicBezTo>
                  <a:pt x="13829" y="11714"/>
                  <a:pt x="13821" y="11781"/>
                  <a:pt x="13846" y="11781"/>
                </a:cubicBezTo>
                <a:cubicBezTo>
                  <a:pt x="13854" y="11781"/>
                  <a:pt x="13865" y="11774"/>
                  <a:pt x="13883" y="11754"/>
                </a:cubicBezTo>
                <a:cubicBezTo>
                  <a:pt x="13942" y="11730"/>
                  <a:pt x="13990" y="11659"/>
                  <a:pt x="14038" y="11635"/>
                </a:cubicBezTo>
                <a:lnTo>
                  <a:pt x="14038" y="11635"/>
                </a:lnTo>
                <a:cubicBezTo>
                  <a:pt x="14026" y="11671"/>
                  <a:pt x="13990" y="11706"/>
                  <a:pt x="13990" y="11706"/>
                </a:cubicBezTo>
                <a:cubicBezTo>
                  <a:pt x="13990" y="11734"/>
                  <a:pt x="13994" y="11746"/>
                  <a:pt x="14002" y="11746"/>
                </a:cubicBezTo>
                <a:cubicBezTo>
                  <a:pt x="14008" y="11746"/>
                  <a:pt x="14016" y="11740"/>
                  <a:pt x="14026" y="11730"/>
                </a:cubicBezTo>
                <a:lnTo>
                  <a:pt x="14026" y="11730"/>
                </a:lnTo>
                <a:cubicBezTo>
                  <a:pt x="14014" y="11754"/>
                  <a:pt x="14014" y="11766"/>
                  <a:pt x="14002" y="11802"/>
                </a:cubicBezTo>
                <a:cubicBezTo>
                  <a:pt x="14012" y="11802"/>
                  <a:pt x="14038" y="11745"/>
                  <a:pt x="14046" y="11745"/>
                </a:cubicBezTo>
                <a:cubicBezTo>
                  <a:pt x="14048" y="11745"/>
                  <a:pt x="14050" y="11748"/>
                  <a:pt x="14050" y="11754"/>
                </a:cubicBezTo>
                <a:cubicBezTo>
                  <a:pt x="14038" y="11778"/>
                  <a:pt x="14014" y="11826"/>
                  <a:pt x="13990" y="11849"/>
                </a:cubicBezTo>
                <a:cubicBezTo>
                  <a:pt x="14014" y="11826"/>
                  <a:pt x="14050" y="11790"/>
                  <a:pt x="14073" y="11778"/>
                </a:cubicBezTo>
                <a:lnTo>
                  <a:pt x="14073" y="11778"/>
                </a:lnTo>
                <a:cubicBezTo>
                  <a:pt x="14061" y="11826"/>
                  <a:pt x="14038" y="11837"/>
                  <a:pt x="14026" y="11861"/>
                </a:cubicBezTo>
                <a:cubicBezTo>
                  <a:pt x="14050" y="11849"/>
                  <a:pt x="14085" y="11849"/>
                  <a:pt x="14121" y="11790"/>
                </a:cubicBezTo>
                <a:lnTo>
                  <a:pt x="14121" y="11767"/>
                </a:lnTo>
                <a:lnTo>
                  <a:pt x="14121" y="11767"/>
                </a:lnTo>
                <a:cubicBezTo>
                  <a:pt x="14114" y="11785"/>
                  <a:pt x="14094" y="11817"/>
                  <a:pt x="14085" y="11826"/>
                </a:cubicBezTo>
                <a:cubicBezTo>
                  <a:pt x="14078" y="11832"/>
                  <a:pt x="14074" y="11835"/>
                  <a:pt x="14071" y="11835"/>
                </a:cubicBezTo>
                <a:cubicBezTo>
                  <a:pt x="14058" y="11835"/>
                  <a:pt x="14076" y="11785"/>
                  <a:pt x="14085" y="11766"/>
                </a:cubicBezTo>
                <a:lnTo>
                  <a:pt x="14109" y="11754"/>
                </a:lnTo>
                <a:cubicBezTo>
                  <a:pt x="14129" y="11710"/>
                  <a:pt x="14129" y="11695"/>
                  <a:pt x="14119" y="11695"/>
                </a:cubicBezTo>
                <a:cubicBezTo>
                  <a:pt x="14101" y="11695"/>
                  <a:pt x="14053" y="11743"/>
                  <a:pt x="14040" y="11743"/>
                </a:cubicBezTo>
                <a:cubicBezTo>
                  <a:pt x="14039" y="11743"/>
                  <a:pt x="14038" y="11743"/>
                  <a:pt x="14038" y="11742"/>
                </a:cubicBezTo>
                <a:lnTo>
                  <a:pt x="14097" y="11647"/>
                </a:lnTo>
                <a:lnTo>
                  <a:pt x="14026" y="11718"/>
                </a:lnTo>
                <a:cubicBezTo>
                  <a:pt x="14038" y="11695"/>
                  <a:pt x="14061" y="11635"/>
                  <a:pt x="14085" y="11623"/>
                </a:cubicBezTo>
                <a:cubicBezTo>
                  <a:pt x="14082" y="11616"/>
                  <a:pt x="14077" y="11614"/>
                  <a:pt x="14073" y="11614"/>
                </a:cubicBezTo>
                <a:cubicBezTo>
                  <a:pt x="14068" y="11614"/>
                  <a:pt x="14064" y="11616"/>
                  <a:pt x="14061" y="11616"/>
                </a:cubicBezTo>
                <a:cubicBezTo>
                  <a:pt x="14058" y="11616"/>
                  <a:pt x="14057" y="11613"/>
                  <a:pt x="14061" y="11599"/>
                </a:cubicBezTo>
                <a:cubicBezTo>
                  <a:pt x="14061" y="11587"/>
                  <a:pt x="14061" y="11587"/>
                  <a:pt x="14061" y="11587"/>
                </a:cubicBezTo>
                <a:cubicBezTo>
                  <a:pt x="14071" y="11578"/>
                  <a:pt x="14096" y="11560"/>
                  <a:pt x="14087" y="11560"/>
                </a:cubicBezTo>
                <a:cubicBezTo>
                  <a:pt x="14084" y="11560"/>
                  <a:pt x="14080" y="11561"/>
                  <a:pt x="14073" y="11564"/>
                </a:cubicBezTo>
                <a:cubicBezTo>
                  <a:pt x="14073" y="11575"/>
                  <a:pt x="14061" y="11587"/>
                  <a:pt x="14050" y="11587"/>
                </a:cubicBezTo>
                <a:lnTo>
                  <a:pt x="14038" y="11599"/>
                </a:lnTo>
                <a:cubicBezTo>
                  <a:pt x="14047" y="11580"/>
                  <a:pt x="14065" y="11545"/>
                  <a:pt x="14071" y="11545"/>
                </a:cubicBezTo>
                <a:cubicBezTo>
                  <a:pt x="14072" y="11545"/>
                  <a:pt x="14073" y="11547"/>
                  <a:pt x="14073" y="11552"/>
                </a:cubicBezTo>
                <a:lnTo>
                  <a:pt x="14073" y="11552"/>
                </a:lnTo>
                <a:cubicBezTo>
                  <a:pt x="14073" y="11534"/>
                  <a:pt x="14068" y="11528"/>
                  <a:pt x="14060" y="11528"/>
                </a:cubicBezTo>
                <a:cubicBezTo>
                  <a:pt x="14047" y="11528"/>
                  <a:pt x="14027" y="11547"/>
                  <a:pt x="14019" y="11547"/>
                </a:cubicBezTo>
                <a:cubicBezTo>
                  <a:pt x="14015" y="11547"/>
                  <a:pt x="14016" y="11540"/>
                  <a:pt x="14026" y="11516"/>
                </a:cubicBezTo>
                <a:lnTo>
                  <a:pt x="14026" y="11516"/>
                </a:lnTo>
                <a:cubicBezTo>
                  <a:pt x="13966" y="11528"/>
                  <a:pt x="13990" y="11587"/>
                  <a:pt x="13919" y="11659"/>
                </a:cubicBezTo>
                <a:lnTo>
                  <a:pt x="13978" y="11468"/>
                </a:lnTo>
                <a:lnTo>
                  <a:pt x="13942" y="11540"/>
                </a:lnTo>
                <a:cubicBezTo>
                  <a:pt x="13942" y="11540"/>
                  <a:pt x="13942" y="11528"/>
                  <a:pt x="13954" y="11504"/>
                </a:cubicBezTo>
                <a:lnTo>
                  <a:pt x="13954" y="11504"/>
                </a:lnTo>
                <a:cubicBezTo>
                  <a:pt x="13919" y="11540"/>
                  <a:pt x="13942" y="11528"/>
                  <a:pt x="13907" y="11575"/>
                </a:cubicBezTo>
                <a:cubicBezTo>
                  <a:pt x="13919" y="11504"/>
                  <a:pt x="13847" y="11575"/>
                  <a:pt x="13895" y="11468"/>
                </a:cubicBezTo>
                <a:lnTo>
                  <a:pt x="13895" y="11468"/>
                </a:lnTo>
                <a:cubicBezTo>
                  <a:pt x="13859" y="11516"/>
                  <a:pt x="13895" y="11516"/>
                  <a:pt x="13847" y="11540"/>
                </a:cubicBezTo>
                <a:cubicBezTo>
                  <a:pt x="13867" y="11499"/>
                  <a:pt x="13871" y="11488"/>
                  <a:pt x="13867" y="11488"/>
                </a:cubicBezTo>
                <a:cubicBezTo>
                  <a:pt x="13862" y="11488"/>
                  <a:pt x="13843" y="11509"/>
                  <a:pt x="13832" y="11509"/>
                </a:cubicBezTo>
                <a:cubicBezTo>
                  <a:pt x="13827" y="11509"/>
                  <a:pt x="13823" y="11504"/>
                  <a:pt x="13823" y="11492"/>
                </a:cubicBezTo>
                <a:cubicBezTo>
                  <a:pt x="13859" y="11421"/>
                  <a:pt x="13859" y="11468"/>
                  <a:pt x="13871" y="11397"/>
                </a:cubicBezTo>
                <a:lnTo>
                  <a:pt x="13871" y="11397"/>
                </a:lnTo>
                <a:cubicBezTo>
                  <a:pt x="13854" y="11426"/>
                  <a:pt x="13845" y="11437"/>
                  <a:pt x="13840" y="11437"/>
                </a:cubicBezTo>
                <a:cubicBezTo>
                  <a:pt x="13827" y="11437"/>
                  <a:pt x="13839" y="11372"/>
                  <a:pt x="13826" y="11372"/>
                </a:cubicBezTo>
                <a:cubicBezTo>
                  <a:pt x="13825" y="11372"/>
                  <a:pt x="13824" y="11373"/>
                  <a:pt x="13823" y="11373"/>
                </a:cubicBezTo>
                <a:cubicBezTo>
                  <a:pt x="13823" y="11361"/>
                  <a:pt x="13835" y="11349"/>
                  <a:pt x="13847" y="11325"/>
                </a:cubicBezTo>
                <a:cubicBezTo>
                  <a:pt x="13837" y="11325"/>
                  <a:pt x="13818" y="11369"/>
                  <a:pt x="13805" y="11404"/>
                </a:cubicBezTo>
                <a:lnTo>
                  <a:pt x="13805" y="11404"/>
                </a:lnTo>
                <a:cubicBezTo>
                  <a:pt x="13802" y="11410"/>
                  <a:pt x="13799" y="11416"/>
                  <a:pt x="13799" y="11421"/>
                </a:cubicBezTo>
                <a:cubicBezTo>
                  <a:pt x="13796" y="11422"/>
                  <a:pt x="13793" y="11423"/>
                  <a:pt x="13790" y="11423"/>
                </a:cubicBezTo>
                <a:cubicBezTo>
                  <a:pt x="13775" y="11423"/>
                  <a:pt x="13764" y="11406"/>
                  <a:pt x="13750" y="11406"/>
                </a:cubicBezTo>
                <a:cubicBezTo>
                  <a:pt x="13747" y="11406"/>
                  <a:pt x="13743" y="11407"/>
                  <a:pt x="13740" y="11409"/>
                </a:cubicBezTo>
                <a:cubicBezTo>
                  <a:pt x="13752" y="11385"/>
                  <a:pt x="13716" y="11349"/>
                  <a:pt x="13704" y="11302"/>
                </a:cubicBezTo>
                <a:lnTo>
                  <a:pt x="13704" y="11290"/>
                </a:lnTo>
                <a:cubicBezTo>
                  <a:pt x="13669" y="11373"/>
                  <a:pt x="13645" y="11349"/>
                  <a:pt x="13621" y="11361"/>
                </a:cubicBezTo>
                <a:cubicBezTo>
                  <a:pt x="13645" y="11302"/>
                  <a:pt x="13657" y="11290"/>
                  <a:pt x="13680" y="11266"/>
                </a:cubicBezTo>
                <a:lnTo>
                  <a:pt x="13657" y="11254"/>
                </a:lnTo>
                <a:cubicBezTo>
                  <a:pt x="13645" y="11290"/>
                  <a:pt x="13633" y="11302"/>
                  <a:pt x="13621" y="11302"/>
                </a:cubicBezTo>
                <a:lnTo>
                  <a:pt x="13645" y="11242"/>
                </a:lnTo>
                <a:cubicBezTo>
                  <a:pt x="13643" y="11241"/>
                  <a:pt x="13641" y="11241"/>
                  <a:pt x="13639" y="11241"/>
                </a:cubicBezTo>
                <a:cubicBezTo>
                  <a:pt x="13622" y="11241"/>
                  <a:pt x="13598" y="11266"/>
                  <a:pt x="13580" y="11266"/>
                </a:cubicBezTo>
                <a:cubicBezTo>
                  <a:pt x="13572" y="11266"/>
                  <a:pt x="13565" y="11260"/>
                  <a:pt x="13561" y="11242"/>
                </a:cubicBezTo>
                <a:cubicBezTo>
                  <a:pt x="13549" y="11290"/>
                  <a:pt x="13526" y="11349"/>
                  <a:pt x="13514" y="11397"/>
                </a:cubicBezTo>
                <a:cubicBezTo>
                  <a:pt x="13502" y="11409"/>
                  <a:pt x="13502" y="11421"/>
                  <a:pt x="13490" y="11433"/>
                </a:cubicBezTo>
                <a:cubicBezTo>
                  <a:pt x="13490" y="11433"/>
                  <a:pt x="13490" y="11433"/>
                  <a:pt x="13478" y="11421"/>
                </a:cubicBezTo>
                <a:cubicBezTo>
                  <a:pt x="13490" y="11409"/>
                  <a:pt x="13490" y="11385"/>
                  <a:pt x="13502" y="11373"/>
                </a:cubicBezTo>
                <a:cubicBezTo>
                  <a:pt x="13502" y="11373"/>
                  <a:pt x="13514" y="11361"/>
                  <a:pt x="13514" y="11361"/>
                </a:cubicBezTo>
                <a:lnTo>
                  <a:pt x="13514" y="11361"/>
                </a:lnTo>
                <a:cubicBezTo>
                  <a:pt x="13514" y="11361"/>
                  <a:pt x="13503" y="11372"/>
                  <a:pt x="13496" y="11372"/>
                </a:cubicBezTo>
                <a:cubicBezTo>
                  <a:pt x="13493" y="11372"/>
                  <a:pt x="13490" y="11369"/>
                  <a:pt x="13490" y="11361"/>
                </a:cubicBezTo>
                <a:lnTo>
                  <a:pt x="13526" y="11314"/>
                </a:lnTo>
                <a:cubicBezTo>
                  <a:pt x="13526" y="11307"/>
                  <a:pt x="13525" y="11305"/>
                  <a:pt x="13524" y="11305"/>
                </a:cubicBezTo>
                <a:cubicBezTo>
                  <a:pt x="13518" y="11305"/>
                  <a:pt x="13503" y="11350"/>
                  <a:pt x="13492" y="11350"/>
                </a:cubicBezTo>
                <a:cubicBezTo>
                  <a:pt x="13492" y="11350"/>
                  <a:pt x="13491" y="11350"/>
                  <a:pt x="13490" y="11349"/>
                </a:cubicBezTo>
                <a:cubicBezTo>
                  <a:pt x="13502" y="11337"/>
                  <a:pt x="13502" y="11337"/>
                  <a:pt x="13502" y="11325"/>
                </a:cubicBezTo>
                <a:cubicBezTo>
                  <a:pt x="13514" y="11314"/>
                  <a:pt x="13514" y="11314"/>
                  <a:pt x="13502" y="11314"/>
                </a:cubicBezTo>
                <a:cubicBezTo>
                  <a:pt x="13514" y="11302"/>
                  <a:pt x="13514" y="11290"/>
                  <a:pt x="13514" y="11278"/>
                </a:cubicBezTo>
                <a:cubicBezTo>
                  <a:pt x="13516" y="11276"/>
                  <a:pt x="13517" y="11275"/>
                  <a:pt x="13518" y="11275"/>
                </a:cubicBezTo>
                <a:cubicBezTo>
                  <a:pt x="13521" y="11275"/>
                  <a:pt x="13519" y="11286"/>
                  <a:pt x="13520" y="11286"/>
                </a:cubicBezTo>
                <a:cubicBezTo>
                  <a:pt x="13521" y="11286"/>
                  <a:pt x="13523" y="11284"/>
                  <a:pt x="13526" y="11278"/>
                </a:cubicBezTo>
                <a:cubicBezTo>
                  <a:pt x="13526" y="11266"/>
                  <a:pt x="13514" y="11230"/>
                  <a:pt x="13526" y="11194"/>
                </a:cubicBezTo>
                <a:lnTo>
                  <a:pt x="13526" y="11194"/>
                </a:lnTo>
                <a:cubicBezTo>
                  <a:pt x="13514" y="11218"/>
                  <a:pt x="13502" y="11254"/>
                  <a:pt x="13490" y="11266"/>
                </a:cubicBezTo>
                <a:cubicBezTo>
                  <a:pt x="13466" y="11254"/>
                  <a:pt x="13502" y="11206"/>
                  <a:pt x="13502" y="11171"/>
                </a:cubicBezTo>
                <a:lnTo>
                  <a:pt x="13502" y="11171"/>
                </a:lnTo>
                <a:cubicBezTo>
                  <a:pt x="13490" y="11194"/>
                  <a:pt x="13478" y="11183"/>
                  <a:pt x="13466" y="11206"/>
                </a:cubicBezTo>
                <a:cubicBezTo>
                  <a:pt x="13466" y="11218"/>
                  <a:pt x="13466" y="11218"/>
                  <a:pt x="13454" y="11230"/>
                </a:cubicBezTo>
                <a:cubicBezTo>
                  <a:pt x="13454" y="11230"/>
                  <a:pt x="13454" y="11230"/>
                  <a:pt x="13454" y="11218"/>
                </a:cubicBezTo>
                <a:cubicBezTo>
                  <a:pt x="13454" y="11206"/>
                  <a:pt x="13454" y="11194"/>
                  <a:pt x="13466" y="11194"/>
                </a:cubicBezTo>
                <a:cubicBezTo>
                  <a:pt x="13466" y="11183"/>
                  <a:pt x="13478" y="11183"/>
                  <a:pt x="13478" y="11183"/>
                </a:cubicBezTo>
                <a:cubicBezTo>
                  <a:pt x="13490" y="11167"/>
                  <a:pt x="13490" y="11163"/>
                  <a:pt x="13486" y="11163"/>
                </a:cubicBezTo>
                <a:cubicBezTo>
                  <a:pt x="13482" y="11163"/>
                  <a:pt x="13474" y="11167"/>
                  <a:pt x="13470" y="11167"/>
                </a:cubicBezTo>
                <a:cubicBezTo>
                  <a:pt x="13466" y="11167"/>
                  <a:pt x="13466" y="11163"/>
                  <a:pt x="13478" y="11147"/>
                </a:cubicBezTo>
                <a:cubicBezTo>
                  <a:pt x="13490" y="11135"/>
                  <a:pt x="13490" y="11135"/>
                  <a:pt x="13490" y="11135"/>
                </a:cubicBezTo>
                <a:lnTo>
                  <a:pt x="13490" y="11135"/>
                </a:lnTo>
                <a:lnTo>
                  <a:pt x="13466" y="11147"/>
                </a:lnTo>
                <a:cubicBezTo>
                  <a:pt x="13476" y="11137"/>
                  <a:pt x="13501" y="11105"/>
                  <a:pt x="13510" y="11105"/>
                </a:cubicBezTo>
                <a:cubicBezTo>
                  <a:pt x="13512" y="11105"/>
                  <a:pt x="13514" y="11106"/>
                  <a:pt x="13514" y="11111"/>
                </a:cubicBezTo>
                <a:cubicBezTo>
                  <a:pt x="13521" y="11094"/>
                  <a:pt x="13516" y="11088"/>
                  <a:pt x="13508" y="11088"/>
                </a:cubicBezTo>
                <a:cubicBezTo>
                  <a:pt x="13496" y="11088"/>
                  <a:pt x="13477" y="11098"/>
                  <a:pt x="13469" y="11098"/>
                </a:cubicBezTo>
                <a:cubicBezTo>
                  <a:pt x="13464" y="11098"/>
                  <a:pt x="13464" y="11093"/>
                  <a:pt x="13477" y="11077"/>
                </a:cubicBezTo>
                <a:lnTo>
                  <a:pt x="13477" y="11077"/>
                </a:lnTo>
                <a:cubicBezTo>
                  <a:pt x="13439" y="11085"/>
                  <a:pt x="13422" y="11128"/>
                  <a:pt x="13347" y="11171"/>
                </a:cubicBezTo>
                <a:lnTo>
                  <a:pt x="13478" y="11028"/>
                </a:lnTo>
                <a:lnTo>
                  <a:pt x="13418" y="11075"/>
                </a:lnTo>
                <a:cubicBezTo>
                  <a:pt x="13418" y="11075"/>
                  <a:pt x="13418" y="11064"/>
                  <a:pt x="13442" y="11052"/>
                </a:cubicBezTo>
                <a:lnTo>
                  <a:pt x="13442" y="11052"/>
                </a:lnTo>
                <a:cubicBezTo>
                  <a:pt x="13395" y="11075"/>
                  <a:pt x="13418" y="11075"/>
                  <a:pt x="13371" y="11099"/>
                </a:cubicBezTo>
                <a:cubicBezTo>
                  <a:pt x="13418" y="11040"/>
                  <a:pt x="13323" y="11099"/>
                  <a:pt x="13418" y="11004"/>
                </a:cubicBezTo>
                <a:lnTo>
                  <a:pt x="13418" y="11004"/>
                </a:lnTo>
                <a:cubicBezTo>
                  <a:pt x="13371" y="11040"/>
                  <a:pt x="13383" y="11052"/>
                  <a:pt x="13347" y="11064"/>
                </a:cubicBezTo>
                <a:cubicBezTo>
                  <a:pt x="13382" y="11028"/>
                  <a:pt x="13387" y="11019"/>
                  <a:pt x="13380" y="11019"/>
                </a:cubicBezTo>
                <a:cubicBezTo>
                  <a:pt x="13374" y="11019"/>
                  <a:pt x="13354" y="11030"/>
                  <a:pt x="13349" y="11030"/>
                </a:cubicBezTo>
                <a:cubicBezTo>
                  <a:pt x="13347" y="11030"/>
                  <a:pt x="13348" y="11027"/>
                  <a:pt x="13359" y="11016"/>
                </a:cubicBezTo>
                <a:cubicBezTo>
                  <a:pt x="13407" y="10968"/>
                  <a:pt x="13395" y="11004"/>
                  <a:pt x="13430" y="10956"/>
                </a:cubicBezTo>
                <a:lnTo>
                  <a:pt x="13430" y="10956"/>
                </a:lnTo>
                <a:cubicBezTo>
                  <a:pt x="13407" y="10974"/>
                  <a:pt x="13395" y="10981"/>
                  <a:pt x="13390" y="10981"/>
                </a:cubicBezTo>
                <a:cubicBezTo>
                  <a:pt x="13375" y="10981"/>
                  <a:pt x="13424" y="10921"/>
                  <a:pt x="13407" y="10921"/>
                </a:cubicBezTo>
                <a:cubicBezTo>
                  <a:pt x="13383" y="10944"/>
                  <a:pt x="13371" y="10944"/>
                  <a:pt x="13359" y="10956"/>
                </a:cubicBezTo>
                <a:cubicBezTo>
                  <a:pt x="13368" y="10948"/>
                  <a:pt x="13381" y="10936"/>
                  <a:pt x="13394" y="10925"/>
                </a:cubicBezTo>
                <a:lnTo>
                  <a:pt x="13394" y="10925"/>
                </a:lnTo>
                <a:cubicBezTo>
                  <a:pt x="13385" y="10930"/>
                  <a:pt x="13375" y="10940"/>
                  <a:pt x="13359" y="10956"/>
                </a:cubicBezTo>
                <a:cubicBezTo>
                  <a:pt x="13349" y="10956"/>
                  <a:pt x="13348" y="10941"/>
                  <a:pt x="13335" y="10941"/>
                </a:cubicBezTo>
                <a:cubicBezTo>
                  <a:pt x="13332" y="10941"/>
                  <a:pt x="13328" y="10942"/>
                  <a:pt x="13323" y="10944"/>
                </a:cubicBezTo>
                <a:cubicBezTo>
                  <a:pt x="13344" y="10923"/>
                  <a:pt x="13337" y="10883"/>
                  <a:pt x="13344" y="10849"/>
                </a:cubicBezTo>
                <a:lnTo>
                  <a:pt x="13344" y="10849"/>
                </a:lnTo>
                <a:cubicBezTo>
                  <a:pt x="13318" y="10869"/>
                  <a:pt x="13304" y="10873"/>
                  <a:pt x="13293" y="10873"/>
                </a:cubicBezTo>
                <a:cubicBezTo>
                  <a:pt x="13286" y="10873"/>
                  <a:pt x="13280" y="10870"/>
                  <a:pt x="13274" y="10870"/>
                </a:cubicBezTo>
                <a:cubicBezTo>
                  <a:pt x="13271" y="10870"/>
                  <a:pt x="13268" y="10871"/>
                  <a:pt x="13264" y="10873"/>
                </a:cubicBezTo>
                <a:cubicBezTo>
                  <a:pt x="13311" y="10837"/>
                  <a:pt x="13323" y="10825"/>
                  <a:pt x="13347" y="10813"/>
                </a:cubicBezTo>
                <a:lnTo>
                  <a:pt x="13347" y="10802"/>
                </a:lnTo>
                <a:cubicBezTo>
                  <a:pt x="13323" y="10813"/>
                  <a:pt x="13299" y="10825"/>
                  <a:pt x="13288" y="10825"/>
                </a:cubicBezTo>
                <a:lnTo>
                  <a:pt x="13347" y="10778"/>
                </a:lnTo>
                <a:cubicBezTo>
                  <a:pt x="13340" y="10778"/>
                  <a:pt x="13311" y="10791"/>
                  <a:pt x="13295" y="10791"/>
                </a:cubicBezTo>
                <a:cubicBezTo>
                  <a:pt x="13284" y="10791"/>
                  <a:pt x="13278" y="10785"/>
                  <a:pt x="13288" y="10766"/>
                </a:cubicBezTo>
                <a:lnTo>
                  <a:pt x="13288" y="10766"/>
                </a:lnTo>
                <a:cubicBezTo>
                  <a:pt x="13269" y="10777"/>
                  <a:pt x="13249" y="10794"/>
                  <a:pt x="13228" y="10813"/>
                </a:cubicBezTo>
                <a:lnTo>
                  <a:pt x="13228" y="10813"/>
                </a:lnTo>
                <a:cubicBezTo>
                  <a:pt x="13230" y="10809"/>
                  <a:pt x="13230" y="10807"/>
                  <a:pt x="13227" y="10807"/>
                </a:cubicBezTo>
                <a:cubicBezTo>
                  <a:pt x="13219" y="10807"/>
                  <a:pt x="13191" y="10827"/>
                  <a:pt x="13182" y="10827"/>
                </a:cubicBezTo>
                <a:cubicBezTo>
                  <a:pt x="13181" y="10827"/>
                  <a:pt x="13180" y="10827"/>
                  <a:pt x="13180" y="10825"/>
                </a:cubicBezTo>
                <a:cubicBezTo>
                  <a:pt x="13228" y="10790"/>
                  <a:pt x="13204" y="10802"/>
                  <a:pt x="13240" y="10778"/>
                </a:cubicBezTo>
                <a:cubicBezTo>
                  <a:pt x="13252" y="10766"/>
                  <a:pt x="13264" y="10742"/>
                  <a:pt x="13288" y="10718"/>
                </a:cubicBezTo>
                <a:lnTo>
                  <a:pt x="13288" y="10718"/>
                </a:lnTo>
                <a:cubicBezTo>
                  <a:pt x="13264" y="10730"/>
                  <a:pt x="13240" y="10754"/>
                  <a:pt x="13228" y="10754"/>
                </a:cubicBezTo>
                <a:cubicBezTo>
                  <a:pt x="13216" y="10742"/>
                  <a:pt x="13276" y="10718"/>
                  <a:pt x="13288" y="10683"/>
                </a:cubicBezTo>
                <a:lnTo>
                  <a:pt x="13288" y="10683"/>
                </a:lnTo>
                <a:cubicBezTo>
                  <a:pt x="13252" y="10706"/>
                  <a:pt x="13276" y="10671"/>
                  <a:pt x="13216" y="10730"/>
                </a:cubicBezTo>
                <a:cubicBezTo>
                  <a:pt x="13216" y="10718"/>
                  <a:pt x="13240" y="10694"/>
                  <a:pt x="13264" y="10683"/>
                </a:cubicBezTo>
                <a:lnTo>
                  <a:pt x="13264" y="10683"/>
                </a:lnTo>
                <a:cubicBezTo>
                  <a:pt x="13258" y="10685"/>
                  <a:pt x="13253" y="10685"/>
                  <a:pt x="13248" y="10685"/>
                </a:cubicBezTo>
                <a:cubicBezTo>
                  <a:pt x="13240" y="10685"/>
                  <a:pt x="13233" y="10683"/>
                  <a:pt x="13225" y="10683"/>
                </a:cubicBezTo>
                <a:cubicBezTo>
                  <a:pt x="13213" y="10683"/>
                  <a:pt x="13198" y="10688"/>
                  <a:pt x="13168" y="10718"/>
                </a:cubicBezTo>
                <a:cubicBezTo>
                  <a:pt x="13157" y="10723"/>
                  <a:pt x="13148" y="10726"/>
                  <a:pt x="13141" y="10726"/>
                </a:cubicBezTo>
                <a:cubicBezTo>
                  <a:pt x="13103" y="10726"/>
                  <a:pt x="13151" y="10647"/>
                  <a:pt x="13121" y="10647"/>
                </a:cubicBezTo>
                <a:lnTo>
                  <a:pt x="13133" y="10635"/>
                </a:lnTo>
                <a:cubicBezTo>
                  <a:pt x="13117" y="10635"/>
                  <a:pt x="13106" y="10624"/>
                  <a:pt x="13087" y="10624"/>
                </a:cubicBezTo>
                <a:cubicBezTo>
                  <a:pt x="13077" y="10624"/>
                  <a:pt x="13065" y="10627"/>
                  <a:pt x="13049" y="10635"/>
                </a:cubicBezTo>
                <a:cubicBezTo>
                  <a:pt x="13049" y="10635"/>
                  <a:pt x="13073" y="10599"/>
                  <a:pt x="13109" y="10587"/>
                </a:cubicBezTo>
                <a:cubicBezTo>
                  <a:pt x="13099" y="10587"/>
                  <a:pt x="13090" y="10589"/>
                  <a:pt x="13083" y="10589"/>
                </a:cubicBezTo>
                <a:cubicBezTo>
                  <a:pt x="13072" y="10589"/>
                  <a:pt x="13066" y="10585"/>
                  <a:pt x="13073" y="10563"/>
                </a:cubicBezTo>
                <a:cubicBezTo>
                  <a:pt x="13085" y="10563"/>
                  <a:pt x="13085" y="10552"/>
                  <a:pt x="13097" y="10552"/>
                </a:cubicBezTo>
                <a:lnTo>
                  <a:pt x="13133" y="10552"/>
                </a:lnTo>
                <a:cubicBezTo>
                  <a:pt x="13133" y="10552"/>
                  <a:pt x="13133" y="10552"/>
                  <a:pt x="13121" y="10563"/>
                </a:cubicBezTo>
                <a:lnTo>
                  <a:pt x="13145" y="10552"/>
                </a:lnTo>
                <a:cubicBezTo>
                  <a:pt x="13168" y="10546"/>
                  <a:pt x="13189" y="10543"/>
                  <a:pt x="13209" y="10543"/>
                </a:cubicBezTo>
                <a:cubicBezTo>
                  <a:pt x="13228" y="10543"/>
                  <a:pt x="13246" y="10546"/>
                  <a:pt x="13264" y="10552"/>
                </a:cubicBezTo>
                <a:cubicBezTo>
                  <a:pt x="13237" y="10574"/>
                  <a:pt x="13224" y="10580"/>
                  <a:pt x="13215" y="10580"/>
                </a:cubicBezTo>
                <a:cubicBezTo>
                  <a:pt x="13206" y="10580"/>
                  <a:pt x="13202" y="10574"/>
                  <a:pt x="13192" y="10574"/>
                </a:cubicBezTo>
                <a:cubicBezTo>
                  <a:pt x="13182" y="10574"/>
                  <a:pt x="13167" y="10581"/>
                  <a:pt x="13133" y="10611"/>
                </a:cubicBezTo>
                <a:cubicBezTo>
                  <a:pt x="13173" y="10603"/>
                  <a:pt x="13230" y="10578"/>
                  <a:pt x="13262" y="10578"/>
                </a:cubicBezTo>
                <a:cubicBezTo>
                  <a:pt x="13278" y="10578"/>
                  <a:pt x="13288" y="10584"/>
                  <a:pt x="13288" y="10599"/>
                </a:cubicBezTo>
                <a:cubicBezTo>
                  <a:pt x="13288" y="10611"/>
                  <a:pt x="13252" y="10623"/>
                  <a:pt x="13228" y="10635"/>
                </a:cubicBezTo>
                <a:cubicBezTo>
                  <a:pt x="13278" y="10635"/>
                  <a:pt x="13269" y="10676"/>
                  <a:pt x="13307" y="10676"/>
                </a:cubicBezTo>
                <a:cubicBezTo>
                  <a:pt x="13314" y="10676"/>
                  <a:pt x="13323" y="10675"/>
                  <a:pt x="13335" y="10671"/>
                </a:cubicBezTo>
                <a:lnTo>
                  <a:pt x="13335" y="10671"/>
                </a:lnTo>
                <a:cubicBezTo>
                  <a:pt x="13335" y="10683"/>
                  <a:pt x="13323" y="10683"/>
                  <a:pt x="13311" y="10694"/>
                </a:cubicBezTo>
                <a:cubicBezTo>
                  <a:pt x="13311" y="10694"/>
                  <a:pt x="13311" y="10702"/>
                  <a:pt x="13318" y="10702"/>
                </a:cubicBezTo>
                <a:cubicBezTo>
                  <a:pt x="13323" y="10702"/>
                  <a:pt x="13332" y="10698"/>
                  <a:pt x="13347" y="10683"/>
                </a:cubicBezTo>
                <a:lnTo>
                  <a:pt x="13335" y="10683"/>
                </a:lnTo>
                <a:cubicBezTo>
                  <a:pt x="13383" y="10623"/>
                  <a:pt x="13466" y="10587"/>
                  <a:pt x="13502" y="10563"/>
                </a:cubicBezTo>
                <a:lnTo>
                  <a:pt x="13502" y="10563"/>
                </a:lnTo>
                <a:cubicBezTo>
                  <a:pt x="13383" y="10659"/>
                  <a:pt x="13490" y="10611"/>
                  <a:pt x="13335" y="10730"/>
                </a:cubicBezTo>
                <a:cubicBezTo>
                  <a:pt x="13347" y="10730"/>
                  <a:pt x="13371" y="10718"/>
                  <a:pt x="13395" y="10694"/>
                </a:cubicBezTo>
                <a:lnTo>
                  <a:pt x="13395" y="10694"/>
                </a:lnTo>
                <a:cubicBezTo>
                  <a:pt x="13395" y="10706"/>
                  <a:pt x="13383" y="10718"/>
                  <a:pt x="13347" y="10742"/>
                </a:cubicBezTo>
                <a:cubicBezTo>
                  <a:pt x="13378" y="10732"/>
                  <a:pt x="13408" y="10704"/>
                  <a:pt x="13424" y="10704"/>
                </a:cubicBezTo>
                <a:cubicBezTo>
                  <a:pt x="13427" y="10704"/>
                  <a:pt x="13429" y="10705"/>
                  <a:pt x="13430" y="10706"/>
                </a:cubicBezTo>
                <a:cubicBezTo>
                  <a:pt x="13423" y="10713"/>
                  <a:pt x="13418" y="10718"/>
                  <a:pt x="13412" y="10722"/>
                </a:cubicBezTo>
                <a:lnTo>
                  <a:pt x="13412" y="10722"/>
                </a:lnTo>
                <a:cubicBezTo>
                  <a:pt x="13429" y="10714"/>
                  <a:pt x="13444" y="10708"/>
                  <a:pt x="13451" y="10708"/>
                </a:cubicBezTo>
                <a:cubicBezTo>
                  <a:pt x="13456" y="10708"/>
                  <a:pt x="13458" y="10711"/>
                  <a:pt x="13454" y="10718"/>
                </a:cubicBezTo>
                <a:cubicBezTo>
                  <a:pt x="13442" y="10730"/>
                  <a:pt x="13430" y="10742"/>
                  <a:pt x="13430" y="10742"/>
                </a:cubicBezTo>
                <a:cubicBezTo>
                  <a:pt x="13433" y="10743"/>
                  <a:pt x="13436" y="10744"/>
                  <a:pt x="13439" y="10744"/>
                </a:cubicBezTo>
                <a:cubicBezTo>
                  <a:pt x="13462" y="10744"/>
                  <a:pt x="13509" y="10723"/>
                  <a:pt x="13534" y="10723"/>
                </a:cubicBezTo>
                <a:cubicBezTo>
                  <a:pt x="13546" y="10723"/>
                  <a:pt x="13553" y="10728"/>
                  <a:pt x="13549" y="10742"/>
                </a:cubicBezTo>
                <a:cubicBezTo>
                  <a:pt x="13454" y="10813"/>
                  <a:pt x="13526" y="10778"/>
                  <a:pt x="13454" y="10849"/>
                </a:cubicBezTo>
                <a:lnTo>
                  <a:pt x="13490" y="10837"/>
                </a:lnTo>
                <a:lnTo>
                  <a:pt x="13526" y="10802"/>
                </a:lnTo>
                <a:cubicBezTo>
                  <a:pt x="13526" y="10803"/>
                  <a:pt x="13527" y="10804"/>
                  <a:pt x="13530" y="10804"/>
                </a:cubicBezTo>
                <a:cubicBezTo>
                  <a:pt x="13539" y="10804"/>
                  <a:pt x="13559" y="10797"/>
                  <a:pt x="13570" y="10797"/>
                </a:cubicBezTo>
                <a:cubicBezTo>
                  <a:pt x="13578" y="10797"/>
                  <a:pt x="13582" y="10801"/>
                  <a:pt x="13573" y="10813"/>
                </a:cubicBezTo>
                <a:lnTo>
                  <a:pt x="13538" y="10825"/>
                </a:lnTo>
                <a:lnTo>
                  <a:pt x="13573" y="10837"/>
                </a:lnTo>
                <a:lnTo>
                  <a:pt x="13585" y="10802"/>
                </a:lnTo>
                <a:cubicBezTo>
                  <a:pt x="13622" y="10783"/>
                  <a:pt x="13659" y="10743"/>
                  <a:pt x="13668" y="10743"/>
                </a:cubicBezTo>
                <a:cubicBezTo>
                  <a:pt x="13671" y="10743"/>
                  <a:pt x="13671" y="10746"/>
                  <a:pt x="13669" y="10754"/>
                </a:cubicBezTo>
                <a:cubicBezTo>
                  <a:pt x="13657" y="10754"/>
                  <a:pt x="13680" y="10766"/>
                  <a:pt x="13645" y="10802"/>
                </a:cubicBezTo>
                <a:cubicBezTo>
                  <a:pt x="13658" y="10795"/>
                  <a:pt x="13676" y="10788"/>
                  <a:pt x="13686" y="10788"/>
                </a:cubicBezTo>
                <a:cubicBezTo>
                  <a:pt x="13694" y="10788"/>
                  <a:pt x="13697" y="10792"/>
                  <a:pt x="13692" y="10802"/>
                </a:cubicBezTo>
                <a:cubicBezTo>
                  <a:pt x="13669" y="10825"/>
                  <a:pt x="13609" y="10873"/>
                  <a:pt x="13597" y="10885"/>
                </a:cubicBezTo>
                <a:cubicBezTo>
                  <a:pt x="13617" y="10869"/>
                  <a:pt x="13627" y="10865"/>
                  <a:pt x="13635" y="10865"/>
                </a:cubicBezTo>
                <a:cubicBezTo>
                  <a:pt x="13643" y="10865"/>
                  <a:pt x="13649" y="10869"/>
                  <a:pt x="13658" y="10869"/>
                </a:cubicBezTo>
                <a:cubicBezTo>
                  <a:pt x="13667" y="10869"/>
                  <a:pt x="13680" y="10865"/>
                  <a:pt x="13704" y="10849"/>
                </a:cubicBezTo>
                <a:lnTo>
                  <a:pt x="13704" y="10849"/>
                </a:lnTo>
                <a:cubicBezTo>
                  <a:pt x="13692" y="10861"/>
                  <a:pt x="13645" y="10885"/>
                  <a:pt x="13645" y="10897"/>
                </a:cubicBezTo>
                <a:lnTo>
                  <a:pt x="13692" y="10861"/>
                </a:lnTo>
                <a:lnTo>
                  <a:pt x="13692" y="10861"/>
                </a:lnTo>
                <a:cubicBezTo>
                  <a:pt x="13680" y="10885"/>
                  <a:pt x="13680" y="10885"/>
                  <a:pt x="13645" y="10909"/>
                </a:cubicBezTo>
                <a:cubicBezTo>
                  <a:pt x="13646" y="10911"/>
                  <a:pt x="13648" y="10912"/>
                  <a:pt x="13650" y="10912"/>
                </a:cubicBezTo>
                <a:cubicBezTo>
                  <a:pt x="13667" y="10912"/>
                  <a:pt x="13708" y="10867"/>
                  <a:pt x="13718" y="10867"/>
                </a:cubicBezTo>
                <a:cubicBezTo>
                  <a:pt x="13721" y="10867"/>
                  <a:pt x="13721" y="10872"/>
                  <a:pt x="13716" y="10885"/>
                </a:cubicBezTo>
                <a:cubicBezTo>
                  <a:pt x="13704" y="10885"/>
                  <a:pt x="13704" y="10885"/>
                  <a:pt x="13692" y="10897"/>
                </a:cubicBezTo>
                <a:cubicBezTo>
                  <a:pt x="13680" y="10933"/>
                  <a:pt x="13752" y="10909"/>
                  <a:pt x="13740" y="10944"/>
                </a:cubicBezTo>
                <a:cubicBezTo>
                  <a:pt x="13710" y="10974"/>
                  <a:pt x="13701" y="10979"/>
                  <a:pt x="13696" y="10979"/>
                </a:cubicBezTo>
                <a:cubicBezTo>
                  <a:pt x="13694" y="10979"/>
                  <a:pt x="13693" y="10978"/>
                  <a:pt x="13690" y="10978"/>
                </a:cubicBezTo>
                <a:cubicBezTo>
                  <a:pt x="13686" y="10978"/>
                  <a:pt x="13679" y="10982"/>
                  <a:pt x="13657" y="11004"/>
                </a:cubicBezTo>
                <a:cubicBezTo>
                  <a:pt x="13660" y="11006"/>
                  <a:pt x="13666" y="11007"/>
                  <a:pt x="13673" y="11007"/>
                </a:cubicBezTo>
                <a:cubicBezTo>
                  <a:pt x="13695" y="11007"/>
                  <a:pt x="13730" y="11000"/>
                  <a:pt x="13756" y="11000"/>
                </a:cubicBezTo>
                <a:cubicBezTo>
                  <a:pt x="13774" y="11000"/>
                  <a:pt x="13788" y="11003"/>
                  <a:pt x="13788" y="11016"/>
                </a:cubicBezTo>
                <a:lnTo>
                  <a:pt x="13788" y="11004"/>
                </a:lnTo>
                <a:cubicBezTo>
                  <a:pt x="13815" y="10985"/>
                  <a:pt x="13828" y="10978"/>
                  <a:pt x="13832" y="10978"/>
                </a:cubicBezTo>
                <a:cubicBezTo>
                  <a:pt x="13845" y="10978"/>
                  <a:pt x="13781" y="11042"/>
                  <a:pt x="13801" y="11042"/>
                </a:cubicBezTo>
                <a:cubicBezTo>
                  <a:pt x="13802" y="11042"/>
                  <a:pt x="13804" y="11042"/>
                  <a:pt x="13805" y="11042"/>
                </a:cubicBezTo>
                <a:lnTo>
                  <a:pt x="13805" y="11042"/>
                </a:lnTo>
                <a:cubicBezTo>
                  <a:pt x="13793" y="11048"/>
                  <a:pt x="13770" y="11069"/>
                  <a:pt x="13764" y="11076"/>
                </a:cubicBezTo>
                <a:lnTo>
                  <a:pt x="13764" y="11076"/>
                </a:lnTo>
                <a:cubicBezTo>
                  <a:pt x="13764" y="11091"/>
                  <a:pt x="13775" y="11095"/>
                  <a:pt x="13791" y="11095"/>
                </a:cubicBezTo>
                <a:cubicBezTo>
                  <a:pt x="13813" y="11095"/>
                  <a:pt x="13844" y="11087"/>
                  <a:pt x="13871" y="11087"/>
                </a:cubicBezTo>
                <a:lnTo>
                  <a:pt x="13847" y="11111"/>
                </a:lnTo>
                <a:cubicBezTo>
                  <a:pt x="13823" y="11135"/>
                  <a:pt x="13847" y="11147"/>
                  <a:pt x="13847" y="11171"/>
                </a:cubicBezTo>
                <a:cubicBezTo>
                  <a:pt x="13871" y="11147"/>
                  <a:pt x="13871" y="11159"/>
                  <a:pt x="13919" y="11123"/>
                </a:cubicBezTo>
                <a:lnTo>
                  <a:pt x="13919" y="11123"/>
                </a:lnTo>
                <a:cubicBezTo>
                  <a:pt x="13859" y="11188"/>
                  <a:pt x="13872" y="11198"/>
                  <a:pt x="13899" y="11198"/>
                </a:cubicBezTo>
                <a:cubicBezTo>
                  <a:pt x="13912" y="11198"/>
                  <a:pt x="13928" y="11196"/>
                  <a:pt x="13941" y="11196"/>
                </a:cubicBezTo>
                <a:cubicBezTo>
                  <a:pt x="13964" y="11196"/>
                  <a:pt x="13975" y="11205"/>
                  <a:pt x="13930" y="11254"/>
                </a:cubicBezTo>
                <a:cubicBezTo>
                  <a:pt x="13930" y="11254"/>
                  <a:pt x="13907" y="11266"/>
                  <a:pt x="13907" y="11266"/>
                </a:cubicBezTo>
                <a:lnTo>
                  <a:pt x="13954" y="11278"/>
                </a:lnTo>
                <a:cubicBezTo>
                  <a:pt x="14002" y="11242"/>
                  <a:pt x="13978" y="11254"/>
                  <a:pt x="14014" y="11218"/>
                </a:cubicBezTo>
                <a:cubicBezTo>
                  <a:pt x="14049" y="11194"/>
                  <a:pt x="14073" y="11194"/>
                  <a:pt x="14073" y="11194"/>
                </a:cubicBezTo>
                <a:lnTo>
                  <a:pt x="14073" y="11194"/>
                </a:lnTo>
                <a:cubicBezTo>
                  <a:pt x="14038" y="11206"/>
                  <a:pt x="14002" y="11254"/>
                  <a:pt x="13978" y="11278"/>
                </a:cubicBezTo>
                <a:cubicBezTo>
                  <a:pt x="13990" y="11266"/>
                  <a:pt x="14002" y="11254"/>
                  <a:pt x="14026" y="11242"/>
                </a:cubicBezTo>
                <a:lnTo>
                  <a:pt x="14026" y="11242"/>
                </a:lnTo>
                <a:cubicBezTo>
                  <a:pt x="14006" y="11262"/>
                  <a:pt x="14001" y="11269"/>
                  <a:pt x="14004" y="11269"/>
                </a:cubicBezTo>
                <a:cubicBezTo>
                  <a:pt x="14012" y="11269"/>
                  <a:pt x="14069" y="11227"/>
                  <a:pt x="14080" y="11227"/>
                </a:cubicBezTo>
                <a:cubicBezTo>
                  <a:pt x="14083" y="11227"/>
                  <a:pt x="14082" y="11231"/>
                  <a:pt x="14073" y="11242"/>
                </a:cubicBezTo>
                <a:lnTo>
                  <a:pt x="14050" y="11254"/>
                </a:lnTo>
                <a:cubicBezTo>
                  <a:pt x="14065" y="11254"/>
                  <a:pt x="14087" y="11249"/>
                  <a:pt x="14099" y="11249"/>
                </a:cubicBezTo>
                <a:cubicBezTo>
                  <a:pt x="14105" y="11249"/>
                  <a:pt x="14109" y="11250"/>
                  <a:pt x="14109" y="11254"/>
                </a:cubicBezTo>
                <a:cubicBezTo>
                  <a:pt x="14050" y="11290"/>
                  <a:pt x="14073" y="11266"/>
                  <a:pt x="14026" y="11290"/>
                </a:cubicBezTo>
                <a:cubicBezTo>
                  <a:pt x="14027" y="11291"/>
                  <a:pt x="14029" y="11291"/>
                  <a:pt x="14032" y="11291"/>
                </a:cubicBezTo>
                <a:cubicBezTo>
                  <a:pt x="14050" y="11291"/>
                  <a:pt x="14098" y="11271"/>
                  <a:pt x="14111" y="11271"/>
                </a:cubicBezTo>
                <a:cubicBezTo>
                  <a:pt x="14117" y="11271"/>
                  <a:pt x="14115" y="11276"/>
                  <a:pt x="14097" y="11290"/>
                </a:cubicBezTo>
                <a:lnTo>
                  <a:pt x="14061" y="11290"/>
                </a:lnTo>
                <a:cubicBezTo>
                  <a:pt x="13990" y="11349"/>
                  <a:pt x="14014" y="11337"/>
                  <a:pt x="14002" y="11349"/>
                </a:cubicBezTo>
                <a:lnTo>
                  <a:pt x="13990" y="11397"/>
                </a:lnTo>
                <a:lnTo>
                  <a:pt x="14002" y="11373"/>
                </a:lnTo>
                <a:cubicBezTo>
                  <a:pt x="14057" y="11345"/>
                  <a:pt x="14081" y="11337"/>
                  <a:pt x="14092" y="11337"/>
                </a:cubicBezTo>
                <a:cubicBezTo>
                  <a:pt x="14107" y="11337"/>
                  <a:pt x="14099" y="11351"/>
                  <a:pt x="14113" y="11351"/>
                </a:cubicBezTo>
                <a:cubicBezTo>
                  <a:pt x="14120" y="11351"/>
                  <a:pt x="14133" y="11348"/>
                  <a:pt x="14157" y="11337"/>
                </a:cubicBezTo>
                <a:lnTo>
                  <a:pt x="14157" y="11337"/>
                </a:lnTo>
                <a:cubicBezTo>
                  <a:pt x="14050" y="11385"/>
                  <a:pt x="14097" y="11373"/>
                  <a:pt x="14038" y="11409"/>
                </a:cubicBezTo>
                <a:cubicBezTo>
                  <a:pt x="14014" y="11433"/>
                  <a:pt x="14002" y="11445"/>
                  <a:pt x="13978" y="11456"/>
                </a:cubicBezTo>
                <a:cubicBezTo>
                  <a:pt x="13989" y="11452"/>
                  <a:pt x="13994" y="11451"/>
                  <a:pt x="13997" y="11451"/>
                </a:cubicBezTo>
                <a:cubicBezTo>
                  <a:pt x="14006" y="11451"/>
                  <a:pt x="13984" y="11468"/>
                  <a:pt x="13997" y="11468"/>
                </a:cubicBezTo>
                <a:cubicBezTo>
                  <a:pt x="14003" y="11468"/>
                  <a:pt x="14014" y="11465"/>
                  <a:pt x="14038" y="11456"/>
                </a:cubicBezTo>
                <a:lnTo>
                  <a:pt x="14038" y="11456"/>
                </a:lnTo>
                <a:cubicBezTo>
                  <a:pt x="14014" y="11480"/>
                  <a:pt x="14038" y="11468"/>
                  <a:pt x="13978" y="11504"/>
                </a:cubicBezTo>
                <a:cubicBezTo>
                  <a:pt x="14002" y="11504"/>
                  <a:pt x="14014" y="11480"/>
                  <a:pt x="14050" y="11456"/>
                </a:cubicBezTo>
                <a:cubicBezTo>
                  <a:pt x="14057" y="11454"/>
                  <a:pt x="14063" y="11453"/>
                  <a:pt x="14067" y="11453"/>
                </a:cubicBezTo>
                <a:cubicBezTo>
                  <a:pt x="14101" y="11453"/>
                  <a:pt x="14020" y="11523"/>
                  <a:pt x="14063" y="11523"/>
                </a:cubicBezTo>
                <a:cubicBezTo>
                  <a:pt x="14070" y="11523"/>
                  <a:pt x="14081" y="11521"/>
                  <a:pt x="14097" y="11516"/>
                </a:cubicBezTo>
                <a:cubicBezTo>
                  <a:pt x="14148" y="11516"/>
                  <a:pt x="14208" y="11490"/>
                  <a:pt x="14254" y="11490"/>
                </a:cubicBezTo>
                <a:cubicBezTo>
                  <a:pt x="14262" y="11490"/>
                  <a:pt x="14269" y="11490"/>
                  <a:pt x="14276" y="11492"/>
                </a:cubicBezTo>
                <a:cubicBezTo>
                  <a:pt x="14240" y="11516"/>
                  <a:pt x="14192" y="11528"/>
                  <a:pt x="14192" y="11528"/>
                </a:cubicBezTo>
                <a:cubicBezTo>
                  <a:pt x="14157" y="11552"/>
                  <a:pt x="14169" y="11552"/>
                  <a:pt x="14204" y="11552"/>
                </a:cubicBezTo>
                <a:cubicBezTo>
                  <a:pt x="14180" y="11564"/>
                  <a:pt x="14169" y="11575"/>
                  <a:pt x="14145" y="11587"/>
                </a:cubicBezTo>
                <a:cubicBezTo>
                  <a:pt x="14145" y="11589"/>
                  <a:pt x="14146" y="11589"/>
                  <a:pt x="14148" y="11589"/>
                </a:cubicBezTo>
                <a:cubicBezTo>
                  <a:pt x="14158" y="11589"/>
                  <a:pt x="14189" y="11574"/>
                  <a:pt x="14199" y="11574"/>
                </a:cubicBezTo>
                <a:cubicBezTo>
                  <a:pt x="14203" y="11574"/>
                  <a:pt x="14202" y="11577"/>
                  <a:pt x="14192" y="11587"/>
                </a:cubicBezTo>
                <a:cubicBezTo>
                  <a:pt x="14169" y="11587"/>
                  <a:pt x="14133" y="11611"/>
                  <a:pt x="14097" y="11611"/>
                </a:cubicBezTo>
                <a:lnTo>
                  <a:pt x="14193" y="11611"/>
                </a:lnTo>
                <a:cubicBezTo>
                  <a:pt x="14202" y="11607"/>
                  <a:pt x="14210" y="11602"/>
                  <a:pt x="14216" y="11599"/>
                </a:cubicBezTo>
                <a:lnTo>
                  <a:pt x="14228" y="11599"/>
                </a:lnTo>
                <a:cubicBezTo>
                  <a:pt x="14290" y="11573"/>
                  <a:pt x="14292" y="11568"/>
                  <a:pt x="14274" y="11568"/>
                </a:cubicBezTo>
                <a:cubicBezTo>
                  <a:pt x="14261" y="11568"/>
                  <a:pt x="14237" y="11571"/>
                  <a:pt x="14221" y="11571"/>
                </a:cubicBezTo>
                <a:cubicBezTo>
                  <a:pt x="14209" y="11571"/>
                  <a:pt x="14201" y="11569"/>
                  <a:pt x="14204" y="11564"/>
                </a:cubicBezTo>
                <a:lnTo>
                  <a:pt x="14300" y="11528"/>
                </a:lnTo>
                <a:lnTo>
                  <a:pt x="14300" y="11528"/>
                </a:lnTo>
                <a:lnTo>
                  <a:pt x="14216" y="11552"/>
                </a:lnTo>
                <a:cubicBezTo>
                  <a:pt x="14240" y="11528"/>
                  <a:pt x="14288" y="11504"/>
                  <a:pt x="14311" y="11504"/>
                </a:cubicBezTo>
                <a:cubicBezTo>
                  <a:pt x="14323" y="11493"/>
                  <a:pt x="14322" y="11490"/>
                  <a:pt x="14318" y="11490"/>
                </a:cubicBezTo>
                <a:cubicBezTo>
                  <a:pt x="14313" y="11490"/>
                  <a:pt x="14303" y="11494"/>
                  <a:pt x="14301" y="11494"/>
                </a:cubicBezTo>
                <a:cubicBezTo>
                  <a:pt x="14300" y="11494"/>
                  <a:pt x="14305" y="11491"/>
                  <a:pt x="14323" y="11480"/>
                </a:cubicBezTo>
                <a:cubicBezTo>
                  <a:pt x="14323" y="11468"/>
                  <a:pt x="14335" y="11468"/>
                  <a:pt x="14335" y="11468"/>
                </a:cubicBezTo>
                <a:lnTo>
                  <a:pt x="14300" y="11468"/>
                </a:lnTo>
                <a:cubicBezTo>
                  <a:pt x="14320" y="11468"/>
                  <a:pt x="14358" y="11442"/>
                  <a:pt x="14361" y="11442"/>
                </a:cubicBezTo>
                <a:cubicBezTo>
                  <a:pt x="14361" y="11442"/>
                  <a:pt x="14361" y="11443"/>
                  <a:pt x="14359" y="11445"/>
                </a:cubicBezTo>
                <a:lnTo>
                  <a:pt x="14359" y="11445"/>
                </a:lnTo>
                <a:cubicBezTo>
                  <a:pt x="14378" y="11425"/>
                  <a:pt x="14369" y="11422"/>
                  <a:pt x="14355" y="11422"/>
                </a:cubicBezTo>
                <a:cubicBezTo>
                  <a:pt x="14346" y="11422"/>
                  <a:pt x="14335" y="11423"/>
                  <a:pt x="14329" y="11423"/>
                </a:cubicBezTo>
                <a:cubicBezTo>
                  <a:pt x="14322" y="11423"/>
                  <a:pt x="14323" y="11421"/>
                  <a:pt x="14347" y="11409"/>
                </a:cubicBezTo>
                <a:lnTo>
                  <a:pt x="14347" y="11397"/>
                </a:lnTo>
                <a:cubicBezTo>
                  <a:pt x="14342" y="11396"/>
                  <a:pt x="14337" y="11395"/>
                  <a:pt x="14332" y="11395"/>
                </a:cubicBezTo>
                <a:cubicBezTo>
                  <a:pt x="14294" y="11395"/>
                  <a:pt x="14265" y="11435"/>
                  <a:pt x="14180" y="11456"/>
                </a:cubicBezTo>
                <a:lnTo>
                  <a:pt x="14347" y="11349"/>
                </a:lnTo>
                <a:lnTo>
                  <a:pt x="14347" y="11349"/>
                </a:lnTo>
                <a:lnTo>
                  <a:pt x="14276" y="11385"/>
                </a:lnTo>
                <a:cubicBezTo>
                  <a:pt x="14276" y="11385"/>
                  <a:pt x="14276" y="11373"/>
                  <a:pt x="14311" y="11361"/>
                </a:cubicBezTo>
                <a:lnTo>
                  <a:pt x="14311" y="11361"/>
                </a:lnTo>
                <a:cubicBezTo>
                  <a:pt x="14252" y="11373"/>
                  <a:pt x="14276" y="11385"/>
                  <a:pt x="14228" y="11397"/>
                </a:cubicBezTo>
                <a:cubicBezTo>
                  <a:pt x="14288" y="11349"/>
                  <a:pt x="14180" y="11373"/>
                  <a:pt x="14288" y="11314"/>
                </a:cubicBezTo>
                <a:lnTo>
                  <a:pt x="14288" y="11314"/>
                </a:lnTo>
                <a:cubicBezTo>
                  <a:pt x="14228" y="11337"/>
                  <a:pt x="14252" y="11349"/>
                  <a:pt x="14204" y="11349"/>
                </a:cubicBezTo>
                <a:cubicBezTo>
                  <a:pt x="14250" y="11322"/>
                  <a:pt x="14257" y="11315"/>
                  <a:pt x="14251" y="11315"/>
                </a:cubicBezTo>
                <a:cubicBezTo>
                  <a:pt x="14246" y="11315"/>
                  <a:pt x="14232" y="11319"/>
                  <a:pt x="14224" y="11319"/>
                </a:cubicBezTo>
                <a:cubicBezTo>
                  <a:pt x="14217" y="11319"/>
                  <a:pt x="14214" y="11316"/>
                  <a:pt x="14228" y="11302"/>
                </a:cubicBezTo>
                <a:cubicBezTo>
                  <a:pt x="14288" y="11278"/>
                  <a:pt x="14264" y="11302"/>
                  <a:pt x="14311" y="11254"/>
                </a:cubicBezTo>
                <a:lnTo>
                  <a:pt x="14311" y="11254"/>
                </a:lnTo>
                <a:cubicBezTo>
                  <a:pt x="14286" y="11268"/>
                  <a:pt x="14273" y="11274"/>
                  <a:pt x="14268" y="11274"/>
                </a:cubicBezTo>
                <a:cubicBezTo>
                  <a:pt x="14252" y="11274"/>
                  <a:pt x="14315" y="11218"/>
                  <a:pt x="14288" y="11218"/>
                </a:cubicBezTo>
                <a:cubicBezTo>
                  <a:pt x="14300" y="11218"/>
                  <a:pt x="14323" y="11206"/>
                  <a:pt x="14335" y="11194"/>
                </a:cubicBezTo>
                <a:cubicBezTo>
                  <a:pt x="14335" y="11193"/>
                  <a:pt x="14335" y="11193"/>
                  <a:pt x="14333" y="11193"/>
                </a:cubicBezTo>
                <a:cubicBezTo>
                  <a:pt x="14322" y="11193"/>
                  <a:pt x="14272" y="11232"/>
                  <a:pt x="14240" y="11242"/>
                </a:cubicBezTo>
                <a:cubicBezTo>
                  <a:pt x="14228" y="11242"/>
                  <a:pt x="14228" y="11218"/>
                  <a:pt x="14204" y="11218"/>
                </a:cubicBezTo>
                <a:cubicBezTo>
                  <a:pt x="14240" y="11206"/>
                  <a:pt x="14228" y="11159"/>
                  <a:pt x="14252" y="11123"/>
                </a:cubicBezTo>
                <a:lnTo>
                  <a:pt x="14264" y="11111"/>
                </a:lnTo>
                <a:lnTo>
                  <a:pt x="14264" y="11111"/>
                </a:lnTo>
                <a:cubicBezTo>
                  <a:pt x="14222" y="11135"/>
                  <a:pt x="14201" y="11141"/>
                  <a:pt x="14188" y="11141"/>
                </a:cubicBezTo>
                <a:cubicBezTo>
                  <a:pt x="14175" y="11141"/>
                  <a:pt x="14169" y="11135"/>
                  <a:pt x="14157" y="11135"/>
                </a:cubicBezTo>
                <a:cubicBezTo>
                  <a:pt x="14204" y="11099"/>
                  <a:pt x="14228" y="11099"/>
                  <a:pt x="14252" y="11087"/>
                </a:cubicBezTo>
                <a:lnTo>
                  <a:pt x="14240" y="11075"/>
                </a:lnTo>
                <a:cubicBezTo>
                  <a:pt x="14216" y="11087"/>
                  <a:pt x="14204" y="11099"/>
                  <a:pt x="14180" y="11099"/>
                </a:cubicBezTo>
                <a:lnTo>
                  <a:pt x="14252" y="11052"/>
                </a:lnTo>
                <a:cubicBezTo>
                  <a:pt x="14248" y="11050"/>
                  <a:pt x="14243" y="11049"/>
                  <a:pt x="14237" y="11049"/>
                </a:cubicBezTo>
                <a:cubicBezTo>
                  <a:pt x="14223" y="11049"/>
                  <a:pt x="14204" y="11053"/>
                  <a:pt x="14192" y="11053"/>
                </a:cubicBezTo>
                <a:cubicBezTo>
                  <a:pt x="14178" y="11053"/>
                  <a:pt x="14170" y="11048"/>
                  <a:pt x="14180" y="11028"/>
                </a:cubicBezTo>
                <a:lnTo>
                  <a:pt x="14180" y="11028"/>
                </a:lnTo>
                <a:cubicBezTo>
                  <a:pt x="14152" y="11045"/>
                  <a:pt x="14118" y="11073"/>
                  <a:pt x="14085" y="11099"/>
                </a:cubicBezTo>
                <a:lnTo>
                  <a:pt x="14085" y="11099"/>
                </a:lnTo>
                <a:cubicBezTo>
                  <a:pt x="14077" y="11100"/>
                  <a:pt x="14069" y="11105"/>
                  <a:pt x="14065" y="11105"/>
                </a:cubicBezTo>
                <a:cubicBezTo>
                  <a:pt x="14063" y="11105"/>
                  <a:pt x="14061" y="11103"/>
                  <a:pt x="14061" y="11099"/>
                </a:cubicBezTo>
                <a:lnTo>
                  <a:pt x="14121" y="11064"/>
                </a:lnTo>
                <a:cubicBezTo>
                  <a:pt x="14123" y="11059"/>
                  <a:pt x="14123" y="11057"/>
                  <a:pt x="14121" y="11057"/>
                </a:cubicBezTo>
                <a:cubicBezTo>
                  <a:pt x="14114" y="11057"/>
                  <a:pt x="14094" y="11072"/>
                  <a:pt x="14082" y="11081"/>
                </a:cubicBezTo>
                <a:lnTo>
                  <a:pt x="14082" y="11081"/>
                </a:lnTo>
                <a:cubicBezTo>
                  <a:pt x="14118" y="11052"/>
                  <a:pt x="14100" y="11050"/>
                  <a:pt x="14133" y="11028"/>
                </a:cubicBezTo>
                <a:cubicBezTo>
                  <a:pt x="14142" y="11028"/>
                  <a:pt x="14129" y="11043"/>
                  <a:pt x="14136" y="11043"/>
                </a:cubicBezTo>
                <a:cubicBezTo>
                  <a:pt x="14137" y="11043"/>
                  <a:pt x="14140" y="11042"/>
                  <a:pt x="14145" y="11040"/>
                </a:cubicBezTo>
                <a:cubicBezTo>
                  <a:pt x="14145" y="11028"/>
                  <a:pt x="14157" y="11004"/>
                  <a:pt x="14192" y="10980"/>
                </a:cubicBezTo>
                <a:lnTo>
                  <a:pt x="14192" y="10980"/>
                </a:lnTo>
                <a:cubicBezTo>
                  <a:pt x="14169" y="10992"/>
                  <a:pt x="14133" y="11016"/>
                  <a:pt x="14121" y="11016"/>
                </a:cubicBezTo>
                <a:cubicBezTo>
                  <a:pt x="14109" y="11004"/>
                  <a:pt x="14169" y="10968"/>
                  <a:pt x="14192" y="10944"/>
                </a:cubicBezTo>
                <a:lnTo>
                  <a:pt x="14192" y="10944"/>
                </a:lnTo>
                <a:cubicBezTo>
                  <a:pt x="14180" y="10952"/>
                  <a:pt x="14175" y="10954"/>
                  <a:pt x="14171" y="10954"/>
                </a:cubicBezTo>
                <a:cubicBezTo>
                  <a:pt x="14169" y="10954"/>
                  <a:pt x="14168" y="10953"/>
                  <a:pt x="14166" y="10953"/>
                </a:cubicBezTo>
                <a:cubicBezTo>
                  <a:pt x="14160" y="10953"/>
                  <a:pt x="14151" y="10956"/>
                  <a:pt x="14121" y="10980"/>
                </a:cubicBezTo>
                <a:cubicBezTo>
                  <a:pt x="14109" y="10980"/>
                  <a:pt x="14145" y="10956"/>
                  <a:pt x="14157" y="10933"/>
                </a:cubicBezTo>
                <a:lnTo>
                  <a:pt x="14157" y="10933"/>
                </a:lnTo>
                <a:cubicBezTo>
                  <a:pt x="14151" y="10935"/>
                  <a:pt x="14146" y="10935"/>
                  <a:pt x="14141" y="10935"/>
                </a:cubicBezTo>
                <a:cubicBezTo>
                  <a:pt x="14133" y="10935"/>
                  <a:pt x="14126" y="10933"/>
                  <a:pt x="14118" y="10933"/>
                </a:cubicBezTo>
                <a:cubicBezTo>
                  <a:pt x="14106" y="10933"/>
                  <a:pt x="14091" y="10939"/>
                  <a:pt x="14061" y="10968"/>
                </a:cubicBezTo>
                <a:cubicBezTo>
                  <a:pt x="14052" y="10971"/>
                  <a:pt x="14045" y="10972"/>
                  <a:pt x="14039" y="10972"/>
                </a:cubicBezTo>
                <a:cubicBezTo>
                  <a:pt x="13993" y="10972"/>
                  <a:pt x="14046" y="10897"/>
                  <a:pt x="14014" y="10897"/>
                </a:cubicBezTo>
                <a:lnTo>
                  <a:pt x="14026" y="10873"/>
                </a:lnTo>
                <a:lnTo>
                  <a:pt x="14026" y="10873"/>
                </a:lnTo>
                <a:cubicBezTo>
                  <a:pt x="14018" y="10876"/>
                  <a:pt x="14011" y="10877"/>
                  <a:pt x="14006" y="10877"/>
                </a:cubicBezTo>
                <a:cubicBezTo>
                  <a:pt x="13996" y="10877"/>
                  <a:pt x="13989" y="10874"/>
                  <a:pt x="13980" y="10874"/>
                </a:cubicBezTo>
                <a:cubicBezTo>
                  <a:pt x="13971" y="10874"/>
                  <a:pt x="13960" y="10876"/>
                  <a:pt x="13942" y="10885"/>
                </a:cubicBezTo>
                <a:cubicBezTo>
                  <a:pt x="13930" y="10873"/>
                  <a:pt x="13966" y="10837"/>
                  <a:pt x="13990" y="10825"/>
                </a:cubicBezTo>
                <a:cubicBezTo>
                  <a:pt x="13978" y="10825"/>
                  <a:pt x="13966" y="10831"/>
                  <a:pt x="13960" y="10831"/>
                </a:cubicBezTo>
                <a:cubicBezTo>
                  <a:pt x="13954" y="10831"/>
                  <a:pt x="13954" y="10825"/>
                  <a:pt x="13966" y="10802"/>
                </a:cubicBezTo>
                <a:cubicBezTo>
                  <a:pt x="13994" y="10788"/>
                  <a:pt x="13997" y="10782"/>
                  <a:pt x="13998" y="10782"/>
                </a:cubicBezTo>
                <a:lnTo>
                  <a:pt x="13998" y="10782"/>
                </a:lnTo>
                <a:cubicBezTo>
                  <a:pt x="13998" y="10782"/>
                  <a:pt x="13997" y="10785"/>
                  <a:pt x="14002" y="10790"/>
                </a:cubicBezTo>
                <a:cubicBezTo>
                  <a:pt x="14002" y="10773"/>
                  <a:pt x="14019" y="10751"/>
                  <a:pt x="14006" y="10751"/>
                </a:cubicBezTo>
                <a:cubicBezTo>
                  <a:pt x="14000" y="10751"/>
                  <a:pt x="13988" y="10755"/>
                  <a:pt x="13966" y="10766"/>
                </a:cubicBezTo>
                <a:cubicBezTo>
                  <a:pt x="14018" y="10735"/>
                  <a:pt x="14025" y="10704"/>
                  <a:pt x="14010" y="10704"/>
                </a:cubicBezTo>
                <a:cubicBezTo>
                  <a:pt x="14008" y="10704"/>
                  <a:pt x="14005" y="10705"/>
                  <a:pt x="14002" y="10706"/>
                </a:cubicBezTo>
                <a:lnTo>
                  <a:pt x="13978" y="10742"/>
                </a:lnTo>
                <a:cubicBezTo>
                  <a:pt x="13966" y="10742"/>
                  <a:pt x="13966" y="10730"/>
                  <a:pt x="13954" y="10718"/>
                </a:cubicBezTo>
                <a:lnTo>
                  <a:pt x="14026" y="10671"/>
                </a:lnTo>
                <a:cubicBezTo>
                  <a:pt x="14041" y="10647"/>
                  <a:pt x="14037" y="10639"/>
                  <a:pt x="14025" y="10639"/>
                </a:cubicBezTo>
                <a:cubicBezTo>
                  <a:pt x="14005" y="10639"/>
                  <a:pt x="13961" y="10660"/>
                  <a:pt x="13942" y="10660"/>
                </a:cubicBezTo>
                <a:cubicBezTo>
                  <a:pt x="13926" y="10660"/>
                  <a:pt x="13926" y="10647"/>
                  <a:pt x="13966" y="10599"/>
                </a:cubicBezTo>
                <a:lnTo>
                  <a:pt x="13966" y="10599"/>
                </a:lnTo>
                <a:cubicBezTo>
                  <a:pt x="13919" y="10635"/>
                  <a:pt x="13942" y="10647"/>
                  <a:pt x="13883" y="10683"/>
                </a:cubicBezTo>
                <a:cubicBezTo>
                  <a:pt x="13883" y="10659"/>
                  <a:pt x="13966" y="10563"/>
                  <a:pt x="13966" y="10563"/>
                </a:cubicBezTo>
                <a:cubicBezTo>
                  <a:pt x="13970" y="10555"/>
                  <a:pt x="13970" y="10552"/>
                  <a:pt x="13966" y="10552"/>
                </a:cubicBezTo>
                <a:cubicBezTo>
                  <a:pt x="13952" y="10552"/>
                  <a:pt x="13893" y="10599"/>
                  <a:pt x="13869" y="10599"/>
                </a:cubicBezTo>
                <a:cubicBezTo>
                  <a:pt x="13863" y="10599"/>
                  <a:pt x="13859" y="10595"/>
                  <a:pt x="13859" y="10587"/>
                </a:cubicBezTo>
                <a:cubicBezTo>
                  <a:pt x="13847" y="10611"/>
                  <a:pt x="13776" y="10671"/>
                  <a:pt x="13752" y="10683"/>
                </a:cubicBezTo>
                <a:cubicBezTo>
                  <a:pt x="13740" y="10659"/>
                  <a:pt x="13835" y="10575"/>
                  <a:pt x="13859" y="10563"/>
                </a:cubicBezTo>
                <a:lnTo>
                  <a:pt x="13859" y="10563"/>
                </a:lnTo>
                <a:cubicBezTo>
                  <a:pt x="13859" y="10563"/>
                  <a:pt x="13859" y="10575"/>
                  <a:pt x="13847" y="10587"/>
                </a:cubicBezTo>
                <a:cubicBezTo>
                  <a:pt x="13859" y="10575"/>
                  <a:pt x="13871" y="10575"/>
                  <a:pt x="13895" y="10552"/>
                </a:cubicBezTo>
                <a:lnTo>
                  <a:pt x="13895" y="10552"/>
                </a:lnTo>
                <a:lnTo>
                  <a:pt x="13871" y="10563"/>
                </a:lnTo>
                <a:cubicBezTo>
                  <a:pt x="13883" y="10540"/>
                  <a:pt x="13871" y="10528"/>
                  <a:pt x="13907" y="10492"/>
                </a:cubicBezTo>
                <a:lnTo>
                  <a:pt x="13907" y="10492"/>
                </a:lnTo>
                <a:cubicBezTo>
                  <a:pt x="13883" y="10504"/>
                  <a:pt x="13871" y="10528"/>
                  <a:pt x="13859" y="10540"/>
                </a:cubicBezTo>
                <a:cubicBezTo>
                  <a:pt x="13883" y="10492"/>
                  <a:pt x="13847" y="10516"/>
                  <a:pt x="13847" y="10480"/>
                </a:cubicBezTo>
                <a:cubicBezTo>
                  <a:pt x="13835" y="10492"/>
                  <a:pt x="13811" y="10516"/>
                  <a:pt x="13811" y="10516"/>
                </a:cubicBezTo>
                <a:cubicBezTo>
                  <a:pt x="13814" y="10505"/>
                  <a:pt x="13813" y="10501"/>
                  <a:pt x="13810" y="10501"/>
                </a:cubicBezTo>
                <a:cubicBezTo>
                  <a:pt x="13799" y="10501"/>
                  <a:pt x="13765" y="10541"/>
                  <a:pt x="13745" y="10541"/>
                </a:cubicBezTo>
                <a:cubicBezTo>
                  <a:pt x="13743" y="10541"/>
                  <a:pt x="13742" y="10540"/>
                  <a:pt x="13740" y="10540"/>
                </a:cubicBezTo>
                <a:cubicBezTo>
                  <a:pt x="13761" y="10509"/>
                  <a:pt x="13808" y="10478"/>
                  <a:pt x="13789" y="10478"/>
                </a:cubicBezTo>
                <a:cubicBezTo>
                  <a:pt x="13786" y="10478"/>
                  <a:pt x="13782" y="10479"/>
                  <a:pt x="13776" y="10480"/>
                </a:cubicBezTo>
                <a:cubicBezTo>
                  <a:pt x="13788" y="10444"/>
                  <a:pt x="13835" y="10421"/>
                  <a:pt x="13859" y="10409"/>
                </a:cubicBezTo>
                <a:lnTo>
                  <a:pt x="13859" y="10409"/>
                </a:lnTo>
                <a:cubicBezTo>
                  <a:pt x="13852" y="10412"/>
                  <a:pt x="13846" y="10413"/>
                  <a:pt x="13842" y="10413"/>
                </a:cubicBezTo>
                <a:cubicBezTo>
                  <a:pt x="13813" y="10413"/>
                  <a:pt x="13859" y="10348"/>
                  <a:pt x="13859" y="10337"/>
                </a:cubicBezTo>
                <a:lnTo>
                  <a:pt x="13859" y="10337"/>
                </a:lnTo>
                <a:lnTo>
                  <a:pt x="13823" y="10373"/>
                </a:lnTo>
                <a:cubicBezTo>
                  <a:pt x="13823" y="10366"/>
                  <a:pt x="13823" y="10359"/>
                  <a:pt x="13828" y="10352"/>
                </a:cubicBezTo>
                <a:lnTo>
                  <a:pt x="13828" y="10352"/>
                </a:lnTo>
                <a:cubicBezTo>
                  <a:pt x="13799" y="10377"/>
                  <a:pt x="13767" y="10413"/>
                  <a:pt x="13728" y="10432"/>
                </a:cubicBezTo>
                <a:lnTo>
                  <a:pt x="13728" y="10432"/>
                </a:lnTo>
                <a:cubicBezTo>
                  <a:pt x="13740" y="10409"/>
                  <a:pt x="13680" y="10444"/>
                  <a:pt x="13740" y="10385"/>
                </a:cubicBezTo>
                <a:cubicBezTo>
                  <a:pt x="13740" y="10391"/>
                  <a:pt x="13741" y="10393"/>
                  <a:pt x="13744" y="10393"/>
                </a:cubicBezTo>
                <a:cubicBezTo>
                  <a:pt x="13756" y="10393"/>
                  <a:pt x="13792" y="10343"/>
                  <a:pt x="13815" y="10337"/>
                </a:cubicBezTo>
                <a:lnTo>
                  <a:pt x="13815" y="10337"/>
                </a:lnTo>
                <a:cubicBezTo>
                  <a:pt x="13816" y="10337"/>
                  <a:pt x="13819" y="10337"/>
                  <a:pt x="13823" y="10337"/>
                </a:cubicBezTo>
                <a:cubicBezTo>
                  <a:pt x="13822" y="10337"/>
                  <a:pt x="13820" y="10336"/>
                  <a:pt x="13819" y="10336"/>
                </a:cubicBezTo>
                <a:cubicBezTo>
                  <a:pt x="13817" y="10336"/>
                  <a:pt x="13816" y="10336"/>
                  <a:pt x="13815" y="10337"/>
                </a:cubicBezTo>
                <a:lnTo>
                  <a:pt x="13815" y="10337"/>
                </a:lnTo>
                <a:cubicBezTo>
                  <a:pt x="13811" y="10336"/>
                  <a:pt x="13811" y="10333"/>
                  <a:pt x="13811" y="10325"/>
                </a:cubicBezTo>
                <a:cubicBezTo>
                  <a:pt x="13823" y="10313"/>
                  <a:pt x="13823" y="10313"/>
                  <a:pt x="13835" y="10313"/>
                </a:cubicBezTo>
                <a:cubicBezTo>
                  <a:pt x="13844" y="10297"/>
                  <a:pt x="13843" y="10290"/>
                  <a:pt x="13838" y="10290"/>
                </a:cubicBezTo>
                <a:cubicBezTo>
                  <a:pt x="13823" y="10290"/>
                  <a:pt x="13766" y="10340"/>
                  <a:pt x="13746" y="10340"/>
                </a:cubicBezTo>
                <a:cubicBezTo>
                  <a:pt x="13743" y="10340"/>
                  <a:pt x="13741" y="10339"/>
                  <a:pt x="13740" y="10337"/>
                </a:cubicBezTo>
                <a:cubicBezTo>
                  <a:pt x="13776" y="10313"/>
                  <a:pt x="13799" y="10278"/>
                  <a:pt x="13788" y="10278"/>
                </a:cubicBezTo>
                <a:cubicBezTo>
                  <a:pt x="13799" y="10290"/>
                  <a:pt x="13740" y="10337"/>
                  <a:pt x="13704" y="10361"/>
                </a:cubicBezTo>
                <a:cubicBezTo>
                  <a:pt x="13708" y="10344"/>
                  <a:pt x="13705" y="10339"/>
                  <a:pt x="13699" y="10339"/>
                </a:cubicBezTo>
                <a:cubicBezTo>
                  <a:pt x="13691" y="10339"/>
                  <a:pt x="13676" y="10351"/>
                  <a:pt x="13670" y="10351"/>
                </a:cubicBezTo>
                <a:cubicBezTo>
                  <a:pt x="13669" y="10351"/>
                  <a:pt x="13669" y="10351"/>
                  <a:pt x="13669" y="10349"/>
                </a:cubicBezTo>
                <a:lnTo>
                  <a:pt x="13657" y="10373"/>
                </a:lnTo>
                <a:cubicBezTo>
                  <a:pt x="13639" y="10385"/>
                  <a:pt x="13630" y="10388"/>
                  <a:pt x="13624" y="10388"/>
                </a:cubicBezTo>
                <a:cubicBezTo>
                  <a:pt x="13618" y="10388"/>
                  <a:pt x="13615" y="10385"/>
                  <a:pt x="13609" y="10385"/>
                </a:cubicBezTo>
                <a:cubicBezTo>
                  <a:pt x="13613" y="10381"/>
                  <a:pt x="13617" y="10378"/>
                  <a:pt x="13620" y="10376"/>
                </a:cubicBezTo>
                <a:lnTo>
                  <a:pt x="13620" y="10376"/>
                </a:lnTo>
                <a:cubicBezTo>
                  <a:pt x="13620" y="10378"/>
                  <a:pt x="13622" y="10380"/>
                  <a:pt x="13625" y="10380"/>
                </a:cubicBezTo>
                <a:cubicBezTo>
                  <a:pt x="13628" y="10380"/>
                  <a:pt x="13632" y="10379"/>
                  <a:pt x="13637" y="10376"/>
                </a:cubicBezTo>
                <a:lnTo>
                  <a:pt x="13637" y="10376"/>
                </a:lnTo>
                <a:cubicBezTo>
                  <a:pt x="13637" y="10376"/>
                  <a:pt x="13638" y="10377"/>
                  <a:pt x="13638" y="10377"/>
                </a:cubicBezTo>
                <a:cubicBezTo>
                  <a:pt x="13640" y="10377"/>
                  <a:pt x="13642" y="10376"/>
                  <a:pt x="13645" y="10373"/>
                </a:cubicBezTo>
                <a:lnTo>
                  <a:pt x="13645" y="10373"/>
                </a:lnTo>
                <a:cubicBezTo>
                  <a:pt x="13642" y="10374"/>
                  <a:pt x="13639" y="10376"/>
                  <a:pt x="13637" y="10376"/>
                </a:cubicBezTo>
                <a:lnTo>
                  <a:pt x="13637" y="10376"/>
                </a:lnTo>
                <a:cubicBezTo>
                  <a:pt x="13634" y="10376"/>
                  <a:pt x="13631" y="10374"/>
                  <a:pt x="13627" y="10374"/>
                </a:cubicBezTo>
                <a:cubicBezTo>
                  <a:pt x="13625" y="10374"/>
                  <a:pt x="13623" y="10374"/>
                  <a:pt x="13620" y="10376"/>
                </a:cubicBezTo>
                <a:lnTo>
                  <a:pt x="13620" y="10376"/>
                </a:lnTo>
                <a:cubicBezTo>
                  <a:pt x="13616" y="10362"/>
                  <a:pt x="13657" y="10310"/>
                  <a:pt x="13642" y="10310"/>
                </a:cubicBezTo>
                <a:cubicBezTo>
                  <a:pt x="13640" y="10310"/>
                  <a:pt x="13637" y="10311"/>
                  <a:pt x="13633" y="10313"/>
                </a:cubicBezTo>
                <a:cubicBezTo>
                  <a:pt x="13645" y="10290"/>
                  <a:pt x="13692" y="10254"/>
                  <a:pt x="13704" y="10230"/>
                </a:cubicBezTo>
                <a:lnTo>
                  <a:pt x="13704" y="10230"/>
                </a:lnTo>
                <a:cubicBezTo>
                  <a:pt x="13697" y="10233"/>
                  <a:pt x="13692" y="10234"/>
                  <a:pt x="13688" y="10234"/>
                </a:cubicBezTo>
                <a:cubicBezTo>
                  <a:pt x="13670" y="10234"/>
                  <a:pt x="13715" y="10190"/>
                  <a:pt x="13696" y="10190"/>
                </a:cubicBezTo>
                <a:cubicBezTo>
                  <a:pt x="13693" y="10190"/>
                  <a:pt x="13688" y="10191"/>
                  <a:pt x="13680" y="10194"/>
                </a:cubicBezTo>
                <a:cubicBezTo>
                  <a:pt x="13645" y="10242"/>
                  <a:pt x="13657" y="10230"/>
                  <a:pt x="13597" y="10266"/>
                </a:cubicBezTo>
                <a:lnTo>
                  <a:pt x="13657" y="10254"/>
                </a:lnTo>
                <a:lnTo>
                  <a:pt x="13573" y="10302"/>
                </a:lnTo>
                <a:cubicBezTo>
                  <a:pt x="13576" y="10304"/>
                  <a:pt x="13579" y="10305"/>
                  <a:pt x="13583" y="10305"/>
                </a:cubicBezTo>
                <a:cubicBezTo>
                  <a:pt x="13594" y="10305"/>
                  <a:pt x="13608" y="10298"/>
                  <a:pt x="13611" y="10298"/>
                </a:cubicBezTo>
                <a:cubicBezTo>
                  <a:pt x="13612" y="10298"/>
                  <a:pt x="13611" y="10299"/>
                  <a:pt x="13609" y="10302"/>
                </a:cubicBezTo>
                <a:cubicBezTo>
                  <a:pt x="13573" y="10325"/>
                  <a:pt x="13585" y="10325"/>
                  <a:pt x="13549" y="10361"/>
                </a:cubicBezTo>
                <a:cubicBezTo>
                  <a:pt x="13569" y="10337"/>
                  <a:pt x="13569" y="10331"/>
                  <a:pt x="13562" y="10331"/>
                </a:cubicBezTo>
                <a:cubicBezTo>
                  <a:pt x="13552" y="10331"/>
                  <a:pt x="13531" y="10341"/>
                  <a:pt x="13523" y="10341"/>
                </a:cubicBezTo>
                <a:cubicBezTo>
                  <a:pt x="13517" y="10341"/>
                  <a:pt x="13517" y="10337"/>
                  <a:pt x="13526" y="10325"/>
                </a:cubicBezTo>
                <a:lnTo>
                  <a:pt x="13633" y="10218"/>
                </a:lnTo>
                <a:cubicBezTo>
                  <a:pt x="13644" y="10197"/>
                  <a:pt x="13640" y="10190"/>
                  <a:pt x="13630" y="10190"/>
                </a:cubicBezTo>
                <a:cubicBezTo>
                  <a:pt x="13616" y="10190"/>
                  <a:pt x="13588" y="10203"/>
                  <a:pt x="13569" y="10203"/>
                </a:cubicBezTo>
                <a:cubicBezTo>
                  <a:pt x="13558" y="10203"/>
                  <a:pt x="13549" y="10198"/>
                  <a:pt x="13549" y="10182"/>
                </a:cubicBezTo>
                <a:lnTo>
                  <a:pt x="13538" y="10218"/>
                </a:lnTo>
                <a:cubicBezTo>
                  <a:pt x="13524" y="10228"/>
                  <a:pt x="13517" y="10232"/>
                  <a:pt x="13514" y="10232"/>
                </a:cubicBezTo>
                <a:cubicBezTo>
                  <a:pt x="13507" y="10232"/>
                  <a:pt x="13515" y="10216"/>
                  <a:pt x="13508" y="10216"/>
                </a:cubicBezTo>
                <a:cubicBezTo>
                  <a:pt x="13507" y="10216"/>
                  <a:pt x="13505" y="10217"/>
                  <a:pt x="13502" y="10218"/>
                </a:cubicBezTo>
                <a:cubicBezTo>
                  <a:pt x="13538" y="10182"/>
                  <a:pt x="13549" y="10159"/>
                  <a:pt x="13561" y="10135"/>
                </a:cubicBezTo>
                <a:lnTo>
                  <a:pt x="13561" y="10135"/>
                </a:lnTo>
                <a:cubicBezTo>
                  <a:pt x="13555" y="10141"/>
                  <a:pt x="13552" y="10142"/>
                  <a:pt x="13548" y="10142"/>
                </a:cubicBezTo>
                <a:cubicBezTo>
                  <a:pt x="13545" y="10142"/>
                  <a:pt x="13542" y="10141"/>
                  <a:pt x="13538" y="10141"/>
                </a:cubicBezTo>
                <a:cubicBezTo>
                  <a:pt x="13529" y="10141"/>
                  <a:pt x="13514" y="10147"/>
                  <a:pt x="13478" y="10182"/>
                </a:cubicBezTo>
                <a:lnTo>
                  <a:pt x="13514" y="10123"/>
                </a:lnTo>
                <a:cubicBezTo>
                  <a:pt x="13514" y="10118"/>
                  <a:pt x="13511" y="10116"/>
                  <a:pt x="13507" y="10116"/>
                </a:cubicBezTo>
                <a:cubicBezTo>
                  <a:pt x="13484" y="10116"/>
                  <a:pt x="13403" y="10186"/>
                  <a:pt x="13386" y="10186"/>
                </a:cubicBezTo>
                <a:cubicBezTo>
                  <a:pt x="13384" y="10186"/>
                  <a:pt x="13383" y="10185"/>
                  <a:pt x="13383" y="10182"/>
                </a:cubicBezTo>
                <a:cubicBezTo>
                  <a:pt x="13430" y="10147"/>
                  <a:pt x="13442" y="10111"/>
                  <a:pt x="13490" y="10099"/>
                </a:cubicBezTo>
                <a:cubicBezTo>
                  <a:pt x="13483" y="10092"/>
                  <a:pt x="13480" y="10085"/>
                  <a:pt x="13474" y="10085"/>
                </a:cubicBezTo>
                <a:cubicBezTo>
                  <a:pt x="13470" y="10085"/>
                  <a:pt x="13464" y="10089"/>
                  <a:pt x="13454" y="10099"/>
                </a:cubicBezTo>
                <a:cubicBezTo>
                  <a:pt x="13458" y="10095"/>
                  <a:pt x="13459" y="10093"/>
                  <a:pt x="13458" y="10093"/>
                </a:cubicBezTo>
                <a:cubicBezTo>
                  <a:pt x="13454" y="10093"/>
                  <a:pt x="13426" y="10111"/>
                  <a:pt x="13417" y="10111"/>
                </a:cubicBezTo>
                <a:cubicBezTo>
                  <a:pt x="13413" y="10111"/>
                  <a:pt x="13413" y="10108"/>
                  <a:pt x="13418" y="10099"/>
                </a:cubicBezTo>
                <a:lnTo>
                  <a:pt x="13418" y="10099"/>
                </a:lnTo>
                <a:cubicBezTo>
                  <a:pt x="13408" y="10109"/>
                  <a:pt x="13372" y="10137"/>
                  <a:pt x="13361" y="10137"/>
                </a:cubicBezTo>
                <a:cubicBezTo>
                  <a:pt x="13360" y="10137"/>
                  <a:pt x="13359" y="10136"/>
                  <a:pt x="13359" y="10135"/>
                </a:cubicBezTo>
                <a:cubicBezTo>
                  <a:pt x="13370" y="10124"/>
                  <a:pt x="13371" y="10123"/>
                  <a:pt x="13371" y="10123"/>
                </a:cubicBezTo>
                <a:lnTo>
                  <a:pt x="13371" y="10123"/>
                </a:lnTo>
                <a:cubicBezTo>
                  <a:pt x="13359" y="10135"/>
                  <a:pt x="13347" y="10135"/>
                  <a:pt x="13311" y="10182"/>
                </a:cubicBezTo>
                <a:cubicBezTo>
                  <a:pt x="13407" y="10051"/>
                  <a:pt x="13252" y="10135"/>
                  <a:pt x="13335" y="10016"/>
                </a:cubicBezTo>
                <a:cubicBezTo>
                  <a:pt x="13311" y="10016"/>
                  <a:pt x="13276" y="10016"/>
                  <a:pt x="13264" y="10004"/>
                </a:cubicBezTo>
                <a:cubicBezTo>
                  <a:pt x="13276" y="9992"/>
                  <a:pt x="13288" y="9992"/>
                  <a:pt x="13288" y="9992"/>
                </a:cubicBezTo>
                <a:cubicBezTo>
                  <a:pt x="13289" y="9985"/>
                  <a:pt x="13288" y="9982"/>
                  <a:pt x="13284" y="9982"/>
                </a:cubicBezTo>
                <a:cubicBezTo>
                  <a:pt x="13268" y="9982"/>
                  <a:pt x="13207" y="10042"/>
                  <a:pt x="13193" y="10042"/>
                </a:cubicBezTo>
                <a:cubicBezTo>
                  <a:pt x="13189" y="10042"/>
                  <a:pt x="13188" y="10038"/>
                  <a:pt x="13192" y="10028"/>
                </a:cubicBezTo>
                <a:cubicBezTo>
                  <a:pt x="13216" y="9998"/>
                  <a:pt x="13225" y="9995"/>
                  <a:pt x="13231" y="9995"/>
                </a:cubicBezTo>
                <a:cubicBezTo>
                  <a:pt x="13232" y="9995"/>
                  <a:pt x="13234" y="9995"/>
                  <a:pt x="13235" y="9995"/>
                </a:cubicBezTo>
                <a:cubicBezTo>
                  <a:pt x="13239" y="9995"/>
                  <a:pt x="13243" y="9993"/>
                  <a:pt x="13252" y="9980"/>
                </a:cubicBezTo>
                <a:cubicBezTo>
                  <a:pt x="13294" y="9933"/>
                  <a:pt x="13296" y="9923"/>
                  <a:pt x="13286" y="9923"/>
                </a:cubicBezTo>
                <a:cubicBezTo>
                  <a:pt x="13278" y="9923"/>
                  <a:pt x="13264" y="9929"/>
                  <a:pt x="13256" y="9929"/>
                </a:cubicBezTo>
                <a:cubicBezTo>
                  <a:pt x="13247" y="9929"/>
                  <a:pt x="13245" y="9923"/>
                  <a:pt x="13264" y="9897"/>
                </a:cubicBezTo>
                <a:lnTo>
                  <a:pt x="13276" y="9897"/>
                </a:lnTo>
                <a:cubicBezTo>
                  <a:pt x="13287" y="9878"/>
                  <a:pt x="13284" y="9872"/>
                  <a:pt x="13275" y="9872"/>
                </a:cubicBezTo>
                <a:cubicBezTo>
                  <a:pt x="13260" y="9872"/>
                  <a:pt x="13225" y="9890"/>
                  <a:pt x="13211" y="9890"/>
                </a:cubicBezTo>
                <a:cubicBezTo>
                  <a:pt x="13207" y="9890"/>
                  <a:pt x="13204" y="9888"/>
                  <a:pt x="13204" y="9885"/>
                </a:cubicBezTo>
                <a:cubicBezTo>
                  <a:pt x="13204" y="9885"/>
                  <a:pt x="13216" y="9885"/>
                  <a:pt x="13216" y="9873"/>
                </a:cubicBezTo>
                <a:lnTo>
                  <a:pt x="13216" y="9873"/>
                </a:lnTo>
                <a:cubicBezTo>
                  <a:pt x="13146" y="9919"/>
                  <a:pt x="13111" y="9920"/>
                  <a:pt x="13076" y="9921"/>
                </a:cubicBezTo>
                <a:lnTo>
                  <a:pt x="13076" y="9921"/>
                </a:lnTo>
                <a:cubicBezTo>
                  <a:pt x="13065" y="9928"/>
                  <a:pt x="13056" y="9932"/>
                  <a:pt x="13049" y="9932"/>
                </a:cubicBezTo>
                <a:cubicBezTo>
                  <a:pt x="13073" y="9909"/>
                  <a:pt x="13085" y="9873"/>
                  <a:pt x="13133" y="9825"/>
                </a:cubicBezTo>
                <a:lnTo>
                  <a:pt x="13157" y="9825"/>
                </a:lnTo>
                <a:cubicBezTo>
                  <a:pt x="13180" y="9797"/>
                  <a:pt x="13181" y="9789"/>
                  <a:pt x="13174" y="9789"/>
                </a:cubicBezTo>
                <a:cubicBezTo>
                  <a:pt x="13165" y="9789"/>
                  <a:pt x="13142" y="9803"/>
                  <a:pt x="13135" y="9803"/>
                </a:cubicBezTo>
                <a:cubicBezTo>
                  <a:pt x="13133" y="9803"/>
                  <a:pt x="13133" y="9803"/>
                  <a:pt x="13133" y="9801"/>
                </a:cubicBezTo>
                <a:lnTo>
                  <a:pt x="13168" y="9778"/>
                </a:lnTo>
                <a:cubicBezTo>
                  <a:pt x="13167" y="9777"/>
                  <a:pt x="13164" y="9776"/>
                  <a:pt x="13162" y="9776"/>
                </a:cubicBezTo>
                <a:cubicBezTo>
                  <a:pt x="13137" y="9776"/>
                  <a:pt x="13082" y="9818"/>
                  <a:pt x="13059" y="9818"/>
                </a:cubicBezTo>
                <a:cubicBezTo>
                  <a:pt x="13054" y="9818"/>
                  <a:pt x="13051" y="9817"/>
                  <a:pt x="13049" y="9813"/>
                </a:cubicBezTo>
                <a:lnTo>
                  <a:pt x="13026" y="9837"/>
                </a:lnTo>
                <a:cubicBezTo>
                  <a:pt x="13008" y="9850"/>
                  <a:pt x="13000" y="9854"/>
                  <a:pt x="12996" y="9854"/>
                </a:cubicBezTo>
                <a:cubicBezTo>
                  <a:pt x="12987" y="9854"/>
                  <a:pt x="13024" y="9814"/>
                  <a:pt x="13019" y="9814"/>
                </a:cubicBezTo>
                <a:cubicBezTo>
                  <a:pt x="13017" y="9814"/>
                  <a:pt x="13012" y="9817"/>
                  <a:pt x="13002" y="9825"/>
                </a:cubicBezTo>
                <a:lnTo>
                  <a:pt x="13073" y="9754"/>
                </a:lnTo>
                <a:cubicBezTo>
                  <a:pt x="13049" y="9754"/>
                  <a:pt x="12966" y="9790"/>
                  <a:pt x="12942" y="9790"/>
                </a:cubicBezTo>
                <a:cubicBezTo>
                  <a:pt x="13002" y="9742"/>
                  <a:pt x="13049" y="9730"/>
                  <a:pt x="13097" y="9706"/>
                </a:cubicBezTo>
                <a:cubicBezTo>
                  <a:pt x="13092" y="9706"/>
                  <a:pt x="13086" y="9704"/>
                  <a:pt x="13077" y="9704"/>
                </a:cubicBezTo>
                <a:cubicBezTo>
                  <a:pt x="13069" y="9704"/>
                  <a:pt x="13059" y="9706"/>
                  <a:pt x="13047" y="9713"/>
                </a:cubicBezTo>
                <a:lnTo>
                  <a:pt x="13047" y="9713"/>
                </a:lnTo>
                <a:cubicBezTo>
                  <a:pt x="13048" y="9713"/>
                  <a:pt x="13049" y="9715"/>
                  <a:pt x="13049" y="9718"/>
                </a:cubicBezTo>
                <a:cubicBezTo>
                  <a:pt x="12997" y="9753"/>
                  <a:pt x="12964" y="9775"/>
                  <a:pt x="12945" y="9775"/>
                </a:cubicBezTo>
                <a:cubicBezTo>
                  <a:pt x="12938" y="9775"/>
                  <a:pt x="12934" y="9772"/>
                  <a:pt x="12930" y="9766"/>
                </a:cubicBezTo>
                <a:cubicBezTo>
                  <a:pt x="13073" y="9635"/>
                  <a:pt x="12930" y="9694"/>
                  <a:pt x="13026" y="9575"/>
                </a:cubicBezTo>
                <a:lnTo>
                  <a:pt x="13026" y="9575"/>
                </a:lnTo>
                <a:cubicBezTo>
                  <a:pt x="13016" y="9578"/>
                  <a:pt x="13009" y="9579"/>
                  <a:pt x="13003" y="9579"/>
                </a:cubicBezTo>
                <a:cubicBezTo>
                  <a:pt x="12954" y="9579"/>
                  <a:pt x="12997" y="9501"/>
                  <a:pt x="12954" y="9480"/>
                </a:cubicBezTo>
                <a:lnTo>
                  <a:pt x="12954" y="9480"/>
                </a:lnTo>
                <a:cubicBezTo>
                  <a:pt x="12913" y="9531"/>
                  <a:pt x="12905" y="9538"/>
                  <a:pt x="12901" y="9538"/>
                </a:cubicBezTo>
                <a:cubicBezTo>
                  <a:pt x="12899" y="9538"/>
                  <a:pt x="12898" y="9537"/>
                  <a:pt x="12896" y="9537"/>
                </a:cubicBezTo>
                <a:cubicBezTo>
                  <a:pt x="12891" y="9537"/>
                  <a:pt x="12879" y="9544"/>
                  <a:pt x="12835" y="9587"/>
                </a:cubicBezTo>
                <a:cubicBezTo>
                  <a:pt x="12823" y="9587"/>
                  <a:pt x="12823" y="9587"/>
                  <a:pt x="12823" y="9575"/>
                </a:cubicBezTo>
                <a:lnTo>
                  <a:pt x="12871" y="9492"/>
                </a:lnTo>
                <a:cubicBezTo>
                  <a:pt x="12907" y="9456"/>
                  <a:pt x="12907" y="9468"/>
                  <a:pt x="12930" y="9444"/>
                </a:cubicBezTo>
                <a:cubicBezTo>
                  <a:pt x="12930" y="9420"/>
                  <a:pt x="12978" y="9397"/>
                  <a:pt x="12990" y="9349"/>
                </a:cubicBezTo>
                <a:lnTo>
                  <a:pt x="12990" y="9349"/>
                </a:lnTo>
                <a:cubicBezTo>
                  <a:pt x="12966" y="9381"/>
                  <a:pt x="12948" y="9397"/>
                  <a:pt x="12941" y="9397"/>
                </a:cubicBezTo>
                <a:cubicBezTo>
                  <a:pt x="12938" y="9397"/>
                  <a:pt x="12938" y="9393"/>
                  <a:pt x="12942" y="9385"/>
                </a:cubicBezTo>
                <a:lnTo>
                  <a:pt x="12942" y="9385"/>
                </a:lnTo>
                <a:lnTo>
                  <a:pt x="12895" y="9444"/>
                </a:lnTo>
                <a:cubicBezTo>
                  <a:pt x="12886" y="9448"/>
                  <a:pt x="12880" y="9450"/>
                  <a:pt x="12876" y="9450"/>
                </a:cubicBezTo>
                <a:cubicBezTo>
                  <a:pt x="12848" y="9450"/>
                  <a:pt x="12935" y="9364"/>
                  <a:pt x="12916" y="9364"/>
                </a:cubicBezTo>
                <a:cubicBezTo>
                  <a:pt x="12913" y="9364"/>
                  <a:pt x="12906" y="9366"/>
                  <a:pt x="12895" y="9373"/>
                </a:cubicBezTo>
                <a:lnTo>
                  <a:pt x="12942" y="9337"/>
                </a:lnTo>
                <a:lnTo>
                  <a:pt x="12942" y="9337"/>
                </a:lnTo>
                <a:cubicBezTo>
                  <a:pt x="12938" y="9339"/>
                  <a:pt x="12934" y="9339"/>
                  <a:pt x="12930" y="9339"/>
                </a:cubicBezTo>
                <a:cubicBezTo>
                  <a:pt x="12917" y="9339"/>
                  <a:pt x="12905" y="9332"/>
                  <a:pt x="12888" y="9332"/>
                </a:cubicBezTo>
                <a:cubicBezTo>
                  <a:pt x="12869" y="9332"/>
                  <a:pt x="12843" y="9340"/>
                  <a:pt x="12799" y="9373"/>
                </a:cubicBezTo>
                <a:cubicBezTo>
                  <a:pt x="12811" y="9361"/>
                  <a:pt x="12835" y="9325"/>
                  <a:pt x="12847" y="9325"/>
                </a:cubicBezTo>
                <a:cubicBezTo>
                  <a:pt x="12844" y="9317"/>
                  <a:pt x="12835" y="9315"/>
                  <a:pt x="12822" y="9315"/>
                </a:cubicBezTo>
                <a:cubicBezTo>
                  <a:pt x="12800" y="9315"/>
                  <a:pt x="12768" y="9323"/>
                  <a:pt x="12746" y="9323"/>
                </a:cubicBezTo>
                <a:cubicBezTo>
                  <a:pt x="12726" y="9323"/>
                  <a:pt x="12715" y="9316"/>
                  <a:pt x="12728" y="9289"/>
                </a:cubicBezTo>
                <a:lnTo>
                  <a:pt x="12764" y="9266"/>
                </a:lnTo>
                <a:cubicBezTo>
                  <a:pt x="12756" y="9266"/>
                  <a:pt x="12732" y="9282"/>
                  <a:pt x="12724" y="9282"/>
                </a:cubicBezTo>
                <a:cubicBezTo>
                  <a:pt x="12720" y="9282"/>
                  <a:pt x="12720" y="9278"/>
                  <a:pt x="12728" y="9266"/>
                </a:cubicBezTo>
                <a:cubicBezTo>
                  <a:pt x="12740" y="9254"/>
                  <a:pt x="12751" y="9242"/>
                  <a:pt x="12752" y="9242"/>
                </a:cubicBezTo>
                <a:lnTo>
                  <a:pt x="12752" y="9242"/>
                </a:lnTo>
                <a:cubicBezTo>
                  <a:pt x="12743" y="9250"/>
                  <a:pt x="12718" y="9264"/>
                  <a:pt x="12707" y="9264"/>
                </a:cubicBezTo>
                <a:cubicBezTo>
                  <a:pt x="12702" y="9264"/>
                  <a:pt x="12700" y="9261"/>
                  <a:pt x="12704" y="9254"/>
                </a:cubicBezTo>
                <a:lnTo>
                  <a:pt x="12740" y="9230"/>
                </a:lnTo>
                <a:cubicBezTo>
                  <a:pt x="12743" y="9216"/>
                  <a:pt x="12737" y="9210"/>
                  <a:pt x="12727" y="9210"/>
                </a:cubicBezTo>
                <a:cubicBezTo>
                  <a:pt x="12697" y="9210"/>
                  <a:pt x="12625" y="9255"/>
                  <a:pt x="12592" y="9255"/>
                </a:cubicBezTo>
                <a:cubicBezTo>
                  <a:pt x="12590" y="9255"/>
                  <a:pt x="12587" y="9254"/>
                  <a:pt x="12585" y="9254"/>
                </a:cubicBezTo>
                <a:cubicBezTo>
                  <a:pt x="12668" y="9182"/>
                  <a:pt x="12668" y="9135"/>
                  <a:pt x="12680" y="9111"/>
                </a:cubicBezTo>
                <a:lnTo>
                  <a:pt x="12692" y="9099"/>
                </a:lnTo>
                <a:cubicBezTo>
                  <a:pt x="12686" y="9089"/>
                  <a:pt x="12674" y="9086"/>
                  <a:pt x="12659" y="9086"/>
                </a:cubicBezTo>
                <a:cubicBezTo>
                  <a:pt x="12619" y="9086"/>
                  <a:pt x="12557" y="9111"/>
                  <a:pt x="12514" y="9111"/>
                </a:cubicBezTo>
                <a:cubicBezTo>
                  <a:pt x="12585" y="9016"/>
                  <a:pt x="12502" y="9016"/>
                  <a:pt x="12526" y="8944"/>
                </a:cubicBezTo>
                <a:lnTo>
                  <a:pt x="12526" y="8944"/>
                </a:lnTo>
                <a:cubicBezTo>
                  <a:pt x="12514" y="8968"/>
                  <a:pt x="12454" y="9004"/>
                  <a:pt x="12442" y="9004"/>
                </a:cubicBezTo>
                <a:cubicBezTo>
                  <a:pt x="12444" y="9002"/>
                  <a:pt x="12444" y="9002"/>
                  <a:pt x="12443" y="9002"/>
                </a:cubicBezTo>
                <a:cubicBezTo>
                  <a:pt x="12439" y="9002"/>
                  <a:pt x="12425" y="9008"/>
                  <a:pt x="12417" y="9008"/>
                </a:cubicBezTo>
                <a:cubicBezTo>
                  <a:pt x="12409" y="9008"/>
                  <a:pt x="12410" y="9001"/>
                  <a:pt x="12442" y="8968"/>
                </a:cubicBezTo>
                <a:lnTo>
                  <a:pt x="12442" y="8980"/>
                </a:lnTo>
                <a:cubicBezTo>
                  <a:pt x="12526" y="8908"/>
                  <a:pt x="12490" y="8908"/>
                  <a:pt x="12478" y="8897"/>
                </a:cubicBezTo>
                <a:lnTo>
                  <a:pt x="12478" y="8897"/>
                </a:lnTo>
                <a:lnTo>
                  <a:pt x="12371" y="8980"/>
                </a:lnTo>
                <a:cubicBezTo>
                  <a:pt x="12502" y="8825"/>
                  <a:pt x="12252" y="8956"/>
                  <a:pt x="12383" y="8825"/>
                </a:cubicBezTo>
                <a:lnTo>
                  <a:pt x="12383" y="8825"/>
                </a:lnTo>
                <a:cubicBezTo>
                  <a:pt x="12347" y="8837"/>
                  <a:pt x="12335" y="8837"/>
                  <a:pt x="12311" y="8849"/>
                </a:cubicBezTo>
                <a:lnTo>
                  <a:pt x="12359" y="8801"/>
                </a:lnTo>
                <a:cubicBezTo>
                  <a:pt x="12359" y="8766"/>
                  <a:pt x="12359" y="8754"/>
                  <a:pt x="12323" y="8742"/>
                </a:cubicBezTo>
                <a:lnTo>
                  <a:pt x="12371" y="8718"/>
                </a:lnTo>
                <a:cubicBezTo>
                  <a:pt x="12370" y="8716"/>
                  <a:pt x="12368" y="8715"/>
                  <a:pt x="12365" y="8715"/>
                </a:cubicBezTo>
                <a:cubicBezTo>
                  <a:pt x="12335" y="8715"/>
                  <a:pt x="12203" y="8826"/>
                  <a:pt x="12182" y="8826"/>
                </a:cubicBezTo>
                <a:cubicBezTo>
                  <a:pt x="12181" y="8826"/>
                  <a:pt x="12181" y="8826"/>
                  <a:pt x="12180" y="8825"/>
                </a:cubicBezTo>
                <a:lnTo>
                  <a:pt x="12264" y="8754"/>
                </a:lnTo>
                <a:cubicBezTo>
                  <a:pt x="12244" y="8734"/>
                  <a:pt x="12281" y="8674"/>
                  <a:pt x="12241" y="8674"/>
                </a:cubicBezTo>
                <a:cubicBezTo>
                  <a:pt x="12232" y="8674"/>
                  <a:pt x="12220" y="8676"/>
                  <a:pt x="12204" y="8682"/>
                </a:cubicBezTo>
                <a:cubicBezTo>
                  <a:pt x="12216" y="8670"/>
                  <a:pt x="12240" y="8658"/>
                  <a:pt x="12240" y="8658"/>
                </a:cubicBezTo>
                <a:cubicBezTo>
                  <a:pt x="12240" y="8651"/>
                  <a:pt x="12249" y="8616"/>
                  <a:pt x="12230" y="8616"/>
                </a:cubicBezTo>
                <a:cubicBezTo>
                  <a:pt x="12219" y="8616"/>
                  <a:pt x="12197" y="8630"/>
                  <a:pt x="12156" y="8670"/>
                </a:cubicBezTo>
                <a:cubicBezTo>
                  <a:pt x="12190" y="8637"/>
                  <a:pt x="12189" y="8627"/>
                  <a:pt x="12175" y="8627"/>
                </a:cubicBezTo>
                <a:cubicBezTo>
                  <a:pt x="12158" y="8627"/>
                  <a:pt x="12122" y="8640"/>
                  <a:pt x="12097" y="8647"/>
                </a:cubicBezTo>
                <a:lnTo>
                  <a:pt x="12156" y="8611"/>
                </a:lnTo>
                <a:lnTo>
                  <a:pt x="12156" y="8611"/>
                </a:lnTo>
                <a:cubicBezTo>
                  <a:pt x="12073" y="8658"/>
                  <a:pt x="12061" y="8670"/>
                  <a:pt x="12025" y="8670"/>
                </a:cubicBezTo>
                <a:cubicBezTo>
                  <a:pt x="12025" y="8658"/>
                  <a:pt x="12049" y="8647"/>
                  <a:pt x="12061" y="8647"/>
                </a:cubicBezTo>
                <a:cubicBezTo>
                  <a:pt x="12061" y="8642"/>
                  <a:pt x="12059" y="8641"/>
                  <a:pt x="12055" y="8641"/>
                </a:cubicBezTo>
                <a:cubicBezTo>
                  <a:pt x="12044" y="8641"/>
                  <a:pt x="12018" y="8658"/>
                  <a:pt x="12011" y="8658"/>
                </a:cubicBezTo>
                <a:cubicBezTo>
                  <a:pt x="12008" y="8658"/>
                  <a:pt x="12008" y="8655"/>
                  <a:pt x="12014" y="8647"/>
                </a:cubicBezTo>
                <a:lnTo>
                  <a:pt x="12049" y="8623"/>
                </a:lnTo>
                <a:cubicBezTo>
                  <a:pt x="12049" y="8615"/>
                  <a:pt x="12047" y="8613"/>
                  <a:pt x="12043" y="8613"/>
                </a:cubicBezTo>
                <a:cubicBezTo>
                  <a:pt x="12034" y="8613"/>
                  <a:pt x="12018" y="8626"/>
                  <a:pt x="12002" y="8635"/>
                </a:cubicBezTo>
                <a:cubicBezTo>
                  <a:pt x="11991" y="8624"/>
                  <a:pt x="11999" y="8614"/>
                  <a:pt x="12001" y="8596"/>
                </a:cubicBezTo>
                <a:lnTo>
                  <a:pt x="12001" y="8596"/>
                </a:lnTo>
                <a:cubicBezTo>
                  <a:pt x="12000" y="8599"/>
                  <a:pt x="11997" y="8599"/>
                  <a:pt x="11990" y="8599"/>
                </a:cubicBezTo>
                <a:cubicBezTo>
                  <a:pt x="12002" y="8587"/>
                  <a:pt x="12014" y="8575"/>
                  <a:pt x="12025" y="8563"/>
                </a:cubicBezTo>
                <a:lnTo>
                  <a:pt x="12025" y="8563"/>
                </a:lnTo>
                <a:cubicBezTo>
                  <a:pt x="11998" y="8581"/>
                  <a:pt x="11964" y="8607"/>
                  <a:pt x="11954" y="8607"/>
                </a:cubicBezTo>
                <a:cubicBezTo>
                  <a:pt x="11952" y="8607"/>
                  <a:pt x="11951" y="8604"/>
                  <a:pt x="11954" y="8599"/>
                </a:cubicBezTo>
                <a:cubicBezTo>
                  <a:pt x="11978" y="8587"/>
                  <a:pt x="11990" y="8575"/>
                  <a:pt x="12002" y="8575"/>
                </a:cubicBezTo>
                <a:cubicBezTo>
                  <a:pt x="12002" y="8551"/>
                  <a:pt x="12002" y="8551"/>
                  <a:pt x="11990" y="8551"/>
                </a:cubicBezTo>
                <a:cubicBezTo>
                  <a:pt x="11990" y="8539"/>
                  <a:pt x="11978" y="8539"/>
                  <a:pt x="11978" y="8539"/>
                </a:cubicBezTo>
                <a:lnTo>
                  <a:pt x="11942" y="8551"/>
                </a:lnTo>
                <a:cubicBezTo>
                  <a:pt x="11942" y="8551"/>
                  <a:pt x="11942" y="8539"/>
                  <a:pt x="11954" y="8539"/>
                </a:cubicBezTo>
                <a:cubicBezTo>
                  <a:pt x="11954" y="8527"/>
                  <a:pt x="11954" y="8527"/>
                  <a:pt x="11966" y="8527"/>
                </a:cubicBezTo>
                <a:cubicBezTo>
                  <a:pt x="11978" y="8516"/>
                  <a:pt x="11978" y="8516"/>
                  <a:pt x="11978" y="8504"/>
                </a:cubicBezTo>
                <a:cubicBezTo>
                  <a:pt x="11990" y="8527"/>
                  <a:pt x="12002" y="8539"/>
                  <a:pt x="12002" y="8539"/>
                </a:cubicBezTo>
                <a:cubicBezTo>
                  <a:pt x="12049" y="8504"/>
                  <a:pt x="12049" y="8480"/>
                  <a:pt x="12133" y="8432"/>
                </a:cubicBezTo>
                <a:lnTo>
                  <a:pt x="12133" y="8432"/>
                </a:lnTo>
                <a:cubicBezTo>
                  <a:pt x="12097" y="8450"/>
                  <a:pt x="12029" y="8481"/>
                  <a:pt x="12006" y="8481"/>
                </a:cubicBezTo>
                <a:cubicBezTo>
                  <a:pt x="11998" y="8481"/>
                  <a:pt x="11996" y="8477"/>
                  <a:pt x="12002" y="8468"/>
                </a:cubicBezTo>
                <a:cubicBezTo>
                  <a:pt x="12002" y="8468"/>
                  <a:pt x="12002" y="8468"/>
                  <a:pt x="12014" y="8456"/>
                </a:cubicBezTo>
                <a:lnTo>
                  <a:pt x="12025" y="8456"/>
                </a:lnTo>
                <a:cubicBezTo>
                  <a:pt x="12025" y="8450"/>
                  <a:pt x="12022" y="8447"/>
                  <a:pt x="12018" y="8447"/>
                </a:cubicBezTo>
                <a:cubicBezTo>
                  <a:pt x="12014" y="8447"/>
                  <a:pt x="12008" y="8450"/>
                  <a:pt x="12002" y="8456"/>
                </a:cubicBezTo>
                <a:cubicBezTo>
                  <a:pt x="12014" y="8444"/>
                  <a:pt x="12014" y="8432"/>
                  <a:pt x="12014" y="8432"/>
                </a:cubicBezTo>
                <a:cubicBezTo>
                  <a:pt x="12014" y="8432"/>
                  <a:pt x="12014" y="8424"/>
                  <a:pt x="12006" y="8421"/>
                </a:cubicBezTo>
                <a:lnTo>
                  <a:pt x="12006" y="8421"/>
                </a:lnTo>
                <a:cubicBezTo>
                  <a:pt x="12013" y="8418"/>
                  <a:pt x="12019" y="8415"/>
                  <a:pt x="12025" y="8408"/>
                </a:cubicBezTo>
                <a:cubicBezTo>
                  <a:pt x="12037" y="8408"/>
                  <a:pt x="12025" y="8420"/>
                  <a:pt x="12014" y="8432"/>
                </a:cubicBezTo>
                <a:cubicBezTo>
                  <a:pt x="12061" y="8397"/>
                  <a:pt x="12025" y="8397"/>
                  <a:pt x="12025" y="8385"/>
                </a:cubicBezTo>
                <a:lnTo>
                  <a:pt x="12025" y="8385"/>
                </a:lnTo>
                <a:cubicBezTo>
                  <a:pt x="11966" y="8432"/>
                  <a:pt x="11966" y="8420"/>
                  <a:pt x="11930" y="8456"/>
                </a:cubicBezTo>
                <a:lnTo>
                  <a:pt x="11942" y="8456"/>
                </a:lnTo>
                <a:cubicBezTo>
                  <a:pt x="11954" y="8468"/>
                  <a:pt x="11954" y="8468"/>
                  <a:pt x="11954" y="8468"/>
                </a:cubicBezTo>
                <a:cubicBezTo>
                  <a:pt x="11941" y="8481"/>
                  <a:pt x="11924" y="8491"/>
                  <a:pt x="11918" y="8491"/>
                </a:cubicBezTo>
                <a:cubicBezTo>
                  <a:pt x="11912" y="8491"/>
                  <a:pt x="11914" y="8484"/>
                  <a:pt x="11930" y="8468"/>
                </a:cubicBezTo>
                <a:lnTo>
                  <a:pt x="11930" y="8468"/>
                </a:lnTo>
                <a:cubicBezTo>
                  <a:pt x="11894" y="8492"/>
                  <a:pt x="11883" y="8504"/>
                  <a:pt x="11859" y="8516"/>
                </a:cubicBezTo>
                <a:cubicBezTo>
                  <a:pt x="11859" y="8504"/>
                  <a:pt x="11847" y="8504"/>
                  <a:pt x="11847" y="8504"/>
                </a:cubicBezTo>
                <a:cubicBezTo>
                  <a:pt x="11906" y="8456"/>
                  <a:pt x="11942" y="8408"/>
                  <a:pt x="11978" y="8373"/>
                </a:cubicBezTo>
                <a:cubicBezTo>
                  <a:pt x="11954" y="8373"/>
                  <a:pt x="11941" y="8367"/>
                  <a:pt x="11917" y="8367"/>
                </a:cubicBezTo>
                <a:cubicBezTo>
                  <a:pt x="11905" y="8367"/>
                  <a:pt x="11891" y="8369"/>
                  <a:pt x="11871" y="8373"/>
                </a:cubicBezTo>
                <a:cubicBezTo>
                  <a:pt x="11871" y="8373"/>
                  <a:pt x="11859" y="8373"/>
                  <a:pt x="11859" y="8361"/>
                </a:cubicBezTo>
                <a:cubicBezTo>
                  <a:pt x="11859" y="8361"/>
                  <a:pt x="11870" y="8361"/>
                  <a:pt x="11882" y="8349"/>
                </a:cubicBezTo>
                <a:lnTo>
                  <a:pt x="11882" y="8349"/>
                </a:lnTo>
                <a:cubicBezTo>
                  <a:pt x="11876" y="8355"/>
                  <a:pt x="11871" y="8358"/>
                  <a:pt x="11866" y="8358"/>
                </a:cubicBezTo>
                <a:cubicBezTo>
                  <a:pt x="11862" y="8358"/>
                  <a:pt x="11859" y="8355"/>
                  <a:pt x="11859" y="8349"/>
                </a:cubicBezTo>
                <a:lnTo>
                  <a:pt x="11894" y="8337"/>
                </a:lnTo>
                <a:cubicBezTo>
                  <a:pt x="11894" y="8334"/>
                  <a:pt x="11892" y="8332"/>
                  <a:pt x="11889" y="8332"/>
                </a:cubicBezTo>
                <a:cubicBezTo>
                  <a:pt x="11881" y="8332"/>
                  <a:pt x="11864" y="8340"/>
                  <a:pt x="11847" y="8349"/>
                </a:cubicBezTo>
                <a:cubicBezTo>
                  <a:pt x="11823" y="8349"/>
                  <a:pt x="11811" y="8349"/>
                  <a:pt x="11764" y="8373"/>
                </a:cubicBezTo>
                <a:cubicBezTo>
                  <a:pt x="11764" y="8373"/>
                  <a:pt x="11775" y="8361"/>
                  <a:pt x="11787" y="8361"/>
                </a:cubicBezTo>
                <a:lnTo>
                  <a:pt x="11787" y="8349"/>
                </a:lnTo>
                <a:cubicBezTo>
                  <a:pt x="11811" y="8337"/>
                  <a:pt x="11835" y="8337"/>
                  <a:pt x="11811" y="8325"/>
                </a:cubicBezTo>
                <a:lnTo>
                  <a:pt x="11835" y="8313"/>
                </a:lnTo>
                <a:cubicBezTo>
                  <a:pt x="11863" y="8278"/>
                  <a:pt x="11858" y="8268"/>
                  <a:pt x="11839" y="8268"/>
                </a:cubicBezTo>
                <a:cubicBezTo>
                  <a:pt x="11826" y="8268"/>
                  <a:pt x="11807" y="8273"/>
                  <a:pt x="11787" y="8277"/>
                </a:cubicBezTo>
                <a:lnTo>
                  <a:pt x="11740" y="8277"/>
                </a:lnTo>
                <a:cubicBezTo>
                  <a:pt x="11752" y="8277"/>
                  <a:pt x="11775" y="8254"/>
                  <a:pt x="11787" y="8254"/>
                </a:cubicBezTo>
                <a:cubicBezTo>
                  <a:pt x="11779" y="8246"/>
                  <a:pt x="11793" y="8216"/>
                  <a:pt x="11773" y="8216"/>
                </a:cubicBezTo>
                <a:cubicBezTo>
                  <a:pt x="11764" y="8216"/>
                  <a:pt x="11747" y="8223"/>
                  <a:pt x="11716" y="8242"/>
                </a:cubicBezTo>
                <a:cubicBezTo>
                  <a:pt x="11728" y="8230"/>
                  <a:pt x="11728" y="8230"/>
                  <a:pt x="11728" y="8230"/>
                </a:cubicBezTo>
                <a:cubicBezTo>
                  <a:pt x="11728" y="8218"/>
                  <a:pt x="11716" y="8218"/>
                  <a:pt x="11704" y="8218"/>
                </a:cubicBezTo>
                <a:cubicBezTo>
                  <a:pt x="11704" y="8206"/>
                  <a:pt x="11704" y="8206"/>
                  <a:pt x="11704" y="8194"/>
                </a:cubicBezTo>
                <a:cubicBezTo>
                  <a:pt x="11668" y="8158"/>
                  <a:pt x="11585" y="8146"/>
                  <a:pt x="11656" y="8063"/>
                </a:cubicBezTo>
                <a:cubicBezTo>
                  <a:pt x="11668" y="8051"/>
                  <a:pt x="11656" y="8051"/>
                  <a:pt x="11644" y="8051"/>
                </a:cubicBezTo>
                <a:cubicBezTo>
                  <a:pt x="11652" y="8043"/>
                  <a:pt x="11660" y="8036"/>
                  <a:pt x="11674" y="8028"/>
                </a:cubicBezTo>
                <a:lnTo>
                  <a:pt x="11674" y="8028"/>
                </a:lnTo>
                <a:cubicBezTo>
                  <a:pt x="11656" y="8035"/>
                  <a:pt x="11636" y="8039"/>
                  <a:pt x="11621" y="8039"/>
                </a:cubicBezTo>
                <a:lnTo>
                  <a:pt x="11644" y="8027"/>
                </a:lnTo>
                <a:lnTo>
                  <a:pt x="11573" y="8051"/>
                </a:lnTo>
                <a:cubicBezTo>
                  <a:pt x="11561" y="8051"/>
                  <a:pt x="11561" y="8051"/>
                  <a:pt x="11561" y="8039"/>
                </a:cubicBezTo>
                <a:cubicBezTo>
                  <a:pt x="11561" y="8039"/>
                  <a:pt x="11573" y="8027"/>
                  <a:pt x="11585" y="8027"/>
                </a:cubicBezTo>
                <a:cubicBezTo>
                  <a:pt x="11597" y="8016"/>
                  <a:pt x="11585" y="8016"/>
                  <a:pt x="11573" y="8016"/>
                </a:cubicBezTo>
                <a:cubicBezTo>
                  <a:pt x="11573" y="8016"/>
                  <a:pt x="11585" y="8004"/>
                  <a:pt x="11585" y="8004"/>
                </a:cubicBezTo>
                <a:cubicBezTo>
                  <a:pt x="11616" y="7983"/>
                  <a:pt x="11638" y="7954"/>
                  <a:pt x="11605" y="7954"/>
                </a:cubicBezTo>
                <a:cubicBezTo>
                  <a:pt x="11600" y="7954"/>
                  <a:pt x="11593" y="7954"/>
                  <a:pt x="11585" y="7956"/>
                </a:cubicBezTo>
                <a:lnTo>
                  <a:pt x="11537" y="7980"/>
                </a:lnTo>
                <a:cubicBezTo>
                  <a:pt x="11537" y="7980"/>
                  <a:pt x="11525" y="7968"/>
                  <a:pt x="11525" y="7968"/>
                </a:cubicBezTo>
                <a:cubicBezTo>
                  <a:pt x="11537" y="7956"/>
                  <a:pt x="11537" y="7944"/>
                  <a:pt x="11549" y="7944"/>
                </a:cubicBezTo>
                <a:cubicBezTo>
                  <a:pt x="11549" y="7932"/>
                  <a:pt x="11537" y="7932"/>
                  <a:pt x="11537" y="7932"/>
                </a:cubicBezTo>
                <a:lnTo>
                  <a:pt x="11478" y="7932"/>
                </a:lnTo>
                <a:cubicBezTo>
                  <a:pt x="11502" y="7896"/>
                  <a:pt x="11633" y="7861"/>
                  <a:pt x="11621" y="7837"/>
                </a:cubicBezTo>
                <a:cubicBezTo>
                  <a:pt x="11609" y="7837"/>
                  <a:pt x="11502" y="7849"/>
                  <a:pt x="11478" y="7861"/>
                </a:cubicBezTo>
                <a:cubicBezTo>
                  <a:pt x="11478" y="7873"/>
                  <a:pt x="11454" y="7885"/>
                  <a:pt x="11418" y="7908"/>
                </a:cubicBezTo>
                <a:cubicBezTo>
                  <a:pt x="11406" y="7896"/>
                  <a:pt x="11406" y="7896"/>
                  <a:pt x="11406" y="7896"/>
                </a:cubicBezTo>
                <a:lnTo>
                  <a:pt x="11394" y="7896"/>
                </a:lnTo>
                <a:cubicBezTo>
                  <a:pt x="11394" y="7896"/>
                  <a:pt x="11394" y="7908"/>
                  <a:pt x="11383" y="7908"/>
                </a:cubicBezTo>
                <a:cubicBezTo>
                  <a:pt x="11383" y="7908"/>
                  <a:pt x="11359" y="7908"/>
                  <a:pt x="11347" y="7920"/>
                </a:cubicBezTo>
                <a:lnTo>
                  <a:pt x="11335" y="7920"/>
                </a:lnTo>
                <a:cubicBezTo>
                  <a:pt x="11359" y="7885"/>
                  <a:pt x="11418" y="7885"/>
                  <a:pt x="11394" y="7873"/>
                </a:cubicBezTo>
                <a:lnTo>
                  <a:pt x="11418" y="7861"/>
                </a:lnTo>
                <a:cubicBezTo>
                  <a:pt x="11449" y="7826"/>
                  <a:pt x="11441" y="7817"/>
                  <a:pt x="11418" y="7817"/>
                </a:cubicBezTo>
                <a:cubicBezTo>
                  <a:pt x="11389" y="7817"/>
                  <a:pt x="11334" y="7833"/>
                  <a:pt x="11302" y="7833"/>
                </a:cubicBezTo>
                <a:cubicBezTo>
                  <a:pt x="11276" y="7833"/>
                  <a:pt x="11265" y="7822"/>
                  <a:pt x="11295" y="7784"/>
                </a:cubicBezTo>
                <a:lnTo>
                  <a:pt x="11295" y="7784"/>
                </a:lnTo>
                <a:cubicBezTo>
                  <a:pt x="11291" y="7787"/>
                  <a:pt x="11285" y="7789"/>
                  <a:pt x="11275" y="7789"/>
                </a:cubicBezTo>
                <a:cubicBezTo>
                  <a:pt x="11323" y="7694"/>
                  <a:pt x="11144" y="7718"/>
                  <a:pt x="11228" y="7599"/>
                </a:cubicBezTo>
                <a:cubicBezTo>
                  <a:pt x="11235" y="7591"/>
                  <a:pt x="11234" y="7589"/>
                  <a:pt x="11229" y="7589"/>
                </a:cubicBezTo>
                <a:cubicBezTo>
                  <a:pt x="11216" y="7589"/>
                  <a:pt x="11177" y="7602"/>
                  <a:pt x="11144" y="7611"/>
                </a:cubicBezTo>
                <a:lnTo>
                  <a:pt x="11216" y="7575"/>
                </a:lnTo>
                <a:lnTo>
                  <a:pt x="11121" y="7599"/>
                </a:lnTo>
                <a:cubicBezTo>
                  <a:pt x="11118" y="7599"/>
                  <a:pt x="11116" y="7600"/>
                  <a:pt x="11115" y="7600"/>
                </a:cubicBezTo>
                <a:cubicBezTo>
                  <a:pt x="11082" y="7600"/>
                  <a:pt x="11228" y="7498"/>
                  <a:pt x="11176" y="7498"/>
                </a:cubicBezTo>
                <a:cubicBezTo>
                  <a:pt x="11169" y="7498"/>
                  <a:pt x="11159" y="7500"/>
                  <a:pt x="11144" y="7504"/>
                </a:cubicBezTo>
                <a:lnTo>
                  <a:pt x="11097" y="7527"/>
                </a:lnTo>
                <a:cubicBezTo>
                  <a:pt x="11108" y="7516"/>
                  <a:pt x="11066" y="7515"/>
                  <a:pt x="11102" y="7485"/>
                </a:cubicBezTo>
                <a:lnTo>
                  <a:pt x="11102" y="7485"/>
                </a:lnTo>
                <a:cubicBezTo>
                  <a:pt x="11092" y="7491"/>
                  <a:pt x="11079" y="7497"/>
                  <a:pt x="11077" y="7497"/>
                </a:cubicBezTo>
                <a:cubicBezTo>
                  <a:pt x="11076" y="7497"/>
                  <a:pt x="11078" y="7495"/>
                  <a:pt x="11085" y="7492"/>
                </a:cubicBezTo>
                <a:lnTo>
                  <a:pt x="11121" y="7468"/>
                </a:lnTo>
                <a:lnTo>
                  <a:pt x="11121" y="7468"/>
                </a:lnTo>
                <a:lnTo>
                  <a:pt x="11037" y="7480"/>
                </a:lnTo>
                <a:cubicBezTo>
                  <a:pt x="11061" y="7444"/>
                  <a:pt x="11180" y="7396"/>
                  <a:pt x="11180" y="7373"/>
                </a:cubicBezTo>
                <a:cubicBezTo>
                  <a:pt x="11177" y="7371"/>
                  <a:pt x="11172" y="7370"/>
                  <a:pt x="11166" y="7370"/>
                </a:cubicBezTo>
                <a:cubicBezTo>
                  <a:pt x="11129" y="7370"/>
                  <a:pt x="11047" y="7400"/>
                  <a:pt x="11037" y="7420"/>
                </a:cubicBezTo>
                <a:cubicBezTo>
                  <a:pt x="11037" y="7420"/>
                  <a:pt x="11013" y="7444"/>
                  <a:pt x="10978" y="7456"/>
                </a:cubicBezTo>
                <a:lnTo>
                  <a:pt x="10954" y="7468"/>
                </a:lnTo>
                <a:cubicBezTo>
                  <a:pt x="10847" y="7527"/>
                  <a:pt x="10740" y="7575"/>
                  <a:pt x="10680" y="7646"/>
                </a:cubicBezTo>
                <a:lnTo>
                  <a:pt x="10751" y="7623"/>
                </a:lnTo>
                <a:lnTo>
                  <a:pt x="10713" y="7652"/>
                </a:lnTo>
                <a:lnTo>
                  <a:pt x="10713" y="7652"/>
                </a:lnTo>
                <a:cubicBezTo>
                  <a:pt x="10718" y="7650"/>
                  <a:pt x="10723" y="7648"/>
                  <a:pt x="10728" y="7646"/>
                </a:cubicBezTo>
                <a:lnTo>
                  <a:pt x="10728" y="7646"/>
                </a:lnTo>
                <a:cubicBezTo>
                  <a:pt x="10704" y="7670"/>
                  <a:pt x="10680" y="7682"/>
                  <a:pt x="10680" y="7694"/>
                </a:cubicBezTo>
                <a:lnTo>
                  <a:pt x="10787" y="7646"/>
                </a:lnTo>
                <a:lnTo>
                  <a:pt x="10787" y="7646"/>
                </a:lnTo>
                <a:cubicBezTo>
                  <a:pt x="10740" y="7670"/>
                  <a:pt x="10704" y="7694"/>
                  <a:pt x="10680" y="7706"/>
                </a:cubicBezTo>
                <a:cubicBezTo>
                  <a:pt x="10740" y="7694"/>
                  <a:pt x="10775" y="7646"/>
                  <a:pt x="10811" y="7646"/>
                </a:cubicBezTo>
                <a:cubicBezTo>
                  <a:pt x="10777" y="7672"/>
                  <a:pt x="10749" y="7692"/>
                  <a:pt x="10753" y="7692"/>
                </a:cubicBezTo>
                <a:cubicBezTo>
                  <a:pt x="10755" y="7692"/>
                  <a:pt x="10762" y="7689"/>
                  <a:pt x="10775" y="7682"/>
                </a:cubicBezTo>
                <a:lnTo>
                  <a:pt x="10775" y="7682"/>
                </a:lnTo>
                <a:cubicBezTo>
                  <a:pt x="10750" y="7699"/>
                  <a:pt x="10736" y="7710"/>
                  <a:pt x="10726" y="7715"/>
                </a:cubicBezTo>
                <a:lnTo>
                  <a:pt x="10726" y="7715"/>
                </a:lnTo>
                <a:cubicBezTo>
                  <a:pt x="10729" y="7715"/>
                  <a:pt x="10732" y="7714"/>
                  <a:pt x="10734" y="7714"/>
                </a:cubicBezTo>
                <a:cubicBezTo>
                  <a:pt x="10742" y="7714"/>
                  <a:pt x="10747" y="7717"/>
                  <a:pt x="10756" y="7717"/>
                </a:cubicBezTo>
                <a:cubicBezTo>
                  <a:pt x="10765" y="7717"/>
                  <a:pt x="10777" y="7715"/>
                  <a:pt x="10799" y="7706"/>
                </a:cubicBezTo>
                <a:lnTo>
                  <a:pt x="10799" y="7706"/>
                </a:lnTo>
                <a:cubicBezTo>
                  <a:pt x="10740" y="7742"/>
                  <a:pt x="10835" y="7718"/>
                  <a:pt x="10728" y="7777"/>
                </a:cubicBezTo>
                <a:cubicBezTo>
                  <a:pt x="10747" y="7768"/>
                  <a:pt x="10790" y="7750"/>
                  <a:pt x="10811" y="7750"/>
                </a:cubicBezTo>
                <a:cubicBezTo>
                  <a:pt x="10817" y="7750"/>
                  <a:pt x="10821" y="7751"/>
                  <a:pt x="10823" y="7754"/>
                </a:cubicBezTo>
                <a:cubicBezTo>
                  <a:pt x="10705" y="7797"/>
                  <a:pt x="10810" y="7791"/>
                  <a:pt x="10735" y="7842"/>
                </a:cubicBezTo>
                <a:lnTo>
                  <a:pt x="10735" y="7842"/>
                </a:lnTo>
                <a:cubicBezTo>
                  <a:pt x="10748" y="7837"/>
                  <a:pt x="10758" y="7835"/>
                  <a:pt x="10766" y="7835"/>
                </a:cubicBezTo>
                <a:cubicBezTo>
                  <a:pt x="10776" y="7835"/>
                  <a:pt x="10782" y="7837"/>
                  <a:pt x="10787" y="7837"/>
                </a:cubicBezTo>
                <a:cubicBezTo>
                  <a:pt x="10775" y="7861"/>
                  <a:pt x="10835" y="7849"/>
                  <a:pt x="10787" y="7885"/>
                </a:cubicBezTo>
                <a:lnTo>
                  <a:pt x="10775" y="7885"/>
                </a:lnTo>
                <a:lnTo>
                  <a:pt x="10787" y="7896"/>
                </a:lnTo>
                <a:cubicBezTo>
                  <a:pt x="10775" y="7896"/>
                  <a:pt x="10775" y="7908"/>
                  <a:pt x="10775" y="7908"/>
                </a:cubicBezTo>
                <a:cubicBezTo>
                  <a:pt x="10775" y="7908"/>
                  <a:pt x="10787" y="7896"/>
                  <a:pt x="10799" y="7896"/>
                </a:cubicBezTo>
                <a:lnTo>
                  <a:pt x="10811" y="7908"/>
                </a:lnTo>
                <a:cubicBezTo>
                  <a:pt x="10795" y="7908"/>
                  <a:pt x="10769" y="7919"/>
                  <a:pt x="10756" y="7919"/>
                </a:cubicBezTo>
                <a:cubicBezTo>
                  <a:pt x="10751" y="7919"/>
                  <a:pt x="10749" y="7917"/>
                  <a:pt x="10750" y="7912"/>
                </a:cubicBezTo>
                <a:lnTo>
                  <a:pt x="10750" y="7912"/>
                </a:lnTo>
                <a:cubicBezTo>
                  <a:pt x="10720" y="7991"/>
                  <a:pt x="10858" y="7957"/>
                  <a:pt x="10787" y="8016"/>
                </a:cubicBezTo>
                <a:lnTo>
                  <a:pt x="10775" y="8016"/>
                </a:lnTo>
                <a:cubicBezTo>
                  <a:pt x="10775" y="8019"/>
                  <a:pt x="10777" y="8021"/>
                  <a:pt x="10779" y="8021"/>
                </a:cubicBezTo>
                <a:cubicBezTo>
                  <a:pt x="10783" y="8021"/>
                  <a:pt x="10791" y="8016"/>
                  <a:pt x="10799" y="8016"/>
                </a:cubicBezTo>
                <a:cubicBezTo>
                  <a:pt x="10799" y="8016"/>
                  <a:pt x="10811" y="8027"/>
                  <a:pt x="10811" y="8027"/>
                </a:cubicBezTo>
                <a:cubicBezTo>
                  <a:pt x="10831" y="8027"/>
                  <a:pt x="10896" y="8001"/>
                  <a:pt x="10913" y="8001"/>
                </a:cubicBezTo>
                <a:cubicBezTo>
                  <a:pt x="10916" y="8001"/>
                  <a:pt x="10918" y="8002"/>
                  <a:pt x="10918" y="8004"/>
                </a:cubicBezTo>
                <a:cubicBezTo>
                  <a:pt x="10906" y="8016"/>
                  <a:pt x="10906" y="8016"/>
                  <a:pt x="10882" y="8027"/>
                </a:cubicBezTo>
                <a:cubicBezTo>
                  <a:pt x="10906" y="8016"/>
                  <a:pt x="10918" y="8016"/>
                  <a:pt x="10930" y="8016"/>
                </a:cubicBezTo>
                <a:lnTo>
                  <a:pt x="10799" y="8111"/>
                </a:lnTo>
                <a:lnTo>
                  <a:pt x="10799" y="8111"/>
                </a:lnTo>
                <a:lnTo>
                  <a:pt x="10871" y="8087"/>
                </a:lnTo>
                <a:lnTo>
                  <a:pt x="10871" y="8087"/>
                </a:lnTo>
                <a:cubicBezTo>
                  <a:pt x="10871" y="8087"/>
                  <a:pt x="10871" y="8111"/>
                  <a:pt x="10847" y="8111"/>
                </a:cubicBezTo>
                <a:cubicBezTo>
                  <a:pt x="10858" y="8113"/>
                  <a:pt x="10866" y="8114"/>
                  <a:pt x="10872" y="8114"/>
                </a:cubicBezTo>
                <a:cubicBezTo>
                  <a:pt x="10896" y="8114"/>
                  <a:pt x="10882" y="8097"/>
                  <a:pt x="10930" y="8087"/>
                </a:cubicBezTo>
                <a:cubicBezTo>
                  <a:pt x="10930" y="8087"/>
                  <a:pt x="10930" y="8099"/>
                  <a:pt x="10930" y="8099"/>
                </a:cubicBezTo>
                <a:cubicBezTo>
                  <a:pt x="10918" y="8099"/>
                  <a:pt x="10906" y="8111"/>
                  <a:pt x="10894" y="8123"/>
                </a:cubicBezTo>
                <a:cubicBezTo>
                  <a:pt x="10882" y="8135"/>
                  <a:pt x="10906" y="8135"/>
                  <a:pt x="10918" y="8135"/>
                </a:cubicBezTo>
                <a:cubicBezTo>
                  <a:pt x="10926" y="8158"/>
                  <a:pt x="10944" y="8171"/>
                  <a:pt x="10936" y="8190"/>
                </a:cubicBezTo>
                <a:lnTo>
                  <a:pt x="10936" y="8190"/>
                </a:lnTo>
                <a:cubicBezTo>
                  <a:pt x="10941" y="8185"/>
                  <a:pt x="10949" y="8182"/>
                  <a:pt x="10966" y="8182"/>
                </a:cubicBezTo>
                <a:cubicBezTo>
                  <a:pt x="10954" y="8194"/>
                  <a:pt x="10954" y="8194"/>
                  <a:pt x="10954" y="8206"/>
                </a:cubicBezTo>
                <a:cubicBezTo>
                  <a:pt x="10871" y="8254"/>
                  <a:pt x="11013" y="8218"/>
                  <a:pt x="10966" y="8277"/>
                </a:cubicBezTo>
                <a:cubicBezTo>
                  <a:pt x="10952" y="8283"/>
                  <a:pt x="10942" y="8285"/>
                  <a:pt x="10934" y="8285"/>
                </a:cubicBezTo>
                <a:cubicBezTo>
                  <a:pt x="10923" y="8285"/>
                  <a:pt x="10917" y="8282"/>
                  <a:pt x="10912" y="8282"/>
                </a:cubicBezTo>
                <a:cubicBezTo>
                  <a:pt x="10905" y="8282"/>
                  <a:pt x="10898" y="8287"/>
                  <a:pt x="10882" y="8313"/>
                </a:cubicBezTo>
                <a:cubicBezTo>
                  <a:pt x="10899" y="8308"/>
                  <a:pt x="10910" y="8305"/>
                  <a:pt x="10918" y="8305"/>
                </a:cubicBezTo>
                <a:cubicBezTo>
                  <a:pt x="10960" y="8305"/>
                  <a:pt x="10888" y="8376"/>
                  <a:pt x="10918" y="8397"/>
                </a:cubicBezTo>
                <a:cubicBezTo>
                  <a:pt x="10932" y="8383"/>
                  <a:pt x="10942" y="8377"/>
                  <a:pt x="10950" y="8377"/>
                </a:cubicBezTo>
                <a:cubicBezTo>
                  <a:pt x="10956" y="8377"/>
                  <a:pt x="10961" y="8380"/>
                  <a:pt x="10966" y="8385"/>
                </a:cubicBezTo>
                <a:cubicBezTo>
                  <a:pt x="11002" y="8397"/>
                  <a:pt x="11002" y="8432"/>
                  <a:pt x="11037" y="8444"/>
                </a:cubicBezTo>
                <a:cubicBezTo>
                  <a:pt x="11002" y="8468"/>
                  <a:pt x="11025" y="8551"/>
                  <a:pt x="11013" y="8599"/>
                </a:cubicBezTo>
                <a:lnTo>
                  <a:pt x="11002" y="8611"/>
                </a:lnTo>
                <a:cubicBezTo>
                  <a:pt x="11024" y="8601"/>
                  <a:pt x="11041" y="8598"/>
                  <a:pt x="11054" y="8598"/>
                </a:cubicBezTo>
                <a:cubicBezTo>
                  <a:pt x="11093" y="8598"/>
                  <a:pt x="11106" y="8626"/>
                  <a:pt x="11132" y="8635"/>
                </a:cubicBezTo>
                <a:cubicBezTo>
                  <a:pt x="11085" y="8658"/>
                  <a:pt x="11061" y="8670"/>
                  <a:pt x="11025" y="8670"/>
                </a:cubicBezTo>
                <a:lnTo>
                  <a:pt x="11037" y="8694"/>
                </a:lnTo>
                <a:cubicBezTo>
                  <a:pt x="11055" y="8688"/>
                  <a:pt x="11067" y="8685"/>
                  <a:pt x="11077" y="8685"/>
                </a:cubicBezTo>
                <a:cubicBezTo>
                  <a:pt x="11088" y="8685"/>
                  <a:pt x="11097" y="8688"/>
                  <a:pt x="11109" y="8694"/>
                </a:cubicBezTo>
                <a:lnTo>
                  <a:pt x="11037" y="8718"/>
                </a:lnTo>
                <a:cubicBezTo>
                  <a:pt x="11073" y="8754"/>
                  <a:pt x="11156" y="8754"/>
                  <a:pt x="11144" y="8825"/>
                </a:cubicBezTo>
                <a:cubicBezTo>
                  <a:pt x="11200" y="8792"/>
                  <a:pt x="11267" y="8705"/>
                  <a:pt x="11334" y="8705"/>
                </a:cubicBezTo>
                <a:cubicBezTo>
                  <a:pt x="11338" y="8705"/>
                  <a:pt x="11343" y="8705"/>
                  <a:pt x="11347" y="8706"/>
                </a:cubicBezTo>
                <a:cubicBezTo>
                  <a:pt x="11347" y="8718"/>
                  <a:pt x="11335" y="8718"/>
                  <a:pt x="11335" y="8718"/>
                </a:cubicBezTo>
                <a:cubicBezTo>
                  <a:pt x="11316" y="8737"/>
                  <a:pt x="11281" y="8757"/>
                  <a:pt x="11255" y="8763"/>
                </a:cubicBezTo>
                <a:lnTo>
                  <a:pt x="11255" y="8763"/>
                </a:lnTo>
                <a:cubicBezTo>
                  <a:pt x="11258" y="8763"/>
                  <a:pt x="11260" y="8763"/>
                  <a:pt x="11262" y="8763"/>
                </a:cubicBezTo>
                <a:cubicBezTo>
                  <a:pt x="11269" y="8763"/>
                  <a:pt x="11275" y="8766"/>
                  <a:pt x="11275" y="8778"/>
                </a:cubicBezTo>
                <a:lnTo>
                  <a:pt x="11204" y="8789"/>
                </a:lnTo>
                <a:cubicBezTo>
                  <a:pt x="11201" y="8800"/>
                  <a:pt x="11203" y="8803"/>
                  <a:pt x="11208" y="8803"/>
                </a:cubicBezTo>
                <a:cubicBezTo>
                  <a:pt x="11220" y="8803"/>
                  <a:pt x="11245" y="8787"/>
                  <a:pt x="11258" y="8787"/>
                </a:cubicBezTo>
                <a:cubicBezTo>
                  <a:pt x="11260" y="8787"/>
                  <a:pt x="11262" y="8788"/>
                  <a:pt x="11263" y="8789"/>
                </a:cubicBezTo>
                <a:cubicBezTo>
                  <a:pt x="11216" y="8813"/>
                  <a:pt x="11240" y="8825"/>
                  <a:pt x="11204" y="8837"/>
                </a:cubicBezTo>
                <a:cubicBezTo>
                  <a:pt x="11194" y="8837"/>
                  <a:pt x="11208" y="8822"/>
                  <a:pt x="11201" y="8822"/>
                </a:cubicBezTo>
                <a:cubicBezTo>
                  <a:pt x="11200" y="8822"/>
                  <a:pt x="11197" y="8823"/>
                  <a:pt x="11192" y="8825"/>
                </a:cubicBezTo>
                <a:cubicBezTo>
                  <a:pt x="11192" y="8849"/>
                  <a:pt x="11180" y="8885"/>
                  <a:pt x="11156" y="8908"/>
                </a:cubicBezTo>
                <a:cubicBezTo>
                  <a:pt x="11176" y="8899"/>
                  <a:pt x="11203" y="8881"/>
                  <a:pt x="11219" y="8881"/>
                </a:cubicBezTo>
                <a:cubicBezTo>
                  <a:pt x="11222" y="8881"/>
                  <a:pt x="11225" y="8882"/>
                  <a:pt x="11228" y="8885"/>
                </a:cubicBezTo>
                <a:cubicBezTo>
                  <a:pt x="11252" y="8920"/>
                  <a:pt x="11180" y="8932"/>
                  <a:pt x="11168" y="8968"/>
                </a:cubicBezTo>
                <a:cubicBezTo>
                  <a:pt x="11176" y="8964"/>
                  <a:pt x="11181" y="8963"/>
                  <a:pt x="11185" y="8963"/>
                </a:cubicBezTo>
                <a:cubicBezTo>
                  <a:pt x="11193" y="8963"/>
                  <a:pt x="11196" y="8968"/>
                  <a:pt x="11204" y="8968"/>
                </a:cubicBezTo>
                <a:cubicBezTo>
                  <a:pt x="11216" y="8968"/>
                  <a:pt x="11216" y="8968"/>
                  <a:pt x="11252" y="8944"/>
                </a:cubicBezTo>
                <a:lnTo>
                  <a:pt x="11252" y="8944"/>
                </a:lnTo>
                <a:cubicBezTo>
                  <a:pt x="11252" y="8956"/>
                  <a:pt x="11216" y="8968"/>
                  <a:pt x="11204" y="8980"/>
                </a:cubicBezTo>
                <a:cubicBezTo>
                  <a:pt x="11230" y="8980"/>
                  <a:pt x="11250" y="9025"/>
                  <a:pt x="11283" y="9025"/>
                </a:cubicBezTo>
                <a:cubicBezTo>
                  <a:pt x="11294" y="9025"/>
                  <a:pt x="11307" y="9019"/>
                  <a:pt x="11323" y="9004"/>
                </a:cubicBezTo>
                <a:lnTo>
                  <a:pt x="11323" y="8992"/>
                </a:lnTo>
                <a:lnTo>
                  <a:pt x="11335" y="8992"/>
                </a:lnTo>
                <a:cubicBezTo>
                  <a:pt x="11430" y="9016"/>
                  <a:pt x="11359" y="9135"/>
                  <a:pt x="11418" y="9182"/>
                </a:cubicBezTo>
                <a:lnTo>
                  <a:pt x="11394" y="9194"/>
                </a:lnTo>
                <a:cubicBezTo>
                  <a:pt x="11442" y="9218"/>
                  <a:pt x="11454" y="9266"/>
                  <a:pt x="11525" y="9266"/>
                </a:cubicBezTo>
                <a:cubicBezTo>
                  <a:pt x="11525" y="9266"/>
                  <a:pt x="11490" y="9313"/>
                  <a:pt x="11466" y="9325"/>
                </a:cubicBezTo>
                <a:cubicBezTo>
                  <a:pt x="11502" y="9337"/>
                  <a:pt x="11525" y="9325"/>
                  <a:pt x="11513" y="9385"/>
                </a:cubicBezTo>
                <a:cubicBezTo>
                  <a:pt x="11479" y="9385"/>
                  <a:pt x="11473" y="9393"/>
                  <a:pt x="11471" y="9393"/>
                </a:cubicBezTo>
                <a:cubicBezTo>
                  <a:pt x="11469" y="9393"/>
                  <a:pt x="11471" y="9388"/>
                  <a:pt x="11466" y="9373"/>
                </a:cubicBezTo>
                <a:lnTo>
                  <a:pt x="11466" y="9373"/>
                </a:lnTo>
                <a:cubicBezTo>
                  <a:pt x="11466" y="9420"/>
                  <a:pt x="11430" y="9444"/>
                  <a:pt x="11513" y="9456"/>
                </a:cubicBezTo>
                <a:cubicBezTo>
                  <a:pt x="11454" y="9468"/>
                  <a:pt x="11466" y="9516"/>
                  <a:pt x="11490" y="9528"/>
                </a:cubicBezTo>
                <a:lnTo>
                  <a:pt x="11513" y="9480"/>
                </a:lnTo>
                <a:cubicBezTo>
                  <a:pt x="11537" y="9492"/>
                  <a:pt x="11537" y="9516"/>
                  <a:pt x="11537" y="9528"/>
                </a:cubicBezTo>
                <a:lnTo>
                  <a:pt x="11466" y="9563"/>
                </a:lnTo>
                <a:cubicBezTo>
                  <a:pt x="11454" y="9599"/>
                  <a:pt x="11454" y="9611"/>
                  <a:pt x="11478" y="9623"/>
                </a:cubicBezTo>
                <a:cubicBezTo>
                  <a:pt x="11466" y="9635"/>
                  <a:pt x="11454" y="9647"/>
                  <a:pt x="11442" y="9659"/>
                </a:cubicBezTo>
                <a:cubicBezTo>
                  <a:pt x="11435" y="9662"/>
                  <a:pt x="11430" y="9663"/>
                  <a:pt x="11426" y="9663"/>
                </a:cubicBezTo>
                <a:cubicBezTo>
                  <a:pt x="11401" y="9663"/>
                  <a:pt x="11420" y="9608"/>
                  <a:pt x="11430" y="9587"/>
                </a:cubicBezTo>
                <a:lnTo>
                  <a:pt x="11454" y="9587"/>
                </a:lnTo>
                <a:cubicBezTo>
                  <a:pt x="11475" y="9525"/>
                  <a:pt x="11457" y="9510"/>
                  <a:pt x="11428" y="9510"/>
                </a:cubicBezTo>
                <a:cubicBezTo>
                  <a:pt x="11401" y="9510"/>
                  <a:pt x="11363" y="9523"/>
                  <a:pt x="11336" y="9523"/>
                </a:cubicBezTo>
                <a:cubicBezTo>
                  <a:pt x="11326" y="9523"/>
                  <a:pt x="11317" y="9521"/>
                  <a:pt x="11311" y="9516"/>
                </a:cubicBezTo>
                <a:lnTo>
                  <a:pt x="11383" y="9432"/>
                </a:lnTo>
                <a:lnTo>
                  <a:pt x="11383" y="9432"/>
                </a:lnTo>
                <a:lnTo>
                  <a:pt x="11287" y="9480"/>
                </a:lnTo>
                <a:cubicBezTo>
                  <a:pt x="11299" y="9456"/>
                  <a:pt x="11323" y="9397"/>
                  <a:pt x="11347" y="9397"/>
                </a:cubicBezTo>
                <a:cubicBezTo>
                  <a:pt x="11347" y="9372"/>
                  <a:pt x="11341" y="9366"/>
                  <a:pt x="11334" y="9366"/>
                </a:cubicBezTo>
                <a:cubicBezTo>
                  <a:pt x="11326" y="9366"/>
                  <a:pt x="11317" y="9372"/>
                  <a:pt x="11310" y="9372"/>
                </a:cubicBezTo>
                <a:cubicBezTo>
                  <a:pt x="11304" y="9372"/>
                  <a:pt x="11299" y="9367"/>
                  <a:pt x="11299" y="9349"/>
                </a:cubicBezTo>
                <a:cubicBezTo>
                  <a:pt x="11299" y="9337"/>
                  <a:pt x="11311" y="9325"/>
                  <a:pt x="11311" y="9325"/>
                </a:cubicBezTo>
                <a:lnTo>
                  <a:pt x="11311" y="9325"/>
                </a:lnTo>
                <a:lnTo>
                  <a:pt x="11263" y="9337"/>
                </a:lnTo>
                <a:cubicBezTo>
                  <a:pt x="11283" y="9327"/>
                  <a:pt x="11295" y="9284"/>
                  <a:pt x="11305" y="9284"/>
                </a:cubicBezTo>
                <a:cubicBezTo>
                  <a:pt x="11307" y="9284"/>
                  <a:pt x="11309" y="9286"/>
                  <a:pt x="11311" y="9289"/>
                </a:cubicBezTo>
                <a:cubicBezTo>
                  <a:pt x="11303" y="9263"/>
                  <a:pt x="11287" y="9256"/>
                  <a:pt x="11269" y="9256"/>
                </a:cubicBezTo>
                <a:cubicBezTo>
                  <a:pt x="11249" y="9256"/>
                  <a:pt x="11226" y="9264"/>
                  <a:pt x="11211" y="9264"/>
                </a:cubicBezTo>
                <a:cubicBezTo>
                  <a:pt x="11197" y="9264"/>
                  <a:pt x="11188" y="9257"/>
                  <a:pt x="11192" y="9230"/>
                </a:cubicBezTo>
                <a:lnTo>
                  <a:pt x="11204" y="9230"/>
                </a:lnTo>
                <a:cubicBezTo>
                  <a:pt x="11192" y="9227"/>
                  <a:pt x="11183" y="9226"/>
                  <a:pt x="11175" y="9226"/>
                </a:cubicBezTo>
                <a:cubicBezTo>
                  <a:pt x="11118" y="9226"/>
                  <a:pt x="11143" y="9295"/>
                  <a:pt x="11049" y="9337"/>
                </a:cubicBezTo>
                <a:lnTo>
                  <a:pt x="11109" y="9147"/>
                </a:lnTo>
                <a:lnTo>
                  <a:pt x="11109" y="9147"/>
                </a:lnTo>
                <a:lnTo>
                  <a:pt x="11061" y="9206"/>
                </a:lnTo>
                <a:cubicBezTo>
                  <a:pt x="11049" y="9194"/>
                  <a:pt x="11037" y="9182"/>
                  <a:pt x="11061" y="9159"/>
                </a:cubicBezTo>
                <a:lnTo>
                  <a:pt x="11061" y="9159"/>
                </a:lnTo>
                <a:cubicBezTo>
                  <a:pt x="11002" y="9182"/>
                  <a:pt x="11049" y="9194"/>
                  <a:pt x="11002" y="9230"/>
                </a:cubicBezTo>
                <a:cubicBezTo>
                  <a:pt x="11002" y="9147"/>
                  <a:pt x="10882" y="9194"/>
                  <a:pt x="10942" y="9075"/>
                </a:cubicBezTo>
                <a:lnTo>
                  <a:pt x="10942" y="9075"/>
                </a:lnTo>
                <a:cubicBezTo>
                  <a:pt x="10894" y="9123"/>
                  <a:pt x="10954" y="9135"/>
                  <a:pt x="10882" y="9147"/>
                </a:cubicBezTo>
                <a:cubicBezTo>
                  <a:pt x="10908" y="9096"/>
                  <a:pt x="10901" y="9086"/>
                  <a:pt x="10885" y="9086"/>
                </a:cubicBezTo>
                <a:cubicBezTo>
                  <a:pt x="10874" y="9086"/>
                  <a:pt x="10860" y="9090"/>
                  <a:pt x="10848" y="9090"/>
                </a:cubicBezTo>
                <a:cubicBezTo>
                  <a:pt x="10834" y="9090"/>
                  <a:pt x="10823" y="9085"/>
                  <a:pt x="10823" y="9063"/>
                </a:cubicBezTo>
                <a:cubicBezTo>
                  <a:pt x="10871" y="9004"/>
                  <a:pt x="10882" y="9063"/>
                  <a:pt x="10882" y="8980"/>
                </a:cubicBezTo>
                <a:lnTo>
                  <a:pt x="10882" y="8980"/>
                </a:lnTo>
                <a:cubicBezTo>
                  <a:pt x="10863" y="9002"/>
                  <a:pt x="10850" y="9011"/>
                  <a:pt x="10841" y="9011"/>
                </a:cubicBezTo>
                <a:cubicBezTo>
                  <a:pt x="10811" y="9011"/>
                  <a:pt x="10824" y="8920"/>
                  <a:pt x="10787" y="8920"/>
                </a:cubicBezTo>
                <a:cubicBezTo>
                  <a:pt x="10773" y="8942"/>
                  <a:pt x="10760" y="8949"/>
                  <a:pt x="10746" y="8949"/>
                </a:cubicBezTo>
                <a:cubicBezTo>
                  <a:pt x="10715" y="8949"/>
                  <a:pt x="10682" y="8908"/>
                  <a:pt x="10632" y="8908"/>
                </a:cubicBezTo>
                <a:cubicBezTo>
                  <a:pt x="10656" y="8885"/>
                  <a:pt x="10573" y="8801"/>
                  <a:pt x="10549" y="8742"/>
                </a:cubicBezTo>
                <a:lnTo>
                  <a:pt x="10561" y="8730"/>
                </a:lnTo>
                <a:lnTo>
                  <a:pt x="10561" y="8730"/>
                </a:lnTo>
                <a:cubicBezTo>
                  <a:pt x="10530" y="8761"/>
                  <a:pt x="10506" y="8769"/>
                  <a:pt x="10486" y="8769"/>
                </a:cubicBezTo>
                <a:cubicBezTo>
                  <a:pt x="10459" y="8769"/>
                  <a:pt x="10439" y="8754"/>
                  <a:pt x="10418" y="8754"/>
                </a:cubicBezTo>
                <a:cubicBezTo>
                  <a:pt x="10442" y="8706"/>
                  <a:pt x="10466" y="8682"/>
                  <a:pt x="10501" y="8682"/>
                </a:cubicBezTo>
                <a:lnTo>
                  <a:pt x="10466" y="8658"/>
                </a:lnTo>
                <a:cubicBezTo>
                  <a:pt x="10442" y="8682"/>
                  <a:pt x="10418" y="8682"/>
                  <a:pt x="10394" y="8682"/>
                </a:cubicBezTo>
                <a:lnTo>
                  <a:pt x="10442" y="8623"/>
                </a:lnTo>
                <a:cubicBezTo>
                  <a:pt x="10394" y="8599"/>
                  <a:pt x="10311" y="8635"/>
                  <a:pt x="10275" y="8563"/>
                </a:cubicBezTo>
                <a:cubicBezTo>
                  <a:pt x="10240" y="8611"/>
                  <a:pt x="10216" y="8742"/>
                  <a:pt x="10132" y="8742"/>
                </a:cubicBezTo>
                <a:cubicBezTo>
                  <a:pt x="10154" y="8721"/>
                  <a:pt x="10175" y="8671"/>
                  <a:pt x="10196" y="8660"/>
                </a:cubicBezTo>
                <a:lnTo>
                  <a:pt x="10196" y="8660"/>
                </a:lnTo>
                <a:cubicBezTo>
                  <a:pt x="10193" y="8661"/>
                  <a:pt x="10190" y="8661"/>
                  <a:pt x="10186" y="8661"/>
                </a:cubicBezTo>
                <a:cubicBezTo>
                  <a:pt x="10177" y="8661"/>
                  <a:pt x="10168" y="8658"/>
                  <a:pt x="10168" y="8647"/>
                </a:cubicBezTo>
                <a:lnTo>
                  <a:pt x="10228" y="8623"/>
                </a:lnTo>
                <a:cubicBezTo>
                  <a:pt x="10228" y="8611"/>
                  <a:pt x="10225" y="8606"/>
                  <a:pt x="10221" y="8606"/>
                </a:cubicBezTo>
                <a:cubicBezTo>
                  <a:pt x="10211" y="8606"/>
                  <a:pt x="10191" y="8636"/>
                  <a:pt x="10174" y="8636"/>
                </a:cubicBezTo>
                <a:cubicBezTo>
                  <a:pt x="10172" y="8636"/>
                  <a:pt x="10170" y="8636"/>
                  <a:pt x="10168" y="8635"/>
                </a:cubicBezTo>
                <a:cubicBezTo>
                  <a:pt x="10204" y="8587"/>
                  <a:pt x="10180" y="8587"/>
                  <a:pt x="10204" y="8563"/>
                </a:cubicBezTo>
                <a:cubicBezTo>
                  <a:pt x="10213" y="8563"/>
                  <a:pt x="10215" y="8578"/>
                  <a:pt x="10222" y="8578"/>
                </a:cubicBezTo>
                <a:cubicBezTo>
                  <a:pt x="10223" y="8578"/>
                  <a:pt x="10225" y="8577"/>
                  <a:pt x="10228" y="8575"/>
                </a:cubicBezTo>
                <a:cubicBezTo>
                  <a:pt x="10216" y="8551"/>
                  <a:pt x="10204" y="8504"/>
                  <a:pt x="10216" y="8468"/>
                </a:cubicBezTo>
                <a:lnTo>
                  <a:pt x="10216" y="8468"/>
                </a:lnTo>
                <a:cubicBezTo>
                  <a:pt x="10205" y="8489"/>
                  <a:pt x="10186" y="8518"/>
                  <a:pt x="10166" y="8518"/>
                </a:cubicBezTo>
                <a:cubicBezTo>
                  <a:pt x="10163" y="8518"/>
                  <a:pt x="10159" y="8517"/>
                  <a:pt x="10156" y="8516"/>
                </a:cubicBezTo>
                <a:cubicBezTo>
                  <a:pt x="10120" y="8492"/>
                  <a:pt x="10180" y="8456"/>
                  <a:pt x="10168" y="8420"/>
                </a:cubicBezTo>
                <a:lnTo>
                  <a:pt x="10168" y="8420"/>
                </a:lnTo>
                <a:cubicBezTo>
                  <a:pt x="10162" y="8426"/>
                  <a:pt x="10157" y="8428"/>
                  <a:pt x="10153" y="8428"/>
                </a:cubicBezTo>
                <a:cubicBezTo>
                  <a:pt x="10146" y="8428"/>
                  <a:pt x="10139" y="8424"/>
                  <a:pt x="10131" y="8424"/>
                </a:cubicBezTo>
                <a:cubicBezTo>
                  <a:pt x="10120" y="8424"/>
                  <a:pt x="10106" y="8430"/>
                  <a:pt x="10085" y="8456"/>
                </a:cubicBezTo>
                <a:cubicBezTo>
                  <a:pt x="10073" y="8444"/>
                  <a:pt x="10097" y="8420"/>
                  <a:pt x="10109" y="8397"/>
                </a:cubicBezTo>
                <a:lnTo>
                  <a:pt x="10109" y="8397"/>
                </a:lnTo>
                <a:cubicBezTo>
                  <a:pt x="10105" y="8397"/>
                  <a:pt x="10102" y="8398"/>
                  <a:pt x="10099" y="8398"/>
                </a:cubicBezTo>
                <a:cubicBezTo>
                  <a:pt x="10070" y="8398"/>
                  <a:pt x="10038" y="8371"/>
                  <a:pt x="10013" y="8371"/>
                </a:cubicBezTo>
                <a:cubicBezTo>
                  <a:pt x="9998" y="8371"/>
                  <a:pt x="9986" y="8380"/>
                  <a:pt x="9978" y="8408"/>
                </a:cubicBezTo>
                <a:lnTo>
                  <a:pt x="9978" y="8420"/>
                </a:lnTo>
                <a:cubicBezTo>
                  <a:pt x="9973" y="8421"/>
                  <a:pt x="9969" y="8421"/>
                  <a:pt x="9965" y="8421"/>
                </a:cubicBezTo>
                <a:cubicBezTo>
                  <a:pt x="9858" y="8421"/>
                  <a:pt x="9844" y="8277"/>
                  <a:pt x="9763" y="8254"/>
                </a:cubicBezTo>
                <a:lnTo>
                  <a:pt x="9775" y="8230"/>
                </a:lnTo>
                <a:cubicBezTo>
                  <a:pt x="9728" y="8230"/>
                  <a:pt x="9695" y="8199"/>
                  <a:pt x="9648" y="8199"/>
                </a:cubicBezTo>
                <a:cubicBezTo>
                  <a:pt x="9636" y="8199"/>
                  <a:pt x="9623" y="8201"/>
                  <a:pt x="9608" y="8206"/>
                </a:cubicBezTo>
                <a:cubicBezTo>
                  <a:pt x="9597" y="8194"/>
                  <a:pt x="9608" y="8146"/>
                  <a:pt x="9632" y="8123"/>
                </a:cubicBezTo>
                <a:cubicBezTo>
                  <a:pt x="9597" y="8111"/>
                  <a:pt x="9573" y="8135"/>
                  <a:pt x="9549" y="8063"/>
                </a:cubicBezTo>
                <a:cubicBezTo>
                  <a:pt x="9585" y="8056"/>
                  <a:pt x="9582" y="8044"/>
                  <a:pt x="9584" y="8044"/>
                </a:cubicBezTo>
                <a:cubicBezTo>
                  <a:pt x="9586" y="8044"/>
                  <a:pt x="9590" y="8049"/>
                  <a:pt x="9608" y="8063"/>
                </a:cubicBezTo>
                <a:cubicBezTo>
                  <a:pt x="9577" y="8022"/>
                  <a:pt x="9591" y="7989"/>
                  <a:pt x="9533" y="7989"/>
                </a:cubicBezTo>
                <a:cubicBezTo>
                  <a:pt x="9524" y="7989"/>
                  <a:pt x="9514" y="7990"/>
                  <a:pt x="9501" y="7992"/>
                </a:cubicBezTo>
                <a:cubicBezTo>
                  <a:pt x="9561" y="7956"/>
                  <a:pt x="9525" y="7908"/>
                  <a:pt x="9489" y="7908"/>
                </a:cubicBezTo>
                <a:lnTo>
                  <a:pt x="9489" y="7968"/>
                </a:lnTo>
                <a:cubicBezTo>
                  <a:pt x="9466" y="7956"/>
                  <a:pt x="9454" y="7932"/>
                  <a:pt x="9442" y="7920"/>
                </a:cubicBezTo>
                <a:lnTo>
                  <a:pt x="9501" y="7861"/>
                </a:lnTo>
                <a:cubicBezTo>
                  <a:pt x="9496" y="7798"/>
                  <a:pt x="9453" y="7790"/>
                  <a:pt x="9405" y="7790"/>
                </a:cubicBezTo>
                <a:cubicBezTo>
                  <a:pt x="9389" y="7790"/>
                  <a:pt x="9372" y="7791"/>
                  <a:pt x="9357" y="7791"/>
                </a:cubicBezTo>
                <a:cubicBezTo>
                  <a:pt x="9305" y="7791"/>
                  <a:pt x="9265" y="7781"/>
                  <a:pt x="9287" y="7694"/>
                </a:cubicBezTo>
                <a:lnTo>
                  <a:pt x="9287" y="7694"/>
                </a:lnTo>
                <a:cubicBezTo>
                  <a:pt x="9227" y="7718"/>
                  <a:pt x="9311" y="7765"/>
                  <a:pt x="9239" y="7801"/>
                </a:cubicBezTo>
                <a:cubicBezTo>
                  <a:pt x="9216" y="7765"/>
                  <a:pt x="9251" y="7635"/>
                  <a:pt x="9239" y="7623"/>
                </a:cubicBezTo>
                <a:cubicBezTo>
                  <a:pt x="9237" y="7603"/>
                  <a:pt x="9227" y="7596"/>
                  <a:pt x="9215" y="7596"/>
                </a:cubicBezTo>
                <a:cubicBezTo>
                  <a:pt x="9187" y="7596"/>
                  <a:pt x="9141" y="7631"/>
                  <a:pt x="9111" y="7631"/>
                </a:cubicBezTo>
                <a:cubicBezTo>
                  <a:pt x="9099" y="7631"/>
                  <a:pt x="9090" y="7626"/>
                  <a:pt x="9085" y="7611"/>
                </a:cubicBezTo>
                <a:cubicBezTo>
                  <a:pt x="9073" y="7646"/>
                  <a:pt x="9025" y="7706"/>
                  <a:pt x="8966" y="7706"/>
                </a:cubicBezTo>
                <a:cubicBezTo>
                  <a:pt x="8930" y="7658"/>
                  <a:pt x="9001" y="7563"/>
                  <a:pt x="9037" y="7563"/>
                </a:cubicBezTo>
                <a:cubicBezTo>
                  <a:pt x="9049" y="7563"/>
                  <a:pt x="9049" y="7575"/>
                  <a:pt x="9037" y="7587"/>
                </a:cubicBezTo>
                <a:cubicBezTo>
                  <a:pt x="9061" y="7587"/>
                  <a:pt x="9085" y="7587"/>
                  <a:pt x="9097" y="7551"/>
                </a:cubicBezTo>
                <a:lnTo>
                  <a:pt x="9097" y="7551"/>
                </a:lnTo>
                <a:lnTo>
                  <a:pt x="9061" y="7575"/>
                </a:lnTo>
                <a:cubicBezTo>
                  <a:pt x="9073" y="7539"/>
                  <a:pt x="9013" y="7492"/>
                  <a:pt x="9061" y="7468"/>
                </a:cubicBezTo>
                <a:cubicBezTo>
                  <a:pt x="9013" y="7468"/>
                  <a:pt x="9013" y="7492"/>
                  <a:pt x="9025" y="7527"/>
                </a:cubicBezTo>
                <a:cubicBezTo>
                  <a:pt x="9001" y="7456"/>
                  <a:pt x="8954" y="7468"/>
                  <a:pt x="8918" y="7396"/>
                </a:cubicBezTo>
                <a:cubicBezTo>
                  <a:pt x="8918" y="7417"/>
                  <a:pt x="8909" y="7446"/>
                  <a:pt x="8899" y="7446"/>
                </a:cubicBezTo>
                <a:cubicBezTo>
                  <a:pt x="8897" y="7446"/>
                  <a:pt x="8896" y="7446"/>
                  <a:pt x="8894" y="7444"/>
                </a:cubicBezTo>
                <a:cubicBezTo>
                  <a:pt x="8880" y="7419"/>
                  <a:pt x="8868" y="7411"/>
                  <a:pt x="8857" y="7411"/>
                </a:cubicBezTo>
                <a:cubicBezTo>
                  <a:pt x="8835" y="7411"/>
                  <a:pt x="8816" y="7440"/>
                  <a:pt x="8788" y="7440"/>
                </a:cubicBezTo>
                <a:cubicBezTo>
                  <a:pt x="8780" y="7440"/>
                  <a:pt x="8772" y="7438"/>
                  <a:pt x="8763" y="7432"/>
                </a:cubicBezTo>
                <a:cubicBezTo>
                  <a:pt x="8775" y="7373"/>
                  <a:pt x="8846" y="7349"/>
                  <a:pt x="8775" y="7337"/>
                </a:cubicBezTo>
                <a:cubicBezTo>
                  <a:pt x="8775" y="7289"/>
                  <a:pt x="8823" y="7277"/>
                  <a:pt x="8858" y="7265"/>
                </a:cubicBezTo>
                <a:lnTo>
                  <a:pt x="8858" y="7265"/>
                </a:lnTo>
                <a:cubicBezTo>
                  <a:pt x="8854" y="7266"/>
                  <a:pt x="8850" y="7266"/>
                  <a:pt x="8846" y="7266"/>
                </a:cubicBezTo>
                <a:cubicBezTo>
                  <a:pt x="8777" y="7266"/>
                  <a:pt x="8798" y="7168"/>
                  <a:pt x="8775" y="7134"/>
                </a:cubicBezTo>
                <a:lnTo>
                  <a:pt x="8823" y="7134"/>
                </a:lnTo>
                <a:cubicBezTo>
                  <a:pt x="8799" y="7134"/>
                  <a:pt x="8787" y="7123"/>
                  <a:pt x="8775" y="7111"/>
                </a:cubicBezTo>
                <a:lnTo>
                  <a:pt x="8751" y="7170"/>
                </a:lnTo>
                <a:cubicBezTo>
                  <a:pt x="8739" y="7158"/>
                  <a:pt x="8727" y="7146"/>
                  <a:pt x="8751" y="7123"/>
                </a:cubicBezTo>
                <a:lnTo>
                  <a:pt x="8751" y="7123"/>
                </a:lnTo>
                <a:cubicBezTo>
                  <a:pt x="8704" y="7146"/>
                  <a:pt x="8692" y="7206"/>
                  <a:pt x="8620" y="7230"/>
                </a:cubicBezTo>
                <a:cubicBezTo>
                  <a:pt x="8632" y="7194"/>
                  <a:pt x="8549" y="7206"/>
                  <a:pt x="8596" y="7134"/>
                </a:cubicBezTo>
                <a:lnTo>
                  <a:pt x="8596" y="7134"/>
                </a:lnTo>
                <a:cubicBezTo>
                  <a:pt x="8604" y="7150"/>
                  <a:pt x="8611" y="7156"/>
                  <a:pt x="8617" y="7156"/>
                </a:cubicBezTo>
                <a:cubicBezTo>
                  <a:pt x="8637" y="7156"/>
                  <a:pt x="8652" y="7100"/>
                  <a:pt x="8686" y="7096"/>
                </a:cubicBezTo>
                <a:lnTo>
                  <a:pt x="8686" y="7096"/>
                </a:lnTo>
                <a:cubicBezTo>
                  <a:pt x="8674" y="7092"/>
                  <a:pt x="8668" y="7083"/>
                  <a:pt x="8668" y="7075"/>
                </a:cubicBezTo>
                <a:cubicBezTo>
                  <a:pt x="8668" y="7063"/>
                  <a:pt x="8680" y="7063"/>
                  <a:pt x="8692" y="7063"/>
                </a:cubicBezTo>
                <a:cubicBezTo>
                  <a:pt x="8688" y="7034"/>
                  <a:pt x="8680" y="7024"/>
                  <a:pt x="8669" y="7024"/>
                </a:cubicBezTo>
                <a:cubicBezTo>
                  <a:pt x="8644" y="7024"/>
                  <a:pt x="8603" y="7072"/>
                  <a:pt x="8571" y="7072"/>
                </a:cubicBezTo>
                <a:cubicBezTo>
                  <a:pt x="8563" y="7072"/>
                  <a:pt x="8555" y="7070"/>
                  <a:pt x="8549" y="7063"/>
                </a:cubicBezTo>
                <a:cubicBezTo>
                  <a:pt x="8585" y="7027"/>
                  <a:pt x="8596" y="6980"/>
                  <a:pt x="8573" y="6980"/>
                </a:cubicBezTo>
                <a:cubicBezTo>
                  <a:pt x="8596" y="7003"/>
                  <a:pt x="8537" y="7051"/>
                  <a:pt x="8489" y="7051"/>
                </a:cubicBezTo>
                <a:cubicBezTo>
                  <a:pt x="8484" y="7025"/>
                  <a:pt x="8472" y="7020"/>
                  <a:pt x="8459" y="7020"/>
                </a:cubicBezTo>
                <a:cubicBezTo>
                  <a:pt x="8450" y="7020"/>
                  <a:pt x="8439" y="7023"/>
                  <a:pt x="8431" y="7023"/>
                </a:cubicBezTo>
                <a:cubicBezTo>
                  <a:pt x="8425" y="7023"/>
                  <a:pt x="8421" y="7021"/>
                  <a:pt x="8418" y="7015"/>
                </a:cubicBezTo>
                <a:lnTo>
                  <a:pt x="8418" y="7015"/>
                </a:lnTo>
                <a:lnTo>
                  <a:pt x="8430" y="7051"/>
                </a:lnTo>
                <a:cubicBezTo>
                  <a:pt x="8415" y="7061"/>
                  <a:pt x="8404" y="7065"/>
                  <a:pt x="8394" y="7065"/>
                </a:cubicBezTo>
                <a:cubicBezTo>
                  <a:pt x="8380" y="7065"/>
                  <a:pt x="8367" y="7058"/>
                  <a:pt x="8346" y="7051"/>
                </a:cubicBezTo>
                <a:cubicBezTo>
                  <a:pt x="8351" y="7037"/>
                  <a:pt x="8357" y="7034"/>
                  <a:pt x="8364" y="7034"/>
                </a:cubicBezTo>
                <a:cubicBezTo>
                  <a:pt x="8369" y="7034"/>
                  <a:pt x="8373" y="7036"/>
                  <a:pt x="8377" y="7036"/>
                </a:cubicBezTo>
                <a:cubicBezTo>
                  <a:pt x="8380" y="7036"/>
                  <a:pt x="8382" y="7034"/>
                  <a:pt x="8382" y="7027"/>
                </a:cubicBezTo>
                <a:lnTo>
                  <a:pt x="8382" y="7027"/>
                </a:lnTo>
                <a:cubicBezTo>
                  <a:pt x="8373" y="7031"/>
                  <a:pt x="8367" y="7033"/>
                  <a:pt x="8361" y="7033"/>
                </a:cubicBezTo>
                <a:cubicBezTo>
                  <a:pt x="8316" y="7033"/>
                  <a:pt x="8369" y="6919"/>
                  <a:pt x="8307" y="6919"/>
                </a:cubicBezTo>
                <a:cubicBezTo>
                  <a:pt x="8305" y="6919"/>
                  <a:pt x="8302" y="6920"/>
                  <a:pt x="8299" y="6920"/>
                </a:cubicBezTo>
                <a:cubicBezTo>
                  <a:pt x="8299" y="6884"/>
                  <a:pt x="8358" y="6849"/>
                  <a:pt x="8358" y="6825"/>
                </a:cubicBezTo>
                <a:cubicBezTo>
                  <a:pt x="8275" y="6825"/>
                  <a:pt x="8346" y="6742"/>
                  <a:pt x="8275" y="6730"/>
                </a:cubicBezTo>
                <a:cubicBezTo>
                  <a:pt x="8239" y="6789"/>
                  <a:pt x="8251" y="6777"/>
                  <a:pt x="8180" y="6789"/>
                </a:cubicBezTo>
                <a:lnTo>
                  <a:pt x="8287" y="6825"/>
                </a:lnTo>
                <a:lnTo>
                  <a:pt x="8180" y="6849"/>
                </a:lnTo>
                <a:cubicBezTo>
                  <a:pt x="8204" y="6873"/>
                  <a:pt x="8251" y="6873"/>
                  <a:pt x="8263" y="6884"/>
                </a:cubicBezTo>
                <a:cubicBezTo>
                  <a:pt x="8204" y="6908"/>
                  <a:pt x="8215" y="6896"/>
                  <a:pt x="8192" y="6944"/>
                </a:cubicBezTo>
                <a:cubicBezTo>
                  <a:pt x="8227" y="6849"/>
                  <a:pt x="8096" y="6932"/>
                  <a:pt x="8096" y="6849"/>
                </a:cubicBezTo>
                <a:lnTo>
                  <a:pt x="8204" y="6742"/>
                </a:lnTo>
                <a:cubicBezTo>
                  <a:pt x="8204" y="6634"/>
                  <a:pt x="8061" y="6706"/>
                  <a:pt x="8013" y="6611"/>
                </a:cubicBezTo>
                <a:lnTo>
                  <a:pt x="8013" y="6611"/>
                </a:lnTo>
                <a:lnTo>
                  <a:pt x="8025" y="6658"/>
                </a:lnTo>
                <a:cubicBezTo>
                  <a:pt x="8013" y="6665"/>
                  <a:pt x="8004" y="6668"/>
                  <a:pt x="7997" y="6668"/>
                </a:cubicBezTo>
                <a:cubicBezTo>
                  <a:pt x="7968" y="6668"/>
                  <a:pt x="7968" y="6622"/>
                  <a:pt x="7930" y="6622"/>
                </a:cubicBezTo>
                <a:cubicBezTo>
                  <a:pt x="7977" y="6587"/>
                  <a:pt x="7965" y="6551"/>
                  <a:pt x="7989" y="6527"/>
                </a:cubicBezTo>
                <a:lnTo>
                  <a:pt x="7989" y="6527"/>
                </a:lnTo>
                <a:cubicBezTo>
                  <a:pt x="7984" y="6531"/>
                  <a:pt x="7979" y="6532"/>
                  <a:pt x="7974" y="6532"/>
                </a:cubicBezTo>
                <a:cubicBezTo>
                  <a:pt x="7958" y="6532"/>
                  <a:pt x="7944" y="6515"/>
                  <a:pt x="7918" y="6515"/>
                </a:cubicBezTo>
                <a:cubicBezTo>
                  <a:pt x="7903" y="6515"/>
                  <a:pt x="7884" y="6521"/>
                  <a:pt x="7858" y="6539"/>
                </a:cubicBezTo>
                <a:lnTo>
                  <a:pt x="7870" y="6468"/>
                </a:lnTo>
                <a:cubicBezTo>
                  <a:pt x="7861" y="6450"/>
                  <a:pt x="7848" y="6444"/>
                  <a:pt x="7831" y="6444"/>
                </a:cubicBezTo>
                <a:cubicBezTo>
                  <a:pt x="7795" y="6444"/>
                  <a:pt x="7745" y="6473"/>
                  <a:pt x="7707" y="6473"/>
                </a:cubicBezTo>
                <a:cubicBezTo>
                  <a:pt x="7691" y="6473"/>
                  <a:pt x="7678" y="6469"/>
                  <a:pt x="7668" y="6456"/>
                </a:cubicBezTo>
                <a:cubicBezTo>
                  <a:pt x="7721" y="6424"/>
                  <a:pt x="7727" y="6383"/>
                  <a:pt x="7770" y="6383"/>
                </a:cubicBezTo>
                <a:cubicBezTo>
                  <a:pt x="7775" y="6383"/>
                  <a:pt x="7780" y="6383"/>
                  <a:pt x="7787" y="6384"/>
                </a:cubicBezTo>
                <a:cubicBezTo>
                  <a:pt x="7779" y="6369"/>
                  <a:pt x="7772" y="6354"/>
                  <a:pt x="7761" y="6354"/>
                </a:cubicBezTo>
                <a:cubicBezTo>
                  <a:pt x="7755" y="6354"/>
                  <a:pt x="7748" y="6359"/>
                  <a:pt x="7739" y="6372"/>
                </a:cubicBezTo>
                <a:cubicBezTo>
                  <a:pt x="7751" y="6337"/>
                  <a:pt x="7644" y="6372"/>
                  <a:pt x="7656" y="6325"/>
                </a:cubicBezTo>
                <a:cubicBezTo>
                  <a:pt x="7637" y="6325"/>
                  <a:pt x="7610" y="6355"/>
                  <a:pt x="7594" y="6355"/>
                </a:cubicBezTo>
                <a:cubicBezTo>
                  <a:pt x="7590" y="6355"/>
                  <a:pt x="7587" y="6353"/>
                  <a:pt x="7584" y="6349"/>
                </a:cubicBezTo>
                <a:cubicBezTo>
                  <a:pt x="7584" y="6342"/>
                  <a:pt x="7588" y="6336"/>
                  <a:pt x="7591" y="6331"/>
                </a:cubicBezTo>
                <a:lnTo>
                  <a:pt x="7591" y="6331"/>
                </a:lnTo>
                <a:cubicBezTo>
                  <a:pt x="7575" y="6343"/>
                  <a:pt x="7541" y="6333"/>
                  <a:pt x="7528" y="6374"/>
                </a:cubicBezTo>
                <a:lnTo>
                  <a:pt x="7528" y="6374"/>
                </a:lnTo>
                <a:cubicBezTo>
                  <a:pt x="7563" y="6219"/>
                  <a:pt x="7359" y="6238"/>
                  <a:pt x="7406" y="6099"/>
                </a:cubicBezTo>
                <a:cubicBezTo>
                  <a:pt x="7358" y="6075"/>
                  <a:pt x="7311" y="6039"/>
                  <a:pt x="7263" y="6003"/>
                </a:cubicBezTo>
                <a:cubicBezTo>
                  <a:pt x="7279" y="6003"/>
                  <a:pt x="7284" y="5998"/>
                  <a:pt x="7286" y="5998"/>
                </a:cubicBezTo>
                <a:lnTo>
                  <a:pt x="7286" y="5998"/>
                </a:lnTo>
                <a:cubicBezTo>
                  <a:pt x="7286" y="6000"/>
                  <a:pt x="7286" y="6001"/>
                  <a:pt x="7287" y="6003"/>
                </a:cubicBezTo>
                <a:cubicBezTo>
                  <a:pt x="7287" y="5999"/>
                  <a:pt x="7287" y="5998"/>
                  <a:pt x="7286" y="5998"/>
                </a:cubicBezTo>
                <a:cubicBezTo>
                  <a:pt x="7286" y="5998"/>
                  <a:pt x="7286" y="5998"/>
                  <a:pt x="7286" y="5998"/>
                </a:cubicBezTo>
                <a:lnTo>
                  <a:pt x="7286" y="5998"/>
                </a:lnTo>
                <a:cubicBezTo>
                  <a:pt x="7282" y="5983"/>
                  <a:pt x="7275" y="5978"/>
                  <a:pt x="7264" y="5978"/>
                </a:cubicBezTo>
                <a:cubicBezTo>
                  <a:pt x="7239" y="5978"/>
                  <a:pt x="7197" y="6012"/>
                  <a:pt x="7170" y="6012"/>
                </a:cubicBezTo>
                <a:cubicBezTo>
                  <a:pt x="7157" y="6012"/>
                  <a:pt x="7147" y="6004"/>
                  <a:pt x="7144" y="5980"/>
                </a:cubicBezTo>
                <a:cubicBezTo>
                  <a:pt x="7153" y="5949"/>
                  <a:pt x="7163" y="5941"/>
                  <a:pt x="7172" y="5941"/>
                </a:cubicBezTo>
                <a:cubicBezTo>
                  <a:pt x="7184" y="5941"/>
                  <a:pt x="7194" y="5953"/>
                  <a:pt x="7200" y="5953"/>
                </a:cubicBezTo>
                <a:cubicBezTo>
                  <a:pt x="7202" y="5953"/>
                  <a:pt x="7203" y="5951"/>
                  <a:pt x="7203" y="5944"/>
                </a:cubicBezTo>
                <a:cubicBezTo>
                  <a:pt x="7322" y="5813"/>
                  <a:pt x="7120" y="5896"/>
                  <a:pt x="7156" y="5789"/>
                </a:cubicBezTo>
                <a:lnTo>
                  <a:pt x="7168" y="5789"/>
                </a:lnTo>
                <a:cubicBezTo>
                  <a:pt x="7192" y="5718"/>
                  <a:pt x="7061" y="5765"/>
                  <a:pt x="7025" y="5718"/>
                </a:cubicBezTo>
                <a:cubicBezTo>
                  <a:pt x="7025" y="5718"/>
                  <a:pt x="7037" y="5706"/>
                  <a:pt x="7037" y="5694"/>
                </a:cubicBezTo>
                <a:lnTo>
                  <a:pt x="7037" y="5694"/>
                </a:lnTo>
                <a:cubicBezTo>
                  <a:pt x="7012" y="5704"/>
                  <a:pt x="6988" y="5709"/>
                  <a:pt x="6964" y="5709"/>
                </a:cubicBezTo>
                <a:cubicBezTo>
                  <a:pt x="6907" y="5709"/>
                  <a:pt x="6853" y="5683"/>
                  <a:pt x="6811" y="5658"/>
                </a:cubicBezTo>
                <a:cubicBezTo>
                  <a:pt x="6870" y="5634"/>
                  <a:pt x="6858" y="5658"/>
                  <a:pt x="6894" y="5599"/>
                </a:cubicBezTo>
                <a:cubicBezTo>
                  <a:pt x="6892" y="5598"/>
                  <a:pt x="6891" y="5598"/>
                  <a:pt x="6889" y="5598"/>
                </a:cubicBezTo>
                <a:cubicBezTo>
                  <a:pt x="6867" y="5598"/>
                  <a:pt x="6830" y="5662"/>
                  <a:pt x="6791" y="5662"/>
                </a:cubicBezTo>
                <a:cubicBezTo>
                  <a:pt x="6785" y="5662"/>
                  <a:pt x="6780" y="5661"/>
                  <a:pt x="6775" y="5658"/>
                </a:cubicBezTo>
                <a:cubicBezTo>
                  <a:pt x="6787" y="5622"/>
                  <a:pt x="6787" y="5563"/>
                  <a:pt x="6834" y="5515"/>
                </a:cubicBezTo>
                <a:lnTo>
                  <a:pt x="6870" y="5551"/>
                </a:lnTo>
                <a:cubicBezTo>
                  <a:pt x="6918" y="5468"/>
                  <a:pt x="6822" y="5503"/>
                  <a:pt x="6811" y="5468"/>
                </a:cubicBezTo>
                <a:lnTo>
                  <a:pt x="6846" y="5444"/>
                </a:lnTo>
                <a:cubicBezTo>
                  <a:pt x="6826" y="5430"/>
                  <a:pt x="6805" y="5426"/>
                  <a:pt x="6786" y="5426"/>
                </a:cubicBezTo>
                <a:cubicBezTo>
                  <a:pt x="6759" y="5426"/>
                  <a:pt x="6734" y="5433"/>
                  <a:pt x="6710" y="5433"/>
                </a:cubicBezTo>
                <a:cubicBezTo>
                  <a:pt x="6690" y="5433"/>
                  <a:pt x="6672" y="5428"/>
                  <a:pt x="6656" y="5408"/>
                </a:cubicBezTo>
                <a:lnTo>
                  <a:pt x="6632" y="5432"/>
                </a:lnTo>
                <a:cubicBezTo>
                  <a:pt x="6616" y="5437"/>
                  <a:pt x="6606" y="5439"/>
                  <a:pt x="6598" y="5439"/>
                </a:cubicBezTo>
                <a:cubicBezTo>
                  <a:pt x="6560" y="5439"/>
                  <a:pt x="6615" y="5381"/>
                  <a:pt x="6580" y="5381"/>
                </a:cubicBezTo>
                <a:cubicBezTo>
                  <a:pt x="6575" y="5381"/>
                  <a:pt x="6569" y="5382"/>
                  <a:pt x="6560" y="5384"/>
                </a:cubicBezTo>
                <a:lnTo>
                  <a:pt x="6632" y="5301"/>
                </a:lnTo>
                <a:cubicBezTo>
                  <a:pt x="6584" y="5289"/>
                  <a:pt x="6477" y="5289"/>
                  <a:pt x="6430" y="5265"/>
                </a:cubicBezTo>
                <a:cubicBezTo>
                  <a:pt x="6460" y="5250"/>
                  <a:pt x="6491" y="5246"/>
                  <a:pt x="6520" y="5246"/>
                </a:cubicBezTo>
                <a:cubicBezTo>
                  <a:pt x="6560" y="5246"/>
                  <a:pt x="6598" y="5253"/>
                  <a:pt x="6632" y="5253"/>
                </a:cubicBezTo>
                <a:cubicBezTo>
                  <a:pt x="6622" y="5234"/>
                  <a:pt x="6581" y="5199"/>
                  <a:pt x="6541" y="5199"/>
                </a:cubicBezTo>
                <a:cubicBezTo>
                  <a:pt x="6531" y="5199"/>
                  <a:pt x="6522" y="5201"/>
                  <a:pt x="6513" y="5206"/>
                </a:cubicBezTo>
                <a:cubicBezTo>
                  <a:pt x="6525" y="5206"/>
                  <a:pt x="6560" y="5206"/>
                  <a:pt x="6549" y="5218"/>
                </a:cubicBezTo>
                <a:cubicBezTo>
                  <a:pt x="6516" y="5232"/>
                  <a:pt x="6487" y="5238"/>
                  <a:pt x="6461" y="5238"/>
                </a:cubicBezTo>
                <a:cubicBezTo>
                  <a:pt x="6422" y="5238"/>
                  <a:pt x="6392" y="5223"/>
                  <a:pt x="6370" y="5194"/>
                </a:cubicBezTo>
                <a:cubicBezTo>
                  <a:pt x="6513" y="5063"/>
                  <a:pt x="6287" y="5051"/>
                  <a:pt x="6370" y="4908"/>
                </a:cubicBezTo>
                <a:cubicBezTo>
                  <a:pt x="6251" y="4884"/>
                  <a:pt x="6251" y="4729"/>
                  <a:pt x="6156" y="4646"/>
                </a:cubicBezTo>
                <a:cubicBezTo>
                  <a:pt x="6127" y="4695"/>
                  <a:pt x="6115" y="4708"/>
                  <a:pt x="6107" y="4708"/>
                </a:cubicBezTo>
                <a:cubicBezTo>
                  <a:pt x="6099" y="4708"/>
                  <a:pt x="6095" y="4695"/>
                  <a:pt x="6081" y="4695"/>
                </a:cubicBezTo>
                <a:cubicBezTo>
                  <a:pt x="6069" y="4695"/>
                  <a:pt x="6049" y="4705"/>
                  <a:pt x="6013" y="4741"/>
                </a:cubicBezTo>
                <a:cubicBezTo>
                  <a:pt x="5989" y="4729"/>
                  <a:pt x="5989" y="4717"/>
                  <a:pt x="5989" y="4717"/>
                </a:cubicBezTo>
                <a:cubicBezTo>
                  <a:pt x="5989" y="4717"/>
                  <a:pt x="5989" y="4706"/>
                  <a:pt x="5989" y="4706"/>
                </a:cubicBezTo>
                <a:lnTo>
                  <a:pt x="6001" y="4587"/>
                </a:lnTo>
                <a:cubicBezTo>
                  <a:pt x="6007" y="4563"/>
                  <a:pt x="6019" y="4560"/>
                  <a:pt x="6032" y="4560"/>
                </a:cubicBezTo>
                <a:cubicBezTo>
                  <a:pt x="6037" y="4560"/>
                  <a:pt x="6041" y="4560"/>
                  <a:pt x="6046" y="4560"/>
                </a:cubicBezTo>
                <a:cubicBezTo>
                  <a:pt x="6055" y="4560"/>
                  <a:pt x="6064" y="4559"/>
                  <a:pt x="6072" y="4551"/>
                </a:cubicBezTo>
                <a:cubicBezTo>
                  <a:pt x="6037" y="4491"/>
                  <a:pt x="6096" y="4479"/>
                  <a:pt x="6096" y="4420"/>
                </a:cubicBezTo>
                <a:lnTo>
                  <a:pt x="6096" y="4420"/>
                </a:lnTo>
                <a:cubicBezTo>
                  <a:pt x="6078" y="4444"/>
                  <a:pt x="6060" y="4456"/>
                  <a:pt x="6046" y="4456"/>
                </a:cubicBezTo>
                <a:cubicBezTo>
                  <a:pt x="6031" y="4456"/>
                  <a:pt x="6019" y="4444"/>
                  <a:pt x="6013" y="4420"/>
                </a:cubicBezTo>
                <a:lnTo>
                  <a:pt x="6001" y="4515"/>
                </a:lnTo>
                <a:cubicBezTo>
                  <a:pt x="5870" y="4503"/>
                  <a:pt x="6049" y="4360"/>
                  <a:pt x="5918" y="4360"/>
                </a:cubicBezTo>
                <a:lnTo>
                  <a:pt x="5977" y="4337"/>
                </a:lnTo>
                <a:cubicBezTo>
                  <a:pt x="5930" y="4327"/>
                  <a:pt x="5884" y="4259"/>
                  <a:pt x="5808" y="4259"/>
                </a:cubicBezTo>
                <a:cubicBezTo>
                  <a:pt x="5787" y="4259"/>
                  <a:pt x="5765" y="4264"/>
                  <a:pt x="5739" y="4277"/>
                </a:cubicBezTo>
                <a:lnTo>
                  <a:pt x="5739" y="4277"/>
                </a:lnTo>
                <a:cubicBezTo>
                  <a:pt x="5739" y="4253"/>
                  <a:pt x="5763" y="4217"/>
                  <a:pt x="5787" y="4217"/>
                </a:cubicBezTo>
                <a:cubicBezTo>
                  <a:pt x="5727" y="4134"/>
                  <a:pt x="5525" y="4134"/>
                  <a:pt x="5525" y="4027"/>
                </a:cubicBezTo>
                <a:lnTo>
                  <a:pt x="5560" y="4003"/>
                </a:lnTo>
                <a:cubicBezTo>
                  <a:pt x="5557" y="4001"/>
                  <a:pt x="5552" y="4001"/>
                  <a:pt x="5547" y="4001"/>
                </a:cubicBezTo>
                <a:cubicBezTo>
                  <a:pt x="5533" y="4001"/>
                  <a:pt x="5517" y="4005"/>
                  <a:pt x="5505" y="4005"/>
                </a:cubicBezTo>
                <a:cubicBezTo>
                  <a:pt x="5492" y="4005"/>
                  <a:pt x="5484" y="4000"/>
                  <a:pt x="5489" y="3979"/>
                </a:cubicBezTo>
                <a:cubicBezTo>
                  <a:pt x="5501" y="3967"/>
                  <a:pt x="5525" y="3956"/>
                  <a:pt x="5513" y="3944"/>
                </a:cubicBezTo>
                <a:lnTo>
                  <a:pt x="5513" y="3944"/>
                </a:lnTo>
                <a:cubicBezTo>
                  <a:pt x="5508" y="3948"/>
                  <a:pt x="5496" y="3951"/>
                  <a:pt x="5482" y="3951"/>
                </a:cubicBezTo>
                <a:cubicBezTo>
                  <a:pt x="5458" y="3951"/>
                  <a:pt x="5429" y="3942"/>
                  <a:pt x="5429" y="3920"/>
                </a:cubicBezTo>
                <a:lnTo>
                  <a:pt x="5477" y="3908"/>
                </a:lnTo>
                <a:cubicBezTo>
                  <a:pt x="5441" y="3789"/>
                  <a:pt x="5287" y="3860"/>
                  <a:pt x="5203" y="3813"/>
                </a:cubicBezTo>
                <a:cubicBezTo>
                  <a:pt x="5287" y="3729"/>
                  <a:pt x="5263" y="3646"/>
                  <a:pt x="5239" y="3598"/>
                </a:cubicBezTo>
                <a:lnTo>
                  <a:pt x="5251" y="3598"/>
                </a:lnTo>
                <a:cubicBezTo>
                  <a:pt x="5179" y="3491"/>
                  <a:pt x="5036" y="3503"/>
                  <a:pt x="4929" y="3455"/>
                </a:cubicBezTo>
                <a:cubicBezTo>
                  <a:pt x="4965" y="3313"/>
                  <a:pt x="4798" y="3241"/>
                  <a:pt x="4775" y="3098"/>
                </a:cubicBezTo>
                <a:cubicBezTo>
                  <a:pt x="4763" y="3134"/>
                  <a:pt x="4703" y="3158"/>
                  <a:pt x="4679" y="3158"/>
                </a:cubicBezTo>
                <a:cubicBezTo>
                  <a:pt x="4679" y="3122"/>
                  <a:pt x="4572" y="3158"/>
                  <a:pt x="4655" y="3086"/>
                </a:cubicBezTo>
                <a:lnTo>
                  <a:pt x="4655" y="3086"/>
                </a:lnTo>
                <a:lnTo>
                  <a:pt x="4655" y="3098"/>
                </a:lnTo>
                <a:cubicBezTo>
                  <a:pt x="4715" y="3003"/>
                  <a:pt x="4655" y="2991"/>
                  <a:pt x="4632" y="2955"/>
                </a:cubicBezTo>
                <a:lnTo>
                  <a:pt x="4525" y="3039"/>
                </a:lnTo>
                <a:cubicBezTo>
                  <a:pt x="4596" y="2824"/>
                  <a:pt x="4263" y="2872"/>
                  <a:pt x="4346" y="2705"/>
                </a:cubicBezTo>
                <a:lnTo>
                  <a:pt x="4346" y="2705"/>
                </a:lnTo>
                <a:cubicBezTo>
                  <a:pt x="4341" y="2707"/>
                  <a:pt x="4336" y="2708"/>
                  <a:pt x="4331" y="2708"/>
                </a:cubicBezTo>
                <a:cubicBezTo>
                  <a:pt x="4308" y="2708"/>
                  <a:pt x="4288" y="2691"/>
                  <a:pt x="4258" y="2691"/>
                </a:cubicBezTo>
                <a:cubicBezTo>
                  <a:pt x="4252" y="2691"/>
                  <a:pt x="4246" y="2692"/>
                  <a:pt x="4239" y="2693"/>
                </a:cubicBezTo>
                <a:lnTo>
                  <a:pt x="4298" y="2646"/>
                </a:lnTo>
                <a:cubicBezTo>
                  <a:pt x="4251" y="2574"/>
                  <a:pt x="4239" y="2539"/>
                  <a:pt x="4155" y="2479"/>
                </a:cubicBezTo>
                <a:lnTo>
                  <a:pt x="4203" y="2455"/>
                </a:lnTo>
                <a:cubicBezTo>
                  <a:pt x="4200" y="2451"/>
                  <a:pt x="4196" y="2450"/>
                  <a:pt x="4190" y="2450"/>
                </a:cubicBezTo>
                <a:cubicBezTo>
                  <a:pt x="4149" y="2450"/>
                  <a:pt x="4041" y="2533"/>
                  <a:pt x="3993" y="2533"/>
                </a:cubicBezTo>
                <a:cubicBezTo>
                  <a:pt x="3987" y="2533"/>
                  <a:pt x="3981" y="2531"/>
                  <a:pt x="3977" y="2527"/>
                </a:cubicBezTo>
                <a:lnTo>
                  <a:pt x="4036" y="2443"/>
                </a:lnTo>
                <a:cubicBezTo>
                  <a:pt x="3977" y="2372"/>
                  <a:pt x="3977" y="2241"/>
                  <a:pt x="3846" y="2241"/>
                </a:cubicBezTo>
                <a:cubicBezTo>
                  <a:pt x="3855" y="2231"/>
                  <a:pt x="3873" y="2214"/>
                  <a:pt x="3886" y="2214"/>
                </a:cubicBezTo>
                <a:cubicBezTo>
                  <a:pt x="3888" y="2214"/>
                  <a:pt x="3891" y="2215"/>
                  <a:pt x="3893" y="2217"/>
                </a:cubicBezTo>
                <a:cubicBezTo>
                  <a:pt x="3876" y="2192"/>
                  <a:pt x="3847" y="2111"/>
                  <a:pt x="3797" y="2111"/>
                </a:cubicBezTo>
                <a:cubicBezTo>
                  <a:pt x="3780" y="2111"/>
                  <a:pt x="3761" y="2120"/>
                  <a:pt x="3739" y="2143"/>
                </a:cubicBezTo>
                <a:lnTo>
                  <a:pt x="3739" y="2143"/>
                </a:lnTo>
                <a:cubicBezTo>
                  <a:pt x="3780" y="2086"/>
                  <a:pt x="3663" y="2086"/>
                  <a:pt x="3608" y="2086"/>
                </a:cubicBezTo>
                <a:lnTo>
                  <a:pt x="3655" y="2039"/>
                </a:lnTo>
                <a:lnTo>
                  <a:pt x="3655" y="2039"/>
                </a:lnTo>
                <a:cubicBezTo>
                  <a:pt x="3594" y="2062"/>
                  <a:pt x="3567" y="2075"/>
                  <a:pt x="3540" y="2075"/>
                </a:cubicBezTo>
                <a:cubicBezTo>
                  <a:pt x="3525" y="2075"/>
                  <a:pt x="3510" y="2071"/>
                  <a:pt x="3489" y="2062"/>
                </a:cubicBezTo>
                <a:cubicBezTo>
                  <a:pt x="3477" y="2051"/>
                  <a:pt x="3501" y="2027"/>
                  <a:pt x="3512" y="2027"/>
                </a:cubicBezTo>
                <a:cubicBezTo>
                  <a:pt x="3510" y="2021"/>
                  <a:pt x="3504" y="2019"/>
                  <a:pt x="3497" y="2019"/>
                </a:cubicBezTo>
                <a:cubicBezTo>
                  <a:pt x="3488" y="2019"/>
                  <a:pt x="3476" y="2023"/>
                  <a:pt x="3464" y="2023"/>
                </a:cubicBezTo>
                <a:cubicBezTo>
                  <a:pt x="3449" y="2023"/>
                  <a:pt x="3434" y="2017"/>
                  <a:pt x="3429" y="1991"/>
                </a:cubicBezTo>
                <a:lnTo>
                  <a:pt x="3477" y="1979"/>
                </a:lnTo>
                <a:cubicBezTo>
                  <a:pt x="3466" y="1963"/>
                  <a:pt x="3455" y="1957"/>
                  <a:pt x="3442" y="1957"/>
                </a:cubicBezTo>
                <a:cubicBezTo>
                  <a:pt x="3427" y="1957"/>
                  <a:pt x="3408" y="1966"/>
                  <a:pt x="3382" y="1979"/>
                </a:cubicBezTo>
                <a:cubicBezTo>
                  <a:pt x="3334" y="1979"/>
                  <a:pt x="3322" y="1896"/>
                  <a:pt x="3370" y="1848"/>
                </a:cubicBezTo>
                <a:lnTo>
                  <a:pt x="3370" y="1848"/>
                </a:lnTo>
                <a:cubicBezTo>
                  <a:pt x="3347" y="1863"/>
                  <a:pt x="3315" y="1878"/>
                  <a:pt x="3294" y="1878"/>
                </a:cubicBezTo>
                <a:cubicBezTo>
                  <a:pt x="3282" y="1878"/>
                  <a:pt x="3274" y="1873"/>
                  <a:pt x="3274" y="1860"/>
                </a:cubicBezTo>
                <a:cubicBezTo>
                  <a:pt x="3286" y="1836"/>
                  <a:pt x="3298" y="1836"/>
                  <a:pt x="3310" y="1836"/>
                </a:cubicBezTo>
                <a:cubicBezTo>
                  <a:pt x="3286" y="1741"/>
                  <a:pt x="3167" y="1812"/>
                  <a:pt x="3179" y="1717"/>
                </a:cubicBezTo>
                <a:cubicBezTo>
                  <a:pt x="3191" y="1705"/>
                  <a:pt x="3203" y="1693"/>
                  <a:pt x="3203" y="1681"/>
                </a:cubicBezTo>
                <a:cubicBezTo>
                  <a:pt x="3243" y="1722"/>
                  <a:pt x="3275" y="1754"/>
                  <a:pt x="3277" y="1762"/>
                </a:cubicBezTo>
                <a:lnTo>
                  <a:pt x="3277" y="1762"/>
                </a:lnTo>
                <a:cubicBezTo>
                  <a:pt x="3321" y="1716"/>
                  <a:pt x="3300" y="1669"/>
                  <a:pt x="3393" y="1634"/>
                </a:cubicBezTo>
                <a:lnTo>
                  <a:pt x="3393" y="1634"/>
                </a:lnTo>
                <a:cubicBezTo>
                  <a:pt x="3358" y="1640"/>
                  <a:pt x="3307" y="1649"/>
                  <a:pt x="3264" y="1649"/>
                </a:cubicBezTo>
                <a:cubicBezTo>
                  <a:pt x="3221" y="1649"/>
                  <a:pt x="3185" y="1640"/>
                  <a:pt x="3179" y="1610"/>
                </a:cubicBezTo>
                <a:cubicBezTo>
                  <a:pt x="3179" y="1610"/>
                  <a:pt x="3179" y="1598"/>
                  <a:pt x="3191" y="1598"/>
                </a:cubicBezTo>
                <a:lnTo>
                  <a:pt x="3203" y="1598"/>
                </a:lnTo>
                <a:cubicBezTo>
                  <a:pt x="3191" y="1574"/>
                  <a:pt x="3179" y="1574"/>
                  <a:pt x="3167" y="1574"/>
                </a:cubicBezTo>
                <a:cubicBezTo>
                  <a:pt x="3167" y="1562"/>
                  <a:pt x="3167" y="1550"/>
                  <a:pt x="3155" y="1539"/>
                </a:cubicBezTo>
                <a:cubicBezTo>
                  <a:pt x="3191" y="1491"/>
                  <a:pt x="3131" y="1467"/>
                  <a:pt x="3120" y="1455"/>
                </a:cubicBezTo>
                <a:cubicBezTo>
                  <a:pt x="3062" y="1501"/>
                  <a:pt x="3049" y="1480"/>
                  <a:pt x="3026" y="1534"/>
                </a:cubicBezTo>
                <a:lnTo>
                  <a:pt x="3026" y="1534"/>
                </a:lnTo>
                <a:cubicBezTo>
                  <a:pt x="3027" y="1534"/>
                  <a:pt x="3027" y="1534"/>
                  <a:pt x="3027" y="1534"/>
                </a:cubicBezTo>
                <a:cubicBezTo>
                  <a:pt x="3031" y="1534"/>
                  <a:pt x="3040" y="1542"/>
                  <a:pt x="3048" y="1550"/>
                </a:cubicBezTo>
                <a:lnTo>
                  <a:pt x="3060" y="1550"/>
                </a:lnTo>
                <a:cubicBezTo>
                  <a:pt x="3072" y="1562"/>
                  <a:pt x="3096" y="1574"/>
                  <a:pt x="3108" y="1598"/>
                </a:cubicBezTo>
                <a:cubicBezTo>
                  <a:pt x="3096" y="1602"/>
                  <a:pt x="3084" y="1605"/>
                  <a:pt x="3073" y="1605"/>
                </a:cubicBezTo>
                <a:cubicBezTo>
                  <a:pt x="3052" y="1605"/>
                  <a:pt x="3036" y="1594"/>
                  <a:pt x="3036" y="1562"/>
                </a:cubicBezTo>
                <a:cubicBezTo>
                  <a:pt x="3001" y="1586"/>
                  <a:pt x="2953" y="1610"/>
                  <a:pt x="2929" y="1622"/>
                </a:cubicBezTo>
                <a:cubicBezTo>
                  <a:pt x="2977" y="1527"/>
                  <a:pt x="2965" y="1443"/>
                  <a:pt x="3001" y="1384"/>
                </a:cubicBezTo>
                <a:cubicBezTo>
                  <a:pt x="2941" y="1367"/>
                  <a:pt x="2894" y="1320"/>
                  <a:pt x="2824" y="1320"/>
                </a:cubicBezTo>
                <a:cubicBezTo>
                  <a:pt x="2796" y="1320"/>
                  <a:pt x="2764" y="1327"/>
                  <a:pt x="2727" y="1348"/>
                </a:cubicBezTo>
                <a:cubicBezTo>
                  <a:pt x="2691" y="1336"/>
                  <a:pt x="2727" y="1300"/>
                  <a:pt x="2739" y="1277"/>
                </a:cubicBezTo>
                <a:cubicBezTo>
                  <a:pt x="2754" y="1277"/>
                  <a:pt x="2760" y="1282"/>
                  <a:pt x="2769" y="1282"/>
                </a:cubicBezTo>
                <a:cubicBezTo>
                  <a:pt x="2773" y="1282"/>
                  <a:pt x="2778" y="1281"/>
                  <a:pt x="2786" y="1277"/>
                </a:cubicBezTo>
                <a:cubicBezTo>
                  <a:pt x="2744" y="1268"/>
                  <a:pt x="2707" y="1229"/>
                  <a:pt x="2664" y="1229"/>
                </a:cubicBezTo>
                <a:cubicBezTo>
                  <a:pt x="2647" y="1229"/>
                  <a:pt x="2628" y="1236"/>
                  <a:pt x="2608" y="1253"/>
                </a:cubicBezTo>
                <a:cubicBezTo>
                  <a:pt x="2596" y="1181"/>
                  <a:pt x="2691" y="1217"/>
                  <a:pt x="2620" y="1169"/>
                </a:cubicBezTo>
                <a:lnTo>
                  <a:pt x="2655" y="1158"/>
                </a:lnTo>
                <a:cubicBezTo>
                  <a:pt x="2644" y="948"/>
                  <a:pt x="2312" y="1160"/>
                  <a:pt x="2310" y="923"/>
                </a:cubicBezTo>
                <a:lnTo>
                  <a:pt x="2310" y="923"/>
                </a:lnTo>
                <a:cubicBezTo>
                  <a:pt x="2309" y="932"/>
                  <a:pt x="2306" y="935"/>
                  <a:pt x="2298" y="943"/>
                </a:cubicBezTo>
                <a:cubicBezTo>
                  <a:pt x="2215" y="753"/>
                  <a:pt x="1953" y="741"/>
                  <a:pt x="1905" y="515"/>
                </a:cubicBezTo>
                <a:cubicBezTo>
                  <a:pt x="1896" y="493"/>
                  <a:pt x="1884" y="485"/>
                  <a:pt x="1870" y="485"/>
                </a:cubicBezTo>
                <a:cubicBezTo>
                  <a:pt x="1845" y="485"/>
                  <a:pt x="1812" y="507"/>
                  <a:pt x="1774" y="515"/>
                </a:cubicBezTo>
                <a:lnTo>
                  <a:pt x="1822" y="443"/>
                </a:lnTo>
                <a:lnTo>
                  <a:pt x="1822" y="443"/>
                </a:lnTo>
                <a:lnTo>
                  <a:pt x="1715" y="479"/>
                </a:lnTo>
                <a:cubicBezTo>
                  <a:pt x="1626" y="479"/>
                  <a:pt x="1723" y="273"/>
                  <a:pt x="1612" y="273"/>
                </a:cubicBezTo>
                <a:cubicBezTo>
                  <a:pt x="1604" y="273"/>
                  <a:pt x="1594" y="274"/>
                  <a:pt x="1584" y="276"/>
                </a:cubicBezTo>
                <a:lnTo>
                  <a:pt x="1560" y="324"/>
                </a:lnTo>
                <a:cubicBezTo>
                  <a:pt x="1536" y="288"/>
                  <a:pt x="1441" y="276"/>
                  <a:pt x="1488" y="229"/>
                </a:cubicBezTo>
                <a:cubicBezTo>
                  <a:pt x="1480" y="229"/>
                  <a:pt x="1462" y="245"/>
                  <a:pt x="1454" y="245"/>
                </a:cubicBezTo>
                <a:cubicBezTo>
                  <a:pt x="1450" y="245"/>
                  <a:pt x="1449" y="241"/>
                  <a:pt x="1453" y="229"/>
                </a:cubicBezTo>
                <a:lnTo>
                  <a:pt x="1477" y="205"/>
                </a:lnTo>
                <a:lnTo>
                  <a:pt x="1369" y="193"/>
                </a:lnTo>
                <a:cubicBezTo>
                  <a:pt x="1334" y="134"/>
                  <a:pt x="1477" y="74"/>
                  <a:pt x="1405" y="3"/>
                </a:cubicBezTo>
                <a:cubicBezTo>
                  <a:pt x="1400" y="1"/>
                  <a:pt x="1394" y="0"/>
                  <a:pt x="138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25;p46">
            <a:extLst>
              <a:ext uri="{FF2B5EF4-FFF2-40B4-BE49-F238E27FC236}">
                <a16:creationId xmlns:a16="http://schemas.microsoft.com/office/drawing/2014/main" id="{1CFCF920-08E8-6546-FDF9-5826854C0D5F}"/>
              </a:ext>
            </a:extLst>
          </p:cNvPr>
          <p:cNvSpPr/>
          <p:nvPr/>
        </p:nvSpPr>
        <p:spPr>
          <a:xfrm rot="11573618">
            <a:off x="7581759" y="849432"/>
            <a:ext cx="620083" cy="884955"/>
          </a:xfrm>
          <a:custGeom>
            <a:avLst/>
            <a:gdLst/>
            <a:ahLst/>
            <a:cxnLst/>
            <a:rect l="l" t="t" r="r" b="b"/>
            <a:pathLst>
              <a:path w="8978" h="12813" extrusionOk="0">
                <a:moveTo>
                  <a:pt x="8656" y="0"/>
                </a:moveTo>
                <a:cubicBezTo>
                  <a:pt x="8656" y="12"/>
                  <a:pt x="8659" y="21"/>
                  <a:pt x="8664" y="30"/>
                </a:cubicBezTo>
                <a:lnTo>
                  <a:pt x="8664" y="30"/>
                </a:lnTo>
                <a:lnTo>
                  <a:pt x="8656" y="0"/>
                </a:lnTo>
                <a:close/>
                <a:moveTo>
                  <a:pt x="8371" y="48"/>
                </a:moveTo>
                <a:lnTo>
                  <a:pt x="8388" y="66"/>
                </a:lnTo>
                <a:lnTo>
                  <a:pt x="8388" y="66"/>
                </a:lnTo>
                <a:cubicBezTo>
                  <a:pt x="8382" y="57"/>
                  <a:pt x="8375" y="48"/>
                  <a:pt x="8371" y="48"/>
                </a:cubicBezTo>
                <a:close/>
                <a:moveTo>
                  <a:pt x="8332" y="69"/>
                </a:moveTo>
                <a:cubicBezTo>
                  <a:pt x="8331" y="69"/>
                  <a:pt x="8332" y="72"/>
                  <a:pt x="8334" y="76"/>
                </a:cubicBezTo>
                <a:lnTo>
                  <a:pt x="8334" y="76"/>
                </a:lnTo>
                <a:cubicBezTo>
                  <a:pt x="8334" y="74"/>
                  <a:pt x="8335" y="73"/>
                  <a:pt x="8335" y="72"/>
                </a:cubicBezTo>
                <a:cubicBezTo>
                  <a:pt x="8333" y="70"/>
                  <a:pt x="8332" y="69"/>
                  <a:pt x="8332" y="69"/>
                </a:cubicBezTo>
                <a:close/>
                <a:moveTo>
                  <a:pt x="8097" y="131"/>
                </a:moveTo>
                <a:lnTo>
                  <a:pt x="8097" y="131"/>
                </a:lnTo>
                <a:cubicBezTo>
                  <a:pt x="8087" y="141"/>
                  <a:pt x="8085" y="143"/>
                  <a:pt x="8097" y="155"/>
                </a:cubicBezTo>
                <a:lnTo>
                  <a:pt x="8097" y="155"/>
                </a:lnTo>
                <a:lnTo>
                  <a:pt x="8097" y="131"/>
                </a:lnTo>
                <a:close/>
                <a:moveTo>
                  <a:pt x="8893" y="130"/>
                </a:moveTo>
                <a:lnTo>
                  <a:pt x="8893" y="130"/>
                </a:lnTo>
                <a:cubicBezTo>
                  <a:pt x="8900" y="138"/>
                  <a:pt x="8909" y="148"/>
                  <a:pt x="8916" y="155"/>
                </a:cubicBezTo>
                <a:lnTo>
                  <a:pt x="8916" y="155"/>
                </a:lnTo>
                <a:cubicBezTo>
                  <a:pt x="8909" y="143"/>
                  <a:pt x="8900" y="133"/>
                  <a:pt x="8893" y="130"/>
                </a:cubicBezTo>
                <a:close/>
                <a:moveTo>
                  <a:pt x="8071" y="145"/>
                </a:moveTo>
                <a:cubicBezTo>
                  <a:pt x="8070" y="145"/>
                  <a:pt x="8070" y="148"/>
                  <a:pt x="8073" y="155"/>
                </a:cubicBezTo>
                <a:lnTo>
                  <a:pt x="8081" y="155"/>
                </a:lnTo>
                <a:cubicBezTo>
                  <a:pt x="8076" y="149"/>
                  <a:pt x="8072" y="145"/>
                  <a:pt x="8071" y="145"/>
                </a:cubicBezTo>
                <a:close/>
                <a:moveTo>
                  <a:pt x="8097" y="155"/>
                </a:moveTo>
                <a:lnTo>
                  <a:pt x="8097" y="155"/>
                </a:lnTo>
                <a:cubicBezTo>
                  <a:pt x="8097" y="156"/>
                  <a:pt x="8098" y="156"/>
                  <a:pt x="8099" y="157"/>
                </a:cubicBezTo>
                <a:lnTo>
                  <a:pt x="8099" y="157"/>
                </a:lnTo>
                <a:cubicBezTo>
                  <a:pt x="8098" y="156"/>
                  <a:pt x="8097" y="155"/>
                  <a:pt x="8097" y="155"/>
                </a:cubicBezTo>
                <a:close/>
                <a:moveTo>
                  <a:pt x="8081" y="155"/>
                </a:moveTo>
                <a:cubicBezTo>
                  <a:pt x="8084" y="159"/>
                  <a:pt x="8088" y="164"/>
                  <a:pt x="8092" y="167"/>
                </a:cubicBezTo>
                <a:lnTo>
                  <a:pt x="8092" y="167"/>
                </a:lnTo>
                <a:cubicBezTo>
                  <a:pt x="8090" y="162"/>
                  <a:pt x="8088" y="158"/>
                  <a:pt x="8085" y="155"/>
                </a:cubicBezTo>
                <a:close/>
                <a:moveTo>
                  <a:pt x="8916" y="155"/>
                </a:moveTo>
                <a:lnTo>
                  <a:pt x="8916" y="155"/>
                </a:lnTo>
                <a:cubicBezTo>
                  <a:pt x="8922" y="163"/>
                  <a:pt x="8926" y="171"/>
                  <a:pt x="8930" y="179"/>
                </a:cubicBezTo>
                <a:cubicBezTo>
                  <a:pt x="8942" y="179"/>
                  <a:pt x="8942" y="167"/>
                  <a:pt x="8942" y="155"/>
                </a:cubicBezTo>
                <a:lnTo>
                  <a:pt x="8942" y="155"/>
                </a:lnTo>
                <a:cubicBezTo>
                  <a:pt x="8942" y="164"/>
                  <a:pt x="8940" y="168"/>
                  <a:pt x="8936" y="168"/>
                </a:cubicBezTo>
                <a:cubicBezTo>
                  <a:pt x="8931" y="168"/>
                  <a:pt x="8924" y="162"/>
                  <a:pt x="8916" y="155"/>
                </a:cubicBezTo>
                <a:close/>
                <a:moveTo>
                  <a:pt x="7870" y="179"/>
                </a:moveTo>
                <a:lnTo>
                  <a:pt x="7870" y="179"/>
                </a:lnTo>
                <a:lnTo>
                  <a:pt x="7870" y="179"/>
                </a:lnTo>
                <a:close/>
                <a:moveTo>
                  <a:pt x="8085" y="179"/>
                </a:moveTo>
                <a:cubicBezTo>
                  <a:pt x="8085" y="179"/>
                  <a:pt x="8085" y="179"/>
                  <a:pt x="8085" y="179"/>
                </a:cubicBezTo>
                <a:cubicBezTo>
                  <a:pt x="8085" y="179"/>
                  <a:pt x="8085" y="179"/>
                  <a:pt x="8085" y="179"/>
                </a:cubicBezTo>
                <a:close/>
                <a:moveTo>
                  <a:pt x="8680" y="238"/>
                </a:moveTo>
                <a:cubicBezTo>
                  <a:pt x="8680" y="238"/>
                  <a:pt x="8692" y="238"/>
                  <a:pt x="8692" y="250"/>
                </a:cubicBezTo>
                <a:cubicBezTo>
                  <a:pt x="8692" y="250"/>
                  <a:pt x="8680" y="238"/>
                  <a:pt x="8680" y="238"/>
                </a:cubicBezTo>
                <a:close/>
                <a:moveTo>
                  <a:pt x="8699" y="222"/>
                </a:moveTo>
                <a:cubicBezTo>
                  <a:pt x="8705" y="222"/>
                  <a:pt x="8707" y="233"/>
                  <a:pt x="8716" y="250"/>
                </a:cubicBezTo>
                <a:cubicBezTo>
                  <a:pt x="8728" y="250"/>
                  <a:pt x="8728" y="238"/>
                  <a:pt x="8740" y="238"/>
                </a:cubicBezTo>
                <a:lnTo>
                  <a:pt x="8728" y="250"/>
                </a:lnTo>
                <a:cubicBezTo>
                  <a:pt x="8728" y="256"/>
                  <a:pt x="8728" y="259"/>
                  <a:pt x="8726" y="259"/>
                </a:cubicBezTo>
                <a:cubicBezTo>
                  <a:pt x="8725" y="259"/>
                  <a:pt x="8722" y="256"/>
                  <a:pt x="8716" y="250"/>
                </a:cubicBezTo>
                <a:lnTo>
                  <a:pt x="8704" y="250"/>
                </a:lnTo>
                <a:cubicBezTo>
                  <a:pt x="8704" y="238"/>
                  <a:pt x="8704" y="226"/>
                  <a:pt x="8692" y="226"/>
                </a:cubicBezTo>
                <a:cubicBezTo>
                  <a:pt x="8695" y="223"/>
                  <a:pt x="8697" y="222"/>
                  <a:pt x="8699" y="222"/>
                </a:cubicBezTo>
                <a:close/>
                <a:moveTo>
                  <a:pt x="8740" y="238"/>
                </a:moveTo>
                <a:cubicBezTo>
                  <a:pt x="8740" y="238"/>
                  <a:pt x="8752" y="238"/>
                  <a:pt x="8763" y="250"/>
                </a:cubicBezTo>
                <a:cubicBezTo>
                  <a:pt x="8763" y="250"/>
                  <a:pt x="8763" y="250"/>
                  <a:pt x="8763" y="250"/>
                </a:cubicBezTo>
                <a:lnTo>
                  <a:pt x="8763" y="250"/>
                </a:lnTo>
                <a:cubicBezTo>
                  <a:pt x="8763" y="256"/>
                  <a:pt x="8766" y="259"/>
                  <a:pt x="8769" y="262"/>
                </a:cubicBezTo>
                <a:cubicBezTo>
                  <a:pt x="8768" y="259"/>
                  <a:pt x="8766" y="255"/>
                  <a:pt x="8763" y="250"/>
                </a:cubicBezTo>
                <a:lnTo>
                  <a:pt x="8763" y="250"/>
                </a:lnTo>
                <a:cubicBezTo>
                  <a:pt x="8763" y="250"/>
                  <a:pt x="8775" y="262"/>
                  <a:pt x="8775" y="274"/>
                </a:cubicBezTo>
                <a:lnTo>
                  <a:pt x="8775" y="274"/>
                </a:lnTo>
                <a:cubicBezTo>
                  <a:pt x="8775" y="268"/>
                  <a:pt x="8772" y="265"/>
                  <a:pt x="8769" y="262"/>
                </a:cubicBezTo>
                <a:lnTo>
                  <a:pt x="8769" y="262"/>
                </a:lnTo>
                <a:cubicBezTo>
                  <a:pt x="8775" y="274"/>
                  <a:pt x="8775" y="274"/>
                  <a:pt x="8775" y="274"/>
                </a:cubicBezTo>
                <a:cubicBezTo>
                  <a:pt x="8752" y="274"/>
                  <a:pt x="8752" y="250"/>
                  <a:pt x="8740" y="238"/>
                </a:cubicBezTo>
                <a:close/>
                <a:moveTo>
                  <a:pt x="8778" y="123"/>
                </a:moveTo>
                <a:cubicBezTo>
                  <a:pt x="8792" y="144"/>
                  <a:pt x="8834" y="156"/>
                  <a:pt x="8823" y="179"/>
                </a:cubicBezTo>
                <a:lnTo>
                  <a:pt x="8835" y="167"/>
                </a:lnTo>
                <a:cubicBezTo>
                  <a:pt x="8859" y="191"/>
                  <a:pt x="8835" y="203"/>
                  <a:pt x="8871" y="238"/>
                </a:cubicBezTo>
                <a:cubicBezTo>
                  <a:pt x="8871" y="238"/>
                  <a:pt x="8859" y="226"/>
                  <a:pt x="8847" y="226"/>
                </a:cubicBezTo>
                <a:cubicBezTo>
                  <a:pt x="8857" y="237"/>
                  <a:pt x="8885" y="265"/>
                  <a:pt x="8877" y="265"/>
                </a:cubicBezTo>
                <a:cubicBezTo>
                  <a:pt x="8876" y="265"/>
                  <a:pt x="8874" y="264"/>
                  <a:pt x="8871" y="262"/>
                </a:cubicBezTo>
                <a:cubicBezTo>
                  <a:pt x="8859" y="238"/>
                  <a:pt x="8847" y="250"/>
                  <a:pt x="8835" y="238"/>
                </a:cubicBezTo>
                <a:lnTo>
                  <a:pt x="8835" y="238"/>
                </a:lnTo>
                <a:cubicBezTo>
                  <a:pt x="8859" y="262"/>
                  <a:pt x="8847" y="262"/>
                  <a:pt x="8847" y="274"/>
                </a:cubicBezTo>
                <a:cubicBezTo>
                  <a:pt x="8835" y="262"/>
                  <a:pt x="8811" y="238"/>
                  <a:pt x="8799" y="226"/>
                </a:cubicBezTo>
                <a:lnTo>
                  <a:pt x="8799" y="226"/>
                </a:lnTo>
                <a:lnTo>
                  <a:pt x="8835" y="274"/>
                </a:lnTo>
                <a:cubicBezTo>
                  <a:pt x="8825" y="264"/>
                  <a:pt x="8808" y="247"/>
                  <a:pt x="8801" y="247"/>
                </a:cubicBezTo>
                <a:cubicBezTo>
                  <a:pt x="8800" y="247"/>
                  <a:pt x="8799" y="248"/>
                  <a:pt x="8799" y="250"/>
                </a:cubicBezTo>
                <a:cubicBezTo>
                  <a:pt x="8799" y="238"/>
                  <a:pt x="8787" y="238"/>
                  <a:pt x="8787" y="226"/>
                </a:cubicBezTo>
                <a:lnTo>
                  <a:pt x="8799" y="226"/>
                </a:lnTo>
                <a:cubicBezTo>
                  <a:pt x="8811" y="214"/>
                  <a:pt x="8811" y="191"/>
                  <a:pt x="8811" y="179"/>
                </a:cubicBezTo>
                <a:cubicBezTo>
                  <a:pt x="8764" y="132"/>
                  <a:pt x="8809" y="177"/>
                  <a:pt x="8778" y="123"/>
                </a:cubicBezTo>
                <a:close/>
                <a:moveTo>
                  <a:pt x="8583" y="260"/>
                </a:moveTo>
                <a:cubicBezTo>
                  <a:pt x="8587" y="260"/>
                  <a:pt x="8592" y="264"/>
                  <a:pt x="8597" y="274"/>
                </a:cubicBezTo>
                <a:cubicBezTo>
                  <a:pt x="8597" y="277"/>
                  <a:pt x="8597" y="280"/>
                  <a:pt x="8597" y="283"/>
                </a:cubicBezTo>
                <a:lnTo>
                  <a:pt x="8597" y="283"/>
                </a:lnTo>
                <a:cubicBezTo>
                  <a:pt x="8594" y="280"/>
                  <a:pt x="8591" y="277"/>
                  <a:pt x="8585" y="274"/>
                </a:cubicBezTo>
                <a:cubicBezTo>
                  <a:pt x="8578" y="267"/>
                  <a:pt x="8579" y="260"/>
                  <a:pt x="8583" y="260"/>
                </a:cubicBezTo>
                <a:close/>
                <a:moveTo>
                  <a:pt x="8501" y="286"/>
                </a:moveTo>
                <a:lnTo>
                  <a:pt x="8513" y="298"/>
                </a:lnTo>
                <a:lnTo>
                  <a:pt x="8501" y="298"/>
                </a:lnTo>
                <a:cubicBezTo>
                  <a:pt x="8501" y="286"/>
                  <a:pt x="8501" y="286"/>
                  <a:pt x="8501" y="286"/>
                </a:cubicBezTo>
                <a:close/>
                <a:moveTo>
                  <a:pt x="7656" y="298"/>
                </a:moveTo>
                <a:cubicBezTo>
                  <a:pt x="7659" y="299"/>
                  <a:pt x="7662" y="300"/>
                  <a:pt x="7664" y="301"/>
                </a:cubicBezTo>
                <a:lnTo>
                  <a:pt x="7664" y="301"/>
                </a:lnTo>
                <a:cubicBezTo>
                  <a:pt x="7662" y="299"/>
                  <a:pt x="7660" y="298"/>
                  <a:pt x="7656" y="298"/>
                </a:cubicBezTo>
                <a:close/>
                <a:moveTo>
                  <a:pt x="8513" y="274"/>
                </a:moveTo>
                <a:cubicBezTo>
                  <a:pt x="8513" y="274"/>
                  <a:pt x="8525" y="286"/>
                  <a:pt x="8537" y="286"/>
                </a:cubicBezTo>
                <a:cubicBezTo>
                  <a:pt x="8537" y="298"/>
                  <a:pt x="8549" y="298"/>
                  <a:pt x="8549" y="298"/>
                </a:cubicBezTo>
                <a:cubicBezTo>
                  <a:pt x="8549" y="310"/>
                  <a:pt x="8549" y="310"/>
                  <a:pt x="8549" y="310"/>
                </a:cubicBezTo>
                <a:cubicBezTo>
                  <a:pt x="8537" y="310"/>
                  <a:pt x="8525" y="298"/>
                  <a:pt x="8513" y="286"/>
                </a:cubicBezTo>
                <a:lnTo>
                  <a:pt x="8513" y="274"/>
                </a:lnTo>
                <a:close/>
                <a:moveTo>
                  <a:pt x="8943" y="338"/>
                </a:moveTo>
                <a:cubicBezTo>
                  <a:pt x="8948" y="342"/>
                  <a:pt x="8952" y="347"/>
                  <a:pt x="8956" y="351"/>
                </a:cubicBezTo>
                <a:lnTo>
                  <a:pt x="8956" y="351"/>
                </a:lnTo>
                <a:cubicBezTo>
                  <a:pt x="8956" y="349"/>
                  <a:pt x="8955" y="347"/>
                  <a:pt x="8954" y="345"/>
                </a:cubicBezTo>
                <a:cubicBezTo>
                  <a:pt x="8949" y="342"/>
                  <a:pt x="8946" y="340"/>
                  <a:pt x="8943" y="338"/>
                </a:cubicBezTo>
                <a:close/>
                <a:moveTo>
                  <a:pt x="7478" y="369"/>
                </a:moveTo>
                <a:cubicBezTo>
                  <a:pt x="7473" y="369"/>
                  <a:pt x="7475" y="371"/>
                  <a:pt x="7479" y="374"/>
                </a:cubicBezTo>
                <a:lnTo>
                  <a:pt x="7479" y="374"/>
                </a:lnTo>
                <a:cubicBezTo>
                  <a:pt x="7479" y="372"/>
                  <a:pt x="7478" y="371"/>
                  <a:pt x="7478" y="369"/>
                </a:cubicBezTo>
                <a:close/>
                <a:moveTo>
                  <a:pt x="8956" y="351"/>
                </a:moveTo>
                <a:cubicBezTo>
                  <a:pt x="8964" y="369"/>
                  <a:pt x="8954" y="369"/>
                  <a:pt x="8954" y="369"/>
                </a:cubicBezTo>
                <a:lnTo>
                  <a:pt x="8966" y="381"/>
                </a:lnTo>
                <a:cubicBezTo>
                  <a:pt x="8977" y="376"/>
                  <a:pt x="8970" y="365"/>
                  <a:pt x="8956" y="351"/>
                </a:cubicBezTo>
                <a:close/>
                <a:moveTo>
                  <a:pt x="7174" y="400"/>
                </a:moveTo>
                <a:cubicBezTo>
                  <a:pt x="7174" y="400"/>
                  <a:pt x="7176" y="403"/>
                  <a:pt x="7180" y="407"/>
                </a:cubicBezTo>
                <a:lnTo>
                  <a:pt x="7180" y="407"/>
                </a:lnTo>
                <a:cubicBezTo>
                  <a:pt x="7180" y="406"/>
                  <a:pt x="7180" y="406"/>
                  <a:pt x="7180" y="405"/>
                </a:cubicBezTo>
                <a:cubicBezTo>
                  <a:pt x="7176" y="401"/>
                  <a:pt x="7175" y="400"/>
                  <a:pt x="7174" y="400"/>
                </a:cubicBezTo>
                <a:close/>
                <a:moveTo>
                  <a:pt x="8743" y="500"/>
                </a:moveTo>
                <a:cubicBezTo>
                  <a:pt x="8754" y="507"/>
                  <a:pt x="8767" y="512"/>
                  <a:pt x="8775" y="512"/>
                </a:cubicBezTo>
                <a:cubicBezTo>
                  <a:pt x="8765" y="507"/>
                  <a:pt x="8754" y="504"/>
                  <a:pt x="8743" y="500"/>
                </a:cubicBezTo>
                <a:close/>
                <a:moveTo>
                  <a:pt x="8204" y="536"/>
                </a:moveTo>
                <a:cubicBezTo>
                  <a:pt x="8204" y="548"/>
                  <a:pt x="8216" y="548"/>
                  <a:pt x="8216" y="548"/>
                </a:cubicBezTo>
                <a:lnTo>
                  <a:pt x="8204" y="548"/>
                </a:lnTo>
                <a:cubicBezTo>
                  <a:pt x="8204" y="548"/>
                  <a:pt x="8204" y="548"/>
                  <a:pt x="8204" y="536"/>
                </a:cubicBezTo>
                <a:close/>
                <a:moveTo>
                  <a:pt x="8775" y="584"/>
                </a:moveTo>
                <a:lnTo>
                  <a:pt x="8775" y="584"/>
                </a:lnTo>
                <a:cubicBezTo>
                  <a:pt x="8780" y="589"/>
                  <a:pt x="8785" y="591"/>
                  <a:pt x="8789" y="593"/>
                </a:cubicBezTo>
                <a:lnTo>
                  <a:pt x="8789" y="593"/>
                </a:lnTo>
                <a:cubicBezTo>
                  <a:pt x="8785" y="590"/>
                  <a:pt x="8780" y="587"/>
                  <a:pt x="8775" y="584"/>
                </a:cubicBezTo>
                <a:close/>
                <a:moveTo>
                  <a:pt x="8789" y="593"/>
                </a:moveTo>
                <a:cubicBezTo>
                  <a:pt x="8815" y="611"/>
                  <a:pt x="8826" y="619"/>
                  <a:pt x="8847" y="619"/>
                </a:cubicBezTo>
                <a:lnTo>
                  <a:pt x="8811" y="607"/>
                </a:lnTo>
                <a:cubicBezTo>
                  <a:pt x="8811" y="595"/>
                  <a:pt x="8799" y="595"/>
                  <a:pt x="8799" y="595"/>
                </a:cubicBezTo>
                <a:cubicBezTo>
                  <a:pt x="8799" y="595"/>
                  <a:pt x="8795" y="595"/>
                  <a:pt x="8789" y="593"/>
                </a:cubicBezTo>
                <a:close/>
                <a:moveTo>
                  <a:pt x="6704" y="643"/>
                </a:moveTo>
                <a:cubicBezTo>
                  <a:pt x="6704" y="647"/>
                  <a:pt x="6705" y="651"/>
                  <a:pt x="6707" y="655"/>
                </a:cubicBezTo>
                <a:lnTo>
                  <a:pt x="6707" y="655"/>
                </a:lnTo>
                <a:cubicBezTo>
                  <a:pt x="6706" y="652"/>
                  <a:pt x="6705" y="648"/>
                  <a:pt x="6704" y="643"/>
                </a:cubicBezTo>
                <a:close/>
                <a:moveTo>
                  <a:pt x="8668" y="719"/>
                </a:moveTo>
                <a:cubicBezTo>
                  <a:pt x="8671" y="721"/>
                  <a:pt x="8675" y="724"/>
                  <a:pt x="8680" y="726"/>
                </a:cubicBezTo>
                <a:cubicBezTo>
                  <a:pt x="8675" y="723"/>
                  <a:pt x="8671" y="721"/>
                  <a:pt x="8668" y="719"/>
                </a:cubicBezTo>
                <a:close/>
                <a:moveTo>
                  <a:pt x="7918" y="881"/>
                </a:moveTo>
                <a:cubicBezTo>
                  <a:pt x="7918" y="881"/>
                  <a:pt x="7930" y="881"/>
                  <a:pt x="7930" y="893"/>
                </a:cubicBezTo>
                <a:lnTo>
                  <a:pt x="7918" y="893"/>
                </a:lnTo>
                <a:cubicBezTo>
                  <a:pt x="7918" y="881"/>
                  <a:pt x="7918" y="881"/>
                  <a:pt x="7918" y="881"/>
                </a:cubicBezTo>
                <a:close/>
                <a:moveTo>
                  <a:pt x="7728" y="940"/>
                </a:moveTo>
                <a:cubicBezTo>
                  <a:pt x="7728" y="940"/>
                  <a:pt x="7728" y="940"/>
                  <a:pt x="7728" y="941"/>
                </a:cubicBezTo>
                <a:cubicBezTo>
                  <a:pt x="7730" y="945"/>
                  <a:pt x="7731" y="946"/>
                  <a:pt x="7731" y="946"/>
                </a:cubicBezTo>
                <a:cubicBezTo>
                  <a:pt x="7731" y="946"/>
                  <a:pt x="7730" y="944"/>
                  <a:pt x="7728" y="940"/>
                </a:cubicBezTo>
                <a:close/>
                <a:moveTo>
                  <a:pt x="7806" y="974"/>
                </a:moveTo>
                <a:cubicBezTo>
                  <a:pt x="7807" y="974"/>
                  <a:pt x="7809" y="975"/>
                  <a:pt x="7811" y="976"/>
                </a:cubicBezTo>
                <a:lnTo>
                  <a:pt x="7801" y="976"/>
                </a:lnTo>
                <a:cubicBezTo>
                  <a:pt x="7802" y="975"/>
                  <a:pt x="7804" y="974"/>
                  <a:pt x="7806" y="974"/>
                </a:cubicBezTo>
                <a:close/>
                <a:moveTo>
                  <a:pt x="7882" y="941"/>
                </a:moveTo>
                <a:cubicBezTo>
                  <a:pt x="7882" y="953"/>
                  <a:pt x="7882" y="953"/>
                  <a:pt x="7894" y="953"/>
                </a:cubicBezTo>
                <a:cubicBezTo>
                  <a:pt x="7882" y="965"/>
                  <a:pt x="7882" y="965"/>
                  <a:pt x="7870" y="976"/>
                </a:cubicBezTo>
                <a:cubicBezTo>
                  <a:pt x="7859" y="965"/>
                  <a:pt x="7859" y="965"/>
                  <a:pt x="7859" y="953"/>
                </a:cubicBezTo>
                <a:cubicBezTo>
                  <a:pt x="7847" y="953"/>
                  <a:pt x="7847" y="953"/>
                  <a:pt x="7847" y="941"/>
                </a:cubicBezTo>
                <a:cubicBezTo>
                  <a:pt x="7855" y="941"/>
                  <a:pt x="7868" y="951"/>
                  <a:pt x="7876" y="951"/>
                </a:cubicBezTo>
                <a:cubicBezTo>
                  <a:pt x="7880" y="951"/>
                  <a:pt x="7882" y="949"/>
                  <a:pt x="7882" y="941"/>
                </a:cubicBezTo>
                <a:close/>
                <a:moveTo>
                  <a:pt x="5965" y="1012"/>
                </a:moveTo>
                <a:lnTo>
                  <a:pt x="5965" y="1012"/>
                </a:lnTo>
                <a:cubicBezTo>
                  <a:pt x="5968" y="1019"/>
                  <a:pt x="5969" y="1021"/>
                  <a:pt x="5970" y="1022"/>
                </a:cubicBezTo>
                <a:lnTo>
                  <a:pt x="5970" y="1022"/>
                </a:lnTo>
                <a:lnTo>
                  <a:pt x="5965" y="1012"/>
                </a:lnTo>
                <a:close/>
                <a:moveTo>
                  <a:pt x="8540" y="1000"/>
                </a:moveTo>
                <a:cubicBezTo>
                  <a:pt x="8552" y="1009"/>
                  <a:pt x="8567" y="1018"/>
                  <a:pt x="8573" y="1024"/>
                </a:cubicBezTo>
                <a:cubicBezTo>
                  <a:pt x="8573" y="1018"/>
                  <a:pt x="8558" y="1009"/>
                  <a:pt x="8540" y="1000"/>
                </a:cubicBezTo>
                <a:close/>
                <a:moveTo>
                  <a:pt x="7747" y="1028"/>
                </a:moveTo>
                <a:lnTo>
                  <a:pt x="7751" y="1036"/>
                </a:lnTo>
                <a:cubicBezTo>
                  <a:pt x="7751" y="1031"/>
                  <a:pt x="7750" y="1029"/>
                  <a:pt x="7747" y="1028"/>
                </a:cubicBezTo>
                <a:close/>
                <a:moveTo>
                  <a:pt x="8454" y="1024"/>
                </a:moveTo>
                <a:lnTo>
                  <a:pt x="8454" y="1024"/>
                </a:lnTo>
                <a:cubicBezTo>
                  <a:pt x="8454" y="1024"/>
                  <a:pt x="8466" y="1036"/>
                  <a:pt x="8454" y="1036"/>
                </a:cubicBezTo>
                <a:cubicBezTo>
                  <a:pt x="8466" y="1042"/>
                  <a:pt x="8472" y="1044"/>
                  <a:pt x="8474" y="1044"/>
                </a:cubicBezTo>
                <a:cubicBezTo>
                  <a:pt x="8481" y="1044"/>
                  <a:pt x="8454" y="1024"/>
                  <a:pt x="8454" y="1024"/>
                </a:cubicBezTo>
                <a:close/>
                <a:moveTo>
                  <a:pt x="7679" y="1042"/>
                </a:moveTo>
                <a:cubicBezTo>
                  <a:pt x="7679" y="1044"/>
                  <a:pt x="7679" y="1046"/>
                  <a:pt x="7680" y="1048"/>
                </a:cubicBezTo>
                <a:cubicBezTo>
                  <a:pt x="7680" y="1045"/>
                  <a:pt x="7679" y="1043"/>
                  <a:pt x="7679" y="1042"/>
                </a:cubicBezTo>
                <a:close/>
                <a:moveTo>
                  <a:pt x="7653" y="1032"/>
                </a:moveTo>
                <a:cubicBezTo>
                  <a:pt x="7652" y="1039"/>
                  <a:pt x="7656" y="1052"/>
                  <a:pt x="7656" y="1072"/>
                </a:cubicBezTo>
                <a:lnTo>
                  <a:pt x="7656" y="1036"/>
                </a:lnTo>
                <a:cubicBezTo>
                  <a:pt x="7655" y="1035"/>
                  <a:pt x="7654" y="1033"/>
                  <a:pt x="7653" y="1032"/>
                </a:cubicBezTo>
                <a:close/>
                <a:moveTo>
                  <a:pt x="7537" y="1250"/>
                </a:moveTo>
                <a:lnTo>
                  <a:pt x="7525" y="1262"/>
                </a:lnTo>
                <a:cubicBezTo>
                  <a:pt x="7525" y="1250"/>
                  <a:pt x="7537" y="1250"/>
                  <a:pt x="7537" y="1250"/>
                </a:cubicBezTo>
                <a:close/>
                <a:moveTo>
                  <a:pt x="7687" y="892"/>
                </a:moveTo>
                <a:cubicBezTo>
                  <a:pt x="7688" y="892"/>
                  <a:pt x="7690" y="893"/>
                  <a:pt x="7692" y="893"/>
                </a:cubicBezTo>
                <a:cubicBezTo>
                  <a:pt x="7700" y="910"/>
                  <a:pt x="7709" y="927"/>
                  <a:pt x="7704" y="927"/>
                </a:cubicBezTo>
                <a:cubicBezTo>
                  <a:pt x="7703" y="927"/>
                  <a:pt x="7699" y="924"/>
                  <a:pt x="7692" y="917"/>
                </a:cubicBezTo>
                <a:lnTo>
                  <a:pt x="7692" y="917"/>
                </a:lnTo>
                <a:cubicBezTo>
                  <a:pt x="7716" y="976"/>
                  <a:pt x="7739" y="1012"/>
                  <a:pt x="7739" y="1048"/>
                </a:cubicBezTo>
                <a:cubicBezTo>
                  <a:pt x="7739" y="1034"/>
                  <a:pt x="7744" y="1028"/>
                  <a:pt x="7747" y="1028"/>
                </a:cubicBezTo>
                <a:cubicBezTo>
                  <a:pt x="7747" y="1028"/>
                  <a:pt x="7747" y="1028"/>
                  <a:pt x="7747" y="1028"/>
                </a:cubicBezTo>
                <a:lnTo>
                  <a:pt x="7747" y="1028"/>
                </a:lnTo>
                <a:lnTo>
                  <a:pt x="7728" y="988"/>
                </a:lnTo>
                <a:lnTo>
                  <a:pt x="7739" y="988"/>
                </a:lnTo>
                <a:cubicBezTo>
                  <a:pt x="7728" y="965"/>
                  <a:pt x="7716" y="941"/>
                  <a:pt x="7704" y="917"/>
                </a:cubicBezTo>
                <a:cubicBezTo>
                  <a:pt x="7705" y="916"/>
                  <a:pt x="7706" y="915"/>
                  <a:pt x="7707" y="915"/>
                </a:cubicBezTo>
                <a:cubicBezTo>
                  <a:pt x="7714" y="915"/>
                  <a:pt x="7724" y="931"/>
                  <a:pt x="7728" y="940"/>
                </a:cubicBezTo>
                <a:lnTo>
                  <a:pt x="7728" y="940"/>
                </a:lnTo>
                <a:cubicBezTo>
                  <a:pt x="7739" y="916"/>
                  <a:pt x="7716" y="893"/>
                  <a:pt x="7728" y="893"/>
                </a:cubicBezTo>
                <a:lnTo>
                  <a:pt x="7728" y="893"/>
                </a:lnTo>
                <a:cubicBezTo>
                  <a:pt x="7733" y="899"/>
                  <a:pt x="7736" y="905"/>
                  <a:pt x="7736" y="908"/>
                </a:cubicBezTo>
                <a:lnTo>
                  <a:pt x="7736" y="908"/>
                </a:lnTo>
                <a:cubicBezTo>
                  <a:pt x="7734" y="907"/>
                  <a:pt x="7731" y="907"/>
                  <a:pt x="7728" y="905"/>
                </a:cubicBezTo>
                <a:lnTo>
                  <a:pt x="7728" y="905"/>
                </a:lnTo>
                <a:cubicBezTo>
                  <a:pt x="7731" y="909"/>
                  <a:pt x="7734" y="910"/>
                  <a:pt x="7735" y="910"/>
                </a:cubicBezTo>
                <a:cubicBezTo>
                  <a:pt x="7736" y="910"/>
                  <a:pt x="7737" y="909"/>
                  <a:pt x="7736" y="908"/>
                </a:cubicBezTo>
                <a:lnTo>
                  <a:pt x="7736" y="908"/>
                </a:lnTo>
                <a:cubicBezTo>
                  <a:pt x="7737" y="908"/>
                  <a:pt x="7737" y="908"/>
                  <a:pt x="7738" y="908"/>
                </a:cubicBezTo>
                <a:cubicBezTo>
                  <a:pt x="7744" y="908"/>
                  <a:pt x="7748" y="905"/>
                  <a:pt x="7753" y="905"/>
                </a:cubicBezTo>
                <a:cubicBezTo>
                  <a:pt x="7760" y="905"/>
                  <a:pt x="7769" y="911"/>
                  <a:pt x="7787" y="941"/>
                </a:cubicBezTo>
                <a:cubicBezTo>
                  <a:pt x="7787" y="953"/>
                  <a:pt x="7799" y="965"/>
                  <a:pt x="7799" y="965"/>
                </a:cubicBezTo>
                <a:lnTo>
                  <a:pt x="7787" y="953"/>
                </a:lnTo>
                <a:lnTo>
                  <a:pt x="7787" y="953"/>
                </a:lnTo>
                <a:cubicBezTo>
                  <a:pt x="7792" y="973"/>
                  <a:pt x="7795" y="978"/>
                  <a:pt x="7798" y="978"/>
                </a:cubicBezTo>
                <a:cubicBezTo>
                  <a:pt x="7799" y="978"/>
                  <a:pt x="7799" y="978"/>
                  <a:pt x="7800" y="977"/>
                </a:cubicBezTo>
                <a:lnTo>
                  <a:pt x="7800" y="977"/>
                </a:lnTo>
                <a:cubicBezTo>
                  <a:pt x="7803" y="980"/>
                  <a:pt x="7811" y="988"/>
                  <a:pt x="7811" y="988"/>
                </a:cubicBezTo>
                <a:cubicBezTo>
                  <a:pt x="7811" y="976"/>
                  <a:pt x="7811" y="965"/>
                  <a:pt x="7823" y="965"/>
                </a:cubicBezTo>
                <a:lnTo>
                  <a:pt x="7811" y="929"/>
                </a:lnTo>
                <a:cubicBezTo>
                  <a:pt x="7800" y="904"/>
                  <a:pt x="7797" y="895"/>
                  <a:pt x="7798" y="895"/>
                </a:cubicBezTo>
                <a:lnTo>
                  <a:pt x="7798" y="895"/>
                </a:lnTo>
                <a:cubicBezTo>
                  <a:pt x="7801" y="895"/>
                  <a:pt x="7830" y="948"/>
                  <a:pt x="7847" y="965"/>
                </a:cubicBezTo>
                <a:lnTo>
                  <a:pt x="7823" y="953"/>
                </a:lnTo>
                <a:cubicBezTo>
                  <a:pt x="7823" y="953"/>
                  <a:pt x="7823" y="953"/>
                  <a:pt x="7823" y="965"/>
                </a:cubicBezTo>
                <a:cubicBezTo>
                  <a:pt x="7823" y="976"/>
                  <a:pt x="7823" y="976"/>
                  <a:pt x="7811" y="988"/>
                </a:cubicBezTo>
                <a:cubicBezTo>
                  <a:pt x="7823" y="988"/>
                  <a:pt x="7835" y="1000"/>
                  <a:pt x="7835" y="1000"/>
                </a:cubicBezTo>
                <a:cubicBezTo>
                  <a:pt x="7825" y="997"/>
                  <a:pt x="7819" y="996"/>
                  <a:pt x="7815" y="996"/>
                </a:cubicBezTo>
                <a:cubicBezTo>
                  <a:pt x="7805" y="996"/>
                  <a:pt x="7811" y="1007"/>
                  <a:pt x="7811" y="1024"/>
                </a:cubicBezTo>
                <a:lnTo>
                  <a:pt x="7799" y="1024"/>
                </a:lnTo>
                <a:cubicBezTo>
                  <a:pt x="7739" y="1060"/>
                  <a:pt x="7716" y="1119"/>
                  <a:pt x="7692" y="1167"/>
                </a:cubicBezTo>
                <a:cubicBezTo>
                  <a:pt x="7668" y="1167"/>
                  <a:pt x="7656" y="1179"/>
                  <a:pt x="7668" y="1191"/>
                </a:cubicBezTo>
                <a:lnTo>
                  <a:pt x="7656" y="1203"/>
                </a:lnTo>
                <a:lnTo>
                  <a:pt x="7632" y="1191"/>
                </a:lnTo>
                <a:lnTo>
                  <a:pt x="7656" y="1215"/>
                </a:lnTo>
                <a:cubicBezTo>
                  <a:pt x="7644" y="1215"/>
                  <a:pt x="7644" y="1215"/>
                  <a:pt x="7644" y="1227"/>
                </a:cubicBezTo>
                <a:cubicBezTo>
                  <a:pt x="7632" y="1238"/>
                  <a:pt x="7620" y="1250"/>
                  <a:pt x="7609" y="1262"/>
                </a:cubicBezTo>
                <a:cubicBezTo>
                  <a:pt x="7601" y="1265"/>
                  <a:pt x="7596" y="1267"/>
                  <a:pt x="7592" y="1267"/>
                </a:cubicBezTo>
                <a:cubicBezTo>
                  <a:pt x="7568" y="1267"/>
                  <a:pt x="7629" y="1201"/>
                  <a:pt x="7609" y="1191"/>
                </a:cubicBezTo>
                <a:lnTo>
                  <a:pt x="7609" y="1191"/>
                </a:lnTo>
                <a:lnTo>
                  <a:pt x="7549" y="1250"/>
                </a:lnTo>
                <a:cubicBezTo>
                  <a:pt x="7549" y="1238"/>
                  <a:pt x="7549" y="1227"/>
                  <a:pt x="7549" y="1227"/>
                </a:cubicBezTo>
                <a:cubicBezTo>
                  <a:pt x="7540" y="1213"/>
                  <a:pt x="7536" y="1208"/>
                  <a:pt x="7535" y="1208"/>
                </a:cubicBezTo>
                <a:lnTo>
                  <a:pt x="7535" y="1208"/>
                </a:lnTo>
                <a:cubicBezTo>
                  <a:pt x="7533" y="1208"/>
                  <a:pt x="7537" y="1219"/>
                  <a:pt x="7537" y="1227"/>
                </a:cubicBezTo>
                <a:cubicBezTo>
                  <a:pt x="7537" y="1227"/>
                  <a:pt x="7537" y="1227"/>
                  <a:pt x="7537" y="1238"/>
                </a:cubicBezTo>
                <a:cubicBezTo>
                  <a:pt x="7537" y="1238"/>
                  <a:pt x="7537" y="1238"/>
                  <a:pt x="7525" y="1227"/>
                </a:cubicBezTo>
                <a:cubicBezTo>
                  <a:pt x="7501" y="1179"/>
                  <a:pt x="7525" y="1191"/>
                  <a:pt x="7513" y="1155"/>
                </a:cubicBezTo>
                <a:lnTo>
                  <a:pt x="7513" y="1155"/>
                </a:lnTo>
                <a:cubicBezTo>
                  <a:pt x="7516" y="1161"/>
                  <a:pt x="7518" y="1163"/>
                  <a:pt x="7518" y="1163"/>
                </a:cubicBezTo>
                <a:cubicBezTo>
                  <a:pt x="7521" y="1163"/>
                  <a:pt x="7516" y="1143"/>
                  <a:pt x="7525" y="1143"/>
                </a:cubicBezTo>
                <a:cubicBezTo>
                  <a:pt x="7532" y="1150"/>
                  <a:pt x="7537" y="1152"/>
                  <a:pt x="7542" y="1152"/>
                </a:cubicBezTo>
                <a:cubicBezTo>
                  <a:pt x="7546" y="1152"/>
                  <a:pt x="7550" y="1150"/>
                  <a:pt x="7556" y="1150"/>
                </a:cubicBezTo>
                <a:cubicBezTo>
                  <a:pt x="7562" y="1150"/>
                  <a:pt x="7571" y="1153"/>
                  <a:pt x="7585" y="1167"/>
                </a:cubicBezTo>
                <a:cubicBezTo>
                  <a:pt x="7585" y="1143"/>
                  <a:pt x="7561" y="1096"/>
                  <a:pt x="7573" y="1084"/>
                </a:cubicBezTo>
                <a:lnTo>
                  <a:pt x="7573" y="1084"/>
                </a:lnTo>
                <a:cubicBezTo>
                  <a:pt x="7597" y="1119"/>
                  <a:pt x="7585" y="1119"/>
                  <a:pt x="7609" y="1131"/>
                </a:cubicBezTo>
                <a:lnTo>
                  <a:pt x="7597" y="1096"/>
                </a:lnTo>
                <a:cubicBezTo>
                  <a:pt x="7609" y="1096"/>
                  <a:pt x="7609" y="1107"/>
                  <a:pt x="7620" y="1119"/>
                </a:cubicBezTo>
                <a:cubicBezTo>
                  <a:pt x="7631" y="1119"/>
                  <a:pt x="7613" y="1082"/>
                  <a:pt x="7626" y="1082"/>
                </a:cubicBezTo>
                <a:cubicBezTo>
                  <a:pt x="7628" y="1082"/>
                  <a:pt x="7630" y="1082"/>
                  <a:pt x="7632" y="1084"/>
                </a:cubicBezTo>
                <a:lnTo>
                  <a:pt x="7632" y="1119"/>
                </a:lnTo>
                <a:cubicBezTo>
                  <a:pt x="7644" y="1107"/>
                  <a:pt x="7644" y="1107"/>
                  <a:pt x="7656" y="1107"/>
                </a:cubicBezTo>
                <a:cubicBezTo>
                  <a:pt x="7668" y="1119"/>
                  <a:pt x="7668" y="1119"/>
                  <a:pt x="7656" y="1119"/>
                </a:cubicBezTo>
                <a:cubicBezTo>
                  <a:pt x="7664" y="1128"/>
                  <a:pt x="7669" y="1131"/>
                  <a:pt x="7671" y="1131"/>
                </a:cubicBezTo>
                <a:cubicBezTo>
                  <a:pt x="7678" y="1131"/>
                  <a:pt x="7659" y="1096"/>
                  <a:pt x="7668" y="1096"/>
                </a:cubicBezTo>
                <a:cubicBezTo>
                  <a:pt x="7656" y="1084"/>
                  <a:pt x="7644" y="1084"/>
                  <a:pt x="7632" y="1048"/>
                </a:cubicBezTo>
                <a:cubicBezTo>
                  <a:pt x="7641" y="1048"/>
                  <a:pt x="7637" y="1023"/>
                  <a:pt x="7643" y="1023"/>
                </a:cubicBezTo>
                <a:cubicBezTo>
                  <a:pt x="7645" y="1023"/>
                  <a:pt x="7648" y="1025"/>
                  <a:pt x="7653" y="1032"/>
                </a:cubicBezTo>
                <a:lnTo>
                  <a:pt x="7653" y="1032"/>
                </a:lnTo>
                <a:cubicBezTo>
                  <a:pt x="7654" y="1026"/>
                  <a:pt x="7658" y="1024"/>
                  <a:pt x="7668" y="1024"/>
                </a:cubicBezTo>
                <a:cubicBezTo>
                  <a:pt x="7668" y="1034"/>
                  <a:pt x="7675" y="1036"/>
                  <a:pt x="7679" y="1042"/>
                </a:cubicBezTo>
                <a:lnTo>
                  <a:pt x="7679" y="1042"/>
                </a:lnTo>
                <a:cubicBezTo>
                  <a:pt x="7675" y="1023"/>
                  <a:pt x="7681" y="1018"/>
                  <a:pt x="7689" y="1018"/>
                </a:cubicBezTo>
                <a:cubicBezTo>
                  <a:pt x="7698" y="1018"/>
                  <a:pt x="7710" y="1024"/>
                  <a:pt x="7716" y="1024"/>
                </a:cubicBezTo>
                <a:cubicBezTo>
                  <a:pt x="7716" y="1012"/>
                  <a:pt x="7704" y="988"/>
                  <a:pt x="7716" y="988"/>
                </a:cubicBezTo>
                <a:cubicBezTo>
                  <a:pt x="7692" y="976"/>
                  <a:pt x="7692" y="976"/>
                  <a:pt x="7680" y="941"/>
                </a:cubicBezTo>
                <a:lnTo>
                  <a:pt x="7680" y="941"/>
                </a:lnTo>
                <a:cubicBezTo>
                  <a:pt x="7687" y="950"/>
                  <a:pt x="7690" y="953"/>
                  <a:pt x="7691" y="953"/>
                </a:cubicBezTo>
                <a:cubicBezTo>
                  <a:pt x="7697" y="953"/>
                  <a:pt x="7667" y="892"/>
                  <a:pt x="7687" y="892"/>
                </a:cubicBezTo>
                <a:close/>
                <a:moveTo>
                  <a:pt x="8501" y="1310"/>
                </a:moveTo>
                <a:cubicBezTo>
                  <a:pt x="8466" y="1310"/>
                  <a:pt x="8535" y="1333"/>
                  <a:pt x="8480" y="1334"/>
                </a:cubicBezTo>
                <a:lnTo>
                  <a:pt x="8480" y="1334"/>
                </a:lnTo>
                <a:cubicBezTo>
                  <a:pt x="8478" y="1333"/>
                  <a:pt x="8477" y="1332"/>
                  <a:pt x="8475" y="1332"/>
                </a:cubicBezTo>
                <a:lnTo>
                  <a:pt x="8475" y="1332"/>
                </a:lnTo>
                <a:lnTo>
                  <a:pt x="8478" y="1334"/>
                </a:lnTo>
                <a:cubicBezTo>
                  <a:pt x="8478" y="1334"/>
                  <a:pt x="8479" y="1334"/>
                  <a:pt x="8480" y="1334"/>
                </a:cubicBezTo>
                <a:lnTo>
                  <a:pt x="8480" y="1334"/>
                </a:lnTo>
                <a:cubicBezTo>
                  <a:pt x="8490" y="1337"/>
                  <a:pt x="8501" y="1341"/>
                  <a:pt x="8513" y="1346"/>
                </a:cubicBezTo>
                <a:cubicBezTo>
                  <a:pt x="8501" y="1334"/>
                  <a:pt x="8537" y="1334"/>
                  <a:pt x="8501" y="1310"/>
                </a:cubicBezTo>
                <a:close/>
                <a:moveTo>
                  <a:pt x="8404" y="1387"/>
                </a:moveTo>
                <a:cubicBezTo>
                  <a:pt x="8408" y="1389"/>
                  <a:pt x="8412" y="1391"/>
                  <a:pt x="8418" y="1393"/>
                </a:cubicBezTo>
                <a:cubicBezTo>
                  <a:pt x="8412" y="1390"/>
                  <a:pt x="8408" y="1389"/>
                  <a:pt x="8404" y="1387"/>
                </a:cubicBezTo>
                <a:close/>
                <a:moveTo>
                  <a:pt x="8286" y="1399"/>
                </a:moveTo>
                <a:cubicBezTo>
                  <a:pt x="8286" y="1400"/>
                  <a:pt x="8286" y="1401"/>
                  <a:pt x="8286" y="1403"/>
                </a:cubicBezTo>
                <a:lnTo>
                  <a:pt x="8286" y="1403"/>
                </a:lnTo>
                <a:cubicBezTo>
                  <a:pt x="8289" y="1402"/>
                  <a:pt x="8289" y="1400"/>
                  <a:pt x="8286" y="1399"/>
                </a:cubicBezTo>
                <a:close/>
                <a:moveTo>
                  <a:pt x="8387" y="1460"/>
                </a:moveTo>
                <a:lnTo>
                  <a:pt x="8394" y="1465"/>
                </a:lnTo>
                <a:cubicBezTo>
                  <a:pt x="8391" y="1461"/>
                  <a:pt x="8388" y="1460"/>
                  <a:pt x="8387" y="1460"/>
                </a:cubicBezTo>
                <a:close/>
                <a:moveTo>
                  <a:pt x="8286" y="1403"/>
                </a:moveTo>
                <a:cubicBezTo>
                  <a:pt x="8284" y="1404"/>
                  <a:pt x="8281" y="1405"/>
                  <a:pt x="8275" y="1405"/>
                </a:cubicBezTo>
                <a:cubicBezTo>
                  <a:pt x="8323" y="1429"/>
                  <a:pt x="8371" y="1453"/>
                  <a:pt x="8394" y="1477"/>
                </a:cubicBezTo>
                <a:cubicBezTo>
                  <a:pt x="8386" y="1468"/>
                  <a:pt x="8383" y="1460"/>
                  <a:pt x="8387" y="1460"/>
                </a:cubicBezTo>
                <a:lnTo>
                  <a:pt x="8387" y="1460"/>
                </a:lnTo>
                <a:lnTo>
                  <a:pt x="8359" y="1441"/>
                </a:lnTo>
                <a:cubicBezTo>
                  <a:pt x="8359" y="1441"/>
                  <a:pt x="8359" y="1429"/>
                  <a:pt x="8359" y="1429"/>
                </a:cubicBezTo>
                <a:cubicBezTo>
                  <a:pt x="8335" y="1417"/>
                  <a:pt x="8311" y="1417"/>
                  <a:pt x="8287" y="1405"/>
                </a:cubicBezTo>
                <a:cubicBezTo>
                  <a:pt x="8287" y="1405"/>
                  <a:pt x="8287" y="1404"/>
                  <a:pt x="8286" y="1403"/>
                </a:cubicBezTo>
                <a:close/>
                <a:moveTo>
                  <a:pt x="8322" y="1512"/>
                </a:moveTo>
                <a:cubicBezTo>
                  <a:pt x="8323" y="1517"/>
                  <a:pt x="8333" y="1523"/>
                  <a:pt x="8347" y="1536"/>
                </a:cubicBezTo>
                <a:lnTo>
                  <a:pt x="8323" y="1512"/>
                </a:lnTo>
                <a:cubicBezTo>
                  <a:pt x="8323" y="1512"/>
                  <a:pt x="8322" y="1512"/>
                  <a:pt x="8322" y="1512"/>
                </a:cubicBezTo>
                <a:close/>
                <a:moveTo>
                  <a:pt x="7020" y="1514"/>
                </a:moveTo>
                <a:cubicBezTo>
                  <a:pt x="7025" y="1514"/>
                  <a:pt x="7030" y="1519"/>
                  <a:pt x="7037" y="1525"/>
                </a:cubicBezTo>
                <a:lnTo>
                  <a:pt x="7037" y="1525"/>
                </a:lnTo>
                <a:cubicBezTo>
                  <a:pt x="7025" y="1536"/>
                  <a:pt x="7025" y="1536"/>
                  <a:pt x="7025" y="1548"/>
                </a:cubicBezTo>
                <a:cubicBezTo>
                  <a:pt x="7013" y="1548"/>
                  <a:pt x="7013" y="1548"/>
                  <a:pt x="7013" y="1536"/>
                </a:cubicBezTo>
                <a:cubicBezTo>
                  <a:pt x="7013" y="1519"/>
                  <a:pt x="7016" y="1514"/>
                  <a:pt x="7020" y="1514"/>
                </a:cubicBezTo>
                <a:close/>
                <a:moveTo>
                  <a:pt x="7061" y="1524"/>
                </a:moveTo>
                <a:lnTo>
                  <a:pt x="7073" y="1548"/>
                </a:lnTo>
                <a:cubicBezTo>
                  <a:pt x="7049" y="1548"/>
                  <a:pt x="7049" y="1548"/>
                  <a:pt x="7038" y="1526"/>
                </a:cubicBezTo>
                <a:lnTo>
                  <a:pt x="7038" y="1526"/>
                </a:lnTo>
                <a:cubicBezTo>
                  <a:pt x="7043" y="1530"/>
                  <a:pt x="7048" y="1533"/>
                  <a:pt x="7052" y="1533"/>
                </a:cubicBezTo>
                <a:cubicBezTo>
                  <a:pt x="7055" y="1533"/>
                  <a:pt x="7059" y="1531"/>
                  <a:pt x="7061" y="1524"/>
                </a:cubicBezTo>
                <a:close/>
                <a:moveTo>
                  <a:pt x="7097" y="1500"/>
                </a:moveTo>
                <a:lnTo>
                  <a:pt x="7097" y="1500"/>
                </a:lnTo>
                <a:cubicBezTo>
                  <a:pt x="7108" y="1512"/>
                  <a:pt x="7108" y="1512"/>
                  <a:pt x="7120" y="1512"/>
                </a:cubicBezTo>
                <a:cubicBezTo>
                  <a:pt x="7120" y="1512"/>
                  <a:pt x="7108" y="1512"/>
                  <a:pt x="7108" y="1524"/>
                </a:cubicBezTo>
                <a:cubicBezTo>
                  <a:pt x="7097" y="1524"/>
                  <a:pt x="7097" y="1536"/>
                  <a:pt x="7097" y="1536"/>
                </a:cubicBezTo>
                <a:cubicBezTo>
                  <a:pt x="7097" y="1524"/>
                  <a:pt x="7097" y="1524"/>
                  <a:pt x="7085" y="1524"/>
                </a:cubicBezTo>
                <a:cubicBezTo>
                  <a:pt x="7085" y="1536"/>
                  <a:pt x="7085" y="1536"/>
                  <a:pt x="7085" y="1536"/>
                </a:cubicBezTo>
                <a:cubicBezTo>
                  <a:pt x="7085" y="1548"/>
                  <a:pt x="7073" y="1548"/>
                  <a:pt x="7073" y="1548"/>
                </a:cubicBezTo>
                <a:cubicBezTo>
                  <a:pt x="7064" y="1531"/>
                  <a:pt x="7062" y="1514"/>
                  <a:pt x="7070" y="1514"/>
                </a:cubicBezTo>
                <a:cubicBezTo>
                  <a:pt x="7073" y="1514"/>
                  <a:pt x="7078" y="1517"/>
                  <a:pt x="7085" y="1524"/>
                </a:cubicBezTo>
                <a:cubicBezTo>
                  <a:pt x="7091" y="1518"/>
                  <a:pt x="7094" y="1515"/>
                  <a:pt x="7097" y="1515"/>
                </a:cubicBezTo>
                <a:cubicBezTo>
                  <a:pt x="7100" y="1515"/>
                  <a:pt x="7102" y="1518"/>
                  <a:pt x="7108" y="1524"/>
                </a:cubicBezTo>
                <a:cubicBezTo>
                  <a:pt x="7108" y="1512"/>
                  <a:pt x="7097" y="1512"/>
                  <a:pt x="7097" y="1500"/>
                </a:cubicBezTo>
                <a:close/>
                <a:moveTo>
                  <a:pt x="6796" y="1648"/>
                </a:moveTo>
                <a:cubicBezTo>
                  <a:pt x="6795" y="1648"/>
                  <a:pt x="6797" y="1655"/>
                  <a:pt x="6798" y="1662"/>
                </a:cubicBezTo>
                <a:lnTo>
                  <a:pt x="6798" y="1662"/>
                </a:lnTo>
                <a:cubicBezTo>
                  <a:pt x="6799" y="1662"/>
                  <a:pt x="6800" y="1661"/>
                  <a:pt x="6801" y="1661"/>
                </a:cubicBezTo>
                <a:cubicBezTo>
                  <a:pt x="6804" y="1661"/>
                  <a:pt x="6807" y="1663"/>
                  <a:pt x="6811" y="1667"/>
                </a:cubicBezTo>
                <a:cubicBezTo>
                  <a:pt x="6801" y="1653"/>
                  <a:pt x="6798" y="1648"/>
                  <a:pt x="6796" y="1648"/>
                </a:cubicBezTo>
                <a:close/>
                <a:moveTo>
                  <a:pt x="8382" y="1727"/>
                </a:moveTo>
                <a:lnTo>
                  <a:pt x="8382" y="1727"/>
                </a:lnTo>
                <a:cubicBezTo>
                  <a:pt x="8380" y="1728"/>
                  <a:pt x="8378" y="1729"/>
                  <a:pt x="8376" y="1731"/>
                </a:cubicBezTo>
                <a:lnTo>
                  <a:pt x="8376" y="1731"/>
                </a:lnTo>
                <a:cubicBezTo>
                  <a:pt x="8378" y="1733"/>
                  <a:pt x="8380" y="1736"/>
                  <a:pt x="8382" y="1738"/>
                </a:cubicBezTo>
                <a:lnTo>
                  <a:pt x="8382" y="1727"/>
                </a:lnTo>
                <a:close/>
                <a:moveTo>
                  <a:pt x="5036" y="1752"/>
                </a:moveTo>
                <a:cubicBezTo>
                  <a:pt x="5036" y="1756"/>
                  <a:pt x="5037" y="1760"/>
                  <a:pt x="5037" y="1762"/>
                </a:cubicBezTo>
                <a:cubicBezTo>
                  <a:pt x="5037" y="1759"/>
                  <a:pt x="5036" y="1755"/>
                  <a:pt x="5036" y="1752"/>
                </a:cubicBezTo>
                <a:close/>
                <a:moveTo>
                  <a:pt x="5029" y="1767"/>
                </a:moveTo>
                <a:lnTo>
                  <a:pt x="5037" y="1786"/>
                </a:lnTo>
                <a:cubicBezTo>
                  <a:pt x="5034" y="1773"/>
                  <a:pt x="5031" y="1768"/>
                  <a:pt x="5029" y="1767"/>
                </a:cubicBezTo>
                <a:close/>
                <a:moveTo>
                  <a:pt x="6620" y="1798"/>
                </a:moveTo>
                <a:lnTo>
                  <a:pt x="6620" y="1798"/>
                </a:lnTo>
                <a:cubicBezTo>
                  <a:pt x="6617" y="1804"/>
                  <a:pt x="6613" y="1811"/>
                  <a:pt x="6611" y="1817"/>
                </a:cubicBezTo>
                <a:lnTo>
                  <a:pt x="6611" y="1817"/>
                </a:lnTo>
                <a:lnTo>
                  <a:pt x="6620" y="1798"/>
                </a:lnTo>
                <a:close/>
                <a:moveTo>
                  <a:pt x="7358" y="1869"/>
                </a:moveTo>
                <a:lnTo>
                  <a:pt x="7358" y="1869"/>
                </a:lnTo>
                <a:cubicBezTo>
                  <a:pt x="7362" y="1873"/>
                  <a:pt x="7365" y="1875"/>
                  <a:pt x="7368" y="1877"/>
                </a:cubicBezTo>
                <a:lnTo>
                  <a:pt x="7368" y="1877"/>
                </a:lnTo>
                <a:cubicBezTo>
                  <a:pt x="7366" y="1875"/>
                  <a:pt x="7363" y="1872"/>
                  <a:pt x="7358" y="1869"/>
                </a:cubicBezTo>
                <a:close/>
                <a:moveTo>
                  <a:pt x="8359" y="1893"/>
                </a:moveTo>
                <a:lnTo>
                  <a:pt x="8376" y="1899"/>
                </a:lnTo>
                <a:lnTo>
                  <a:pt x="8376" y="1899"/>
                </a:lnTo>
                <a:cubicBezTo>
                  <a:pt x="8373" y="1896"/>
                  <a:pt x="8371" y="1893"/>
                  <a:pt x="8359" y="1893"/>
                </a:cubicBezTo>
                <a:close/>
                <a:moveTo>
                  <a:pt x="8376" y="1899"/>
                </a:moveTo>
                <a:cubicBezTo>
                  <a:pt x="8379" y="1902"/>
                  <a:pt x="8382" y="1905"/>
                  <a:pt x="8394" y="1905"/>
                </a:cubicBezTo>
                <a:lnTo>
                  <a:pt x="8376" y="1899"/>
                </a:lnTo>
                <a:close/>
                <a:moveTo>
                  <a:pt x="5733" y="2027"/>
                </a:moveTo>
                <a:cubicBezTo>
                  <a:pt x="5736" y="2035"/>
                  <a:pt x="5740" y="2043"/>
                  <a:pt x="5744" y="2043"/>
                </a:cubicBezTo>
                <a:cubicBezTo>
                  <a:pt x="5746" y="2043"/>
                  <a:pt x="5749" y="2041"/>
                  <a:pt x="5751" y="2036"/>
                </a:cubicBezTo>
                <a:cubicBezTo>
                  <a:pt x="5744" y="2036"/>
                  <a:pt x="5737" y="2032"/>
                  <a:pt x="5733" y="2027"/>
                </a:cubicBezTo>
                <a:close/>
                <a:moveTo>
                  <a:pt x="6549" y="2429"/>
                </a:moveTo>
                <a:cubicBezTo>
                  <a:pt x="6548" y="2429"/>
                  <a:pt x="6547" y="2429"/>
                  <a:pt x="6546" y="2430"/>
                </a:cubicBezTo>
                <a:lnTo>
                  <a:pt x="6546" y="2430"/>
                </a:lnTo>
                <a:cubicBezTo>
                  <a:pt x="6547" y="2429"/>
                  <a:pt x="6548" y="2429"/>
                  <a:pt x="6549" y="2429"/>
                </a:cubicBezTo>
                <a:close/>
                <a:moveTo>
                  <a:pt x="7204" y="2453"/>
                </a:moveTo>
                <a:lnTo>
                  <a:pt x="7180" y="2489"/>
                </a:lnTo>
                <a:lnTo>
                  <a:pt x="7180" y="2489"/>
                </a:lnTo>
                <a:lnTo>
                  <a:pt x="7216" y="2465"/>
                </a:lnTo>
                <a:lnTo>
                  <a:pt x="7204" y="2453"/>
                </a:lnTo>
                <a:close/>
                <a:moveTo>
                  <a:pt x="6245" y="2822"/>
                </a:moveTo>
                <a:lnTo>
                  <a:pt x="6245" y="2822"/>
                </a:lnTo>
                <a:cubicBezTo>
                  <a:pt x="6246" y="2822"/>
                  <a:pt x="6247" y="2822"/>
                  <a:pt x="6248" y="2822"/>
                </a:cubicBezTo>
                <a:cubicBezTo>
                  <a:pt x="6249" y="2822"/>
                  <a:pt x="6250" y="2822"/>
                  <a:pt x="6251" y="2822"/>
                </a:cubicBezTo>
                <a:cubicBezTo>
                  <a:pt x="6249" y="2822"/>
                  <a:pt x="6247" y="2822"/>
                  <a:pt x="6245" y="2822"/>
                </a:cubicBezTo>
                <a:close/>
                <a:moveTo>
                  <a:pt x="7049" y="3072"/>
                </a:moveTo>
                <a:cubicBezTo>
                  <a:pt x="7054" y="3074"/>
                  <a:pt x="7059" y="3075"/>
                  <a:pt x="7063" y="3076"/>
                </a:cubicBezTo>
                <a:lnTo>
                  <a:pt x="7063" y="3076"/>
                </a:lnTo>
                <a:cubicBezTo>
                  <a:pt x="7060" y="3075"/>
                  <a:pt x="7055" y="3073"/>
                  <a:pt x="7049" y="3072"/>
                </a:cubicBezTo>
                <a:close/>
                <a:moveTo>
                  <a:pt x="7918" y="3429"/>
                </a:moveTo>
                <a:cubicBezTo>
                  <a:pt x="7907" y="3429"/>
                  <a:pt x="7896" y="3439"/>
                  <a:pt x="7885" y="3441"/>
                </a:cubicBezTo>
                <a:lnTo>
                  <a:pt x="7885" y="3441"/>
                </a:lnTo>
                <a:cubicBezTo>
                  <a:pt x="7903" y="3440"/>
                  <a:pt x="7927" y="3438"/>
                  <a:pt x="7918" y="3429"/>
                </a:cubicBezTo>
                <a:close/>
                <a:moveTo>
                  <a:pt x="7885" y="3441"/>
                </a:moveTo>
                <a:cubicBezTo>
                  <a:pt x="7884" y="3441"/>
                  <a:pt x="7883" y="3441"/>
                  <a:pt x="7883" y="3441"/>
                </a:cubicBezTo>
                <a:lnTo>
                  <a:pt x="7883" y="3441"/>
                </a:lnTo>
                <a:cubicBezTo>
                  <a:pt x="7883" y="3441"/>
                  <a:pt x="7882" y="3441"/>
                  <a:pt x="7882" y="3441"/>
                </a:cubicBezTo>
                <a:cubicBezTo>
                  <a:pt x="7883" y="3441"/>
                  <a:pt x="7884" y="3441"/>
                  <a:pt x="7885" y="3441"/>
                </a:cubicBezTo>
                <a:close/>
                <a:moveTo>
                  <a:pt x="7426" y="3902"/>
                </a:moveTo>
                <a:lnTo>
                  <a:pt x="7426" y="3902"/>
                </a:lnTo>
                <a:cubicBezTo>
                  <a:pt x="7425" y="3902"/>
                  <a:pt x="7423" y="3903"/>
                  <a:pt x="7418" y="3905"/>
                </a:cubicBezTo>
                <a:cubicBezTo>
                  <a:pt x="7418" y="3906"/>
                  <a:pt x="7418" y="3906"/>
                  <a:pt x="7418" y="3906"/>
                </a:cubicBezTo>
                <a:lnTo>
                  <a:pt x="7418" y="3906"/>
                </a:lnTo>
                <a:cubicBezTo>
                  <a:pt x="7423" y="3904"/>
                  <a:pt x="7427" y="3902"/>
                  <a:pt x="7426" y="3902"/>
                </a:cubicBezTo>
                <a:close/>
                <a:moveTo>
                  <a:pt x="7394" y="3906"/>
                </a:moveTo>
                <a:lnTo>
                  <a:pt x="7394" y="3906"/>
                </a:lnTo>
                <a:cubicBezTo>
                  <a:pt x="7397" y="3908"/>
                  <a:pt x="7400" y="3909"/>
                  <a:pt x="7403" y="3909"/>
                </a:cubicBezTo>
                <a:lnTo>
                  <a:pt x="7403" y="3909"/>
                </a:lnTo>
                <a:cubicBezTo>
                  <a:pt x="7400" y="3908"/>
                  <a:pt x="7397" y="3907"/>
                  <a:pt x="7394" y="3906"/>
                </a:cubicBezTo>
                <a:close/>
                <a:moveTo>
                  <a:pt x="7418" y="3906"/>
                </a:moveTo>
                <a:cubicBezTo>
                  <a:pt x="7414" y="3907"/>
                  <a:pt x="7409" y="3909"/>
                  <a:pt x="7404" y="3909"/>
                </a:cubicBezTo>
                <a:cubicBezTo>
                  <a:pt x="7404" y="3909"/>
                  <a:pt x="7404" y="3909"/>
                  <a:pt x="7403" y="3909"/>
                </a:cubicBezTo>
                <a:lnTo>
                  <a:pt x="7403" y="3909"/>
                </a:lnTo>
                <a:cubicBezTo>
                  <a:pt x="7407" y="3910"/>
                  <a:pt x="7411" y="3910"/>
                  <a:pt x="7414" y="3910"/>
                </a:cubicBezTo>
                <a:cubicBezTo>
                  <a:pt x="7419" y="3910"/>
                  <a:pt x="7421" y="3909"/>
                  <a:pt x="7418" y="3906"/>
                </a:cubicBezTo>
                <a:close/>
                <a:moveTo>
                  <a:pt x="7382" y="3953"/>
                </a:moveTo>
                <a:lnTo>
                  <a:pt x="7385" y="3956"/>
                </a:lnTo>
                <a:lnTo>
                  <a:pt x="7385" y="3956"/>
                </a:lnTo>
                <a:cubicBezTo>
                  <a:pt x="7386" y="3954"/>
                  <a:pt x="7392" y="3953"/>
                  <a:pt x="7406" y="3953"/>
                </a:cubicBezTo>
                <a:close/>
                <a:moveTo>
                  <a:pt x="7385" y="3956"/>
                </a:moveTo>
                <a:lnTo>
                  <a:pt x="7385" y="3956"/>
                </a:lnTo>
                <a:cubicBezTo>
                  <a:pt x="7383" y="3957"/>
                  <a:pt x="7387" y="3959"/>
                  <a:pt x="7390" y="3961"/>
                </a:cubicBezTo>
                <a:lnTo>
                  <a:pt x="7390" y="3961"/>
                </a:lnTo>
                <a:lnTo>
                  <a:pt x="7385" y="3956"/>
                </a:lnTo>
                <a:close/>
                <a:moveTo>
                  <a:pt x="7390" y="3961"/>
                </a:moveTo>
                <a:lnTo>
                  <a:pt x="7394" y="3965"/>
                </a:lnTo>
                <a:cubicBezTo>
                  <a:pt x="7399" y="3965"/>
                  <a:pt x="7394" y="3963"/>
                  <a:pt x="7390" y="3961"/>
                </a:cubicBezTo>
                <a:close/>
                <a:moveTo>
                  <a:pt x="4822" y="4048"/>
                </a:moveTo>
                <a:cubicBezTo>
                  <a:pt x="4821" y="4051"/>
                  <a:pt x="4820" y="4054"/>
                  <a:pt x="4820" y="4055"/>
                </a:cubicBezTo>
                <a:lnTo>
                  <a:pt x="4820" y="4055"/>
                </a:lnTo>
                <a:cubicBezTo>
                  <a:pt x="4821" y="4053"/>
                  <a:pt x="4822" y="4051"/>
                  <a:pt x="4822" y="4048"/>
                </a:cubicBezTo>
                <a:close/>
                <a:moveTo>
                  <a:pt x="5904" y="7189"/>
                </a:moveTo>
                <a:lnTo>
                  <a:pt x="5904" y="7189"/>
                </a:lnTo>
                <a:cubicBezTo>
                  <a:pt x="5904" y="7190"/>
                  <a:pt x="5905" y="7191"/>
                  <a:pt x="5906" y="7192"/>
                </a:cubicBezTo>
                <a:cubicBezTo>
                  <a:pt x="5910" y="7194"/>
                  <a:pt x="5915" y="7195"/>
                  <a:pt x="5919" y="7196"/>
                </a:cubicBezTo>
                <a:lnTo>
                  <a:pt x="5919" y="7196"/>
                </a:lnTo>
                <a:cubicBezTo>
                  <a:pt x="5914" y="7193"/>
                  <a:pt x="5909" y="7191"/>
                  <a:pt x="5904" y="7189"/>
                </a:cubicBezTo>
                <a:close/>
                <a:moveTo>
                  <a:pt x="822" y="7215"/>
                </a:moveTo>
                <a:cubicBezTo>
                  <a:pt x="824" y="7218"/>
                  <a:pt x="826" y="7220"/>
                  <a:pt x="828" y="7222"/>
                </a:cubicBezTo>
                <a:lnTo>
                  <a:pt x="828" y="7222"/>
                </a:lnTo>
                <a:cubicBezTo>
                  <a:pt x="827" y="7220"/>
                  <a:pt x="825" y="7217"/>
                  <a:pt x="822" y="7215"/>
                </a:cubicBezTo>
                <a:close/>
                <a:moveTo>
                  <a:pt x="5919" y="7196"/>
                </a:moveTo>
                <a:cubicBezTo>
                  <a:pt x="5940" y="7207"/>
                  <a:pt x="5958" y="7220"/>
                  <a:pt x="5965" y="7239"/>
                </a:cubicBezTo>
                <a:cubicBezTo>
                  <a:pt x="5965" y="7200"/>
                  <a:pt x="5941" y="7201"/>
                  <a:pt x="5919" y="7196"/>
                </a:cubicBezTo>
                <a:close/>
                <a:moveTo>
                  <a:pt x="4370" y="7358"/>
                </a:moveTo>
                <a:cubicBezTo>
                  <a:pt x="4370" y="7358"/>
                  <a:pt x="4370" y="7358"/>
                  <a:pt x="4370" y="7358"/>
                </a:cubicBezTo>
                <a:cubicBezTo>
                  <a:pt x="4370" y="7358"/>
                  <a:pt x="4370" y="7358"/>
                  <a:pt x="4370" y="7358"/>
                </a:cubicBezTo>
                <a:close/>
                <a:moveTo>
                  <a:pt x="4458" y="8155"/>
                </a:moveTo>
                <a:cubicBezTo>
                  <a:pt x="4456" y="8155"/>
                  <a:pt x="4454" y="8156"/>
                  <a:pt x="4452" y="8156"/>
                </a:cubicBezTo>
                <a:lnTo>
                  <a:pt x="4452" y="8156"/>
                </a:lnTo>
                <a:cubicBezTo>
                  <a:pt x="4454" y="8158"/>
                  <a:pt x="4456" y="8159"/>
                  <a:pt x="4459" y="8159"/>
                </a:cubicBezTo>
                <a:cubicBezTo>
                  <a:pt x="4461" y="8159"/>
                  <a:pt x="4463" y="8158"/>
                  <a:pt x="4465" y="8156"/>
                </a:cubicBezTo>
                <a:cubicBezTo>
                  <a:pt x="4463" y="8155"/>
                  <a:pt x="4460" y="8155"/>
                  <a:pt x="4458" y="8155"/>
                </a:cubicBezTo>
                <a:close/>
                <a:moveTo>
                  <a:pt x="7936" y="8635"/>
                </a:moveTo>
                <a:lnTo>
                  <a:pt x="7936" y="8635"/>
                </a:lnTo>
                <a:cubicBezTo>
                  <a:pt x="7938" y="8638"/>
                  <a:pt x="7940" y="8641"/>
                  <a:pt x="7942" y="8644"/>
                </a:cubicBezTo>
                <a:cubicBezTo>
                  <a:pt x="7939" y="8639"/>
                  <a:pt x="7937" y="8636"/>
                  <a:pt x="7936" y="8635"/>
                </a:cubicBezTo>
                <a:close/>
                <a:moveTo>
                  <a:pt x="4358" y="6525"/>
                </a:moveTo>
                <a:cubicBezTo>
                  <a:pt x="4346" y="6584"/>
                  <a:pt x="4537" y="6561"/>
                  <a:pt x="4584" y="6596"/>
                </a:cubicBezTo>
                <a:cubicBezTo>
                  <a:pt x="4597" y="6594"/>
                  <a:pt x="4611" y="6593"/>
                  <a:pt x="4628" y="6593"/>
                </a:cubicBezTo>
                <a:cubicBezTo>
                  <a:pt x="4708" y="6593"/>
                  <a:pt x="4831" y="6616"/>
                  <a:pt x="4930" y="6656"/>
                </a:cubicBezTo>
                <a:cubicBezTo>
                  <a:pt x="4930" y="6668"/>
                  <a:pt x="4977" y="6691"/>
                  <a:pt x="5025" y="6715"/>
                </a:cubicBezTo>
                <a:cubicBezTo>
                  <a:pt x="5061" y="6739"/>
                  <a:pt x="5120" y="6763"/>
                  <a:pt x="5156" y="6787"/>
                </a:cubicBezTo>
                <a:cubicBezTo>
                  <a:pt x="5251" y="6822"/>
                  <a:pt x="5346" y="6858"/>
                  <a:pt x="5453" y="6918"/>
                </a:cubicBezTo>
                <a:cubicBezTo>
                  <a:pt x="5561" y="6965"/>
                  <a:pt x="5668" y="7025"/>
                  <a:pt x="5751" y="7108"/>
                </a:cubicBezTo>
                <a:lnTo>
                  <a:pt x="5775" y="7072"/>
                </a:lnTo>
                <a:lnTo>
                  <a:pt x="5834" y="7096"/>
                </a:lnTo>
                <a:cubicBezTo>
                  <a:pt x="5823" y="7108"/>
                  <a:pt x="5823" y="7120"/>
                  <a:pt x="5811" y="7120"/>
                </a:cubicBezTo>
                <a:cubicBezTo>
                  <a:pt x="5818" y="7156"/>
                  <a:pt x="5863" y="7170"/>
                  <a:pt x="5904" y="7189"/>
                </a:cubicBezTo>
                <a:lnTo>
                  <a:pt x="5904" y="7189"/>
                </a:lnTo>
                <a:cubicBezTo>
                  <a:pt x="5888" y="7165"/>
                  <a:pt x="5899" y="7151"/>
                  <a:pt x="5918" y="7151"/>
                </a:cubicBezTo>
                <a:cubicBezTo>
                  <a:pt x="5936" y="7151"/>
                  <a:pt x="5960" y="7163"/>
                  <a:pt x="5977" y="7192"/>
                </a:cubicBezTo>
                <a:lnTo>
                  <a:pt x="5977" y="7203"/>
                </a:lnTo>
                <a:lnTo>
                  <a:pt x="6025" y="7215"/>
                </a:lnTo>
                <a:cubicBezTo>
                  <a:pt x="6001" y="7251"/>
                  <a:pt x="6025" y="7287"/>
                  <a:pt x="6013" y="7311"/>
                </a:cubicBezTo>
                <a:cubicBezTo>
                  <a:pt x="6168" y="7442"/>
                  <a:pt x="6323" y="7501"/>
                  <a:pt x="6454" y="7680"/>
                </a:cubicBezTo>
                <a:cubicBezTo>
                  <a:pt x="6406" y="7680"/>
                  <a:pt x="6561" y="7787"/>
                  <a:pt x="6477" y="7799"/>
                </a:cubicBezTo>
                <a:cubicBezTo>
                  <a:pt x="6502" y="7815"/>
                  <a:pt x="6518" y="7822"/>
                  <a:pt x="6527" y="7822"/>
                </a:cubicBezTo>
                <a:cubicBezTo>
                  <a:pt x="6557" y="7822"/>
                  <a:pt x="6533" y="7762"/>
                  <a:pt x="6575" y="7762"/>
                </a:cubicBezTo>
                <a:cubicBezTo>
                  <a:pt x="6578" y="7762"/>
                  <a:pt x="6581" y="7762"/>
                  <a:pt x="6585" y="7763"/>
                </a:cubicBezTo>
                <a:cubicBezTo>
                  <a:pt x="6608" y="7787"/>
                  <a:pt x="6644" y="7811"/>
                  <a:pt x="6620" y="7823"/>
                </a:cubicBezTo>
                <a:cubicBezTo>
                  <a:pt x="6610" y="7823"/>
                  <a:pt x="6609" y="7860"/>
                  <a:pt x="6592" y="7860"/>
                </a:cubicBezTo>
                <a:cubicBezTo>
                  <a:pt x="6590" y="7860"/>
                  <a:pt x="6587" y="7860"/>
                  <a:pt x="6585" y="7858"/>
                </a:cubicBezTo>
                <a:lnTo>
                  <a:pt x="6585" y="7858"/>
                </a:lnTo>
                <a:lnTo>
                  <a:pt x="6644" y="7918"/>
                </a:lnTo>
                <a:cubicBezTo>
                  <a:pt x="6644" y="7922"/>
                  <a:pt x="6641" y="7923"/>
                  <a:pt x="6638" y="7923"/>
                </a:cubicBezTo>
                <a:cubicBezTo>
                  <a:pt x="6631" y="7923"/>
                  <a:pt x="6620" y="7918"/>
                  <a:pt x="6620" y="7918"/>
                </a:cubicBezTo>
                <a:lnTo>
                  <a:pt x="6620" y="7918"/>
                </a:lnTo>
                <a:cubicBezTo>
                  <a:pt x="6751" y="8025"/>
                  <a:pt x="6739" y="8180"/>
                  <a:pt x="6835" y="8287"/>
                </a:cubicBezTo>
                <a:cubicBezTo>
                  <a:pt x="6858" y="8287"/>
                  <a:pt x="6823" y="8227"/>
                  <a:pt x="6847" y="8227"/>
                </a:cubicBezTo>
                <a:cubicBezTo>
                  <a:pt x="6942" y="8346"/>
                  <a:pt x="6870" y="8358"/>
                  <a:pt x="6942" y="8466"/>
                </a:cubicBezTo>
                <a:lnTo>
                  <a:pt x="6906" y="8454"/>
                </a:lnTo>
                <a:lnTo>
                  <a:pt x="6906" y="8454"/>
                </a:lnTo>
                <a:cubicBezTo>
                  <a:pt x="6930" y="8489"/>
                  <a:pt x="6966" y="8501"/>
                  <a:pt x="6966" y="8573"/>
                </a:cubicBezTo>
                <a:cubicBezTo>
                  <a:pt x="6962" y="8574"/>
                  <a:pt x="6959" y="8574"/>
                  <a:pt x="6957" y="8574"/>
                </a:cubicBezTo>
                <a:cubicBezTo>
                  <a:pt x="6928" y="8574"/>
                  <a:pt x="6916" y="8523"/>
                  <a:pt x="6894" y="8501"/>
                </a:cubicBezTo>
                <a:lnTo>
                  <a:pt x="6894" y="8501"/>
                </a:lnTo>
                <a:cubicBezTo>
                  <a:pt x="6904" y="8532"/>
                  <a:pt x="6932" y="8616"/>
                  <a:pt x="6955" y="8616"/>
                </a:cubicBezTo>
                <a:cubicBezTo>
                  <a:pt x="6959" y="8616"/>
                  <a:pt x="6962" y="8613"/>
                  <a:pt x="6966" y="8608"/>
                </a:cubicBezTo>
                <a:lnTo>
                  <a:pt x="6966" y="8608"/>
                </a:lnTo>
                <a:cubicBezTo>
                  <a:pt x="6989" y="8656"/>
                  <a:pt x="6966" y="8680"/>
                  <a:pt x="6954" y="8716"/>
                </a:cubicBezTo>
                <a:cubicBezTo>
                  <a:pt x="6963" y="8716"/>
                  <a:pt x="6972" y="8680"/>
                  <a:pt x="6987" y="8680"/>
                </a:cubicBezTo>
                <a:cubicBezTo>
                  <a:pt x="6991" y="8680"/>
                  <a:pt x="6996" y="8683"/>
                  <a:pt x="7001" y="8692"/>
                </a:cubicBezTo>
                <a:cubicBezTo>
                  <a:pt x="6989" y="8763"/>
                  <a:pt x="7001" y="8870"/>
                  <a:pt x="7001" y="8954"/>
                </a:cubicBezTo>
                <a:lnTo>
                  <a:pt x="6966" y="8954"/>
                </a:lnTo>
                <a:cubicBezTo>
                  <a:pt x="7025" y="9025"/>
                  <a:pt x="6930" y="9001"/>
                  <a:pt x="6930" y="9097"/>
                </a:cubicBezTo>
                <a:cubicBezTo>
                  <a:pt x="6918" y="9204"/>
                  <a:pt x="6894" y="9335"/>
                  <a:pt x="6835" y="9442"/>
                </a:cubicBezTo>
                <a:cubicBezTo>
                  <a:pt x="6775" y="9561"/>
                  <a:pt x="6680" y="9656"/>
                  <a:pt x="6585" y="9716"/>
                </a:cubicBezTo>
                <a:cubicBezTo>
                  <a:pt x="6585" y="9751"/>
                  <a:pt x="6561" y="9775"/>
                  <a:pt x="6537" y="9799"/>
                </a:cubicBezTo>
                <a:cubicBezTo>
                  <a:pt x="6501" y="9823"/>
                  <a:pt x="6477" y="9847"/>
                  <a:pt x="6442" y="9859"/>
                </a:cubicBezTo>
                <a:lnTo>
                  <a:pt x="6406" y="9799"/>
                </a:lnTo>
                <a:cubicBezTo>
                  <a:pt x="6406" y="9799"/>
                  <a:pt x="6368" y="9837"/>
                  <a:pt x="6360" y="9837"/>
                </a:cubicBezTo>
                <a:cubicBezTo>
                  <a:pt x="6359" y="9837"/>
                  <a:pt x="6358" y="9836"/>
                  <a:pt x="6358" y="9835"/>
                </a:cubicBezTo>
                <a:cubicBezTo>
                  <a:pt x="6335" y="9823"/>
                  <a:pt x="6394" y="9811"/>
                  <a:pt x="6346" y="9799"/>
                </a:cubicBezTo>
                <a:lnTo>
                  <a:pt x="6346" y="9799"/>
                </a:lnTo>
                <a:lnTo>
                  <a:pt x="6335" y="9847"/>
                </a:lnTo>
                <a:cubicBezTo>
                  <a:pt x="6335" y="9823"/>
                  <a:pt x="6192" y="9859"/>
                  <a:pt x="6275" y="9799"/>
                </a:cubicBezTo>
                <a:lnTo>
                  <a:pt x="6275" y="9799"/>
                </a:lnTo>
                <a:cubicBezTo>
                  <a:pt x="6275" y="9799"/>
                  <a:pt x="6215" y="9799"/>
                  <a:pt x="6168" y="9811"/>
                </a:cubicBezTo>
                <a:lnTo>
                  <a:pt x="6061" y="9811"/>
                </a:lnTo>
                <a:cubicBezTo>
                  <a:pt x="6055" y="9810"/>
                  <a:pt x="6050" y="9809"/>
                  <a:pt x="6046" y="9809"/>
                </a:cubicBezTo>
                <a:cubicBezTo>
                  <a:pt x="6013" y="9809"/>
                  <a:pt x="6016" y="9840"/>
                  <a:pt x="5989" y="9840"/>
                </a:cubicBezTo>
                <a:cubicBezTo>
                  <a:pt x="5983" y="9840"/>
                  <a:pt x="5976" y="9839"/>
                  <a:pt x="5965" y="9835"/>
                </a:cubicBezTo>
                <a:cubicBezTo>
                  <a:pt x="5954" y="9811"/>
                  <a:pt x="5989" y="9823"/>
                  <a:pt x="5989" y="9799"/>
                </a:cubicBezTo>
                <a:cubicBezTo>
                  <a:pt x="5956" y="9781"/>
                  <a:pt x="5925" y="9775"/>
                  <a:pt x="5897" y="9775"/>
                </a:cubicBezTo>
                <a:cubicBezTo>
                  <a:pt x="5832" y="9775"/>
                  <a:pt x="5777" y="9808"/>
                  <a:pt x="5714" y="9808"/>
                </a:cubicBezTo>
                <a:cubicBezTo>
                  <a:pt x="5678" y="9808"/>
                  <a:pt x="5640" y="9797"/>
                  <a:pt x="5596" y="9763"/>
                </a:cubicBezTo>
                <a:lnTo>
                  <a:pt x="5620" y="9763"/>
                </a:lnTo>
                <a:cubicBezTo>
                  <a:pt x="5584" y="9763"/>
                  <a:pt x="5525" y="9739"/>
                  <a:pt x="5525" y="9739"/>
                </a:cubicBezTo>
                <a:lnTo>
                  <a:pt x="5525" y="9739"/>
                </a:lnTo>
                <a:cubicBezTo>
                  <a:pt x="5517" y="9764"/>
                  <a:pt x="5520" y="9770"/>
                  <a:pt x="5528" y="9770"/>
                </a:cubicBezTo>
                <a:cubicBezTo>
                  <a:pt x="5537" y="9770"/>
                  <a:pt x="5551" y="9764"/>
                  <a:pt x="5565" y="9764"/>
                </a:cubicBezTo>
                <a:cubicBezTo>
                  <a:pt x="5577" y="9764"/>
                  <a:pt x="5589" y="9769"/>
                  <a:pt x="5596" y="9787"/>
                </a:cubicBezTo>
                <a:cubicBezTo>
                  <a:pt x="5588" y="9803"/>
                  <a:pt x="5578" y="9807"/>
                  <a:pt x="5566" y="9807"/>
                </a:cubicBezTo>
                <a:cubicBezTo>
                  <a:pt x="5555" y="9807"/>
                  <a:pt x="5543" y="9803"/>
                  <a:pt x="5531" y="9803"/>
                </a:cubicBezTo>
                <a:cubicBezTo>
                  <a:pt x="5520" y="9803"/>
                  <a:pt x="5509" y="9807"/>
                  <a:pt x="5501" y="9823"/>
                </a:cubicBezTo>
                <a:cubicBezTo>
                  <a:pt x="5465" y="9775"/>
                  <a:pt x="5430" y="9787"/>
                  <a:pt x="5394" y="9763"/>
                </a:cubicBezTo>
                <a:cubicBezTo>
                  <a:pt x="5358" y="9704"/>
                  <a:pt x="5263" y="9644"/>
                  <a:pt x="5251" y="9573"/>
                </a:cubicBezTo>
                <a:cubicBezTo>
                  <a:pt x="5215" y="9573"/>
                  <a:pt x="5156" y="9573"/>
                  <a:pt x="5096" y="9525"/>
                </a:cubicBezTo>
                <a:cubicBezTo>
                  <a:pt x="5084" y="9454"/>
                  <a:pt x="5132" y="9501"/>
                  <a:pt x="5096" y="9430"/>
                </a:cubicBezTo>
                <a:lnTo>
                  <a:pt x="5096" y="9430"/>
                </a:lnTo>
                <a:lnTo>
                  <a:pt x="5061" y="9442"/>
                </a:lnTo>
                <a:cubicBezTo>
                  <a:pt x="5025" y="9394"/>
                  <a:pt x="5037" y="9394"/>
                  <a:pt x="5061" y="9382"/>
                </a:cubicBezTo>
                <a:cubicBezTo>
                  <a:pt x="5013" y="9335"/>
                  <a:pt x="4989" y="9370"/>
                  <a:pt x="4953" y="9287"/>
                </a:cubicBezTo>
                <a:lnTo>
                  <a:pt x="4953" y="9287"/>
                </a:lnTo>
                <a:lnTo>
                  <a:pt x="5001" y="9311"/>
                </a:lnTo>
                <a:cubicBezTo>
                  <a:pt x="4953" y="9263"/>
                  <a:pt x="4942" y="9239"/>
                  <a:pt x="4906" y="9168"/>
                </a:cubicBezTo>
                <a:cubicBezTo>
                  <a:pt x="4907" y="9166"/>
                  <a:pt x="4909" y="9166"/>
                  <a:pt x="4911" y="9166"/>
                </a:cubicBezTo>
                <a:cubicBezTo>
                  <a:pt x="4924" y="9166"/>
                  <a:pt x="4942" y="9195"/>
                  <a:pt x="4942" y="9216"/>
                </a:cubicBezTo>
                <a:cubicBezTo>
                  <a:pt x="4965" y="9144"/>
                  <a:pt x="4882" y="9156"/>
                  <a:pt x="4870" y="9132"/>
                </a:cubicBezTo>
                <a:lnTo>
                  <a:pt x="4870" y="9132"/>
                </a:lnTo>
                <a:cubicBezTo>
                  <a:pt x="4870" y="9143"/>
                  <a:pt x="4890" y="9193"/>
                  <a:pt x="4857" y="9193"/>
                </a:cubicBezTo>
                <a:cubicBezTo>
                  <a:pt x="4854" y="9193"/>
                  <a:pt x="4851" y="9193"/>
                  <a:pt x="4846" y="9192"/>
                </a:cubicBezTo>
                <a:cubicBezTo>
                  <a:pt x="4834" y="9144"/>
                  <a:pt x="4763" y="9132"/>
                  <a:pt x="4775" y="9085"/>
                </a:cubicBezTo>
                <a:lnTo>
                  <a:pt x="4775" y="9085"/>
                </a:lnTo>
                <a:lnTo>
                  <a:pt x="4834" y="9108"/>
                </a:lnTo>
                <a:cubicBezTo>
                  <a:pt x="4763" y="9037"/>
                  <a:pt x="4763" y="9085"/>
                  <a:pt x="4727" y="8989"/>
                </a:cubicBezTo>
                <a:cubicBezTo>
                  <a:pt x="4739" y="8989"/>
                  <a:pt x="4739" y="8977"/>
                  <a:pt x="4751" y="8977"/>
                </a:cubicBezTo>
                <a:cubicBezTo>
                  <a:pt x="4680" y="8942"/>
                  <a:pt x="4668" y="8847"/>
                  <a:pt x="4632" y="8751"/>
                </a:cubicBezTo>
                <a:cubicBezTo>
                  <a:pt x="4608" y="8727"/>
                  <a:pt x="4584" y="8716"/>
                  <a:pt x="4584" y="8692"/>
                </a:cubicBezTo>
                <a:cubicBezTo>
                  <a:pt x="4584" y="8751"/>
                  <a:pt x="4572" y="8751"/>
                  <a:pt x="4549" y="8763"/>
                </a:cubicBezTo>
                <a:cubicBezTo>
                  <a:pt x="4572" y="8668"/>
                  <a:pt x="4441" y="8680"/>
                  <a:pt x="4430" y="8537"/>
                </a:cubicBezTo>
                <a:cubicBezTo>
                  <a:pt x="4441" y="8537"/>
                  <a:pt x="4477" y="8561"/>
                  <a:pt x="4477" y="8596"/>
                </a:cubicBezTo>
                <a:cubicBezTo>
                  <a:pt x="4537" y="8620"/>
                  <a:pt x="4584" y="8608"/>
                  <a:pt x="4632" y="8668"/>
                </a:cubicBezTo>
                <a:cubicBezTo>
                  <a:pt x="4608" y="8632"/>
                  <a:pt x="4584" y="8585"/>
                  <a:pt x="4608" y="8585"/>
                </a:cubicBezTo>
                <a:lnTo>
                  <a:pt x="4549" y="8585"/>
                </a:lnTo>
                <a:cubicBezTo>
                  <a:pt x="4537" y="8561"/>
                  <a:pt x="4537" y="8537"/>
                  <a:pt x="4525" y="8513"/>
                </a:cubicBezTo>
                <a:cubicBezTo>
                  <a:pt x="4498" y="8513"/>
                  <a:pt x="4498" y="8558"/>
                  <a:pt x="4481" y="8558"/>
                </a:cubicBezTo>
                <a:cubicBezTo>
                  <a:pt x="4474" y="8558"/>
                  <a:pt x="4466" y="8553"/>
                  <a:pt x="4453" y="8537"/>
                </a:cubicBezTo>
                <a:cubicBezTo>
                  <a:pt x="4429" y="8489"/>
                  <a:pt x="4454" y="8479"/>
                  <a:pt x="4465" y="8477"/>
                </a:cubicBezTo>
                <a:lnTo>
                  <a:pt x="4465" y="8477"/>
                </a:lnTo>
                <a:cubicBezTo>
                  <a:pt x="4465" y="8477"/>
                  <a:pt x="4465" y="8477"/>
                  <a:pt x="4465" y="8477"/>
                </a:cubicBezTo>
                <a:cubicBezTo>
                  <a:pt x="4471" y="8477"/>
                  <a:pt x="4471" y="8477"/>
                  <a:pt x="4468" y="8477"/>
                </a:cubicBezTo>
                <a:cubicBezTo>
                  <a:pt x="4468" y="8477"/>
                  <a:pt x="4466" y="8477"/>
                  <a:pt x="4465" y="8477"/>
                </a:cubicBezTo>
                <a:lnTo>
                  <a:pt x="4465" y="8477"/>
                </a:lnTo>
                <a:cubicBezTo>
                  <a:pt x="4418" y="8382"/>
                  <a:pt x="4394" y="8453"/>
                  <a:pt x="4382" y="8346"/>
                </a:cubicBezTo>
                <a:lnTo>
                  <a:pt x="4382" y="8346"/>
                </a:lnTo>
                <a:cubicBezTo>
                  <a:pt x="4394" y="8358"/>
                  <a:pt x="4406" y="8370"/>
                  <a:pt x="4406" y="8382"/>
                </a:cubicBezTo>
                <a:cubicBezTo>
                  <a:pt x="4406" y="8311"/>
                  <a:pt x="4358" y="8215"/>
                  <a:pt x="4406" y="8180"/>
                </a:cubicBezTo>
                <a:cubicBezTo>
                  <a:pt x="4430" y="8180"/>
                  <a:pt x="4441" y="8180"/>
                  <a:pt x="4441" y="8215"/>
                </a:cubicBezTo>
                <a:lnTo>
                  <a:pt x="4430" y="8215"/>
                </a:lnTo>
                <a:cubicBezTo>
                  <a:pt x="4443" y="8227"/>
                  <a:pt x="4450" y="8231"/>
                  <a:pt x="4454" y="8231"/>
                </a:cubicBezTo>
                <a:cubicBezTo>
                  <a:pt x="4469" y="8231"/>
                  <a:pt x="4428" y="8165"/>
                  <a:pt x="4452" y="8156"/>
                </a:cubicBezTo>
                <a:lnTo>
                  <a:pt x="4452" y="8156"/>
                </a:lnTo>
                <a:cubicBezTo>
                  <a:pt x="4437" y="8139"/>
                  <a:pt x="4427" y="8063"/>
                  <a:pt x="4418" y="8025"/>
                </a:cubicBezTo>
                <a:lnTo>
                  <a:pt x="4382" y="8049"/>
                </a:lnTo>
                <a:cubicBezTo>
                  <a:pt x="4239" y="7918"/>
                  <a:pt x="4453" y="8049"/>
                  <a:pt x="4418" y="7906"/>
                </a:cubicBezTo>
                <a:cubicBezTo>
                  <a:pt x="4407" y="7879"/>
                  <a:pt x="4402" y="7870"/>
                  <a:pt x="4399" y="7870"/>
                </a:cubicBezTo>
                <a:cubicBezTo>
                  <a:pt x="4394" y="7870"/>
                  <a:pt x="4396" y="7898"/>
                  <a:pt x="4391" y="7898"/>
                </a:cubicBezTo>
                <a:cubicBezTo>
                  <a:pt x="4390" y="7898"/>
                  <a:pt x="4387" y="7894"/>
                  <a:pt x="4382" y="7882"/>
                </a:cubicBezTo>
                <a:cubicBezTo>
                  <a:pt x="4382" y="7823"/>
                  <a:pt x="4418" y="7787"/>
                  <a:pt x="4394" y="7704"/>
                </a:cubicBezTo>
                <a:cubicBezTo>
                  <a:pt x="4406" y="7668"/>
                  <a:pt x="4418" y="7620"/>
                  <a:pt x="4465" y="7608"/>
                </a:cubicBezTo>
                <a:cubicBezTo>
                  <a:pt x="4441" y="7561"/>
                  <a:pt x="4465" y="7442"/>
                  <a:pt x="4430" y="7406"/>
                </a:cubicBezTo>
                <a:lnTo>
                  <a:pt x="4430" y="7406"/>
                </a:lnTo>
                <a:cubicBezTo>
                  <a:pt x="4382" y="7513"/>
                  <a:pt x="4477" y="7501"/>
                  <a:pt x="4430" y="7620"/>
                </a:cubicBezTo>
                <a:lnTo>
                  <a:pt x="4382" y="7596"/>
                </a:lnTo>
                <a:cubicBezTo>
                  <a:pt x="4382" y="7549"/>
                  <a:pt x="4370" y="7501"/>
                  <a:pt x="4370" y="7465"/>
                </a:cubicBezTo>
                <a:cubicBezTo>
                  <a:pt x="4370" y="7418"/>
                  <a:pt x="4370" y="7382"/>
                  <a:pt x="4370" y="7358"/>
                </a:cubicBezTo>
                <a:cubicBezTo>
                  <a:pt x="4370" y="7370"/>
                  <a:pt x="4358" y="7370"/>
                  <a:pt x="4346" y="7370"/>
                </a:cubicBezTo>
                <a:cubicBezTo>
                  <a:pt x="4334" y="7251"/>
                  <a:pt x="4299" y="7215"/>
                  <a:pt x="4310" y="7108"/>
                </a:cubicBezTo>
                <a:cubicBezTo>
                  <a:pt x="4314" y="7107"/>
                  <a:pt x="4316" y="7107"/>
                  <a:pt x="4319" y="7107"/>
                </a:cubicBezTo>
                <a:cubicBezTo>
                  <a:pt x="4346" y="7107"/>
                  <a:pt x="4346" y="7160"/>
                  <a:pt x="4346" y="7203"/>
                </a:cubicBezTo>
                <a:cubicBezTo>
                  <a:pt x="4382" y="7132"/>
                  <a:pt x="4346" y="7132"/>
                  <a:pt x="4370" y="7013"/>
                </a:cubicBezTo>
                <a:cubicBezTo>
                  <a:pt x="4394" y="7013"/>
                  <a:pt x="4358" y="7096"/>
                  <a:pt x="4394" y="7108"/>
                </a:cubicBezTo>
                <a:lnTo>
                  <a:pt x="4382" y="6989"/>
                </a:lnTo>
                <a:lnTo>
                  <a:pt x="4394" y="6989"/>
                </a:lnTo>
                <a:cubicBezTo>
                  <a:pt x="4346" y="6965"/>
                  <a:pt x="4418" y="6894"/>
                  <a:pt x="4406" y="6811"/>
                </a:cubicBezTo>
                <a:cubicBezTo>
                  <a:pt x="4430" y="6668"/>
                  <a:pt x="4382" y="6608"/>
                  <a:pt x="4346" y="6525"/>
                </a:cubicBezTo>
                <a:close/>
                <a:moveTo>
                  <a:pt x="4549" y="10049"/>
                </a:moveTo>
                <a:lnTo>
                  <a:pt x="4558" y="10054"/>
                </a:lnTo>
                <a:lnTo>
                  <a:pt x="4558" y="10054"/>
                </a:lnTo>
                <a:cubicBezTo>
                  <a:pt x="4555" y="10052"/>
                  <a:pt x="4552" y="10050"/>
                  <a:pt x="4549" y="10049"/>
                </a:cubicBezTo>
                <a:close/>
                <a:moveTo>
                  <a:pt x="1108" y="11797"/>
                </a:moveTo>
                <a:lnTo>
                  <a:pt x="1108" y="11797"/>
                </a:lnTo>
                <a:cubicBezTo>
                  <a:pt x="1108" y="11798"/>
                  <a:pt x="1108" y="11798"/>
                  <a:pt x="1108" y="11799"/>
                </a:cubicBezTo>
                <a:cubicBezTo>
                  <a:pt x="1112" y="11803"/>
                  <a:pt x="1114" y="11805"/>
                  <a:pt x="1114" y="11805"/>
                </a:cubicBezTo>
                <a:cubicBezTo>
                  <a:pt x="1115" y="11805"/>
                  <a:pt x="1112" y="11801"/>
                  <a:pt x="1108" y="11797"/>
                </a:cubicBezTo>
                <a:close/>
                <a:moveTo>
                  <a:pt x="1249" y="12368"/>
                </a:moveTo>
                <a:lnTo>
                  <a:pt x="1249" y="12368"/>
                </a:lnTo>
                <a:cubicBezTo>
                  <a:pt x="1250" y="12369"/>
                  <a:pt x="1250" y="12370"/>
                  <a:pt x="1251" y="12371"/>
                </a:cubicBezTo>
                <a:cubicBezTo>
                  <a:pt x="1255" y="12376"/>
                  <a:pt x="1259" y="12380"/>
                  <a:pt x="1262" y="12383"/>
                </a:cubicBezTo>
                <a:lnTo>
                  <a:pt x="1262" y="12383"/>
                </a:lnTo>
                <a:cubicBezTo>
                  <a:pt x="1257" y="12378"/>
                  <a:pt x="1253" y="12373"/>
                  <a:pt x="1249" y="12368"/>
                </a:cubicBezTo>
                <a:close/>
                <a:moveTo>
                  <a:pt x="1281" y="12363"/>
                </a:moveTo>
                <a:cubicBezTo>
                  <a:pt x="1278" y="12363"/>
                  <a:pt x="1280" y="12387"/>
                  <a:pt x="1271" y="12387"/>
                </a:cubicBezTo>
                <a:cubicBezTo>
                  <a:pt x="1268" y="12387"/>
                  <a:pt x="1265" y="12386"/>
                  <a:pt x="1262" y="12383"/>
                </a:cubicBezTo>
                <a:lnTo>
                  <a:pt x="1262" y="12383"/>
                </a:lnTo>
                <a:cubicBezTo>
                  <a:pt x="1281" y="12403"/>
                  <a:pt x="1301" y="12417"/>
                  <a:pt x="1305" y="12417"/>
                </a:cubicBezTo>
                <a:cubicBezTo>
                  <a:pt x="1307" y="12417"/>
                  <a:pt x="1306" y="12414"/>
                  <a:pt x="1298" y="12406"/>
                </a:cubicBezTo>
                <a:cubicBezTo>
                  <a:pt x="1287" y="12373"/>
                  <a:pt x="1283" y="12363"/>
                  <a:pt x="1281" y="12363"/>
                </a:cubicBezTo>
                <a:close/>
                <a:moveTo>
                  <a:pt x="1453" y="12668"/>
                </a:moveTo>
                <a:cubicBezTo>
                  <a:pt x="1449" y="12669"/>
                  <a:pt x="1446" y="12671"/>
                  <a:pt x="1444" y="12672"/>
                </a:cubicBezTo>
                <a:lnTo>
                  <a:pt x="1444" y="12672"/>
                </a:lnTo>
                <a:lnTo>
                  <a:pt x="1453" y="12668"/>
                </a:lnTo>
                <a:close/>
                <a:moveTo>
                  <a:pt x="1461" y="12707"/>
                </a:moveTo>
                <a:lnTo>
                  <a:pt x="1477" y="12728"/>
                </a:lnTo>
                <a:cubicBezTo>
                  <a:pt x="1487" y="12728"/>
                  <a:pt x="1475" y="12719"/>
                  <a:pt x="1461" y="12707"/>
                </a:cubicBezTo>
                <a:close/>
                <a:moveTo>
                  <a:pt x="8466" y="0"/>
                </a:moveTo>
                <a:lnTo>
                  <a:pt x="8466" y="24"/>
                </a:lnTo>
                <a:lnTo>
                  <a:pt x="8478" y="48"/>
                </a:lnTo>
                <a:cubicBezTo>
                  <a:pt x="8454" y="36"/>
                  <a:pt x="8442" y="12"/>
                  <a:pt x="8430" y="12"/>
                </a:cubicBezTo>
                <a:lnTo>
                  <a:pt x="8454" y="48"/>
                </a:lnTo>
                <a:lnTo>
                  <a:pt x="8430" y="36"/>
                </a:lnTo>
                <a:lnTo>
                  <a:pt x="8430" y="36"/>
                </a:lnTo>
                <a:cubicBezTo>
                  <a:pt x="8442" y="48"/>
                  <a:pt x="8442" y="60"/>
                  <a:pt x="8442" y="60"/>
                </a:cubicBezTo>
                <a:lnTo>
                  <a:pt x="8430" y="72"/>
                </a:lnTo>
                <a:cubicBezTo>
                  <a:pt x="8430" y="36"/>
                  <a:pt x="8418" y="60"/>
                  <a:pt x="8406" y="36"/>
                </a:cubicBezTo>
                <a:cubicBezTo>
                  <a:pt x="8406" y="36"/>
                  <a:pt x="8406" y="36"/>
                  <a:pt x="8394" y="60"/>
                </a:cubicBezTo>
                <a:lnTo>
                  <a:pt x="8418" y="72"/>
                </a:lnTo>
                <a:cubicBezTo>
                  <a:pt x="8415" y="80"/>
                  <a:pt x="8412" y="83"/>
                  <a:pt x="8408" y="83"/>
                </a:cubicBezTo>
                <a:cubicBezTo>
                  <a:pt x="8403" y="83"/>
                  <a:pt x="8397" y="77"/>
                  <a:pt x="8391" y="69"/>
                </a:cubicBezTo>
                <a:lnTo>
                  <a:pt x="8391" y="69"/>
                </a:lnTo>
                <a:cubicBezTo>
                  <a:pt x="8392" y="70"/>
                  <a:pt x="8393" y="71"/>
                  <a:pt x="8394" y="72"/>
                </a:cubicBezTo>
                <a:lnTo>
                  <a:pt x="8388" y="66"/>
                </a:lnTo>
                <a:lnTo>
                  <a:pt x="8388" y="66"/>
                </a:lnTo>
                <a:cubicBezTo>
                  <a:pt x="8389" y="67"/>
                  <a:pt x="8390" y="68"/>
                  <a:pt x="8391" y="69"/>
                </a:cubicBezTo>
                <a:lnTo>
                  <a:pt x="8391" y="69"/>
                </a:lnTo>
                <a:cubicBezTo>
                  <a:pt x="8384" y="65"/>
                  <a:pt x="8379" y="63"/>
                  <a:pt x="8376" y="63"/>
                </a:cubicBezTo>
                <a:cubicBezTo>
                  <a:pt x="8359" y="63"/>
                  <a:pt x="8373" y="109"/>
                  <a:pt x="8353" y="109"/>
                </a:cubicBezTo>
                <a:cubicBezTo>
                  <a:pt x="8351" y="109"/>
                  <a:pt x="8349" y="108"/>
                  <a:pt x="8347" y="107"/>
                </a:cubicBezTo>
                <a:cubicBezTo>
                  <a:pt x="8347" y="100"/>
                  <a:pt x="8338" y="85"/>
                  <a:pt x="8334" y="76"/>
                </a:cubicBezTo>
                <a:lnTo>
                  <a:pt x="8334" y="76"/>
                </a:lnTo>
                <a:cubicBezTo>
                  <a:pt x="8330" y="87"/>
                  <a:pt x="8312" y="100"/>
                  <a:pt x="8323" y="131"/>
                </a:cubicBezTo>
                <a:cubicBezTo>
                  <a:pt x="8287" y="95"/>
                  <a:pt x="8275" y="84"/>
                  <a:pt x="8251" y="72"/>
                </a:cubicBezTo>
                <a:lnTo>
                  <a:pt x="8251" y="72"/>
                </a:lnTo>
                <a:cubicBezTo>
                  <a:pt x="8251" y="84"/>
                  <a:pt x="8251" y="84"/>
                  <a:pt x="8263" y="107"/>
                </a:cubicBezTo>
                <a:cubicBezTo>
                  <a:pt x="8247" y="107"/>
                  <a:pt x="8242" y="118"/>
                  <a:pt x="8233" y="118"/>
                </a:cubicBezTo>
                <a:cubicBezTo>
                  <a:pt x="8229" y="118"/>
                  <a:pt x="8224" y="115"/>
                  <a:pt x="8216" y="107"/>
                </a:cubicBezTo>
                <a:lnTo>
                  <a:pt x="8216" y="107"/>
                </a:lnTo>
                <a:cubicBezTo>
                  <a:pt x="8228" y="119"/>
                  <a:pt x="8228" y="119"/>
                  <a:pt x="8225" y="119"/>
                </a:cubicBezTo>
                <a:cubicBezTo>
                  <a:pt x="8223" y="119"/>
                  <a:pt x="8219" y="119"/>
                  <a:pt x="8217" y="123"/>
                </a:cubicBezTo>
                <a:lnTo>
                  <a:pt x="8217" y="123"/>
                </a:lnTo>
                <a:lnTo>
                  <a:pt x="8216" y="119"/>
                </a:lnTo>
                <a:lnTo>
                  <a:pt x="8216" y="131"/>
                </a:lnTo>
                <a:cubicBezTo>
                  <a:pt x="8216" y="127"/>
                  <a:pt x="8216" y="124"/>
                  <a:pt x="8217" y="123"/>
                </a:cubicBezTo>
                <a:lnTo>
                  <a:pt x="8217" y="123"/>
                </a:lnTo>
                <a:lnTo>
                  <a:pt x="8228" y="143"/>
                </a:lnTo>
                <a:cubicBezTo>
                  <a:pt x="8216" y="134"/>
                  <a:pt x="8209" y="131"/>
                  <a:pt x="8205" y="131"/>
                </a:cubicBezTo>
                <a:cubicBezTo>
                  <a:pt x="8191" y="131"/>
                  <a:pt x="8206" y="167"/>
                  <a:pt x="8197" y="167"/>
                </a:cubicBezTo>
                <a:cubicBezTo>
                  <a:pt x="8194" y="167"/>
                  <a:pt x="8189" y="164"/>
                  <a:pt x="8180" y="155"/>
                </a:cubicBezTo>
                <a:lnTo>
                  <a:pt x="8168" y="143"/>
                </a:lnTo>
                <a:lnTo>
                  <a:pt x="8168" y="155"/>
                </a:lnTo>
                <a:cubicBezTo>
                  <a:pt x="8168" y="143"/>
                  <a:pt x="8156" y="143"/>
                  <a:pt x="8156" y="119"/>
                </a:cubicBezTo>
                <a:lnTo>
                  <a:pt x="8120" y="131"/>
                </a:lnTo>
                <a:lnTo>
                  <a:pt x="8132" y="155"/>
                </a:lnTo>
                <a:cubicBezTo>
                  <a:pt x="8132" y="155"/>
                  <a:pt x="8141" y="181"/>
                  <a:pt x="8136" y="181"/>
                </a:cubicBezTo>
                <a:cubicBezTo>
                  <a:pt x="8135" y="181"/>
                  <a:pt x="8134" y="180"/>
                  <a:pt x="8132" y="179"/>
                </a:cubicBezTo>
                <a:cubicBezTo>
                  <a:pt x="8124" y="161"/>
                  <a:pt x="8120" y="157"/>
                  <a:pt x="8117" y="157"/>
                </a:cubicBezTo>
                <a:cubicBezTo>
                  <a:pt x="8114" y="157"/>
                  <a:pt x="8113" y="162"/>
                  <a:pt x="8108" y="162"/>
                </a:cubicBezTo>
                <a:cubicBezTo>
                  <a:pt x="8106" y="162"/>
                  <a:pt x="8103" y="161"/>
                  <a:pt x="8099" y="157"/>
                </a:cubicBezTo>
                <a:lnTo>
                  <a:pt x="8099" y="157"/>
                </a:lnTo>
                <a:cubicBezTo>
                  <a:pt x="8101" y="160"/>
                  <a:pt x="8105" y="163"/>
                  <a:pt x="8109" y="167"/>
                </a:cubicBezTo>
                <a:cubicBezTo>
                  <a:pt x="8107" y="170"/>
                  <a:pt x="8105" y="172"/>
                  <a:pt x="8102" y="172"/>
                </a:cubicBezTo>
                <a:cubicBezTo>
                  <a:pt x="8099" y="172"/>
                  <a:pt x="8096" y="170"/>
                  <a:pt x="8092" y="167"/>
                </a:cubicBezTo>
                <a:lnTo>
                  <a:pt x="8092" y="167"/>
                </a:lnTo>
                <a:cubicBezTo>
                  <a:pt x="8097" y="179"/>
                  <a:pt x="8097" y="194"/>
                  <a:pt x="8097" y="203"/>
                </a:cubicBezTo>
                <a:cubicBezTo>
                  <a:pt x="8097" y="191"/>
                  <a:pt x="8085" y="191"/>
                  <a:pt x="8085" y="179"/>
                </a:cubicBezTo>
                <a:cubicBezTo>
                  <a:pt x="8085" y="191"/>
                  <a:pt x="8061" y="191"/>
                  <a:pt x="8061" y="203"/>
                </a:cubicBezTo>
                <a:cubicBezTo>
                  <a:pt x="8049" y="203"/>
                  <a:pt x="8037" y="179"/>
                  <a:pt x="8037" y="167"/>
                </a:cubicBezTo>
                <a:cubicBezTo>
                  <a:pt x="8037" y="185"/>
                  <a:pt x="8034" y="185"/>
                  <a:pt x="8031" y="185"/>
                </a:cubicBezTo>
                <a:cubicBezTo>
                  <a:pt x="8028" y="185"/>
                  <a:pt x="8025" y="185"/>
                  <a:pt x="8025" y="203"/>
                </a:cubicBezTo>
                <a:lnTo>
                  <a:pt x="8013" y="191"/>
                </a:lnTo>
                <a:lnTo>
                  <a:pt x="8013" y="214"/>
                </a:lnTo>
                <a:lnTo>
                  <a:pt x="7990" y="179"/>
                </a:lnTo>
                <a:lnTo>
                  <a:pt x="8001" y="203"/>
                </a:lnTo>
                <a:cubicBezTo>
                  <a:pt x="8001" y="203"/>
                  <a:pt x="8001" y="218"/>
                  <a:pt x="7995" y="218"/>
                </a:cubicBezTo>
                <a:cubicBezTo>
                  <a:pt x="7994" y="218"/>
                  <a:pt x="7992" y="217"/>
                  <a:pt x="7990" y="214"/>
                </a:cubicBezTo>
                <a:lnTo>
                  <a:pt x="7978" y="191"/>
                </a:lnTo>
                <a:cubicBezTo>
                  <a:pt x="7975" y="196"/>
                  <a:pt x="7971" y="198"/>
                  <a:pt x="7967" y="198"/>
                </a:cubicBezTo>
                <a:cubicBezTo>
                  <a:pt x="7958" y="198"/>
                  <a:pt x="7946" y="189"/>
                  <a:pt x="7938" y="189"/>
                </a:cubicBezTo>
                <a:cubicBezTo>
                  <a:pt x="7933" y="189"/>
                  <a:pt x="7930" y="192"/>
                  <a:pt x="7930" y="203"/>
                </a:cubicBezTo>
                <a:cubicBezTo>
                  <a:pt x="7930" y="203"/>
                  <a:pt x="7930" y="191"/>
                  <a:pt x="7930" y="191"/>
                </a:cubicBezTo>
                <a:cubicBezTo>
                  <a:pt x="7930" y="202"/>
                  <a:pt x="7928" y="206"/>
                  <a:pt x="7925" y="206"/>
                </a:cubicBezTo>
                <a:cubicBezTo>
                  <a:pt x="7919" y="206"/>
                  <a:pt x="7910" y="192"/>
                  <a:pt x="7906" y="192"/>
                </a:cubicBezTo>
                <a:cubicBezTo>
                  <a:pt x="7903" y="192"/>
                  <a:pt x="7903" y="197"/>
                  <a:pt x="7906" y="214"/>
                </a:cubicBezTo>
                <a:cubicBezTo>
                  <a:pt x="7894" y="203"/>
                  <a:pt x="7894" y="191"/>
                  <a:pt x="7882" y="191"/>
                </a:cubicBezTo>
                <a:lnTo>
                  <a:pt x="7870" y="179"/>
                </a:lnTo>
                <a:lnTo>
                  <a:pt x="7894" y="226"/>
                </a:lnTo>
                <a:lnTo>
                  <a:pt x="7870" y="191"/>
                </a:lnTo>
                <a:lnTo>
                  <a:pt x="7870" y="214"/>
                </a:lnTo>
                <a:cubicBezTo>
                  <a:pt x="7853" y="185"/>
                  <a:pt x="7847" y="182"/>
                  <a:pt x="7841" y="182"/>
                </a:cubicBezTo>
                <a:cubicBezTo>
                  <a:pt x="7839" y="182"/>
                  <a:pt x="7838" y="182"/>
                  <a:pt x="7836" y="182"/>
                </a:cubicBezTo>
                <a:cubicBezTo>
                  <a:pt x="7831" y="182"/>
                  <a:pt x="7824" y="180"/>
                  <a:pt x="7811" y="167"/>
                </a:cubicBezTo>
                <a:lnTo>
                  <a:pt x="7811" y="167"/>
                </a:lnTo>
                <a:lnTo>
                  <a:pt x="7835" y="203"/>
                </a:lnTo>
                <a:cubicBezTo>
                  <a:pt x="7843" y="239"/>
                  <a:pt x="7836" y="249"/>
                  <a:pt x="7822" y="249"/>
                </a:cubicBezTo>
                <a:cubicBezTo>
                  <a:pt x="7805" y="249"/>
                  <a:pt x="7778" y="233"/>
                  <a:pt x="7759" y="233"/>
                </a:cubicBezTo>
                <a:cubicBezTo>
                  <a:pt x="7750" y="233"/>
                  <a:pt x="7742" y="237"/>
                  <a:pt x="7739" y="250"/>
                </a:cubicBezTo>
                <a:lnTo>
                  <a:pt x="7716" y="226"/>
                </a:lnTo>
                <a:lnTo>
                  <a:pt x="7728" y="274"/>
                </a:lnTo>
                <a:cubicBezTo>
                  <a:pt x="7704" y="250"/>
                  <a:pt x="7716" y="238"/>
                  <a:pt x="7704" y="226"/>
                </a:cubicBezTo>
                <a:lnTo>
                  <a:pt x="7704" y="226"/>
                </a:lnTo>
                <a:cubicBezTo>
                  <a:pt x="7704" y="250"/>
                  <a:pt x="7728" y="274"/>
                  <a:pt x="7716" y="298"/>
                </a:cubicBezTo>
                <a:cubicBezTo>
                  <a:pt x="7692" y="274"/>
                  <a:pt x="7704" y="274"/>
                  <a:pt x="7704" y="250"/>
                </a:cubicBezTo>
                <a:lnTo>
                  <a:pt x="7704" y="250"/>
                </a:lnTo>
                <a:cubicBezTo>
                  <a:pt x="7694" y="280"/>
                  <a:pt x="7684" y="301"/>
                  <a:pt x="7668" y="301"/>
                </a:cubicBezTo>
                <a:cubicBezTo>
                  <a:pt x="7667" y="301"/>
                  <a:pt x="7665" y="301"/>
                  <a:pt x="7664" y="301"/>
                </a:cubicBezTo>
                <a:lnTo>
                  <a:pt x="7664" y="301"/>
                </a:lnTo>
                <a:cubicBezTo>
                  <a:pt x="7668" y="304"/>
                  <a:pt x="7668" y="310"/>
                  <a:pt x="7668" y="310"/>
                </a:cubicBezTo>
                <a:cubicBezTo>
                  <a:pt x="7668" y="334"/>
                  <a:pt x="7644" y="322"/>
                  <a:pt x="7632" y="334"/>
                </a:cubicBezTo>
                <a:cubicBezTo>
                  <a:pt x="7620" y="322"/>
                  <a:pt x="7620" y="310"/>
                  <a:pt x="7632" y="310"/>
                </a:cubicBezTo>
                <a:cubicBezTo>
                  <a:pt x="7626" y="310"/>
                  <a:pt x="7620" y="307"/>
                  <a:pt x="7617" y="307"/>
                </a:cubicBezTo>
                <a:cubicBezTo>
                  <a:pt x="7617" y="307"/>
                  <a:pt x="7616" y="307"/>
                  <a:pt x="7616" y="308"/>
                </a:cubicBezTo>
                <a:lnTo>
                  <a:pt x="7616" y="308"/>
                </a:lnTo>
                <a:lnTo>
                  <a:pt x="7609" y="286"/>
                </a:lnTo>
                <a:cubicBezTo>
                  <a:pt x="7593" y="286"/>
                  <a:pt x="7587" y="302"/>
                  <a:pt x="7582" y="302"/>
                </a:cubicBezTo>
                <a:cubicBezTo>
                  <a:pt x="7579" y="302"/>
                  <a:pt x="7577" y="298"/>
                  <a:pt x="7573" y="286"/>
                </a:cubicBezTo>
                <a:lnTo>
                  <a:pt x="7573" y="286"/>
                </a:lnTo>
                <a:cubicBezTo>
                  <a:pt x="7573" y="298"/>
                  <a:pt x="7585" y="322"/>
                  <a:pt x="7585" y="334"/>
                </a:cubicBezTo>
                <a:cubicBezTo>
                  <a:pt x="7576" y="321"/>
                  <a:pt x="7570" y="317"/>
                  <a:pt x="7567" y="317"/>
                </a:cubicBezTo>
                <a:cubicBezTo>
                  <a:pt x="7559" y="317"/>
                  <a:pt x="7565" y="347"/>
                  <a:pt x="7554" y="347"/>
                </a:cubicBezTo>
                <a:cubicBezTo>
                  <a:pt x="7552" y="347"/>
                  <a:pt x="7551" y="346"/>
                  <a:pt x="7549" y="345"/>
                </a:cubicBezTo>
                <a:cubicBezTo>
                  <a:pt x="7537" y="334"/>
                  <a:pt x="7549" y="322"/>
                  <a:pt x="7549" y="322"/>
                </a:cubicBezTo>
                <a:cubicBezTo>
                  <a:pt x="7546" y="320"/>
                  <a:pt x="7543" y="319"/>
                  <a:pt x="7541" y="319"/>
                </a:cubicBezTo>
                <a:cubicBezTo>
                  <a:pt x="7528" y="319"/>
                  <a:pt x="7537" y="347"/>
                  <a:pt x="7537" y="357"/>
                </a:cubicBezTo>
                <a:lnTo>
                  <a:pt x="7525" y="334"/>
                </a:lnTo>
                <a:lnTo>
                  <a:pt x="7513" y="381"/>
                </a:lnTo>
                <a:cubicBezTo>
                  <a:pt x="7507" y="368"/>
                  <a:pt x="7502" y="364"/>
                  <a:pt x="7499" y="364"/>
                </a:cubicBezTo>
                <a:cubicBezTo>
                  <a:pt x="7493" y="364"/>
                  <a:pt x="7489" y="375"/>
                  <a:pt x="7486" y="379"/>
                </a:cubicBezTo>
                <a:lnTo>
                  <a:pt x="7486" y="379"/>
                </a:lnTo>
                <a:cubicBezTo>
                  <a:pt x="7484" y="377"/>
                  <a:pt x="7481" y="375"/>
                  <a:pt x="7479" y="374"/>
                </a:cubicBezTo>
                <a:lnTo>
                  <a:pt x="7479" y="374"/>
                </a:lnTo>
                <a:cubicBezTo>
                  <a:pt x="7481" y="378"/>
                  <a:pt x="7483" y="380"/>
                  <a:pt x="7484" y="380"/>
                </a:cubicBezTo>
                <a:cubicBezTo>
                  <a:pt x="7485" y="380"/>
                  <a:pt x="7485" y="379"/>
                  <a:pt x="7486" y="379"/>
                </a:cubicBezTo>
                <a:lnTo>
                  <a:pt x="7486" y="379"/>
                </a:lnTo>
                <a:cubicBezTo>
                  <a:pt x="7491" y="383"/>
                  <a:pt x="7495" y="388"/>
                  <a:pt x="7489" y="393"/>
                </a:cubicBezTo>
                <a:cubicBezTo>
                  <a:pt x="7488" y="391"/>
                  <a:pt x="7486" y="391"/>
                  <a:pt x="7485" y="391"/>
                </a:cubicBezTo>
                <a:cubicBezTo>
                  <a:pt x="7480" y="391"/>
                  <a:pt x="7478" y="398"/>
                  <a:pt x="7475" y="398"/>
                </a:cubicBezTo>
                <a:cubicBezTo>
                  <a:pt x="7473" y="398"/>
                  <a:pt x="7470" y="394"/>
                  <a:pt x="7466" y="381"/>
                </a:cubicBezTo>
                <a:lnTo>
                  <a:pt x="7454" y="381"/>
                </a:lnTo>
                <a:lnTo>
                  <a:pt x="7442" y="345"/>
                </a:lnTo>
                <a:lnTo>
                  <a:pt x="7442" y="345"/>
                </a:lnTo>
                <a:cubicBezTo>
                  <a:pt x="7442" y="357"/>
                  <a:pt x="7454" y="393"/>
                  <a:pt x="7466" y="417"/>
                </a:cubicBezTo>
                <a:cubicBezTo>
                  <a:pt x="7460" y="414"/>
                  <a:pt x="7455" y="413"/>
                  <a:pt x="7452" y="413"/>
                </a:cubicBezTo>
                <a:cubicBezTo>
                  <a:pt x="7448" y="413"/>
                  <a:pt x="7446" y="414"/>
                  <a:pt x="7443" y="414"/>
                </a:cubicBezTo>
                <a:cubicBezTo>
                  <a:pt x="7439" y="414"/>
                  <a:pt x="7436" y="411"/>
                  <a:pt x="7430" y="393"/>
                </a:cubicBezTo>
                <a:lnTo>
                  <a:pt x="7418" y="393"/>
                </a:lnTo>
                <a:cubicBezTo>
                  <a:pt x="7417" y="396"/>
                  <a:pt x="7414" y="397"/>
                  <a:pt x="7412" y="397"/>
                </a:cubicBezTo>
                <a:cubicBezTo>
                  <a:pt x="7397" y="397"/>
                  <a:pt x="7365" y="361"/>
                  <a:pt x="7356" y="361"/>
                </a:cubicBezTo>
                <a:cubicBezTo>
                  <a:pt x="7353" y="361"/>
                  <a:pt x="7353" y="367"/>
                  <a:pt x="7358" y="381"/>
                </a:cubicBezTo>
                <a:cubicBezTo>
                  <a:pt x="7347" y="381"/>
                  <a:pt x="7347" y="369"/>
                  <a:pt x="7347" y="369"/>
                </a:cubicBezTo>
                <a:lnTo>
                  <a:pt x="7335" y="369"/>
                </a:lnTo>
                <a:lnTo>
                  <a:pt x="7323" y="345"/>
                </a:lnTo>
                <a:lnTo>
                  <a:pt x="7323" y="393"/>
                </a:lnTo>
                <a:lnTo>
                  <a:pt x="7311" y="381"/>
                </a:lnTo>
                <a:cubicBezTo>
                  <a:pt x="7299" y="381"/>
                  <a:pt x="7275" y="405"/>
                  <a:pt x="7263" y="417"/>
                </a:cubicBezTo>
                <a:lnTo>
                  <a:pt x="7263" y="405"/>
                </a:lnTo>
                <a:cubicBezTo>
                  <a:pt x="7259" y="419"/>
                  <a:pt x="7254" y="422"/>
                  <a:pt x="7249" y="422"/>
                </a:cubicBezTo>
                <a:cubicBezTo>
                  <a:pt x="7246" y="422"/>
                  <a:pt x="7242" y="420"/>
                  <a:pt x="7238" y="420"/>
                </a:cubicBezTo>
                <a:cubicBezTo>
                  <a:pt x="7235" y="420"/>
                  <a:pt x="7231" y="422"/>
                  <a:pt x="7228" y="429"/>
                </a:cubicBezTo>
                <a:cubicBezTo>
                  <a:pt x="7228" y="429"/>
                  <a:pt x="7228" y="429"/>
                  <a:pt x="7228" y="417"/>
                </a:cubicBezTo>
                <a:lnTo>
                  <a:pt x="7216" y="429"/>
                </a:lnTo>
                <a:lnTo>
                  <a:pt x="7216" y="417"/>
                </a:lnTo>
                <a:cubicBezTo>
                  <a:pt x="7216" y="424"/>
                  <a:pt x="7213" y="427"/>
                  <a:pt x="7209" y="427"/>
                </a:cubicBezTo>
                <a:cubicBezTo>
                  <a:pt x="7201" y="427"/>
                  <a:pt x="7188" y="415"/>
                  <a:pt x="7180" y="407"/>
                </a:cubicBezTo>
                <a:lnTo>
                  <a:pt x="7180" y="407"/>
                </a:lnTo>
                <a:cubicBezTo>
                  <a:pt x="7180" y="430"/>
                  <a:pt x="7180" y="453"/>
                  <a:pt x="7192" y="476"/>
                </a:cubicBezTo>
                <a:cubicBezTo>
                  <a:pt x="7180" y="476"/>
                  <a:pt x="7180" y="453"/>
                  <a:pt x="7156" y="441"/>
                </a:cubicBezTo>
                <a:lnTo>
                  <a:pt x="7156" y="441"/>
                </a:lnTo>
                <a:cubicBezTo>
                  <a:pt x="7156" y="450"/>
                  <a:pt x="7164" y="468"/>
                  <a:pt x="7154" y="468"/>
                </a:cubicBezTo>
                <a:cubicBezTo>
                  <a:pt x="7152" y="468"/>
                  <a:pt x="7149" y="467"/>
                  <a:pt x="7144" y="465"/>
                </a:cubicBezTo>
                <a:lnTo>
                  <a:pt x="7132" y="453"/>
                </a:lnTo>
                <a:cubicBezTo>
                  <a:pt x="7132" y="453"/>
                  <a:pt x="7132" y="476"/>
                  <a:pt x="7120" y="476"/>
                </a:cubicBezTo>
                <a:lnTo>
                  <a:pt x="7120" y="465"/>
                </a:lnTo>
                <a:cubicBezTo>
                  <a:pt x="7120" y="477"/>
                  <a:pt x="7117" y="480"/>
                  <a:pt x="7113" y="480"/>
                </a:cubicBezTo>
                <a:cubicBezTo>
                  <a:pt x="7107" y="480"/>
                  <a:pt x="7100" y="473"/>
                  <a:pt x="7097" y="473"/>
                </a:cubicBezTo>
                <a:cubicBezTo>
                  <a:pt x="7093" y="473"/>
                  <a:pt x="7095" y="481"/>
                  <a:pt x="7108" y="512"/>
                </a:cubicBezTo>
                <a:cubicBezTo>
                  <a:pt x="7085" y="500"/>
                  <a:pt x="7085" y="512"/>
                  <a:pt x="7061" y="476"/>
                </a:cubicBezTo>
                <a:cubicBezTo>
                  <a:pt x="7061" y="512"/>
                  <a:pt x="7049" y="536"/>
                  <a:pt x="7037" y="548"/>
                </a:cubicBezTo>
                <a:cubicBezTo>
                  <a:pt x="7026" y="533"/>
                  <a:pt x="7022" y="529"/>
                  <a:pt x="7021" y="529"/>
                </a:cubicBezTo>
                <a:lnTo>
                  <a:pt x="7021" y="529"/>
                </a:lnTo>
                <a:cubicBezTo>
                  <a:pt x="7018" y="529"/>
                  <a:pt x="7024" y="542"/>
                  <a:pt x="7021" y="542"/>
                </a:cubicBezTo>
                <a:cubicBezTo>
                  <a:pt x="7020" y="542"/>
                  <a:pt x="7017" y="540"/>
                  <a:pt x="7013" y="536"/>
                </a:cubicBezTo>
                <a:lnTo>
                  <a:pt x="7013" y="536"/>
                </a:lnTo>
                <a:lnTo>
                  <a:pt x="7025" y="560"/>
                </a:lnTo>
                <a:cubicBezTo>
                  <a:pt x="7021" y="564"/>
                  <a:pt x="7015" y="566"/>
                  <a:pt x="7009" y="566"/>
                </a:cubicBezTo>
                <a:cubicBezTo>
                  <a:pt x="6984" y="566"/>
                  <a:pt x="6947" y="542"/>
                  <a:pt x="6922" y="542"/>
                </a:cubicBezTo>
                <a:cubicBezTo>
                  <a:pt x="6916" y="542"/>
                  <a:pt x="6910" y="544"/>
                  <a:pt x="6906" y="548"/>
                </a:cubicBezTo>
                <a:lnTo>
                  <a:pt x="6894" y="524"/>
                </a:lnTo>
                <a:lnTo>
                  <a:pt x="6906" y="560"/>
                </a:lnTo>
                <a:cubicBezTo>
                  <a:pt x="6870" y="560"/>
                  <a:pt x="6823" y="560"/>
                  <a:pt x="6799" y="572"/>
                </a:cubicBezTo>
                <a:cubicBezTo>
                  <a:pt x="6799" y="593"/>
                  <a:pt x="6799" y="633"/>
                  <a:pt x="6782" y="633"/>
                </a:cubicBezTo>
                <a:cubicBezTo>
                  <a:pt x="6780" y="633"/>
                  <a:pt x="6778" y="633"/>
                  <a:pt x="6775" y="631"/>
                </a:cubicBezTo>
                <a:cubicBezTo>
                  <a:pt x="6763" y="655"/>
                  <a:pt x="6751" y="679"/>
                  <a:pt x="6716" y="679"/>
                </a:cubicBezTo>
                <a:cubicBezTo>
                  <a:pt x="6716" y="671"/>
                  <a:pt x="6710" y="663"/>
                  <a:pt x="6707" y="655"/>
                </a:cubicBezTo>
                <a:lnTo>
                  <a:pt x="6707" y="655"/>
                </a:lnTo>
                <a:cubicBezTo>
                  <a:pt x="6707" y="661"/>
                  <a:pt x="6706" y="663"/>
                  <a:pt x="6703" y="663"/>
                </a:cubicBezTo>
                <a:cubicBezTo>
                  <a:pt x="6697" y="663"/>
                  <a:pt x="6687" y="655"/>
                  <a:pt x="6680" y="655"/>
                </a:cubicBezTo>
                <a:lnTo>
                  <a:pt x="6704" y="679"/>
                </a:lnTo>
                <a:cubicBezTo>
                  <a:pt x="6704" y="692"/>
                  <a:pt x="6700" y="697"/>
                  <a:pt x="6696" y="697"/>
                </a:cubicBezTo>
                <a:cubicBezTo>
                  <a:pt x="6688" y="697"/>
                  <a:pt x="6675" y="682"/>
                  <a:pt x="6668" y="667"/>
                </a:cubicBezTo>
                <a:lnTo>
                  <a:pt x="6668" y="667"/>
                </a:lnTo>
                <a:lnTo>
                  <a:pt x="6680" y="703"/>
                </a:lnTo>
                <a:cubicBezTo>
                  <a:pt x="6668" y="703"/>
                  <a:pt x="6668" y="703"/>
                  <a:pt x="6668" y="691"/>
                </a:cubicBezTo>
                <a:lnTo>
                  <a:pt x="6668" y="715"/>
                </a:lnTo>
                <a:lnTo>
                  <a:pt x="6644" y="679"/>
                </a:lnTo>
                <a:lnTo>
                  <a:pt x="6644" y="679"/>
                </a:lnTo>
                <a:cubicBezTo>
                  <a:pt x="6644" y="679"/>
                  <a:pt x="6632" y="703"/>
                  <a:pt x="6656" y="738"/>
                </a:cubicBezTo>
                <a:cubicBezTo>
                  <a:pt x="6644" y="726"/>
                  <a:pt x="6632" y="726"/>
                  <a:pt x="6632" y="715"/>
                </a:cubicBezTo>
                <a:lnTo>
                  <a:pt x="6585" y="715"/>
                </a:lnTo>
                <a:lnTo>
                  <a:pt x="6596" y="726"/>
                </a:lnTo>
                <a:cubicBezTo>
                  <a:pt x="6616" y="756"/>
                  <a:pt x="6611" y="777"/>
                  <a:pt x="6603" y="777"/>
                </a:cubicBezTo>
                <a:cubicBezTo>
                  <a:pt x="6601" y="777"/>
                  <a:pt x="6599" y="776"/>
                  <a:pt x="6596" y="774"/>
                </a:cubicBezTo>
                <a:cubicBezTo>
                  <a:pt x="6596" y="750"/>
                  <a:pt x="6573" y="726"/>
                  <a:pt x="6561" y="715"/>
                </a:cubicBezTo>
                <a:lnTo>
                  <a:pt x="6561" y="715"/>
                </a:lnTo>
                <a:cubicBezTo>
                  <a:pt x="6561" y="726"/>
                  <a:pt x="6585" y="738"/>
                  <a:pt x="6585" y="750"/>
                </a:cubicBezTo>
                <a:cubicBezTo>
                  <a:pt x="6585" y="770"/>
                  <a:pt x="6585" y="789"/>
                  <a:pt x="6578" y="789"/>
                </a:cubicBezTo>
                <a:cubicBezTo>
                  <a:pt x="6577" y="789"/>
                  <a:pt x="6575" y="788"/>
                  <a:pt x="6573" y="786"/>
                </a:cubicBezTo>
                <a:lnTo>
                  <a:pt x="6573" y="762"/>
                </a:lnTo>
                <a:cubicBezTo>
                  <a:pt x="6571" y="766"/>
                  <a:pt x="6568" y="768"/>
                  <a:pt x="6566" y="768"/>
                </a:cubicBezTo>
                <a:cubicBezTo>
                  <a:pt x="6554" y="768"/>
                  <a:pt x="6539" y="737"/>
                  <a:pt x="6529" y="737"/>
                </a:cubicBezTo>
                <a:cubicBezTo>
                  <a:pt x="6527" y="737"/>
                  <a:pt x="6526" y="737"/>
                  <a:pt x="6525" y="738"/>
                </a:cubicBezTo>
                <a:cubicBezTo>
                  <a:pt x="6525" y="762"/>
                  <a:pt x="6513" y="750"/>
                  <a:pt x="6537" y="798"/>
                </a:cubicBezTo>
                <a:cubicBezTo>
                  <a:pt x="6536" y="799"/>
                  <a:pt x="6534" y="800"/>
                  <a:pt x="6533" y="800"/>
                </a:cubicBezTo>
                <a:cubicBezTo>
                  <a:pt x="6523" y="800"/>
                  <a:pt x="6513" y="762"/>
                  <a:pt x="6513" y="762"/>
                </a:cubicBezTo>
                <a:cubicBezTo>
                  <a:pt x="6513" y="774"/>
                  <a:pt x="6507" y="780"/>
                  <a:pt x="6500" y="780"/>
                </a:cubicBezTo>
                <a:cubicBezTo>
                  <a:pt x="6492" y="780"/>
                  <a:pt x="6483" y="774"/>
                  <a:pt x="6477" y="762"/>
                </a:cubicBezTo>
                <a:lnTo>
                  <a:pt x="6477" y="762"/>
                </a:lnTo>
                <a:cubicBezTo>
                  <a:pt x="6486" y="787"/>
                  <a:pt x="6482" y="793"/>
                  <a:pt x="6476" y="793"/>
                </a:cubicBezTo>
                <a:cubicBezTo>
                  <a:pt x="6469" y="793"/>
                  <a:pt x="6459" y="787"/>
                  <a:pt x="6453" y="787"/>
                </a:cubicBezTo>
                <a:cubicBezTo>
                  <a:pt x="6448" y="787"/>
                  <a:pt x="6446" y="792"/>
                  <a:pt x="6454" y="810"/>
                </a:cubicBezTo>
                <a:lnTo>
                  <a:pt x="6430" y="774"/>
                </a:lnTo>
                <a:lnTo>
                  <a:pt x="6430" y="774"/>
                </a:lnTo>
                <a:cubicBezTo>
                  <a:pt x="6442" y="798"/>
                  <a:pt x="6454" y="834"/>
                  <a:pt x="6454" y="846"/>
                </a:cubicBezTo>
                <a:cubicBezTo>
                  <a:pt x="6430" y="834"/>
                  <a:pt x="6418" y="798"/>
                  <a:pt x="6406" y="786"/>
                </a:cubicBezTo>
                <a:lnTo>
                  <a:pt x="6406" y="786"/>
                </a:lnTo>
                <a:lnTo>
                  <a:pt x="6442" y="846"/>
                </a:lnTo>
                <a:cubicBezTo>
                  <a:pt x="6420" y="833"/>
                  <a:pt x="6401" y="829"/>
                  <a:pt x="6385" y="829"/>
                </a:cubicBezTo>
                <a:cubicBezTo>
                  <a:pt x="6347" y="829"/>
                  <a:pt x="6318" y="851"/>
                  <a:pt x="6281" y="851"/>
                </a:cubicBezTo>
                <a:cubicBezTo>
                  <a:pt x="6272" y="851"/>
                  <a:pt x="6262" y="849"/>
                  <a:pt x="6251" y="846"/>
                </a:cubicBezTo>
                <a:cubicBezTo>
                  <a:pt x="6227" y="869"/>
                  <a:pt x="6215" y="905"/>
                  <a:pt x="6192" y="905"/>
                </a:cubicBezTo>
                <a:lnTo>
                  <a:pt x="6156" y="893"/>
                </a:lnTo>
                <a:lnTo>
                  <a:pt x="6156" y="893"/>
                </a:lnTo>
                <a:lnTo>
                  <a:pt x="6192" y="917"/>
                </a:lnTo>
                <a:cubicBezTo>
                  <a:pt x="6180" y="929"/>
                  <a:pt x="6192" y="941"/>
                  <a:pt x="6180" y="941"/>
                </a:cubicBezTo>
                <a:cubicBezTo>
                  <a:pt x="6160" y="934"/>
                  <a:pt x="6134" y="924"/>
                  <a:pt x="6111" y="924"/>
                </a:cubicBezTo>
                <a:cubicBezTo>
                  <a:pt x="6093" y="924"/>
                  <a:pt x="6078" y="931"/>
                  <a:pt x="6073" y="953"/>
                </a:cubicBezTo>
                <a:cubicBezTo>
                  <a:pt x="6075" y="973"/>
                  <a:pt x="6074" y="980"/>
                  <a:pt x="6071" y="980"/>
                </a:cubicBezTo>
                <a:cubicBezTo>
                  <a:pt x="6062" y="980"/>
                  <a:pt x="6042" y="944"/>
                  <a:pt x="6032" y="944"/>
                </a:cubicBezTo>
                <a:cubicBezTo>
                  <a:pt x="6028" y="944"/>
                  <a:pt x="6025" y="949"/>
                  <a:pt x="6025" y="965"/>
                </a:cubicBezTo>
                <a:cubicBezTo>
                  <a:pt x="6025" y="953"/>
                  <a:pt x="6025" y="941"/>
                  <a:pt x="6025" y="929"/>
                </a:cubicBezTo>
                <a:cubicBezTo>
                  <a:pt x="6013" y="965"/>
                  <a:pt x="6001" y="988"/>
                  <a:pt x="6001" y="1036"/>
                </a:cubicBezTo>
                <a:cubicBezTo>
                  <a:pt x="5990" y="1013"/>
                  <a:pt x="5983" y="1006"/>
                  <a:pt x="5979" y="1006"/>
                </a:cubicBezTo>
                <a:cubicBezTo>
                  <a:pt x="5973" y="1006"/>
                  <a:pt x="5973" y="1022"/>
                  <a:pt x="5970" y="1022"/>
                </a:cubicBezTo>
                <a:cubicBezTo>
                  <a:pt x="5970" y="1022"/>
                  <a:pt x="5970" y="1022"/>
                  <a:pt x="5970" y="1022"/>
                </a:cubicBezTo>
                <a:lnTo>
                  <a:pt x="5970" y="1022"/>
                </a:lnTo>
                <a:lnTo>
                  <a:pt x="5977" y="1036"/>
                </a:lnTo>
                <a:cubicBezTo>
                  <a:pt x="5965" y="1024"/>
                  <a:pt x="5954" y="1024"/>
                  <a:pt x="5942" y="1000"/>
                </a:cubicBezTo>
                <a:lnTo>
                  <a:pt x="5942" y="1000"/>
                </a:lnTo>
                <a:lnTo>
                  <a:pt x="5954" y="1036"/>
                </a:lnTo>
                <a:lnTo>
                  <a:pt x="5954" y="1036"/>
                </a:lnTo>
                <a:lnTo>
                  <a:pt x="5930" y="1012"/>
                </a:lnTo>
                <a:cubicBezTo>
                  <a:pt x="5923" y="1012"/>
                  <a:pt x="5917" y="1023"/>
                  <a:pt x="5906" y="1023"/>
                </a:cubicBezTo>
                <a:cubicBezTo>
                  <a:pt x="5898" y="1023"/>
                  <a:pt x="5886" y="1015"/>
                  <a:pt x="5870" y="988"/>
                </a:cubicBezTo>
                <a:cubicBezTo>
                  <a:pt x="5858" y="1048"/>
                  <a:pt x="5799" y="1060"/>
                  <a:pt x="5751" y="1072"/>
                </a:cubicBezTo>
                <a:cubicBezTo>
                  <a:pt x="5751" y="1096"/>
                  <a:pt x="5739" y="1107"/>
                  <a:pt x="5739" y="1107"/>
                </a:cubicBezTo>
                <a:lnTo>
                  <a:pt x="5715" y="1084"/>
                </a:lnTo>
                <a:cubicBezTo>
                  <a:pt x="5706" y="1093"/>
                  <a:pt x="5712" y="1126"/>
                  <a:pt x="5702" y="1126"/>
                </a:cubicBezTo>
                <a:cubicBezTo>
                  <a:pt x="5700" y="1126"/>
                  <a:pt x="5696" y="1124"/>
                  <a:pt x="5692" y="1119"/>
                </a:cubicBezTo>
                <a:cubicBezTo>
                  <a:pt x="5689" y="1122"/>
                  <a:pt x="5686" y="1123"/>
                  <a:pt x="5683" y="1123"/>
                </a:cubicBezTo>
                <a:cubicBezTo>
                  <a:pt x="5680" y="1123"/>
                  <a:pt x="5677" y="1122"/>
                  <a:pt x="5675" y="1122"/>
                </a:cubicBezTo>
                <a:cubicBezTo>
                  <a:pt x="5671" y="1122"/>
                  <a:pt x="5668" y="1125"/>
                  <a:pt x="5668" y="1143"/>
                </a:cubicBezTo>
                <a:cubicBezTo>
                  <a:pt x="5666" y="1145"/>
                  <a:pt x="5664" y="1146"/>
                  <a:pt x="5661" y="1146"/>
                </a:cubicBezTo>
                <a:cubicBezTo>
                  <a:pt x="5652" y="1146"/>
                  <a:pt x="5642" y="1125"/>
                  <a:pt x="5632" y="1096"/>
                </a:cubicBezTo>
                <a:lnTo>
                  <a:pt x="5632" y="1096"/>
                </a:lnTo>
                <a:cubicBezTo>
                  <a:pt x="5640" y="1119"/>
                  <a:pt x="5640" y="1127"/>
                  <a:pt x="5636" y="1127"/>
                </a:cubicBezTo>
                <a:cubicBezTo>
                  <a:pt x="5629" y="1127"/>
                  <a:pt x="5608" y="1096"/>
                  <a:pt x="5608" y="1096"/>
                </a:cubicBezTo>
                <a:cubicBezTo>
                  <a:pt x="5608" y="1096"/>
                  <a:pt x="5453" y="1119"/>
                  <a:pt x="5299" y="1191"/>
                </a:cubicBezTo>
                <a:cubicBezTo>
                  <a:pt x="5132" y="1250"/>
                  <a:pt x="4977" y="1357"/>
                  <a:pt x="4977" y="1560"/>
                </a:cubicBezTo>
                <a:cubicBezTo>
                  <a:pt x="4977" y="1596"/>
                  <a:pt x="4977" y="1619"/>
                  <a:pt x="4989" y="1655"/>
                </a:cubicBezTo>
                <a:cubicBezTo>
                  <a:pt x="4989" y="1656"/>
                  <a:pt x="4989" y="1657"/>
                  <a:pt x="4989" y="1657"/>
                </a:cubicBezTo>
                <a:cubicBezTo>
                  <a:pt x="4986" y="1657"/>
                  <a:pt x="4974" y="1632"/>
                  <a:pt x="4969" y="1632"/>
                </a:cubicBezTo>
                <a:cubicBezTo>
                  <a:pt x="4967" y="1632"/>
                  <a:pt x="4965" y="1635"/>
                  <a:pt x="4965" y="1643"/>
                </a:cubicBezTo>
                <a:cubicBezTo>
                  <a:pt x="4989" y="1655"/>
                  <a:pt x="4989" y="1727"/>
                  <a:pt x="5025" y="1762"/>
                </a:cubicBezTo>
                <a:lnTo>
                  <a:pt x="5013" y="1774"/>
                </a:lnTo>
                <a:cubicBezTo>
                  <a:pt x="5015" y="1778"/>
                  <a:pt x="5017" y="1780"/>
                  <a:pt x="5018" y="1780"/>
                </a:cubicBezTo>
                <a:cubicBezTo>
                  <a:pt x="5023" y="1780"/>
                  <a:pt x="5025" y="1767"/>
                  <a:pt x="5029" y="1767"/>
                </a:cubicBezTo>
                <a:cubicBezTo>
                  <a:pt x="5029" y="1767"/>
                  <a:pt x="5029" y="1767"/>
                  <a:pt x="5029" y="1767"/>
                </a:cubicBezTo>
                <a:lnTo>
                  <a:pt x="5029" y="1767"/>
                </a:lnTo>
                <a:lnTo>
                  <a:pt x="5013" y="1727"/>
                </a:lnTo>
                <a:cubicBezTo>
                  <a:pt x="5023" y="1727"/>
                  <a:pt x="5033" y="1735"/>
                  <a:pt x="5036" y="1752"/>
                </a:cubicBezTo>
                <a:lnTo>
                  <a:pt x="5036" y="1752"/>
                </a:lnTo>
                <a:cubicBezTo>
                  <a:pt x="5033" y="1725"/>
                  <a:pt x="5021" y="1675"/>
                  <a:pt x="5038" y="1675"/>
                </a:cubicBezTo>
                <a:cubicBezTo>
                  <a:pt x="5041" y="1675"/>
                  <a:pt x="5044" y="1676"/>
                  <a:pt x="5049" y="1679"/>
                </a:cubicBezTo>
                <a:lnTo>
                  <a:pt x="5037" y="1691"/>
                </a:lnTo>
                <a:cubicBezTo>
                  <a:pt x="5038" y="1689"/>
                  <a:pt x="5040" y="1688"/>
                  <a:pt x="5042" y="1688"/>
                </a:cubicBezTo>
                <a:cubicBezTo>
                  <a:pt x="5052" y="1688"/>
                  <a:pt x="5062" y="1716"/>
                  <a:pt x="5072" y="1727"/>
                </a:cubicBezTo>
                <a:lnTo>
                  <a:pt x="5061" y="1727"/>
                </a:lnTo>
                <a:lnTo>
                  <a:pt x="5084" y="1750"/>
                </a:lnTo>
                <a:cubicBezTo>
                  <a:pt x="5083" y="1749"/>
                  <a:pt x="5082" y="1748"/>
                  <a:pt x="5081" y="1748"/>
                </a:cubicBezTo>
                <a:cubicBezTo>
                  <a:pt x="5073" y="1748"/>
                  <a:pt x="5074" y="1786"/>
                  <a:pt x="5084" y="1786"/>
                </a:cubicBezTo>
                <a:cubicBezTo>
                  <a:pt x="5087" y="1788"/>
                  <a:pt x="5088" y="1789"/>
                  <a:pt x="5088" y="1789"/>
                </a:cubicBezTo>
                <a:cubicBezTo>
                  <a:pt x="5088" y="1789"/>
                  <a:pt x="5075" y="1772"/>
                  <a:pt x="5084" y="1762"/>
                </a:cubicBezTo>
                <a:cubicBezTo>
                  <a:pt x="5084" y="1761"/>
                  <a:pt x="5085" y="1760"/>
                  <a:pt x="5085" y="1760"/>
                </a:cubicBezTo>
                <a:cubicBezTo>
                  <a:pt x="5087" y="1760"/>
                  <a:pt x="5096" y="1788"/>
                  <a:pt x="5096" y="1798"/>
                </a:cubicBezTo>
                <a:lnTo>
                  <a:pt x="5108" y="1798"/>
                </a:lnTo>
                <a:cubicBezTo>
                  <a:pt x="5114" y="1810"/>
                  <a:pt x="5114" y="1810"/>
                  <a:pt x="5114" y="1810"/>
                </a:cubicBezTo>
                <a:cubicBezTo>
                  <a:pt x="5114" y="1810"/>
                  <a:pt x="5114" y="1810"/>
                  <a:pt x="5120" y="1822"/>
                </a:cubicBezTo>
                <a:lnTo>
                  <a:pt x="5120" y="1786"/>
                </a:lnTo>
                <a:cubicBezTo>
                  <a:pt x="5130" y="1805"/>
                  <a:pt x="5135" y="1812"/>
                  <a:pt x="5138" y="1812"/>
                </a:cubicBezTo>
                <a:cubicBezTo>
                  <a:pt x="5144" y="1812"/>
                  <a:pt x="5142" y="1791"/>
                  <a:pt x="5145" y="1791"/>
                </a:cubicBezTo>
                <a:cubicBezTo>
                  <a:pt x="5147" y="1791"/>
                  <a:pt x="5150" y="1796"/>
                  <a:pt x="5156" y="1810"/>
                </a:cubicBezTo>
                <a:cubicBezTo>
                  <a:pt x="5156" y="1834"/>
                  <a:pt x="5168" y="1834"/>
                  <a:pt x="5180" y="1858"/>
                </a:cubicBezTo>
                <a:lnTo>
                  <a:pt x="5203" y="1846"/>
                </a:lnTo>
                <a:cubicBezTo>
                  <a:pt x="5212" y="1846"/>
                  <a:pt x="5208" y="1859"/>
                  <a:pt x="5205" y="1861"/>
                </a:cubicBezTo>
                <a:lnTo>
                  <a:pt x="5205" y="1861"/>
                </a:lnTo>
                <a:cubicBezTo>
                  <a:pt x="5205" y="1860"/>
                  <a:pt x="5204" y="1859"/>
                  <a:pt x="5203" y="1858"/>
                </a:cubicBezTo>
                <a:lnTo>
                  <a:pt x="5203" y="1858"/>
                </a:lnTo>
                <a:cubicBezTo>
                  <a:pt x="5203" y="1860"/>
                  <a:pt x="5204" y="1861"/>
                  <a:pt x="5205" y="1861"/>
                </a:cubicBezTo>
                <a:cubicBezTo>
                  <a:pt x="5205" y="1861"/>
                  <a:pt x="5205" y="1861"/>
                  <a:pt x="5205" y="1861"/>
                </a:cubicBezTo>
                <a:lnTo>
                  <a:pt x="5205" y="1861"/>
                </a:lnTo>
                <a:cubicBezTo>
                  <a:pt x="5207" y="1864"/>
                  <a:pt x="5209" y="1866"/>
                  <a:pt x="5210" y="1866"/>
                </a:cubicBezTo>
                <a:cubicBezTo>
                  <a:pt x="5215" y="1866"/>
                  <a:pt x="5215" y="1843"/>
                  <a:pt x="5215" y="1834"/>
                </a:cubicBezTo>
                <a:cubicBezTo>
                  <a:pt x="5227" y="1858"/>
                  <a:pt x="5239" y="1834"/>
                  <a:pt x="5251" y="1881"/>
                </a:cubicBezTo>
                <a:cubicBezTo>
                  <a:pt x="5253" y="1882"/>
                  <a:pt x="5254" y="1883"/>
                  <a:pt x="5255" y="1883"/>
                </a:cubicBezTo>
                <a:cubicBezTo>
                  <a:pt x="5268" y="1883"/>
                  <a:pt x="5248" y="1829"/>
                  <a:pt x="5257" y="1829"/>
                </a:cubicBezTo>
                <a:cubicBezTo>
                  <a:pt x="5258" y="1829"/>
                  <a:pt x="5260" y="1831"/>
                  <a:pt x="5263" y="1834"/>
                </a:cubicBezTo>
                <a:cubicBezTo>
                  <a:pt x="5275" y="1858"/>
                  <a:pt x="5251" y="1846"/>
                  <a:pt x="5275" y="1869"/>
                </a:cubicBezTo>
                <a:lnTo>
                  <a:pt x="5287" y="1858"/>
                </a:lnTo>
                <a:cubicBezTo>
                  <a:pt x="5287" y="1867"/>
                  <a:pt x="5294" y="1891"/>
                  <a:pt x="5292" y="1895"/>
                </a:cubicBezTo>
                <a:lnTo>
                  <a:pt x="5292" y="1895"/>
                </a:lnTo>
                <a:cubicBezTo>
                  <a:pt x="5290" y="1894"/>
                  <a:pt x="5288" y="1894"/>
                  <a:pt x="5287" y="1893"/>
                </a:cubicBezTo>
                <a:lnTo>
                  <a:pt x="5287" y="1893"/>
                </a:lnTo>
                <a:cubicBezTo>
                  <a:pt x="5288" y="1895"/>
                  <a:pt x="5290" y="1896"/>
                  <a:pt x="5290" y="1896"/>
                </a:cubicBezTo>
                <a:cubicBezTo>
                  <a:pt x="5291" y="1896"/>
                  <a:pt x="5291" y="1895"/>
                  <a:pt x="5292" y="1895"/>
                </a:cubicBezTo>
                <a:lnTo>
                  <a:pt x="5292" y="1895"/>
                </a:lnTo>
                <a:cubicBezTo>
                  <a:pt x="5348" y="1918"/>
                  <a:pt x="5405" y="2004"/>
                  <a:pt x="5443" y="2004"/>
                </a:cubicBezTo>
                <a:cubicBezTo>
                  <a:pt x="5451" y="2004"/>
                  <a:pt x="5459" y="1999"/>
                  <a:pt x="5465" y="1989"/>
                </a:cubicBezTo>
                <a:cubicBezTo>
                  <a:pt x="5489" y="2024"/>
                  <a:pt x="5477" y="2012"/>
                  <a:pt x="5477" y="2036"/>
                </a:cubicBezTo>
                <a:cubicBezTo>
                  <a:pt x="5480" y="2023"/>
                  <a:pt x="5485" y="2018"/>
                  <a:pt x="5491" y="2018"/>
                </a:cubicBezTo>
                <a:cubicBezTo>
                  <a:pt x="5512" y="2018"/>
                  <a:pt x="5549" y="2073"/>
                  <a:pt x="5568" y="2073"/>
                </a:cubicBezTo>
                <a:cubicBezTo>
                  <a:pt x="5570" y="2073"/>
                  <a:pt x="5571" y="2073"/>
                  <a:pt x="5573" y="2072"/>
                </a:cubicBezTo>
                <a:lnTo>
                  <a:pt x="5573" y="2048"/>
                </a:lnTo>
                <a:cubicBezTo>
                  <a:pt x="5597" y="2073"/>
                  <a:pt x="5616" y="2080"/>
                  <a:pt x="5633" y="2080"/>
                </a:cubicBezTo>
                <a:cubicBezTo>
                  <a:pt x="5661" y="2080"/>
                  <a:pt x="5682" y="2059"/>
                  <a:pt x="5714" y="2059"/>
                </a:cubicBezTo>
                <a:cubicBezTo>
                  <a:pt x="5718" y="2059"/>
                  <a:pt x="5723" y="2059"/>
                  <a:pt x="5727" y="2060"/>
                </a:cubicBezTo>
                <a:lnTo>
                  <a:pt x="5715" y="2048"/>
                </a:lnTo>
                <a:cubicBezTo>
                  <a:pt x="5715" y="2012"/>
                  <a:pt x="5715" y="2012"/>
                  <a:pt x="5727" y="2000"/>
                </a:cubicBezTo>
                <a:cubicBezTo>
                  <a:pt x="5727" y="2003"/>
                  <a:pt x="5728" y="2008"/>
                  <a:pt x="5729" y="2014"/>
                </a:cubicBezTo>
                <a:lnTo>
                  <a:pt x="5729" y="2014"/>
                </a:lnTo>
                <a:cubicBezTo>
                  <a:pt x="5729" y="2013"/>
                  <a:pt x="5728" y="2013"/>
                  <a:pt x="5727" y="2012"/>
                </a:cubicBezTo>
                <a:lnTo>
                  <a:pt x="5727" y="2012"/>
                </a:lnTo>
                <a:cubicBezTo>
                  <a:pt x="5727" y="2017"/>
                  <a:pt x="5729" y="2022"/>
                  <a:pt x="5733" y="2027"/>
                </a:cubicBezTo>
                <a:lnTo>
                  <a:pt x="5733" y="2027"/>
                </a:lnTo>
                <a:cubicBezTo>
                  <a:pt x="5731" y="2022"/>
                  <a:pt x="5730" y="2018"/>
                  <a:pt x="5729" y="2014"/>
                </a:cubicBezTo>
                <a:lnTo>
                  <a:pt x="5729" y="2014"/>
                </a:lnTo>
                <a:cubicBezTo>
                  <a:pt x="5753" y="2029"/>
                  <a:pt x="5778" y="2034"/>
                  <a:pt x="5803" y="2034"/>
                </a:cubicBezTo>
                <a:cubicBezTo>
                  <a:pt x="5841" y="2034"/>
                  <a:pt x="5881" y="2022"/>
                  <a:pt x="5924" y="2022"/>
                </a:cubicBezTo>
                <a:cubicBezTo>
                  <a:pt x="5934" y="2022"/>
                  <a:pt x="5944" y="2023"/>
                  <a:pt x="5954" y="2024"/>
                </a:cubicBezTo>
                <a:cubicBezTo>
                  <a:pt x="6025" y="1965"/>
                  <a:pt x="6144" y="1977"/>
                  <a:pt x="6215" y="1929"/>
                </a:cubicBezTo>
                <a:cubicBezTo>
                  <a:pt x="6204" y="1929"/>
                  <a:pt x="6180" y="1869"/>
                  <a:pt x="6204" y="1869"/>
                </a:cubicBezTo>
                <a:cubicBezTo>
                  <a:pt x="6225" y="1901"/>
                  <a:pt x="6236" y="1911"/>
                  <a:pt x="6244" y="1911"/>
                </a:cubicBezTo>
                <a:cubicBezTo>
                  <a:pt x="6257" y="1911"/>
                  <a:pt x="6258" y="1884"/>
                  <a:pt x="6271" y="1884"/>
                </a:cubicBezTo>
                <a:cubicBezTo>
                  <a:pt x="6277" y="1884"/>
                  <a:pt x="6286" y="1890"/>
                  <a:pt x="6299" y="1905"/>
                </a:cubicBezTo>
                <a:cubicBezTo>
                  <a:pt x="6335" y="1846"/>
                  <a:pt x="6418" y="1917"/>
                  <a:pt x="6430" y="1822"/>
                </a:cubicBezTo>
                <a:lnTo>
                  <a:pt x="6442" y="1846"/>
                </a:lnTo>
                <a:cubicBezTo>
                  <a:pt x="6444" y="1848"/>
                  <a:pt x="6446" y="1849"/>
                  <a:pt x="6446" y="1849"/>
                </a:cubicBezTo>
                <a:cubicBezTo>
                  <a:pt x="6450" y="1849"/>
                  <a:pt x="6444" y="1834"/>
                  <a:pt x="6454" y="1834"/>
                </a:cubicBezTo>
                <a:cubicBezTo>
                  <a:pt x="6456" y="1835"/>
                  <a:pt x="6459" y="1836"/>
                  <a:pt x="6461" y="1836"/>
                </a:cubicBezTo>
                <a:cubicBezTo>
                  <a:pt x="6478" y="1836"/>
                  <a:pt x="6488" y="1808"/>
                  <a:pt x="6497" y="1808"/>
                </a:cubicBezTo>
                <a:cubicBezTo>
                  <a:pt x="6499" y="1808"/>
                  <a:pt x="6500" y="1809"/>
                  <a:pt x="6501" y="1810"/>
                </a:cubicBezTo>
                <a:lnTo>
                  <a:pt x="6489" y="1774"/>
                </a:lnTo>
                <a:lnTo>
                  <a:pt x="6489" y="1774"/>
                </a:lnTo>
                <a:cubicBezTo>
                  <a:pt x="6489" y="1774"/>
                  <a:pt x="6495" y="1785"/>
                  <a:pt x="6498" y="1785"/>
                </a:cubicBezTo>
                <a:cubicBezTo>
                  <a:pt x="6500" y="1785"/>
                  <a:pt x="6501" y="1782"/>
                  <a:pt x="6501" y="1774"/>
                </a:cubicBezTo>
                <a:lnTo>
                  <a:pt x="6513" y="1798"/>
                </a:lnTo>
                <a:lnTo>
                  <a:pt x="6513" y="1762"/>
                </a:lnTo>
                <a:cubicBezTo>
                  <a:pt x="6521" y="1781"/>
                  <a:pt x="6526" y="1787"/>
                  <a:pt x="6530" y="1787"/>
                </a:cubicBezTo>
                <a:cubicBezTo>
                  <a:pt x="6537" y="1787"/>
                  <a:pt x="6542" y="1769"/>
                  <a:pt x="6551" y="1769"/>
                </a:cubicBezTo>
                <a:cubicBezTo>
                  <a:pt x="6554" y="1769"/>
                  <a:pt x="6557" y="1771"/>
                  <a:pt x="6561" y="1774"/>
                </a:cubicBezTo>
                <a:cubicBezTo>
                  <a:pt x="6571" y="1764"/>
                  <a:pt x="6582" y="1725"/>
                  <a:pt x="6601" y="1725"/>
                </a:cubicBezTo>
                <a:cubicBezTo>
                  <a:pt x="6603" y="1725"/>
                  <a:pt x="6606" y="1725"/>
                  <a:pt x="6608" y="1727"/>
                </a:cubicBezTo>
                <a:cubicBezTo>
                  <a:pt x="6620" y="1750"/>
                  <a:pt x="6644" y="1738"/>
                  <a:pt x="6668" y="1750"/>
                </a:cubicBezTo>
                <a:cubicBezTo>
                  <a:pt x="6692" y="1727"/>
                  <a:pt x="6739" y="1703"/>
                  <a:pt x="6775" y="1691"/>
                </a:cubicBezTo>
                <a:lnTo>
                  <a:pt x="6763" y="1655"/>
                </a:lnTo>
                <a:lnTo>
                  <a:pt x="6763" y="1643"/>
                </a:lnTo>
                <a:cubicBezTo>
                  <a:pt x="6775" y="1655"/>
                  <a:pt x="6775" y="1655"/>
                  <a:pt x="6775" y="1667"/>
                </a:cubicBezTo>
                <a:cubicBezTo>
                  <a:pt x="6781" y="1676"/>
                  <a:pt x="6785" y="1679"/>
                  <a:pt x="6787" y="1679"/>
                </a:cubicBezTo>
                <a:cubicBezTo>
                  <a:pt x="6792" y="1679"/>
                  <a:pt x="6793" y="1669"/>
                  <a:pt x="6796" y="1664"/>
                </a:cubicBezTo>
                <a:lnTo>
                  <a:pt x="6796" y="1664"/>
                </a:lnTo>
                <a:cubicBezTo>
                  <a:pt x="6797" y="1665"/>
                  <a:pt x="6798" y="1666"/>
                  <a:pt x="6799" y="1667"/>
                </a:cubicBezTo>
                <a:cubicBezTo>
                  <a:pt x="6799" y="1666"/>
                  <a:pt x="6799" y="1664"/>
                  <a:pt x="6798" y="1662"/>
                </a:cubicBezTo>
                <a:lnTo>
                  <a:pt x="6798" y="1662"/>
                </a:lnTo>
                <a:cubicBezTo>
                  <a:pt x="6798" y="1663"/>
                  <a:pt x="6797" y="1663"/>
                  <a:pt x="6796" y="1664"/>
                </a:cubicBezTo>
                <a:lnTo>
                  <a:pt x="6796" y="1664"/>
                </a:lnTo>
                <a:cubicBezTo>
                  <a:pt x="6778" y="1644"/>
                  <a:pt x="6776" y="1617"/>
                  <a:pt x="6783" y="1617"/>
                </a:cubicBezTo>
                <a:cubicBezTo>
                  <a:pt x="6784" y="1617"/>
                  <a:pt x="6785" y="1618"/>
                  <a:pt x="6787" y="1619"/>
                </a:cubicBezTo>
                <a:lnTo>
                  <a:pt x="6799" y="1631"/>
                </a:lnTo>
                <a:lnTo>
                  <a:pt x="6787" y="1608"/>
                </a:lnTo>
                <a:lnTo>
                  <a:pt x="6787" y="1608"/>
                </a:lnTo>
                <a:cubicBezTo>
                  <a:pt x="6811" y="1631"/>
                  <a:pt x="6823" y="1643"/>
                  <a:pt x="6835" y="1679"/>
                </a:cubicBezTo>
                <a:cubicBezTo>
                  <a:pt x="6858" y="1655"/>
                  <a:pt x="6858" y="1596"/>
                  <a:pt x="6906" y="1596"/>
                </a:cubicBezTo>
                <a:cubicBezTo>
                  <a:pt x="6909" y="1605"/>
                  <a:pt x="6912" y="1608"/>
                  <a:pt x="6914" y="1608"/>
                </a:cubicBezTo>
                <a:cubicBezTo>
                  <a:pt x="6917" y="1608"/>
                  <a:pt x="6919" y="1603"/>
                  <a:pt x="6923" y="1603"/>
                </a:cubicBezTo>
                <a:cubicBezTo>
                  <a:pt x="6927" y="1603"/>
                  <a:pt x="6933" y="1609"/>
                  <a:pt x="6942" y="1631"/>
                </a:cubicBezTo>
                <a:cubicBezTo>
                  <a:pt x="6954" y="1596"/>
                  <a:pt x="6918" y="1584"/>
                  <a:pt x="6906" y="1536"/>
                </a:cubicBezTo>
                <a:cubicBezTo>
                  <a:pt x="6914" y="1536"/>
                  <a:pt x="6911" y="1531"/>
                  <a:pt x="6912" y="1531"/>
                </a:cubicBezTo>
                <a:lnTo>
                  <a:pt x="6912" y="1531"/>
                </a:lnTo>
                <a:cubicBezTo>
                  <a:pt x="6913" y="1531"/>
                  <a:pt x="6914" y="1532"/>
                  <a:pt x="6918" y="1536"/>
                </a:cubicBezTo>
                <a:cubicBezTo>
                  <a:pt x="6930" y="1560"/>
                  <a:pt x="6942" y="1572"/>
                  <a:pt x="6942" y="1584"/>
                </a:cubicBezTo>
                <a:lnTo>
                  <a:pt x="6954" y="1572"/>
                </a:lnTo>
                <a:cubicBezTo>
                  <a:pt x="6954" y="1572"/>
                  <a:pt x="6954" y="1584"/>
                  <a:pt x="6954" y="1584"/>
                </a:cubicBezTo>
                <a:cubicBezTo>
                  <a:pt x="6960" y="1572"/>
                  <a:pt x="6969" y="1569"/>
                  <a:pt x="6977" y="1569"/>
                </a:cubicBezTo>
                <a:cubicBezTo>
                  <a:pt x="6986" y="1569"/>
                  <a:pt x="6995" y="1572"/>
                  <a:pt x="7001" y="1572"/>
                </a:cubicBezTo>
                <a:cubicBezTo>
                  <a:pt x="6942" y="1655"/>
                  <a:pt x="6894" y="1691"/>
                  <a:pt x="6811" y="1798"/>
                </a:cubicBezTo>
                <a:cubicBezTo>
                  <a:pt x="6827" y="1766"/>
                  <a:pt x="6823" y="1755"/>
                  <a:pt x="6810" y="1755"/>
                </a:cubicBezTo>
                <a:cubicBezTo>
                  <a:pt x="6788" y="1755"/>
                  <a:pt x="6740" y="1786"/>
                  <a:pt x="6729" y="1786"/>
                </a:cubicBezTo>
                <a:cubicBezTo>
                  <a:pt x="6723" y="1786"/>
                  <a:pt x="6727" y="1777"/>
                  <a:pt x="6751" y="1750"/>
                </a:cubicBezTo>
                <a:lnTo>
                  <a:pt x="6751" y="1750"/>
                </a:lnTo>
                <a:cubicBezTo>
                  <a:pt x="6680" y="1786"/>
                  <a:pt x="6692" y="1834"/>
                  <a:pt x="6656" y="1881"/>
                </a:cubicBezTo>
                <a:cubicBezTo>
                  <a:pt x="6646" y="1889"/>
                  <a:pt x="6637" y="1892"/>
                  <a:pt x="6630" y="1892"/>
                </a:cubicBezTo>
                <a:cubicBezTo>
                  <a:pt x="6605" y="1892"/>
                  <a:pt x="6595" y="1857"/>
                  <a:pt x="6611" y="1817"/>
                </a:cubicBezTo>
                <a:lnTo>
                  <a:pt x="6611" y="1817"/>
                </a:lnTo>
                <a:lnTo>
                  <a:pt x="6585" y="1869"/>
                </a:lnTo>
                <a:lnTo>
                  <a:pt x="6573" y="1858"/>
                </a:lnTo>
                <a:lnTo>
                  <a:pt x="6549" y="1929"/>
                </a:lnTo>
                <a:cubicBezTo>
                  <a:pt x="6533" y="1938"/>
                  <a:pt x="6524" y="1941"/>
                  <a:pt x="6517" y="1941"/>
                </a:cubicBezTo>
                <a:cubicBezTo>
                  <a:pt x="6505" y="1941"/>
                  <a:pt x="6500" y="1933"/>
                  <a:pt x="6490" y="1933"/>
                </a:cubicBezTo>
                <a:cubicBezTo>
                  <a:pt x="6483" y="1933"/>
                  <a:pt x="6472" y="1938"/>
                  <a:pt x="6454" y="1953"/>
                </a:cubicBezTo>
                <a:lnTo>
                  <a:pt x="6477" y="1989"/>
                </a:lnTo>
                <a:lnTo>
                  <a:pt x="6418" y="2012"/>
                </a:lnTo>
                <a:cubicBezTo>
                  <a:pt x="6454" y="2012"/>
                  <a:pt x="6430" y="2048"/>
                  <a:pt x="6394" y="2084"/>
                </a:cubicBezTo>
                <a:lnTo>
                  <a:pt x="6382" y="2072"/>
                </a:lnTo>
                <a:lnTo>
                  <a:pt x="6346" y="2131"/>
                </a:lnTo>
                <a:cubicBezTo>
                  <a:pt x="6353" y="2116"/>
                  <a:pt x="6352" y="2111"/>
                  <a:pt x="6349" y="2111"/>
                </a:cubicBezTo>
                <a:cubicBezTo>
                  <a:pt x="6341" y="2111"/>
                  <a:pt x="6319" y="2133"/>
                  <a:pt x="6307" y="2133"/>
                </a:cubicBezTo>
                <a:cubicBezTo>
                  <a:pt x="6302" y="2133"/>
                  <a:pt x="6299" y="2130"/>
                  <a:pt x="6299" y="2119"/>
                </a:cubicBezTo>
                <a:cubicBezTo>
                  <a:pt x="6263" y="2155"/>
                  <a:pt x="6263" y="2167"/>
                  <a:pt x="6204" y="2239"/>
                </a:cubicBezTo>
                <a:lnTo>
                  <a:pt x="6239" y="2250"/>
                </a:lnTo>
                <a:cubicBezTo>
                  <a:pt x="6218" y="2283"/>
                  <a:pt x="6206" y="2292"/>
                  <a:pt x="6198" y="2292"/>
                </a:cubicBezTo>
                <a:cubicBezTo>
                  <a:pt x="6186" y="2292"/>
                  <a:pt x="6183" y="2271"/>
                  <a:pt x="6169" y="2271"/>
                </a:cubicBezTo>
                <a:cubicBezTo>
                  <a:pt x="6161" y="2271"/>
                  <a:pt x="6150" y="2277"/>
                  <a:pt x="6132" y="2298"/>
                </a:cubicBezTo>
                <a:lnTo>
                  <a:pt x="6156" y="2310"/>
                </a:lnTo>
                <a:cubicBezTo>
                  <a:pt x="6025" y="2393"/>
                  <a:pt x="6013" y="2524"/>
                  <a:pt x="5918" y="2584"/>
                </a:cubicBezTo>
                <a:cubicBezTo>
                  <a:pt x="5946" y="2538"/>
                  <a:pt x="5930" y="2520"/>
                  <a:pt x="5922" y="2520"/>
                </a:cubicBezTo>
                <a:cubicBezTo>
                  <a:pt x="5920" y="2520"/>
                  <a:pt x="5918" y="2522"/>
                  <a:pt x="5918" y="2524"/>
                </a:cubicBezTo>
                <a:cubicBezTo>
                  <a:pt x="5870" y="2608"/>
                  <a:pt x="5775" y="2715"/>
                  <a:pt x="5739" y="2822"/>
                </a:cubicBezTo>
                <a:cubicBezTo>
                  <a:pt x="5724" y="2822"/>
                  <a:pt x="5712" y="2821"/>
                  <a:pt x="5702" y="2821"/>
                </a:cubicBezTo>
                <a:cubicBezTo>
                  <a:pt x="5669" y="2821"/>
                  <a:pt x="5647" y="2828"/>
                  <a:pt x="5584" y="2881"/>
                </a:cubicBezTo>
                <a:cubicBezTo>
                  <a:pt x="5549" y="2941"/>
                  <a:pt x="5549" y="2953"/>
                  <a:pt x="5549" y="2989"/>
                </a:cubicBezTo>
                <a:cubicBezTo>
                  <a:pt x="5503" y="3034"/>
                  <a:pt x="5447" y="3144"/>
                  <a:pt x="5411" y="3144"/>
                </a:cubicBezTo>
                <a:cubicBezTo>
                  <a:pt x="5409" y="3144"/>
                  <a:pt x="5408" y="3144"/>
                  <a:pt x="5406" y="3143"/>
                </a:cubicBezTo>
                <a:lnTo>
                  <a:pt x="5406" y="3143"/>
                </a:lnTo>
                <a:cubicBezTo>
                  <a:pt x="5430" y="3167"/>
                  <a:pt x="5370" y="3191"/>
                  <a:pt x="5370" y="3239"/>
                </a:cubicBezTo>
                <a:lnTo>
                  <a:pt x="5346" y="3227"/>
                </a:lnTo>
                <a:lnTo>
                  <a:pt x="5382" y="3251"/>
                </a:lnTo>
                <a:cubicBezTo>
                  <a:pt x="5251" y="3310"/>
                  <a:pt x="5299" y="3441"/>
                  <a:pt x="5180" y="3513"/>
                </a:cubicBezTo>
                <a:lnTo>
                  <a:pt x="5180" y="3489"/>
                </a:lnTo>
                <a:lnTo>
                  <a:pt x="5156" y="3536"/>
                </a:lnTo>
                <a:cubicBezTo>
                  <a:pt x="5144" y="3536"/>
                  <a:pt x="5144" y="3513"/>
                  <a:pt x="5132" y="3501"/>
                </a:cubicBezTo>
                <a:lnTo>
                  <a:pt x="5001" y="3715"/>
                </a:lnTo>
                <a:lnTo>
                  <a:pt x="5049" y="3679"/>
                </a:lnTo>
                <a:lnTo>
                  <a:pt x="5049" y="3679"/>
                </a:lnTo>
                <a:cubicBezTo>
                  <a:pt x="5025" y="3727"/>
                  <a:pt x="5025" y="3774"/>
                  <a:pt x="4977" y="3810"/>
                </a:cubicBezTo>
                <a:cubicBezTo>
                  <a:pt x="4980" y="3785"/>
                  <a:pt x="4979" y="3776"/>
                  <a:pt x="4975" y="3776"/>
                </a:cubicBezTo>
                <a:cubicBezTo>
                  <a:pt x="4963" y="3776"/>
                  <a:pt x="4921" y="3882"/>
                  <a:pt x="4894" y="3882"/>
                </a:cubicBezTo>
                <a:lnTo>
                  <a:pt x="4906" y="3822"/>
                </a:lnTo>
                <a:lnTo>
                  <a:pt x="4906" y="3822"/>
                </a:lnTo>
                <a:cubicBezTo>
                  <a:pt x="4882" y="3894"/>
                  <a:pt x="4882" y="3894"/>
                  <a:pt x="4906" y="3905"/>
                </a:cubicBezTo>
                <a:cubicBezTo>
                  <a:pt x="4870" y="3989"/>
                  <a:pt x="4822" y="3929"/>
                  <a:pt x="4811" y="4024"/>
                </a:cubicBezTo>
                <a:lnTo>
                  <a:pt x="4846" y="3965"/>
                </a:lnTo>
                <a:cubicBezTo>
                  <a:pt x="4870" y="3965"/>
                  <a:pt x="4870" y="4013"/>
                  <a:pt x="4846" y="4048"/>
                </a:cubicBezTo>
                <a:cubicBezTo>
                  <a:pt x="4838" y="4048"/>
                  <a:pt x="4825" y="4059"/>
                  <a:pt x="4821" y="4059"/>
                </a:cubicBezTo>
                <a:cubicBezTo>
                  <a:pt x="4819" y="4059"/>
                  <a:pt x="4819" y="4058"/>
                  <a:pt x="4820" y="4055"/>
                </a:cubicBezTo>
                <a:lnTo>
                  <a:pt x="4820" y="4055"/>
                </a:lnTo>
                <a:cubicBezTo>
                  <a:pt x="4793" y="4115"/>
                  <a:pt x="4727" y="4204"/>
                  <a:pt x="4727" y="4239"/>
                </a:cubicBezTo>
                <a:cubicBezTo>
                  <a:pt x="4716" y="4246"/>
                  <a:pt x="4707" y="4249"/>
                  <a:pt x="4700" y="4249"/>
                </a:cubicBezTo>
                <a:cubicBezTo>
                  <a:pt x="4685" y="4249"/>
                  <a:pt x="4680" y="4235"/>
                  <a:pt x="4680" y="4227"/>
                </a:cubicBezTo>
                <a:cubicBezTo>
                  <a:pt x="4632" y="4370"/>
                  <a:pt x="4644" y="4286"/>
                  <a:pt x="4596" y="4441"/>
                </a:cubicBezTo>
                <a:lnTo>
                  <a:pt x="4584" y="4429"/>
                </a:lnTo>
                <a:lnTo>
                  <a:pt x="4584" y="4489"/>
                </a:lnTo>
                <a:lnTo>
                  <a:pt x="4513" y="4536"/>
                </a:lnTo>
                <a:lnTo>
                  <a:pt x="4513" y="4536"/>
                </a:lnTo>
                <a:lnTo>
                  <a:pt x="4549" y="4525"/>
                </a:lnTo>
                <a:lnTo>
                  <a:pt x="4549" y="4525"/>
                </a:lnTo>
                <a:cubicBezTo>
                  <a:pt x="4525" y="4572"/>
                  <a:pt x="4525" y="4608"/>
                  <a:pt x="4489" y="4656"/>
                </a:cubicBezTo>
                <a:lnTo>
                  <a:pt x="4477" y="4620"/>
                </a:lnTo>
                <a:cubicBezTo>
                  <a:pt x="4418" y="4763"/>
                  <a:pt x="4346" y="4751"/>
                  <a:pt x="4334" y="4906"/>
                </a:cubicBezTo>
                <a:cubicBezTo>
                  <a:pt x="4322" y="4906"/>
                  <a:pt x="4322" y="4882"/>
                  <a:pt x="4322" y="4870"/>
                </a:cubicBezTo>
                <a:cubicBezTo>
                  <a:pt x="4322" y="5013"/>
                  <a:pt x="4239" y="4941"/>
                  <a:pt x="4239" y="5084"/>
                </a:cubicBezTo>
                <a:cubicBezTo>
                  <a:pt x="4239" y="5080"/>
                  <a:pt x="4238" y="5079"/>
                  <a:pt x="4236" y="5079"/>
                </a:cubicBezTo>
                <a:cubicBezTo>
                  <a:pt x="4231" y="5079"/>
                  <a:pt x="4223" y="5084"/>
                  <a:pt x="4215" y="5084"/>
                </a:cubicBezTo>
                <a:lnTo>
                  <a:pt x="4215" y="5144"/>
                </a:lnTo>
                <a:lnTo>
                  <a:pt x="4180" y="5120"/>
                </a:lnTo>
                <a:lnTo>
                  <a:pt x="4215" y="5191"/>
                </a:lnTo>
                <a:lnTo>
                  <a:pt x="4156" y="5215"/>
                </a:lnTo>
                <a:lnTo>
                  <a:pt x="4168" y="5239"/>
                </a:lnTo>
                <a:cubicBezTo>
                  <a:pt x="4072" y="5275"/>
                  <a:pt x="4096" y="5382"/>
                  <a:pt x="4025" y="5441"/>
                </a:cubicBezTo>
                <a:lnTo>
                  <a:pt x="4072" y="5441"/>
                </a:lnTo>
                <a:cubicBezTo>
                  <a:pt x="4072" y="5489"/>
                  <a:pt x="4072" y="5537"/>
                  <a:pt x="4060" y="5584"/>
                </a:cubicBezTo>
                <a:cubicBezTo>
                  <a:pt x="3989" y="5584"/>
                  <a:pt x="3929" y="5584"/>
                  <a:pt x="3870" y="5596"/>
                </a:cubicBezTo>
                <a:cubicBezTo>
                  <a:pt x="3828" y="5619"/>
                  <a:pt x="3798" y="5627"/>
                  <a:pt x="3775" y="5627"/>
                </a:cubicBezTo>
                <a:cubicBezTo>
                  <a:pt x="3722" y="5627"/>
                  <a:pt x="3706" y="5584"/>
                  <a:pt x="3654" y="5584"/>
                </a:cubicBezTo>
                <a:cubicBezTo>
                  <a:pt x="3634" y="5584"/>
                  <a:pt x="3608" y="5590"/>
                  <a:pt x="3572" y="5608"/>
                </a:cubicBezTo>
                <a:cubicBezTo>
                  <a:pt x="3584" y="5596"/>
                  <a:pt x="3584" y="5584"/>
                  <a:pt x="3596" y="5572"/>
                </a:cubicBezTo>
                <a:lnTo>
                  <a:pt x="3596" y="5572"/>
                </a:lnTo>
                <a:cubicBezTo>
                  <a:pt x="3406" y="5632"/>
                  <a:pt x="3310" y="5656"/>
                  <a:pt x="3132" y="5751"/>
                </a:cubicBezTo>
                <a:cubicBezTo>
                  <a:pt x="3132" y="5728"/>
                  <a:pt x="3123" y="5720"/>
                  <a:pt x="3110" y="5720"/>
                </a:cubicBezTo>
                <a:cubicBezTo>
                  <a:pt x="3084" y="5720"/>
                  <a:pt x="3042" y="5751"/>
                  <a:pt x="3023" y="5751"/>
                </a:cubicBezTo>
                <a:cubicBezTo>
                  <a:pt x="3016" y="5751"/>
                  <a:pt x="3013" y="5747"/>
                  <a:pt x="3013" y="5739"/>
                </a:cubicBezTo>
                <a:lnTo>
                  <a:pt x="3013" y="5775"/>
                </a:lnTo>
                <a:cubicBezTo>
                  <a:pt x="3002" y="5772"/>
                  <a:pt x="2988" y="5771"/>
                  <a:pt x="2973" y="5771"/>
                </a:cubicBezTo>
                <a:cubicBezTo>
                  <a:pt x="2947" y="5771"/>
                  <a:pt x="2917" y="5774"/>
                  <a:pt x="2896" y="5774"/>
                </a:cubicBezTo>
                <a:cubicBezTo>
                  <a:pt x="2877" y="5774"/>
                  <a:pt x="2865" y="5772"/>
                  <a:pt x="2870" y="5763"/>
                </a:cubicBezTo>
                <a:lnTo>
                  <a:pt x="2870" y="5763"/>
                </a:lnTo>
                <a:lnTo>
                  <a:pt x="2798" y="5822"/>
                </a:lnTo>
                <a:lnTo>
                  <a:pt x="2775" y="5787"/>
                </a:lnTo>
                <a:cubicBezTo>
                  <a:pt x="2684" y="5817"/>
                  <a:pt x="2515" y="5916"/>
                  <a:pt x="2416" y="5916"/>
                </a:cubicBezTo>
                <a:cubicBezTo>
                  <a:pt x="2398" y="5916"/>
                  <a:pt x="2382" y="5913"/>
                  <a:pt x="2370" y="5906"/>
                </a:cubicBezTo>
                <a:cubicBezTo>
                  <a:pt x="2251" y="5989"/>
                  <a:pt x="2108" y="6096"/>
                  <a:pt x="1929" y="6180"/>
                </a:cubicBezTo>
                <a:cubicBezTo>
                  <a:pt x="1786" y="6299"/>
                  <a:pt x="1608" y="6406"/>
                  <a:pt x="1477" y="6525"/>
                </a:cubicBezTo>
                <a:cubicBezTo>
                  <a:pt x="1453" y="6572"/>
                  <a:pt x="1382" y="6644"/>
                  <a:pt x="1322" y="6703"/>
                </a:cubicBezTo>
                <a:lnTo>
                  <a:pt x="1239" y="6727"/>
                </a:lnTo>
                <a:cubicBezTo>
                  <a:pt x="1179" y="6799"/>
                  <a:pt x="1167" y="6906"/>
                  <a:pt x="1096" y="6942"/>
                </a:cubicBezTo>
                <a:cubicBezTo>
                  <a:pt x="1096" y="6942"/>
                  <a:pt x="1096" y="6930"/>
                  <a:pt x="1096" y="6930"/>
                </a:cubicBezTo>
                <a:cubicBezTo>
                  <a:pt x="1048" y="7001"/>
                  <a:pt x="977" y="7037"/>
                  <a:pt x="965" y="7120"/>
                </a:cubicBezTo>
                <a:cubicBezTo>
                  <a:pt x="918" y="7177"/>
                  <a:pt x="870" y="7226"/>
                  <a:pt x="841" y="7226"/>
                </a:cubicBezTo>
                <a:cubicBezTo>
                  <a:pt x="836" y="7226"/>
                  <a:pt x="832" y="7225"/>
                  <a:pt x="828" y="7222"/>
                </a:cubicBezTo>
                <a:lnTo>
                  <a:pt x="828" y="7222"/>
                </a:lnTo>
                <a:cubicBezTo>
                  <a:pt x="853" y="7263"/>
                  <a:pt x="715" y="7358"/>
                  <a:pt x="715" y="7358"/>
                </a:cubicBezTo>
                <a:cubicBezTo>
                  <a:pt x="715" y="7358"/>
                  <a:pt x="667" y="7418"/>
                  <a:pt x="596" y="7525"/>
                </a:cubicBezTo>
                <a:cubicBezTo>
                  <a:pt x="524" y="7644"/>
                  <a:pt x="417" y="7799"/>
                  <a:pt x="334" y="8025"/>
                </a:cubicBezTo>
                <a:cubicBezTo>
                  <a:pt x="143" y="8454"/>
                  <a:pt x="0" y="9085"/>
                  <a:pt x="24" y="9739"/>
                </a:cubicBezTo>
                <a:cubicBezTo>
                  <a:pt x="36" y="10382"/>
                  <a:pt x="191" y="11049"/>
                  <a:pt x="429" y="11573"/>
                </a:cubicBezTo>
                <a:cubicBezTo>
                  <a:pt x="655" y="12109"/>
                  <a:pt x="953" y="12502"/>
                  <a:pt x="1179" y="12680"/>
                </a:cubicBezTo>
                <a:cubicBezTo>
                  <a:pt x="1214" y="12689"/>
                  <a:pt x="1260" y="12722"/>
                  <a:pt x="1288" y="12722"/>
                </a:cubicBezTo>
                <a:cubicBezTo>
                  <a:pt x="1299" y="12722"/>
                  <a:pt x="1307" y="12717"/>
                  <a:pt x="1310" y="12704"/>
                </a:cubicBezTo>
                <a:cubicBezTo>
                  <a:pt x="1364" y="12758"/>
                  <a:pt x="1339" y="12813"/>
                  <a:pt x="1362" y="12813"/>
                </a:cubicBezTo>
                <a:cubicBezTo>
                  <a:pt x="1364" y="12813"/>
                  <a:pt x="1367" y="12812"/>
                  <a:pt x="1370" y="12811"/>
                </a:cubicBezTo>
                <a:cubicBezTo>
                  <a:pt x="1335" y="12718"/>
                  <a:pt x="1448" y="12785"/>
                  <a:pt x="1442" y="12687"/>
                </a:cubicBezTo>
                <a:lnTo>
                  <a:pt x="1442" y="12687"/>
                </a:lnTo>
                <a:cubicBezTo>
                  <a:pt x="1445" y="12693"/>
                  <a:pt x="1453" y="12701"/>
                  <a:pt x="1461" y="12707"/>
                </a:cubicBezTo>
                <a:lnTo>
                  <a:pt x="1461" y="12707"/>
                </a:lnTo>
                <a:lnTo>
                  <a:pt x="1441" y="12680"/>
                </a:lnTo>
                <a:lnTo>
                  <a:pt x="1441" y="12680"/>
                </a:lnTo>
                <a:cubicBezTo>
                  <a:pt x="1441" y="12682"/>
                  <a:pt x="1441" y="12685"/>
                  <a:pt x="1442" y="12687"/>
                </a:cubicBezTo>
                <a:lnTo>
                  <a:pt x="1442" y="12687"/>
                </a:lnTo>
                <a:cubicBezTo>
                  <a:pt x="1438" y="12681"/>
                  <a:pt x="1438" y="12676"/>
                  <a:pt x="1444" y="12672"/>
                </a:cubicBezTo>
                <a:lnTo>
                  <a:pt x="1444" y="12672"/>
                </a:lnTo>
                <a:lnTo>
                  <a:pt x="1393" y="12692"/>
                </a:lnTo>
                <a:cubicBezTo>
                  <a:pt x="1370" y="12645"/>
                  <a:pt x="1370" y="12609"/>
                  <a:pt x="1370" y="12585"/>
                </a:cubicBezTo>
                <a:cubicBezTo>
                  <a:pt x="1322" y="12549"/>
                  <a:pt x="1239" y="12573"/>
                  <a:pt x="1203" y="12454"/>
                </a:cubicBezTo>
                <a:lnTo>
                  <a:pt x="1203" y="12454"/>
                </a:lnTo>
                <a:lnTo>
                  <a:pt x="1227" y="12478"/>
                </a:lnTo>
                <a:cubicBezTo>
                  <a:pt x="1179" y="12406"/>
                  <a:pt x="1227" y="12406"/>
                  <a:pt x="1227" y="12395"/>
                </a:cubicBezTo>
                <a:lnTo>
                  <a:pt x="1239" y="12406"/>
                </a:lnTo>
                <a:lnTo>
                  <a:pt x="1227" y="12323"/>
                </a:lnTo>
                <a:lnTo>
                  <a:pt x="1227" y="12323"/>
                </a:lnTo>
                <a:cubicBezTo>
                  <a:pt x="1230" y="12339"/>
                  <a:pt x="1239" y="12354"/>
                  <a:pt x="1249" y="12368"/>
                </a:cubicBezTo>
                <a:lnTo>
                  <a:pt x="1249" y="12368"/>
                </a:lnTo>
                <a:cubicBezTo>
                  <a:pt x="1228" y="12323"/>
                  <a:pt x="1263" y="12323"/>
                  <a:pt x="1274" y="12311"/>
                </a:cubicBezTo>
                <a:lnTo>
                  <a:pt x="1227" y="12240"/>
                </a:lnTo>
                <a:cubicBezTo>
                  <a:pt x="1229" y="12239"/>
                  <a:pt x="1231" y="12238"/>
                  <a:pt x="1233" y="12238"/>
                </a:cubicBezTo>
                <a:cubicBezTo>
                  <a:pt x="1246" y="12238"/>
                  <a:pt x="1255" y="12259"/>
                  <a:pt x="1259" y="12259"/>
                </a:cubicBezTo>
                <a:cubicBezTo>
                  <a:pt x="1261" y="12259"/>
                  <a:pt x="1262" y="12254"/>
                  <a:pt x="1262" y="12240"/>
                </a:cubicBezTo>
                <a:lnTo>
                  <a:pt x="1179" y="12156"/>
                </a:lnTo>
                <a:cubicBezTo>
                  <a:pt x="1239" y="12097"/>
                  <a:pt x="1096" y="12061"/>
                  <a:pt x="1132" y="11978"/>
                </a:cubicBezTo>
                <a:lnTo>
                  <a:pt x="1132" y="11978"/>
                </a:lnTo>
                <a:cubicBezTo>
                  <a:pt x="1146" y="11999"/>
                  <a:pt x="1153" y="12007"/>
                  <a:pt x="1156" y="12007"/>
                </a:cubicBezTo>
                <a:cubicBezTo>
                  <a:pt x="1164" y="12007"/>
                  <a:pt x="1154" y="11966"/>
                  <a:pt x="1179" y="11966"/>
                </a:cubicBezTo>
                <a:cubicBezTo>
                  <a:pt x="1179" y="11966"/>
                  <a:pt x="1155" y="11918"/>
                  <a:pt x="1132" y="11871"/>
                </a:cubicBezTo>
                <a:cubicBezTo>
                  <a:pt x="1108" y="11835"/>
                  <a:pt x="1084" y="11787"/>
                  <a:pt x="1084" y="11787"/>
                </a:cubicBezTo>
                <a:cubicBezTo>
                  <a:pt x="1084" y="11783"/>
                  <a:pt x="1085" y="11782"/>
                  <a:pt x="1088" y="11782"/>
                </a:cubicBezTo>
                <a:cubicBezTo>
                  <a:pt x="1093" y="11782"/>
                  <a:pt x="1102" y="11790"/>
                  <a:pt x="1108" y="11797"/>
                </a:cubicBezTo>
                <a:lnTo>
                  <a:pt x="1108" y="11797"/>
                </a:lnTo>
                <a:cubicBezTo>
                  <a:pt x="1118" y="11752"/>
                  <a:pt x="1072" y="11751"/>
                  <a:pt x="1060" y="11728"/>
                </a:cubicBezTo>
                <a:cubicBezTo>
                  <a:pt x="1072" y="11704"/>
                  <a:pt x="1001" y="11597"/>
                  <a:pt x="1048" y="11573"/>
                </a:cubicBezTo>
                <a:cubicBezTo>
                  <a:pt x="1024" y="11442"/>
                  <a:pt x="977" y="11549"/>
                  <a:pt x="953" y="11418"/>
                </a:cubicBezTo>
                <a:cubicBezTo>
                  <a:pt x="955" y="11416"/>
                  <a:pt x="957" y="11415"/>
                  <a:pt x="959" y="11415"/>
                </a:cubicBezTo>
                <a:cubicBezTo>
                  <a:pt x="974" y="11415"/>
                  <a:pt x="984" y="11465"/>
                  <a:pt x="992" y="11465"/>
                </a:cubicBezTo>
                <a:cubicBezTo>
                  <a:pt x="995" y="11465"/>
                  <a:pt x="998" y="11459"/>
                  <a:pt x="1001" y="11442"/>
                </a:cubicBezTo>
                <a:lnTo>
                  <a:pt x="953" y="11323"/>
                </a:lnTo>
                <a:lnTo>
                  <a:pt x="953" y="11323"/>
                </a:lnTo>
                <a:cubicBezTo>
                  <a:pt x="965" y="11335"/>
                  <a:pt x="1001" y="11335"/>
                  <a:pt x="1012" y="11383"/>
                </a:cubicBezTo>
                <a:cubicBezTo>
                  <a:pt x="929" y="11037"/>
                  <a:pt x="1036" y="10823"/>
                  <a:pt x="929" y="10525"/>
                </a:cubicBezTo>
                <a:cubicBezTo>
                  <a:pt x="935" y="10514"/>
                  <a:pt x="939" y="10509"/>
                  <a:pt x="943" y="10509"/>
                </a:cubicBezTo>
                <a:cubicBezTo>
                  <a:pt x="955" y="10509"/>
                  <a:pt x="961" y="10555"/>
                  <a:pt x="989" y="10573"/>
                </a:cubicBezTo>
                <a:cubicBezTo>
                  <a:pt x="893" y="10371"/>
                  <a:pt x="1001" y="10251"/>
                  <a:pt x="977" y="10073"/>
                </a:cubicBezTo>
                <a:lnTo>
                  <a:pt x="953" y="10073"/>
                </a:lnTo>
                <a:cubicBezTo>
                  <a:pt x="1001" y="9799"/>
                  <a:pt x="953" y="9501"/>
                  <a:pt x="1012" y="9216"/>
                </a:cubicBezTo>
                <a:lnTo>
                  <a:pt x="1012" y="9216"/>
                </a:lnTo>
                <a:lnTo>
                  <a:pt x="989" y="9251"/>
                </a:lnTo>
                <a:cubicBezTo>
                  <a:pt x="977" y="9204"/>
                  <a:pt x="977" y="9144"/>
                  <a:pt x="965" y="9097"/>
                </a:cubicBezTo>
                <a:cubicBezTo>
                  <a:pt x="968" y="9095"/>
                  <a:pt x="971" y="9094"/>
                  <a:pt x="974" y="9094"/>
                </a:cubicBezTo>
                <a:cubicBezTo>
                  <a:pt x="984" y="9094"/>
                  <a:pt x="995" y="9100"/>
                  <a:pt x="1004" y="9100"/>
                </a:cubicBezTo>
                <a:cubicBezTo>
                  <a:pt x="1015" y="9100"/>
                  <a:pt x="1024" y="9091"/>
                  <a:pt x="1024" y="9049"/>
                </a:cubicBezTo>
                <a:lnTo>
                  <a:pt x="1024" y="9049"/>
                </a:lnTo>
                <a:cubicBezTo>
                  <a:pt x="1014" y="9059"/>
                  <a:pt x="1004" y="9087"/>
                  <a:pt x="994" y="9087"/>
                </a:cubicBezTo>
                <a:cubicBezTo>
                  <a:pt x="992" y="9087"/>
                  <a:pt x="990" y="9086"/>
                  <a:pt x="989" y="9085"/>
                </a:cubicBezTo>
                <a:cubicBezTo>
                  <a:pt x="1084" y="8847"/>
                  <a:pt x="1191" y="8358"/>
                  <a:pt x="1429" y="8049"/>
                </a:cubicBezTo>
                <a:cubicBezTo>
                  <a:pt x="1679" y="7561"/>
                  <a:pt x="2132" y="7192"/>
                  <a:pt x="2572" y="6930"/>
                </a:cubicBezTo>
                <a:lnTo>
                  <a:pt x="2572" y="6930"/>
                </a:lnTo>
                <a:cubicBezTo>
                  <a:pt x="2558" y="6937"/>
                  <a:pt x="2547" y="6939"/>
                  <a:pt x="2539" y="6939"/>
                </a:cubicBezTo>
                <a:cubicBezTo>
                  <a:pt x="2503" y="6939"/>
                  <a:pt x="2512" y="6889"/>
                  <a:pt x="2560" y="6870"/>
                </a:cubicBezTo>
                <a:cubicBezTo>
                  <a:pt x="2578" y="6875"/>
                  <a:pt x="2595" y="6876"/>
                  <a:pt x="2610" y="6876"/>
                </a:cubicBezTo>
                <a:cubicBezTo>
                  <a:pt x="2678" y="6876"/>
                  <a:pt x="2726" y="6840"/>
                  <a:pt x="2775" y="6811"/>
                </a:cubicBezTo>
                <a:cubicBezTo>
                  <a:pt x="2834" y="6775"/>
                  <a:pt x="2894" y="6739"/>
                  <a:pt x="2989" y="6739"/>
                </a:cubicBezTo>
                <a:cubicBezTo>
                  <a:pt x="3120" y="6668"/>
                  <a:pt x="3263" y="6656"/>
                  <a:pt x="3394" y="6620"/>
                </a:cubicBezTo>
                <a:cubicBezTo>
                  <a:pt x="3525" y="6620"/>
                  <a:pt x="3644" y="6584"/>
                  <a:pt x="3775" y="6537"/>
                </a:cubicBezTo>
                <a:lnTo>
                  <a:pt x="3775" y="6537"/>
                </a:lnTo>
                <a:cubicBezTo>
                  <a:pt x="3763" y="6644"/>
                  <a:pt x="3751" y="6763"/>
                  <a:pt x="3727" y="6822"/>
                </a:cubicBezTo>
                <a:cubicBezTo>
                  <a:pt x="3735" y="6822"/>
                  <a:pt x="3738" y="6828"/>
                  <a:pt x="3742" y="6828"/>
                </a:cubicBezTo>
                <a:cubicBezTo>
                  <a:pt x="3744" y="6828"/>
                  <a:pt x="3747" y="6826"/>
                  <a:pt x="3751" y="6822"/>
                </a:cubicBezTo>
                <a:lnTo>
                  <a:pt x="3751" y="6822"/>
                </a:lnTo>
                <a:cubicBezTo>
                  <a:pt x="3751" y="6918"/>
                  <a:pt x="3727" y="7037"/>
                  <a:pt x="3727" y="7132"/>
                </a:cubicBezTo>
                <a:cubicBezTo>
                  <a:pt x="3703" y="7120"/>
                  <a:pt x="3703" y="7096"/>
                  <a:pt x="3703" y="7072"/>
                </a:cubicBezTo>
                <a:cubicBezTo>
                  <a:pt x="3703" y="7108"/>
                  <a:pt x="3691" y="7156"/>
                  <a:pt x="3703" y="7192"/>
                </a:cubicBezTo>
                <a:lnTo>
                  <a:pt x="3668" y="7156"/>
                </a:lnTo>
                <a:lnTo>
                  <a:pt x="3668" y="7156"/>
                </a:lnTo>
                <a:cubicBezTo>
                  <a:pt x="3668" y="7227"/>
                  <a:pt x="3691" y="7370"/>
                  <a:pt x="3644" y="7394"/>
                </a:cubicBezTo>
                <a:cubicBezTo>
                  <a:pt x="3651" y="7391"/>
                  <a:pt x="3658" y="7388"/>
                  <a:pt x="3664" y="7388"/>
                </a:cubicBezTo>
                <a:cubicBezTo>
                  <a:pt x="3679" y="7388"/>
                  <a:pt x="3691" y="7403"/>
                  <a:pt x="3691" y="7453"/>
                </a:cubicBezTo>
                <a:cubicBezTo>
                  <a:pt x="3620" y="7489"/>
                  <a:pt x="3727" y="7632"/>
                  <a:pt x="3703" y="7727"/>
                </a:cubicBezTo>
                <a:cubicBezTo>
                  <a:pt x="3683" y="7717"/>
                  <a:pt x="3680" y="7663"/>
                  <a:pt x="3680" y="7663"/>
                </a:cubicBezTo>
                <a:cubicBezTo>
                  <a:pt x="3679" y="7663"/>
                  <a:pt x="3679" y="7664"/>
                  <a:pt x="3679" y="7668"/>
                </a:cubicBezTo>
                <a:cubicBezTo>
                  <a:pt x="3668" y="7715"/>
                  <a:pt x="3691" y="7763"/>
                  <a:pt x="3715" y="7811"/>
                </a:cubicBezTo>
                <a:lnTo>
                  <a:pt x="3691" y="7799"/>
                </a:lnTo>
                <a:lnTo>
                  <a:pt x="3691" y="7799"/>
                </a:lnTo>
                <a:cubicBezTo>
                  <a:pt x="3691" y="7799"/>
                  <a:pt x="3703" y="7858"/>
                  <a:pt x="3715" y="7918"/>
                </a:cubicBezTo>
                <a:cubicBezTo>
                  <a:pt x="3727" y="7977"/>
                  <a:pt x="3751" y="8037"/>
                  <a:pt x="3751" y="8037"/>
                </a:cubicBezTo>
                <a:cubicBezTo>
                  <a:pt x="3691" y="8085"/>
                  <a:pt x="3799" y="8263"/>
                  <a:pt x="3763" y="8263"/>
                </a:cubicBezTo>
                <a:cubicBezTo>
                  <a:pt x="3765" y="8281"/>
                  <a:pt x="3767" y="8287"/>
                  <a:pt x="3768" y="8287"/>
                </a:cubicBezTo>
                <a:cubicBezTo>
                  <a:pt x="3770" y="8287"/>
                  <a:pt x="3771" y="8250"/>
                  <a:pt x="3779" y="8250"/>
                </a:cubicBezTo>
                <a:cubicBezTo>
                  <a:pt x="3783" y="8250"/>
                  <a:pt x="3789" y="8259"/>
                  <a:pt x="3799" y="8287"/>
                </a:cubicBezTo>
                <a:cubicBezTo>
                  <a:pt x="3787" y="8323"/>
                  <a:pt x="3834" y="8382"/>
                  <a:pt x="3799" y="8382"/>
                </a:cubicBezTo>
                <a:lnTo>
                  <a:pt x="3787" y="8382"/>
                </a:lnTo>
                <a:lnTo>
                  <a:pt x="3810" y="8454"/>
                </a:lnTo>
                <a:lnTo>
                  <a:pt x="3763" y="8418"/>
                </a:lnTo>
                <a:lnTo>
                  <a:pt x="3763" y="8418"/>
                </a:lnTo>
                <a:cubicBezTo>
                  <a:pt x="3787" y="8477"/>
                  <a:pt x="3834" y="8513"/>
                  <a:pt x="3858" y="8513"/>
                </a:cubicBezTo>
                <a:cubicBezTo>
                  <a:pt x="3846" y="8585"/>
                  <a:pt x="3906" y="8656"/>
                  <a:pt x="3882" y="8692"/>
                </a:cubicBezTo>
                <a:lnTo>
                  <a:pt x="3858" y="8680"/>
                </a:lnTo>
                <a:lnTo>
                  <a:pt x="3858" y="8680"/>
                </a:lnTo>
                <a:cubicBezTo>
                  <a:pt x="3941" y="8847"/>
                  <a:pt x="3870" y="9001"/>
                  <a:pt x="3989" y="9108"/>
                </a:cubicBezTo>
                <a:cubicBezTo>
                  <a:pt x="3989" y="9114"/>
                  <a:pt x="3986" y="9117"/>
                  <a:pt x="3982" y="9117"/>
                </a:cubicBezTo>
                <a:cubicBezTo>
                  <a:pt x="3977" y="9117"/>
                  <a:pt x="3971" y="9114"/>
                  <a:pt x="3965" y="9108"/>
                </a:cubicBezTo>
                <a:lnTo>
                  <a:pt x="3965" y="9108"/>
                </a:lnTo>
                <a:lnTo>
                  <a:pt x="4013" y="9204"/>
                </a:lnTo>
                <a:lnTo>
                  <a:pt x="4013" y="9204"/>
                </a:lnTo>
                <a:lnTo>
                  <a:pt x="3977" y="9192"/>
                </a:lnTo>
                <a:lnTo>
                  <a:pt x="4096" y="9335"/>
                </a:lnTo>
                <a:lnTo>
                  <a:pt x="4084" y="9347"/>
                </a:lnTo>
                <a:cubicBezTo>
                  <a:pt x="4132" y="9454"/>
                  <a:pt x="4239" y="9620"/>
                  <a:pt x="4346" y="9751"/>
                </a:cubicBezTo>
                <a:lnTo>
                  <a:pt x="4322" y="9739"/>
                </a:lnTo>
                <a:lnTo>
                  <a:pt x="4322" y="9739"/>
                </a:lnTo>
                <a:cubicBezTo>
                  <a:pt x="4453" y="9859"/>
                  <a:pt x="4406" y="9882"/>
                  <a:pt x="4513" y="9978"/>
                </a:cubicBezTo>
                <a:cubicBezTo>
                  <a:pt x="4501" y="9978"/>
                  <a:pt x="4501" y="9966"/>
                  <a:pt x="4489" y="9966"/>
                </a:cubicBezTo>
                <a:lnTo>
                  <a:pt x="4572" y="10061"/>
                </a:lnTo>
                <a:lnTo>
                  <a:pt x="4558" y="10054"/>
                </a:lnTo>
                <a:lnTo>
                  <a:pt x="4558" y="10054"/>
                </a:lnTo>
                <a:cubicBezTo>
                  <a:pt x="4624" y="10091"/>
                  <a:pt x="4672" y="10220"/>
                  <a:pt x="4673" y="10220"/>
                </a:cubicBezTo>
                <a:cubicBezTo>
                  <a:pt x="4673" y="10220"/>
                  <a:pt x="4671" y="10215"/>
                  <a:pt x="4668" y="10204"/>
                </a:cubicBezTo>
                <a:lnTo>
                  <a:pt x="4668" y="10204"/>
                </a:lnTo>
                <a:cubicBezTo>
                  <a:pt x="4721" y="10225"/>
                  <a:pt x="4783" y="10265"/>
                  <a:pt x="4822" y="10265"/>
                </a:cubicBezTo>
                <a:cubicBezTo>
                  <a:pt x="4826" y="10265"/>
                  <a:pt x="4830" y="10265"/>
                  <a:pt x="4834" y="10263"/>
                </a:cubicBezTo>
                <a:cubicBezTo>
                  <a:pt x="4930" y="10347"/>
                  <a:pt x="4834" y="10299"/>
                  <a:pt x="4894" y="10371"/>
                </a:cubicBezTo>
                <a:cubicBezTo>
                  <a:pt x="4977" y="10430"/>
                  <a:pt x="5001" y="10418"/>
                  <a:pt x="5108" y="10501"/>
                </a:cubicBezTo>
                <a:lnTo>
                  <a:pt x="5096" y="10513"/>
                </a:lnTo>
                <a:cubicBezTo>
                  <a:pt x="5156" y="10537"/>
                  <a:pt x="5203" y="10549"/>
                  <a:pt x="5275" y="10585"/>
                </a:cubicBezTo>
                <a:lnTo>
                  <a:pt x="5251" y="10585"/>
                </a:lnTo>
                <a:cubicBezTo>
                  <a:pt x="5374" y="10605"/>
                  <a:pt x="5391" y="10687"/>
                  <a:pt x="5484" y="10687"/>
                </a:cubicBezTo>
                <a:cubicBezTo>
                  <a:pt x="5499" y="10687"/>
                  <a:pt x="5517" y="10685"/>
                  <a:pt x="5537" y="10680"/>
                </a:cubicBezTo>
                <a:cubicBezTo>
                  <a:pt x="5596" y="10704"/>
                  <a:pt x="5704" y="10728"/>
                  <a:pt x="5692" y="10763"/>
                </a:cubicBezTo>
                <a:cubicBezTo>
                  <a:pt x="5771" y="10768"/>
                  <a:pt x="5843" y="10771"/>
                  <a:pt x="5914" y="10771"/>
                </a:cubicBezTo>
                <a:cubicBezTo>
                  <a:pt x="6014" y="10771"/>
                  <a:pt x="6111" y="10765"/>
                  <a:pt x="6215" y="10752"/>
                </a:cubicBezTo>
                <a:cubicBezTo>
                  <a:pt x="6228" y="10773"/>
                  <a:pt x="6237" y="10779"/>
                  <a:pt x="6247" y="10779"/>
                </a:cubicBezTo>
                <a:cubicBezTo>
                  <a:pt x="6261" y="10779"/>
                  <a:pt x="6279" y="10769"/>
                  <a:pt x="6316" y="10769"/>
                </a:cubicBezTo>
                <a:cubicBezTo>
                  <a:pt x="6330" y="10769"/>
                  <a:pt x="6348" y="10771"/>
                  <a:pt x="6370" y="10775"/>
                </a:cubicBezTo>
                <a:lnTo>
                  <a:pt x="6358" y="10740"/>
                </a:lnTo>
                <a:cubicBezTo>
                  <a:pt x="6620" y="10704"/>
                  <a:pt x="6942" y="10668"/>
                  <a:pt x="7180" y="10478"/>
                </a:cubicBezTo>
                <a:lnTo>
                  <a:pt x="7216" y="10501"/>
                </a:lnTo>
                <a:cubicBezTo>
                  <a:pt x="7216" y="10501"/>
                  <a:pt x="7239" y="10442"/>
                  <a:pt x="7239" y="10442"/>
                </a:cubicBezTo>
                <a:cubicBezTo>
                  <a:pt x="7513" y="10251"/>
                  <a:pt x="7763" y="9906"/>
                  <a:pt x="7847" y="9656"/>
                </a:cubicBezTo>
                <a:cubicBezTo>
                  <a:pt x="7870" y="9573"/>
                  <a:pt x="7870" y="9442"/>
                  <a:pt x="7906" y="9323"/>
                </a:cubicBezTo>
                <a:lnTo>
                  <a:pt x="7906" y="9335"/>
                </a:lnTo>
                <a:cubicBezTo>
                  <a:pt x="7930" y="9108"/>
                  <a:pt x="7930" y="8870"/>
                  <a:pt x="7918" y="8632"/>
                </a:cubicBezTo>
                <a:lnTo>
                  <a:pt x="7918" y="8632"/>
                </a:lnTo>
                <a:cubicBezTo>
                  <a:pt x="7921" y="8635"/>
                  <a:pt x="7923" y="8636"/>
                  <a:pt x="7925" y="8636"/>
                </a:cubicBezTo>
                <a:cubicBezTo>
                  <a:pt x="7928" y="8636"/>
                  <a:pt x="7930" y="8633"/>
                  <a:pt x="7932" y="8633"/>
                </a:cubicBezTo>
                <a:cubicBezTo>
                  <a:pt x="7933" y="8633"/>
                  <a:pt x="7935" y="8633"/>
                  <a:pt x="7936" y="8635"/>
                </a:cubicBezTo>
                <a:lnTo>
                  <a:pt x="7936" y="8635"/>
                </a:lnTo>
                <a:cubicBezTo>
                  <a:pt x="7909" y="8586"/>
                  <a:pt x="7929" y="8510"/>
                  <a:pt x="7918" y="8466"/>
                </a:cubicBezTo>
                <a:lnTo>
                  <a:pt x="7918" y="8466"/>
                </a:lnTo>
                <a:lnTo>
                  <a:pt x="7906" y="8525"/>
                </a:lnTo>
                <a:cubicBezTo>
                  <a:pt x="7859" y="8466"/>
                  <a:pt x="7870" y="8370"/>
                  <a:pt x="7882" y="8323"/>
                </a:cubicBezTo>
                <a:cubicBezTo>
                  <a:pt x="7882" y="8323"/>
                  <a:pt x="7811" y="8239"/>
                  <a:pt x="7811" y="8239"/>
                </a:cubicBezTo>
                <a:cubicBezTo>
                  <a:pt x="7823" y="8227"/>
                  <a:pt x="7823" y="8215"/>
                  <a:pt x="7823" y="8215"/>
                </a:cubicBezTo>
                <a:lnTo>
                  <a:pt x="7799" y="8204"/>
                </a:lnTo>
                <a:lnTo>
                  <a:pt x="7823" y="8132"/>
                </a:lnTo>
                <a:cubicBezTo>
                  <a:pt x="7811" y="8120"/>
                  <a:pt x="7751" y="7989"/>
                  <a:pt x="7692" y="7977"/>
                </a:cubicBezTo>
                <a:cubicBezTo>
                  <a:pt x="7701" y="7960"/>
                  <a:pt x="7683" y="7909"/>
                  <a:pt x="7688" y="7909"/>
                </a:cubicBezTo>
                <a:cubicBezTo>
                  <a:pt x="7690" y="7909"/>
                  <a:pt x="7695" y="7915"/>
                  <a:pt x="7704" y="7930"/>
                </a:cubicBezTo>
                <a:cubicBezTo>
                  <a:pt x="7704" y="7930"/>
                  <a:pt x="7680" y="7846"/>
                  <a:pt x="7632" y="7763"/>
                </a:cubicBezTo>
                <a:cubicBezTo>
                  <a:pt x="7597" y="7680"/>
                  <a:pt x="7549" y="7608"/>
                  <a:pt x="7549" y="7608"/>
                </a:cubicBezTo>
                <a:lnTo>
                  <a:pt x="7549" y="7608"/>
                </a:lnTo>
                <a:lnTo>
                  <a:pt x="7561" y="7656"/>
                </a:lnTo>
                <a:cubicBezTo>
                  <a:pt x="7558" y="7659"/>
                  <a:pt x="7554" y="7660"/>
                  <a:pt x="7550" y="7660"/>
                </a:cubicBezTo>
                <a:cubicBezTo>
                  <a:pt x="7521" y="7660"/>
                  <a:pt x="7464" y="7591"/>
                  <a:pt x="7454" y="7549"/>
                </a:cubicBezTo>
                <a:lnTo>
                  <a:pt x="7454" y="7549"/>
                </a:lnTo>
                <a:cubicBezTo>
                  <a:pt x="7468" y="7560"/>
                  <a:pt x="7477" y="7565"/>
                  <a:pt x="7484" y="7565"/>
                </a:cubicBezTo>
                <a:cubicBezTo>
                  <a:pt x="7504" y="7565"/>
                  <a:pt x="7492" y="7516"/>
                  <a:pt x="7501" y="7489"/>
                </a:cubicBezTo>
                <a:cubicBezTo>
                  <a:pt x="7493" y="7483"/>
                  <a:pt x="7487" y="7480"/>
                  <a:pt x="7484" y="7480"/>
                </a:cubicBezTo>
                <a:cubicBezTo>
                  <a:pt x="7469" y="7480"/>
                  <a:pt x="7491" y="7526"/>
                  <a:pt x="7472" y="7526"/>
                </a:cubicBezTo>
                <a:cubicBezTo>
                  <a:pt x="7470" y="7526"/>
                  <a:pt x="7468" y="7526"/>
                  <a:pt x="7466" y="7525"/>
                </a:cubicBezTo>
                <a:cubicBezTo>
                  <a:pt x="7406" y="7489"/>
                  <a:pt x="7335" y="7394"/>
                  <a:pt x="7323" y="7358"/>
                </a:cubicBezTo>
                <a:lnTo>
                  <a:pt x="7323" y="7358"/>
                </a:lnTo>
                <a:lnTo>
                  <a:pt x="7358" y="7382"/>
                </a:lnTo>
                <a:cubicBezTo>
                  <a:pt x="7299" y="7323"/>
                  <a:pt x="7323" y="7251"/>
                  <a:pt x="7263" y="7192"/>
                </a:cubicBezTo>
                <a:cubicBezTo>
                  <a:pt x="7222" y="7167"/>
                  <a:pt x="7198" y="7131"/>
                  <a:pt x="7175" y="7131"/>
                </a:cubicBezTo>
                <a:cubicBezTo>
                  <a:pt x="7165" y="7131"/>
                  <a:pt x="7155" y="7138"/>
                  <a:pt x="7144" y="7156"/>
                </a:cubicBezTo>
                <a:cubicBezTo>
                  <a:pt x="7073" y="7084"/>
                  <a:pt x="7156" y="7096"/>
                  <a:pt x="7132" y="7061"/>
                </a:cubicBezTo>
                <a:cubicBezTo>
                  <a:pt x="7085" y="7037"/>
                  <a:pt x="7001" y="6930"/>
                  <a:pt x="7001" y="6906"/>
                </a:cubicBezTo>
                <a:cubicBezTo>
                  <a:pt x="6999" y="6906"/>
                  <a:pt x="6996" y="6906"/>
                  <a:pt x="6994" y="6906"/>
                </a:cubicBezTo>
                <a:cubicBezTo>
                  <a:pt x="6909" y="6906"/>
                  <a:pt x="6843" y="6723"/>
                  <a:pt x="6779" y="6723"/>
                </a:cubicBezTo>
                <a:cubicBezTo>
                  <a:pt x="6774" y="6723"/>
                  <a:pt x="6768" y="6725"/>
                  <a:pt x="6763" y="6727"/>
                </a:cubicBezTo>
                <a:lnTo>
                  <a:pt x="6739" y="6644"/>
                </a:lnTo>
                <a:cubicBezTo>
                  <a:pt x="6726" y="6650"/>
                  <a:pt x="6710" y="6660"/>
                  <a:pt x="6688" y="6660"/>
                </a:cubicBezTo>
                <a:cubicBezTo>
                  <a:pt x="6669" y="6660"/>
                  <a:pt x="6647" y="6654"/>
                  <a:pt x="6620" y="6632"/>
                </a:cubicBezTo>
                <a:cubicBezTo>
                  <a:pt x="6585" y="6572"/>
                  <a:pt x="6620" y="6561"/>
                  <a:pt x="6620" y="6537"/>
                </a:cubicBezTo>
                <a:lnTo>
                  <a:pt x="6620" y="6537"/>
                </a:lnTo>
                <a:lnTo>
                  <a:pt x="6537" y="6561"/>
                </a:lnTo>
                <a:cubicBezTo>
                  <a:pt x="6299" y="6263"/>
                  <a:pt x="5846" y="6037"/>
                  <a:pt x="5489" y="5834"/>
                </a:cubicBezTo>
                <a:cubicBezTo>
                  <a:pt x="5394" y="5810"/>
                  <a:pt x="5299" y="5787"/>
                  <a:pt x="5192" y="5763"/>
                </a:cubicBezTo>
                <a:cubicBezTo>
                  <a:pt x="5084" y="5751"/>
                  <a:pt x="4977" y="5715"/>
                  <a:pt x="4870" y="5691"/>
                </a:cubicBezTo>
                <a:lnTo>
                  <a:pt x="4894" y="5679"/>
                </a:lnTo>
                <a:lnTo>
                  <a:pt x="4680" y="5632"/>
                </a:lnTo>
                <a:lnTo>
                  <a:pt x="4834" y="5691"/>
                </a:lnTo>
                <a:cubicBezTo>
                  <a:pt x="4787" y="5691"/>
                  <a:pt x="4751" y="5691"/>
                  <a:pt x="4703" y="5679"/>
                </a:cubicBezTo>
                <a:cubicBezTo>
                  <a:pt x="4668" y="5679"/>
                  <a:pt x="4632" y="5668"/>
                  <a:pt x="4596" y="5656"/>
                </a:cubicBezTo>
                <a:cubicBezTo>
                  <a:pt x="4608" y="5632"/>
                  <a:pt x="4620" y="5620"/>
                  <a:pt x="4632" y="5620"/>
                </a:cubicBezTo>
                <a:cubicBezTo>
                  <a:pt x="4638" y="5602"/>
                  <a:pt x="4632" y="5599"/>
                  <a:pt x="4623" y="5599"/>
                </a:cubicBezTo>
                <a:cubicBezTo>
                  <a:pt x="4619" y="5599"/>
                  <a:pt x="4613" y="5600"/>
                  <a:pt x="4609" y="5600"/>
                </a:cubicBezTo>
                <a:cubicBezTo>
                  <a:pt x="4604" y="5600"/>
                  <a:pt x="4599" y="5599"/>
                  <a:pt x="4596" y="5596"/>
                </a:cubicBezTo>
                <a:cubicBezTo>
                  <a:pt x="4596" y="5596"/>
                  <a:pt x="4644" y="5465"/>
                  <a:pt x="4644" y="5465"/>
                </a:cubicBezTo>
                <a:cubicBezTo>
                  <a:pt x="4668" y="5465"/>
                  <a:pt x="4739" y="5477"/>
                  <a:pt x="4739" y="5501"/>
                </a:cubicBezTo>
                <a:cubicBezTo>
                  <a:pt x="4739" y="5441"/>
                  <a:pt x="4680" y="5453"/>
                  <a:pt x="4715" y="5394"/>
                </a:cubicBezTo>
                <a:lnTo>
                  <a:pt x="4715" y="5394"/>
                </a:lnTo>
                <a:cubicBezTo>
                  <a:pt x="4719" y="5401"/>
                  <a:pt x="4724" y="5404"/>
                  <a:pt x="4728" y="5404"/>
                </a:cubicBezTo>
                <a:cubicBezTo>
                  <a:pt x="4747" y="5404"/>
                  <a:pt x="4772" y="5360"/>
                  <a:pt x="4792" y="5360"/>
                </a:cubicBezTo>
                <a:cubicBezTo>
                  <a:pt x="4799" y="5360"/>
                  <a:pt x="4805" y="5366"/>
                  <a:pt x="4811" y="5382"/>
                </a:cubicBezTo>
                <a:cubicBezTo>
                  <a:pt x="4858" y="5358"/>
                  <a:pt x="4906" y="5239"/>
                  <a:pt x="4918" y="5167"/>
                </a:cubicBezTo>
                <a:cubicBezTo>
                  <a:pt x="4916" y="5159"/>
                  <a:pt x="4913" y="5156"/>
                  <a:pt x="4910" y="5156"/>
                </a:cubicBezTo>
                <a:cubicBezTo>
                  <a:pt x="4895" y="5156"/>
                  <a:pt x="4870" y="5218"/>
                  <a:pt x="4844" y="5218"/>
                </a:cubicBezTo>
                <a:cubicBezTo>
                  <a:pt x="4841" y="5218"/>
                  <a:pt x="4838" y="5217"/>
                  <a:pt x="4834" y="5215"/>
                </a:cubicBezTo>
                <a:cubicBezTo>
                  <a:pt x="4894" y="5025"/>
                  <a:pt x="4811" y="4977"/>
                  <a:pt x="4894" y="4846"/>
                </a:cubicBezTo>
                <a:lnTo>
                  <a:pt x="4894" y="4846"/>
                </a:lnTo>
                <a:lnTo>
                  <a:pt x="4870" y="4882"/>
                </a:lnTo>
                <a:cubicBezTo>
                  <a:pt x="4882" y="4786"/>
                  <a:pt x="4882" y="4798"/>
                  <a:pt x="4882" y="4739"/>
                </a:cubicBezTo>
                <a:cubicBezTo>
                  <a:pt x="4889" y="4748"/>
                  <a:pt x="4899" y="4752"/>
                  <a:pt x="4911" y="4752"/>
                </a:cubicBezTo>
                <a:cubicBezTo>
                  <a:pt x="4961" y="4752"/>
                  <a:pt x="5048" y="4676"/>
                  <a:pt x="5096" y="4560"/>
                </a:cubicBezTo>
                <a:cubicBezTo>
                  <a:pt x="5095" y="4559"/>
                  <a:pt x="5094" y="4559"/>
                  <a:pt x="5092" y="4559"/>
                </a:cubicBezTo>
                <a:cubicBezTo>
                  <a:pt x="5078" y="4559"/>
                  <a:pt x="5037" y="4594"/>
                  <a:pt x="5015" y="4594"/>
                </a:cubicBezTo>
                <a:cubicBezTo>
                  <a:pt x="5008" y="4594"/>
                  <a:pt x="5003" y="4591"/>
                  <a:pt x="5001" y="4584"/>
                </a:cubicBezTo>
                <a:lnTo>
                  <a:pt x="5037" y="4489"/>
                </a:lnTo>
                <a:cubicBezTo>
                  <a:pt x="5037" y="4489"/>
                  <a:pt x="5037" y="4501"/>
                  <a:pt x="5037" y="4513"/>
                </a:cubicBezTo>
                <a:cubicBezTo>
                  <a:pt x="5072" y="4429"/>
                  <a:pt x="5180" y="4394"/>
                  <a:pt x="5144" y="4346"/>
                </a:cubicBezTo>
                <a:lnTo>
                  <a:pt x="5202" y="4317"/>
                </a:lnTo>
                <a:lnTo>
                  <a:pt x="5202" y="4317"/>
                </a:lnTo>
                <a:cubicBezTo>
                  <a:pt x="5202" y="4319"/>
                  <a:pt x="5203" y="4321"/>
                  <a:pt x="5203" y="4322"/>
                </a:cubicBezTo>
                <a:lnTo>
                  <a:pt x="5239" y="4298"/>
                </a:lnTo>
                <a:lnTo>
                  <a:pt x="5202" y="4317"/>
                </a:lnTo>
                <a:lnTo>
                  <a:pt x="5202" y="4317"/>
                </a:lnTo>
                <a:cubicBezTo>
                  <a:pt x="5196" y="4287"/>
                  <a:pt x="5227" y="4202"/>
                  <a:pt x="5227" y="4179"/>
                </a:cubicBezTo>
                <a:cubicBezTo>
                  <a:pt x="5263" y="4084"/>
                  <a:pt x="5299" y="4060"/>
                  <a:pt x="5346" y="4024"/>
                </a:cubicBezTo>
                <a:cubicBezTo>
                  <a:pt x="5337" y="4024"/>
                  <a:pt x="5322" y="4028"/>
                  <a:pt x="5309" y="4028"/>
                </a:cubicBezTo>
                <a:cubicBezTo>
                  <a:pt x="5290" y="4028"/>
                  <a:pt x="5277" y="4020"/>
                  <a:pt x="5299" y="3977"/>
                </a:cubicBezTo>
                <a:lnTo>
                  <a:pt x="5299" y="3977"/>
                </a:lnTo>
                <a:cubicBezTo>
                  <a:pt x="5304" y="3980"/>
                  <a:pt x="5310" y="3982"/>
                  <a:pt x="5316" y="3982"/>
                </a:cubicBezTo>
                <a:cubicBezTo>
                  <a:pt x="5366" y="3982"/>
                  <a:pt x="5413" y="3867"/>
                  <a:pt x="5436" y="3867"/>
                </a:cubicBezTo>
                <a:cubicBezTo>
                  <a:pt x="5438" y="3867"/>
                  <a:pt x="5440" y="3868"/>
                  <a:pt x="5442" y="3870"/>
                </a:cubicBezTo>
                <a:cubicBezTo>
                  <a:pt x="5465" y="3846"/>
                  <a:pt x="5513" y="3810"/>
                  <a:pt x="5489" y="3786"/>
                </a:cubicBezTo>
                <a:lnTo>
                  <a:pt x="5489" y="3786"/>
                </a:lnTo>
                <a:lnTo>
                  <a:pt x="5525" y="3810"/>
                </a:lnTo>
                <a:cubicBezTo>
                  <a:pt x="5477" y="3774"/>
                  <a:pt x="5537" y="3679"/>
                  <a:pt x="5584" y="3596"/>
                </a:cubicBezTo>
                <a:cubicBezTo>
                  <a:pt x="5594" y="3606"/>
                  <a:pt x="5602" y="3610"/>
                  <a:pt x="5609" y="3610"/>
                </a:cubicBezTo>
                <a:cubicBezTo>
                  <a:pt x="5640" y="3610"/>
                  <a:pt x="5645" y="3522"/>
                  <a:pt x="5699" y="3522"/>
                </a:cubicBezTo>
                <a:cubicBezTo>
                  <a:pt x="5704" y="3522"/>
                  <a:pt x="5709" y="3523"/>
                  <a:pt x="5715" y="3524"/>
                </a:cubicBezTo>
                <a:cubicBezTo>
                  <a:pt x="5680" y="3477"/>
                  <a:pt x="5799" y="3370"/>
                  <a:pt x="5763" y="3334"/>
                </a:cubicBezTo>
                <a:cubicBezTo>
                  <a:pt x="5779" y="3307"/>
                  <a:pt x="5798" y="3299"/>
                  <a:pt x="5816" y="3299"/>
                </a:cubicBezTo>
                <a:cubicBezTo>
                  <a:pt x="5837" y="3299"/>
                  <a:pt x="5857" y="3310"/>
                  <a:pt x="5870" y="3310"/>
                </a:cubicBezTo>
                <a:lnTo>
                  <a:pt x="5870" y="3274"/>
                </a:lnTo>
                <a:cubicBezTo>
                  <a:pt x="5906" y="3262"/>
                  <a:pt x="5989" y="3155"/>
                  <a:pt x="6049" y="3108"/>
                </a:cubicBezTo>
                <a:lnTo>
                  <a:pt x="6061" y="3012"/>
                </a:lnTo>
                <a:lnTo>
                  <a:pt x="6096" y="3012"/>
                </a:lnTo>
                <a:cubicBezTo>
                  <a:pt x="6086" y="3003"/>
                  <a:pt x="6110" y="2959"/>
                  <a:pt x="6097" y="2959"/>
                </a:cubicBezTo>
                <a:cubicBezTo>
                  <a:pt x="6094" y="2959"/>
                  <a:pt x="6090" y="2961"/>
                  <a:pt x="6085" y="2965"/>
                </a:cubicBezTo>
                <a:lnTo>
                  <a:pt x="6108" y="2929"/>
                </a:lnTo>
                <a:cubicBezTo>
                  <a:pt x="6061" y="2893"/>
                  <a:pt x="6132" y="2881"/>
                  <a:pt x="6156" y="2798"/>
                </a:cubicBezTo>
                <a:cubicBezTo>
                  <a:pt x="6160" y="2796"/>
                  <a:pt x="6164" y="2795"/>
                  <a:pt x="6167" y="2795"/>
                </a:cubicBezTo>
                <a:cubicBezTo>
                  <a:pt x="6180" y="2795"/>
                  <a:pt x="6180" y="2812"/>
                  <a:pt x="6180" y="2822"/>
                </a:cubicBezTo>
                <a:cubicBezTo>
                  <a:pt x="6188" y="2814"/>
                  <a:pt x="6194" y="2811"/>
                  <a:pt x="6201" y="2811"/>
                </a:cubicBezTo>
                <a:cubicBezTo>
                  <a:pt x="6213" y="2811"/>
                  <a:pt x="6225" y="2820"/>
                  <a:pt x="6245" y="2822"/>
                </a:cubicBezTo>
                <a:lnTo>
                  <a:pt x="6245" y="2822"/>
                </a:lnTo>
                <a:cubicBezTo>
                  <a:pt x="6223" y="2811"/>
                  <a:pt x="6239" y="2691"/>
                  <a:pt x="6196" y="2691"/>
                </a:cubicBezTo>
                <a:cubicBezTo>
                  <a:pt x="6188" y="2691"/>
                  <a:pt x="6179" y="2695"/>
                  <a:pt x="6168" y="2703"/>
                </a:cubicBezTo>
                <a:cubicBezTo>
                  <a:pt x="6144" y="2703"/>
                  <a:pt x="6168" y="2643"/>
                  <a:pt x="6204" y="2620"/>
                </a:cubicBezTo>
                <a:lnTo>
                  <a:pt x="6263" y="2631"/>
                </a:lnTo>
                <a:lnTo>
                  <a:pt x="6263" y="2631"/>
                </a:lnTo>
                <a:lnTo>
                  <a:pt x="6251" y="2560"/>
                </a:lnTo>
                <a:cubicBezTo>
                  <a:pt x="6287" y="2512"/>
                  <a:pt x="6323" y="2512"/>
                  <a:pt x="6358" y="2489"/>
                </a:cubicBezTo>
                <a:lnTo>
                  <a:pt x="6358" y="2489"/>
                </a:lnTo>
                <a:cubicBezTo>
                  <a:pt x="6342" y="2514"/>
                  <a:pt x="6354" y="2575"/>
                  <a:pt x="6393" y="2575"/>
                </a:cubicBezTo>
                <a:cubicBezTo>
                  <a:pt x="6409" y="2575"/>
                  <a:pt x="6429" y="2564"/>
                  <a:pt x="6454" y="2536"/>
                </a:cubicBezTo>
                <a:lnTo>
                  <a:pt x="6454" y="2536"/>
                </a:lnTo>
                <a:cubicBezTo>
                  <a:pt x="6406" y="2596"/>
                  <a:pt x="6406" y="2631"/>
                  <a:pt x="6394" y="2667"/>
                </a:cubicBezTo>
                <a:cubicBezTo>
                  <a:pt x="6405" y="2662"/>
                  <a:pt x="6413" y="2657"/>
                  <a:pt x="6418" y="2657"/>
                </a:cubicBezTo>
                <a:cubicBezTo>
                  <a:pt x="6424" y="2657"/>
                  <a:pt x="6424" y="2665"/>
                  <a:pt x="6418" y="2691"/>
                </a:cubicBezTo>
                <a:cubicBezTo>
                  <a:pt x="6466" y="2608"/>
                  <a:pt x="6418" y="2643"/>
                  <a:pt x="6477" y="2560"/>
                </a:cubicBezTo>
                <a:cubicBezTo>
                  <a:pt x="6487" y="2574"/>
                  <a:pt x="6498" y="2581"/>
                  <a:pt x="6513" y="2581"/>
                </a:cubicBezTo>
                <a:cubicBezTo>
                  <a:pt x="6535" y="2581"/>
                  <a:pt x="6565" y="2565"/>
                  <a:pt x="6608" y="2536"/>
                </a:cubicBezTo>
                <a:lnTo>
                  <a:pt x="6608" y="2536"/>
                </a:lnTo>
                <a:lnTo>
                  <a:pt x="6537" y="2560"/>
                </a:lnTo>
                <a:cubicBezTo>
                  <a:pt x="6537" y="2560"/>
                  <a:pt x="6537" y="2548"/>
                  <a:pt x="6537" y="2548"/>
                </a:cubicBezTo>
                <a:cubicBezTo>
                  <a:pt x="6525" y="2554"/>
                  <a:pt x="6516" y="2557"/>
                  <a:pt x="6509" y="2557"/>
                </a:cubicBezTo>
                <a:cubicBezTo>
                  <a:pt x="6501" y="2557"/>
                  <a:pt x="6495" y="2554"/>
                  <a:pt x="6489" y="2548"/>
                </a:cubicBezTo>
                <a:cubicBezTo>
                  <a:pt x="6501" y="2537"/>
                  <a:pt x="6523" y="2438"/>
                  <a:pt x="6546" y="2430"/>
                </a:cubicBezTo>
                <a:lnTo>
                  <a:pt x="6546" y="2430"/>
                </a:lnTo>
                <a:cubicBezTo>
                  <a:pt x="6540" y="2431"/>
                  <a:pt x="6535" y="2431"/>
                  <a:pt x="6531" y="2431"/>
                </a:cubicBezTo>
                <a:cubicBezTo>
                  <a:pt x="6458" y="2431"/>
                  <a:pt x="6606" y="2284"/>
                  <a:pt x="6561" y="2284"/>
                </a:cubicBezTo>
                <a:cubicBezTo>
                  <a:pt x="6558" y="2284"/>
                  <a:pt x="6554" y="2285"/>
                  <a:pt x="6549" y="2286"/>
                </a:cubicBezTo>
                <a:cubicBezTo>
                  <a:pt x="6549" y="2265"/>
                  <a:pt x="6587" y="2225"/>
                  <a:pt x="6612" y="2225"/>
                </a:cubicBezTo>
                <a:cubicBezTo>
                  <a:pt x="6615" y="2225"/>
                  <a:pt x="6618" y="2225"/>
                  <a:pt x="6620" y="2227"/>
                </a:cubicBezTo>
                <a:cubicBezTo>
                  <a:pt x="6609" y="2254"/>
                  <a:pt x="6613" y="2262"/>
                  <a:pt x="6625" y="2262"/>
                </a:cubicBezTo>
                <a:cubicBezTo>
                  <a:pt x="6644" y="2262"/>
                  <a:pt x="6681" y="2242"/>
                  <a:pt x="6701" y="2242"/>
                </a:cubicBezTo>
                <a:cubicBezTo>
                  <a:pt x="6708" y="2242"/>
                  <a:pt x="6714" y="2244"/>
                  <a:pt x="6716" y="2250"/>
                </a:cubicBezTo>
                <a:cubicBezTo>
                  <a:pt x="6719" y="2241"/>
                  <a:pt x="6715" y="2238"/>
                  <a:pt x="6709" y="2238"/>
                </a:cubicBezTo>
                <a:cubicBezTo>
                  <a:pt x="6699" y="2238"/>
                  <a:pt x="6681" y="2246"/>
                  <a:pt x="6671" y="2246"/>
                </a:cubicBezTo>
                <a:cubicBezTo>
                  <a:pt x="6664" y="2246"/>
                  <a:pt x="6660" y="2242"/>
                  <a:pt x="6668" y="2227"/>
                </a:cubicBezTo>
                <a:cubicBezTo>
                  <a:pt x="6692" y="2191"/>
                  <a:pt x="6739" y="2191"/>
                  <a:pt x="6775" y="2179"/>
                </a:cubicBezTo>
                <a:lnTo>
                  <a:pt x="6775" y="2179"/>
                </a:lnTo>
                <a:lnTo>
                  <a:pt x="6763" y="2203"/>
                </a:lnTo>
                <a:lnTo>
                  <a:pt x="6763" y="2203"/>
                </a:lnTo>
                <a:lnTo>
                  <a:pt x="6835" y="2155"/>
                </a:lnTo>
                <a:cubicBezTo>
                  <a:pt x="6832" y="2150"/>
                  <a:pt x="6826" y="2148"/>
                  <a:pt x="6818" y="2148"/>
                </a:cubicBezTo>
                <a:cubicBezTo>
                  <a:pt x="6808" y="2148"/>
                  <a:pt x="6796" y="2151"/>
                  <a:pt x="6788" y="2151"/>
                </a:cubicBezTo>
                <a:cubicBezTo>
                  <a:pt x="6776" y="2151"/>
                  <a:pt x="6771" y="2145"/>
                  <a:pt x="6787" y="2119"/>
                </a:cubicBezTo>
                <a:cubicBezTo>
                  <a:pt x="6809" y="2119"/>
                  <a:pt x="6850" y="2070"/>
                  <a:pt x="6866" y="2070"/>
                </a:cubicBezTo>
                <a:cubicBezTo>
                  <a:pt x="6868" y="2070"/>
                  <a:pt x="6869" y="2071"/>
                  <a:pt x="6870" y="2072"/>
                </a:cubicBezTo>
                <a:cubicBezTo>
                  <a:pt x="6858" y="2119"/>
                  <a:pt x="6906" y="2131"/>
                  <a:pt x="6870" y="2179"/>
                </a:cubicBezTo>
                <a:cubicBezTo>
                  <a:pt x="6904" y="2145"/>
                  <a:pt x="7002" y="2047"/>
                  <a:pt x="6952" y="2047"/>
                </a:cubicBezTo>
                <a:cubicBezTo>
                  <a:pt x="6949" y="2047"/>
                  <a:pt x="6945" y="2047"/>
                  <a:pt x="6942" y="2048"/>
                </a:cubicBezTo>
                <a:lnTo>
                  <a:pt x="6989" y="2012"/>
                </a:lnTo>
                <a:cubicBezTo>
                  <a:pt x="6964" y="2012"/>
                  <a:pt x="6925" y="2026"/>
                  <a:pt x="6907" y="2026"/>
                </a:cubicBezTo>
                <a:cubicBezTo>
                  <a:pt x="6891" y="2026"/>
                  <a:pt x="6891" y="2016"/>
                  <a:pt x="6930" y="1977"/>
                </a:cubicBezTo>
                <a:lnTo>
                  <a:pt x="6930" y="1989"/>
                </a:lnTo>
                <a:lnTo>
                  <a:pt x="6966" y="1905"/>
                </a:lnTo>
                <a:lnTo>
                  <a:pt x="7013" y="1893"/>
                </a:lnTo>
                <a:cubicBezTo>
                  <a:pt x="7001" y="1893"/>
                  <a:pt x="7001" y="1869"/>
                  <a:pt x="7025" y="1858"/>
                </a:cubicBezTo>
                <a:cubicBezTo>
                  <a:pt x="7033" y="1858"/>
                  <a:pt x="7052" y="1852"/>
                  <a:pt x="7063" y="1852"/>
                </a:cubicBezTo>
                <a:cubicBezTo>
                  <a:pt x="7069" y="1852"/>
                  <a:pt x="7073" y="1854"/>
                  <a:pt x="7073" y="1858"/>
                </a:cubicBezTo>
                <a:cubicBezTo>
                  <a:pt x="7144" y="1798"/>
                  <a:pt x="7120" y="1786"/>
                  <a:pt x="7120" y="1762"/>
                </a:cubicBezTo>
                <a:cubicBezTo>
                  <a:pt x="7138" y="1744"/>
                  <a:pt x="7153" y="1736"/>
                  <a:pt x="7164" y="1736"/>
                </a:cubicBezTo>
                <a:cubicBezTo>
                  <a:pt x="7174" y="1736"/>
                  <a:pt x="7180" y="1744"/>
                  <a:pt x="7180" y="1762"/>
                </a:cubicBezTo>
                <a:cubicBezTo>
                  <a:pt x="7228" y="1727"/>
                  <a:pt x="7323" y="1643"/>
                  <a:pt x="7370" y="1631"/>
                </a:cubicBezTo>
                <a:cubicBezTo>
                  <a:pt x="7394" y="1598"/>
                  <a:pt x="7397" y="1592"/>
                  <a:pt x="7394" y="1592"/>
                </a:cubicBezTo>
                <a:cubicBezTo>
                  <a:pt x="7391" y="1592"/>
                  <a:pt x="7385" y="1595"/>
                  <a:pt x="7381" y="1595"/>
                </a:cubicBezTo>
                <a:cubicBezTo>
                  <a:pt x="7377" y="1595"/>
                  <a:pt x="7375" y="1591"/>
                  <a:pt x="7382" y="1572"/>
                </a:cubicBezTo>
                <a:cubicBezTo>
                  <a:pt x="7389" y="1573"/>
                  <a:pt x="7395" y="1574"/>
                  <a:pt x="7401" y="1574"/>
                </a:cubicBezTo>
                <a:cubicBezTo>
                  <a:pt x="7443" y="1574"/>
                  <a:pt x="7484" y="1543"/>
                  <a:pt x="7525" y="1512"/>
                </a:cubicBezTo>
                <a:cubicBezTo>
                  <a:pt x="7537" y="1524"/>
                  <a:pt x="7537" y="1536"/>
                  <a:pt x="7537" y="1548"/>
                </a:cubicBezTo>
                <a:cubicBezTo>
                  <a:pt x="7525" y="1546"/>
                  <a:pt x="7518" y="1545"/>
                  <a:pt x="7514" y="1545"/>
                </a:cubicBezTo>
                <a:cubicBezTo>
                  <a:pt x="7498" y="1545"/>
                  <a:pt x="7530" y="1560"/>
                  <a:pt x="7501" y="1560"/>
                </a:cubicBezTo>
                <a:lnTo>
                  <a:pt x="7537" y="1572"/>
                </a:lnTo>
                <a:cubicBezTo>
                  <a:pt x="7525" y="1596"/>
                  <a:pt x="7442" y="1608"/>
                  <a:pt x="7442" y="1643"/>
                </a:cubicBezTo>
                <a:lnTo>
                  <a:pt x="7406" y="1631"/>
                </a:lnTo>
                <a:lnTo>
                  <a:pt x="7442" y="1655"/>
                </a:lnTo>
                <a:cubicBezTo>
                  <a:pt x="7418" y="1679"/>
                  <a:pt x="7382" y="1727"/>
                  <a:pt x="7382" y="1750"/>
                </a:cubicBezTo>
                <a:cubicBezTo>
                  <a:pt x="7394" y="1762"/>
                  <a:pt x="7430" y="1798"/>
                  <a:pt x="7406" y="1798"/>
                </a:cubicBezTo>
                <a:cubicBezTo>
                  <a:pt x="7418" y="1834"/>
                  <a:pt x="7418" y="1858"/>
                  <a:pt x="7394" y="1881"/>
                </a:cubicBezTo>
                <a:cubicBezTo>
                  <a:pt x="7385" y="1881"/>
                  <a:pt x="7377" y="1881"/>
                  <a:pt x="7368" y="1877"/>
                </a:cubicBezTo>
                <a:lnTo>
                  <a:pt x="7368" y="1877"/>
                </a:lnTo>
                <a:cubicBezTo>
                  <a:pt x="7387" y="1893"/>
                  <a:pt x="7358" y="1893"/>
                  <a:pt x="7358" y="1893"/>
                </a:cubicBezTo>
                <a:lnTo>
                  <a:pt x="7382" y="1893"/>
                </a:lnTo>
                <a:cubicBezTo>
                  <a:pt x="7406" y="1917"/>
                  <a:pt x="7382" y="1917"/>
                  <a:pt x="7347" y="1917"/>
                </a:cubicBezTo>
                <a:lnTo>
                  <a:pt x="7382" y="1941"/>
                </a:lnTo>
                <a:lnTo>
                  <a:pt x="7335" y="1929"/>
                </a:lnTo>
                <a:lnTo>
                  <a:pt x="7335" y="1929"/>
                </a:lnTo>
                <a:cubicBezTo>
                  <a:pt x="7347" y="1941"/>
                  <a:pt x="7358" y="1965"/>
                  <a:pt x="7394" y="1977"/>
                </a:cubicBezTo>
                <a:cubicBezTo>
                  <a:pt x="7386" y="1977"/>
                  <a:pt x="7373" y="1982"/>
                  <a:pt x="7365" y="1982"/>
                </a:cubicBezTo>
                <a:cubicBezTo>
                  <a:pt x="7361" y="1982"/>
                  <a:pt x="7358" y="1981"/>
                  <a:pt x="7358" y="1977"/>
                </a:cubicBezTo>
                <a:lnTo>
                  <a:pt x="7335" y="2012"/>
                </a:lnTo>
                <a:lnTo>
                  <a:pt x="7347" y="2012"/>
                </a:lnTo>
                <a:cubicBezTo>
                  <a:pt x="7382" y="2024"/>
                  <a:pt x="7394" y="2036"/>
                  <a:pt x="7382" y="2048"/>
                </a:cubicBezTo>
                <a:cubicBezTo>
                  <a:pt x="7358" y="2024"/>
                  <a:pt x="7335" y="2024"/>
                  <a:pt x="7311" y="2024"/>
                </a:cubicBezTo>
                <a:cubicBezTo>
                  <a:pt x="7317" y="2030"/>
                  <a:pt x="7323" y="2030"/>
                  <a:pt x="7330" y="2030"/>
                </a:cubicBezTo>
                <a:cubicBezTo>
                  <a:pt x="7338" y="2030"/>
                  <a:pt x="7347" y="2030"/>
                  <a:pt x="7358" y="2036"/>
                </a:cubicBezTo>
                <a:cubicBezTo>
                  <a:pt x="7370" y="2048"/>
                  <a:pt x="7382" y="2072"/>
                  <a:pt x="7370" y="2072"/>
                </a:cubicBezTo>
                <a:lnTo>
                  <a:pt x="7358" y="2060"/>
                </a:lnTo>
                <a:cubicBezTo>
                  <a:pt x="7358" y="2066"/>
                  <a:pt x="7347" y="2066"/>
                  <a:pt x="7335" y="2066"/>
                </a:cubicBezTo>
                <a:cubicBezTo>
                  <a:pt x="7323" y="2066"/>
                  <a:pt x="7311" y="2066"/>
                  <a:pt x="7311" y="2072"/>
                </a:cubicBezTo>
                <a:cubicBezTo>
                  <a:pt x="7335" y="2096"/>
                  <a:pt x="7299" y="2096"/>
                  <a:pt x="7358" y="2108"/>
                </a:cubicBezTo>
                <a:cubicBezTo>
                  <a:pt x="7362" y="2112"/>
                  <a:pt x="7360" y="2113"/>
                  <a:pt x="7354" y="2113"/>
                </a:cubicBezTo>
                <a:cubicBezTo>
                  <a:pt x="7343" y="2113"/>
                  <a:pt x="7319" y="2108"/>
                  <a:pt x="7311" y="2108"/>
                </a:cubicBezTo>
                <a:cubicBezTo>
                  <a:pt x="7335" y="2119"/>
                  <a:pt x="7311" y="2131"/>
                  <a:pt x="7287" y="2131"/>
                </a:cubicBezTo>
                <a:cubicBezTo>
                  <a:pt x="7370" y="2155"/>
                  <a:pt x="7251" y="2155"/>
                  <a:pt x="7311" y="2179"/>
                </a:cubicBezTo>
                <a:lnTo>
                  <a:pt x="7275" y="2179"/>
                </a:lnTo>
                <a:cubicBezTo>
                  <a:pt x="7287" y="2179"/>
                  <a:pt x="7335" y="2203"/>
                  <a:pt x="7335" y="2203"/>
                </a:cubicBezTo>
                <a:cubicBezTo>
                  <a:pt x="7327" y="2207"/>
                  <a:pt x="7319" y="2208"/>
                  <a:pt x="7311" y="2208"/>
                </a:cubicBezTo>
                <a:cubicBezTo>
                  <a:pt x="7295" y="2208"/>
                  <a:pt x="7279" y="2203"/>
                  <a:pt x="7263" y="2203"/>
                </a:cubicBezTo>
                <a:lnTo>
                  <a:pt x="7323" y="2227"/>
                </a:lnTo>
                <a:cubicBezTo>
                  <a:pt x="7239" y="2250"/>
                  <a:pt x="7275" y="2334"/>
                  <a:pt x="7204" y="2370"/>
                </a:cubicBezTo>
                <a:cubicBezTo>
                  <a:pt x="7204" y="2393"/>
                  <a:pt x="7228" y="2441"/>
                  <a:pt x="7216" y="2465"/>
                </a:cubicBezTo>
                <a:cubicBezTo>
                  <a:pt x="7228" y="2477"/>
                  <a:pt x="7239" y="2489"/>
                  <a:pt x="7228" y="2489"/>
                </a:cubicBezTo>
                <a:cubicBezTo>
                  <a:pt x="7192" y="2512"/>
                  <a:pt x="7156" y="2548"/>
                  <a:pt x="7180" y="2596"/>
                </a:cubicBezTo>
                <a:cubicBezTo>
                  <a:pt x="7208" y="2615"/>
                  <a:pt x="7203" y="2619"/>
                  <a:pt x="7189" y="2619"/>
                </a:cubicBezTo>
                <a:cubicBezTo>
                  <a:pt x="7179" y="2619"/>
                  <a:pt x="7166" y="2617"/>
                  <a:pt x="7157" y="2617"/>
                </a:cubicBezTo>
                <a:cubicBezTo>
                  <a:pt x="7145" y="2617"/>
                  <a:pt x="7140" y="2620"/>
                  <a:pt x="7156" y="2631"/>
                </a:cubicBezTo>
                <a:cubicBezTo>
                  <a:pt x="7144" y="2631"/>
                  <a:pt x="7144" y="2631"/>
                  <a:pt x="7132" y="2620"/>
                </a:cubicBezTo>
                <a:lnTo>
                  <a:pt x="7132" y="2620"/>
                </a:lnTo>
                <a:cubicBezTo>
                  <a:pt x="7156" y="2655"/>
                  <a:pt x="7156" y="2679"/>
                  <a:pt x="7204" y="2703"/>
                </a:cubicBezTo>
                <a:cubicBezTo>
                  <a:pt x="7191" y="2701"/>
                  <a:pt x="7183" y="2700"/>
                  <a:pt x="7177" y="2700"/>
                </a:cubicBezTo>
                <a:cubicBezTo>
                  <a:pt x="7148" y="2700"/>
                  <a:pt x="7181" y="2717"/>
                  <a:pt x="7169" y="2717"/>
                </a:cubicBezTo>
                <a:cubicBezTo>
                  <a:pt x="7167" y="2717"/>
                  <a:pt x="7163" y="2717"/>
                  <a:pt x="7156" y="2715"/>
                </a:cubicBezTo>
                <a:lnTo>
                  <a:pt x="7156" y="2715"/>
                </a:lnTo>
                <a:lnTo>
                  <a:pt x="7192" y="2727"/>
                </a:lnTo>
                <a:cubicBezTo>
                  <a:pt x="7176" y="2727"/>
                  <a:pt x="7165" y="2732"/>
                  <a:pt x="7153" y="2732"/>
                </a:cubicBezTo>
                <a:cubicBezTo>
                  <a:pt x="7147" y="2732"/>
                  <a:pt x="7140" y="2731"/>
                  <a:pt x="7132" y="2727"/>
                </a:cubicBezTo>
                <a:lnTo>
                  <a:pt x="7132" y="2727"/>
                </a:lnTo>
                <a:lnTo>
                  <a:pt x="7180" y="2751"/>
                </a:lnTo>
                <a:lnTo>
                  <a:pt x="7144" y="2739"/>
                </a:lnTo>
                <a:lnTo>
                  <a:pt x="7144" y="2739"/>
                </a:lnTo>
                <a:cubicBezTo>
                  <a:pt x="7132" y="2762"/>
                  <a:pt x="7156" y="2798"/>
                  <a:pt x="7085" y="2798"/>
                </a:cubicBezTo>
                <a:cubicBezTo>
                  <a:pt x="7132" y="2846"/>
                  <a:pt x="7108" y="2893"/>
                  <a:pt x="7085" y="2941"/>
                </a:cubicBezTo>
                <a:cubicBezTo>
                  <a:pt x="7108" y="2953"/>
                  <a:pt x="7108" y="2965"/>
                  <a:pt x="7108" y="2977"/>
                </a:cubicBezTo>
                <a:lnTo>
                  <a:pt x="7073" y="2989"/>
                </a:lnTo>
                <a:cubicBezTo>
                  <a:pt x="7073" y="3001"/>
                  <a:pt x="7120" y="3024"/>
                  <a:pt x="7097" y="3024"/>
                </a:cubicBezTo>
                <a:lnTo>
                  <a:pt x="7085" y="3024"/>
                </a:lnTo>
                <a:cubicBezTo>
                  <a:pt x="7097" y="3036"/>
                  <a:pt x="7073" y="3048"/>
                  <a:pt x="7108" y="3060"/>
                </a:cubicBezTo>
                <a:cubicBezTo>
                  <a:pt x="7100" y="3069"/>
                  <a:pt x="7092" y="3077"/>
                  <a:pt x="7075" y="3077"/>
                </a:cubicBezTo>
                <a:cubicBezTo>
                  <a:pt x="7071" y="3077"/>
                  <a:pt x="7068" y="3077"/>
                  <a:pt x="7063" y="3076"/>
                </a:cubicBezTo>
                <a:lnTo>
                  <a:pt x="7063" y="3076"/>
                </a:lnTo>
                <a:cubicBezTo>
                  <a:pt x="7091" y="3086"/>
                  <a:pt x="7025" y="3096"/>
                  <a:pt x="7025" y="3096"/>
                </a:cubicBezTo>
                <a:cubicBezTo>
                  <a:pt x="7025" y="3096"/>
                  <a:pt x="6966" y="3251"/>
                  <a:pt x="6954" y="3441"/>
                </a:cubicBezTo>
                <a:cubicBezTo>
                  <a:pt x="6930" y="3632"/>
                  <a:pt x="6989" y="3882"/>
                  <a:pt x="7180" y="3953"/>
                </a:cubicBezTo>
                <a:cubicBezTo>
                  <a:pt x="7204" y="3953"/>
                  <a:pt x="7228" y="3965"/>
                  <a:pt x="7263" y="3965"/>
                </a:cubicBezTo>
                <a:cubicBezTo>
                  <a:pt x="7275" y="3965"/>
                  <a:pt x="7228" y="3977"/>
                  <a:pt x="7251" y="3977"/>
                </a:cubicBezTo>
                <a:cubicBezTo>
                  <a:pt x="7275" y="3965"/>
                  <a:pt x="7335" y="3977"/>
                  <a:pt x="7382" y="3953"/>
                </a:cubicBezTo>
                <a:lnTo>
                  <a:pt x="7347" y="3953"/>
                </a:lnTo>
                <a:cubicBezTo>
                  <a:pt x="7347" y="3953"/>
                  <a:pt x="7358" y="3941"/>
                  <a:pt x="7382" y="3941"/>
                </a:cubicBezTo>
                <a:cubicBezTo>
                  <a:pt x="7358" y="3929"/>
                  <a:pt x="7275" y="3929"/>
                  <a:pt x="7311" y="3917"/>
                </a:cubicBezTo>
                <a:cubicBezTo>
                  <a:pt x="7311" y="3905"/>
                  <a:pt x="7358" y="3905"/>
                  <a:pt x="7370" y="3905"/>
                </a:cubicBezTo>
                <a:lnTo>
                  <a:pt x="7394" y="3894"/>
                </a:lnTo>
                <a:lnTo>
                  <a:pt x="7394" y="3894"/>
                </a:lnTo>
                <a:cubicBezTo>
                  <a:pt x="7385" y="3898"/>
                  <a:pt x="7388" y="3902"/>
                  <a:pt x="7394" y="3906"/>
                </a:cubicBezTo>
                <a:lnTo>
                  <a:pt x="7394" y="3906"/>
                </a:lnTo>
                <a:cubicBezTo>
                  <a:pt x="7394" y="3906"/>
                  <a:pt x="7394" y="3906"/>
                  <a:pt x="7394" y="3905"/>
                </a:cubicBezTo>
                <a:cubicBezTo>
                  <a:pt x="7394" y="3894"/>
                  <a:pt x="7430" y="3894"/>
                  <a:pt x="7442" y="3894"/>
                </a:cubicBezTo>
                <a:lnTo>
                  <a:pt x="7442" y="3882"/>
                </a:lnTo>
                <a:cubicBezTo>
                  <a:pt x="7458" y="3882"/>
                  <a:pt x="7452" y="3887"/>
                  <a:pt x="7454" y="3887"/>
                </a:cubicBezTo>
                <a:cubicBezTo>
                  <a:pt x="7455" y="3887"/>
                  <a:pt x="7458" y="3886"/>
                  <a:pt x="7466" y="3882"/>
                </a:cubicBezTo>
                <a:lnTo>
                  <a:pt x="7442" y="3870"/>
                </a:lnTo>
                <a:cubicBezTo>
                  <a:pt x="7513" y="3858"/>
                  <a:pt x="7406" y="3846"/>
                  <a:pt x="7478" y="3834"/>
                </a:cubicBezTo>
                <a:lnTo>
                  <a:pt x="7478" y="3834"/>
                </a:lnTo>
                <a:cubicBezTo>
                  <a:pt x="7482" y="3838"/>
                  <a:pt x="7485" y="3839"/>
                  <a:pt x="7490" y="3839"/>
                </a:cubicBezTo>
                <a:cubicBezTo>
                  <a:pt x="7499" y="3839"/>
                  <a:pt x="7509" y="3834"/>
                  <a:pt x="7525" y="3834"/>
                </a:cubicBezTo>
                <a:lnTo>
                  <a:pt x="7513" y="3810"/>
                </a:lnTo>
                <a:lnTo>
                  <a:pt x="7537" y="3810"/>
                </a:lnTo>
                <a:cubicBezTo>
                  <a:pt x="7549" y="3810"/>
                  <a:pt x="7513" y="3798"/>
                  <a:pt x="7513" y="3798"/>
                </a:cubicBezTo>
                <a:cubicBezTo>
                  <a:pt x="7537" y="3798"/>
                  <a:pt x="7513" y="3774"/>
                  <a:pt x="7561" y="3774"/>
                </a:cubicBezTo>
                <a:cubicBezTo>
                  <a:pt x="7597" y="3763"/>
                  <a:pt x="7501" y="3774"/>
                  <a:pt x="7525" y="3751"/>
                </a:cubicBezTo>
                <a:cubicBezTo>
                  <a:pt x="7561" y="3751"/>
                  <a:pt x="7537" y="3763"/>
                  <a:pt x="7561" y="3763"/>
                </a:cubicBezTo>
                <a:lnTo>
                  <a:pt x="7549" y="3739"/>
                </a:lnTo>
                <a:cubicBezTo>
                  <a:pt x="7573" y="3739"/>
                  <a:pt x="7597" y="3739"/>
                  <a:pt x="7597" y="3751"/>
                </a:cubicBezTo>
                <a:cubicBezTo>
                  <a:pt x="7632" y="3703"/>
                  <a:pt x="7787" y="3679"/>
                  <a:pt x="7751" y="3632"/>
                </a:cubicBezTo>
                <a:cubicBezTo>
                  <a:pt x="7787" y="3632"/>
                  <a:pt x="7775" y="3643"/>
                  <a:pt x="7799" y="3643"/>
                </a:cubicBezTo>
                <a:cubicBezTo>
                  <a:pt x="7751" y="3608"/>
                  <a:pt x="7870" y="3608"/>
                  <a:pt x="7870" y="3584"/>
                </a:cubicBezTo>
                <a:lnTo>
                  <a:pt x="7847" y="3572"/>
                </a:lnTo>
                <a:cubicBezTo>
                  <a:pt x="7930" y="3548"/>
                  <a:pt x="7882" y="3501"/>
                  <a:pt x="7930" y="3453"/>
                </a:cubicBezTo>
                <a:lnTo>
                  <a:pt x="7930" y="3453"/>
                </a:lnTo>
                <a:lnTo>
                  <a:pt x="7906" y="3465"/>
                </a:lnTo>
                <a:cubicBezTo>
                  <a:pt x="7882" y="3453"/>
                  <a:pt x="7882" y="3441"/>
                  <a:pt x="7870" y="3441"/>
                </a:cubicBezTo>
                <a:cubicBezTo>
                  <a:pt x="7873" y="3441"/>
                  <a:pt x="7877" y="3441"/>
                  <a:pt x="7883" y="3441"/>
                </a:cubicBezTo>
                <a:lnTo>
                  <a:pt x="7883" y="3441"/>
                </a:lnTo>
                <a:cubicBezTo>
                  <a:pt x="7954" y="3405"/>
                  <a:pt x="7954" y="3334"/>
                  <a:pt x="7990" y="3274"/>
                </a:cubicBezTo>
                <a:cubicBezTo>
                  <a:pt x="7978" y="3191"/>
                  <a:pt x="8061" y="3108"/>
                  <a:pt x="8049" y="3024"/>
                </a:cubicBezTo>
                <a:lnTo>
                  <a:pt x="8049" y="3024"/>
                </a:lnTo>
                <a:cubicBezTo>
                  <a:pt x="8049" y="3028"/>
                  <a:pt x="8044" y="3029"/>
                  <a:pt x="8037" y="3029"/>
                </a:cubicBezTo>
                <a:cubicBezTo>
                  <a:pt x="8020" y="3029"/>
                  <a:pt x="7993" y="3021"/>
                  <a:pt x="8001" y="3012"/>
                </a:cubicBezTo>
                <a:cubicBezTo>
                  <a:pt x="8120" y="3012"/>
                  <a:pt x="7990" y="2965"/>
                  <a:pt x="8073" y="2953"/>
                </a:cubicBezTo>
                <a:cubicBezTo>
                  <a:pt x="8049" y="2905"/>
                  <a:pt x="8156" y="2881"/>
                  <a:pt x="8085" y="2822"/>
                </a:cubicBezTo>
                <a:lnTo>
                  <a:pt x="8109" y="2822"/>
                </a:lnTo>
                <a:cubicBezTo>
                  <a:pt x="8132" y="2822"/>
                  <a:pt x="8109" y="2822"/>
                  <a:pt x="8109" y="2810"/>
                </a:cubicBezTo>
                <a:lnTo>
                  <a:pt x="8120" y="2810"/>
                </a:lnTo>
                <a:cubicBezTo>
                  <a:pt x="8132" y="2798"/>
                  <a:pt x="8097" y="2774"/>
                  <a:pt x="8120" y="2762"/>
                </a:cubicBezTo>
                <a:lnTo>
                  <a:pt x="8085" y="2762"/>
                </a:lnTo>
                <a:cubicBezTo>
                  <a:pt x="8085" y="2751"/>
                  <a:pt x="8109" y="2762"/>
                  <a:pt x="8097" y="2739"/>
                </a:cubicBezTo>
                <a:lnTo>
                  <a:pt x="8097" y="2739"/>
                </a:lnTo>
                <a:lnTo>
                  <a:pt x="8085" y="2727"/>
                </a:lnTo>
                <a:lnTo>
                  <a:pt x="8085" y="2727"/>
                </a:lnTo>
                <a:cubicBezTo>
                  <a:pt x="8093" y="2728"/>
                  <a:pt x="8100" y="2729"/>
                  <a:pt x="8104" y="2729"/>
                </a:cubicBezTo>
                <a:cubicBezTo>
                  <a:pt x="8132" y="2729"/>
                  <a:pt x="8100" y="2703"/>
                  <a:pt x="8120" y="2703"/>
                </a:cubicBezTo>
                <a:cubicBezTo>
                  <a:pt x="8109" y="2691"/>
                  <a:pt x="8097" y="2655"/>
                  <a:pt x="8109" y="2643"/>
                </a:cubicBezTo>
                <a:cubicBezTo>
                  <a:pt x="8144" y="2643"/>
                  <a:pt x="8144" y="2620"/>
                  <a:pt x="8168" y="2608"/>
                </a:cubicBezTo>
                <a:cubicBezTo>
                  <a:pt x="8168" y="2584"/>
                  <a:pt x="8168" y="2536"/>
                  <a:pt x="8192" y="2500"/>
                </a:cubicBezTo>
                <a:lnTo>
                  <a:pt x="8144" y="2500"/>
                </a:lnTo>
                <a:lnTo>
                  <a:pt x="8144" y="2489"/>
                </a:lnTo>
                <a:lnTo>
                  <a:pt x="8168" y="2489"/>
                </a:lnTo>
                <a:cubicBezTo>
                  <a:pt x="8175" y="2490"/>
                  <a:pt x="8180" y="2491"/>
                  <a:pt x="8183" y="2491"/>
                </a:cubicBezTo>
                <a:cubicBezTo>
                  <a:pt x="8201" y="2491"/>
                  <a:pt x="8161" y="2465"/>
                  <a:pt x="8192" y="2465"/>
                </a:cubicBezTo>
                <a:cubicBezTo>
                  <a:pt x="8181" y="2461"/>
                  <a:pt x="8176" y="2460"/>
                  <a:pt x="8174" y="2460"/>
                </a:cubicBezTo>
                <a:cubicBezTo>
                  <a:pt x="8168" y="2460"/>
                  <a:pt x="8180" y="2468"/>
                  <a:pt x="8180" y="2477"/>
                </a:cubicBezTo>
                <a:cubicBezTo>
                  <a:pt x="8156" y="2477"/>
                  <a:pt x="8120" y="2453"/>
                  <a:pt x="8144" y="2453"/>
                </a:cubicBezTo>
                <a:lnTo>
                  <a:pt x="8156" y="2453"/>
                </a:lnTo>
                <a:lnTo>
                  <a:pt x="8132" y="2441"/>
                </a:lnTo>
                <a:lnTo>
                  <a:pt x="8132" y="2441"/>
                </a:lnTo>
                <a:cubicBezTo>
                  <a:pt x="8168" y="2453"/>
                  <a:pt x="8180" y="2453"/>
                  <a:pt x="8216" y="2453"/>
                </a:cubicBezTo>
                <a:cubicBezTo>
                  <a:pt x="8216" y="2429"/>
                  <a:pt x="8168" y="2381"/>
                  <a:pt x="8192" y="2358"/>
                </a:cubicBezTo>
                <a:lnTo>
                  <a:pt x="8192" y="2358"/>
                </a:lnTo>
                <a:cubicBezTo>
                  <a:pt x="8197" y="2359"/>
                  <a:pt x="8201" y="2360"/>
                  <a:pt x="8204" y="2360"/>
                </a:cubicBezTo>
                <a:cubicBezTo>
                  <a:pt x="8214" y="2360"/>
                  <a:pt x="8209" y="2349"/>
                  <a:pt x="8221" y="2349"/>
                </a:cubicBezTo>
                <a:cubicBezTo>
                  <a:pt x="8227" y="2349"/>
                  <a:pt x="8236" y="2351"/>
                  <a:pt x="8251" y="2358"/>
                </a:cubicBezTo>
                <a:cubicBezTo>
                  <a:pt x="8228" y="2334"/>
                  <a:pt x="8192" y="2346"/>
                  <a:pt x="8156" y="2322"/>
                </a:cubicBezTo>
                <a:cubicBezTo>
                  <a:pt x="8156" y="2322"/>
                  <a:pt x="8144" y="2310"/>
                  <a:pt x="8168" y="2310"/>
                </a:cubicBezTo>
                <a:cubicBezTo>
                  <a:pt x="8180" y="2322"/>
                  <a:pt x="8204" y="2322"/>
                  <a:pt x="8204" y="2322"/>
                </a:cubicBezTo>
                <a:lnTo>
                  <a:pt x="8204" y="2310"/>
                </a:lnTo>
                <a:cubicBezTo>
                  <a:pt x="8216" y="2310"/>
                  <a:pt x="8228" y="2322"/>
                  <a:pt x="8228" y="2322"/>
                </a:cubicBezTo>
                <a:cubicBezTo>
                  <a:pt x="8192" y="2286"/>
                  <a:pt x="8275" y="2286"/>
                  <a:pt x="8251" y="2250"/>
                </a:cubicBezTo>
                <a:cubicBezTo>
                  <a:pt x="8246" y="2248"/>
                  <a:pt x="8243" y="2247"/>
                  <a:pt x="8240" y="2247"/>
                </a:cubicBezTo>
                <a:cubicBezTo>
                  <a:pt x="8234" y="2247"/>
                  <a:pt x="8234" y="2254"/>
                  <a:pt x="8227" y="2254"/>
                </a:cubicBezTo>
                <a:cubicBezTo>
                  <a:pt x="8224" y="2254"/>
                  <a:pt x="8221" y="2253"/>
                  <a:pt x="8216" y="2250"/>
                </a:cubicBezTo>
                <a:cubicBezTo>
                  <a:pt x="8180" y="2215"/>
                  <a:pt x="8263" y="2239"/>
                  <a:pt x="8240" y="2215"/>
                </a:cubicBezTo>
                <a:lnTo>
                  <a:pt x="8240" y="2215"/>
                </a:lnTo>
                <a:lnTo>
                  <a:pt x="8275" y="2227"/>
                </a:lnTo>
                <a:cubicBezTo>
                  <a:pt x="8251" y="2215"/>
                  <a:pt x="8228" y="2203"/>
                  <a:pt x="8251" y="2203"/>
                </a:cubicBezTo>
                <a:cubicBezTo>
                  <a:pt x="8287" y="2203"/>
                  <a:pt x="8275" y="2215"/>
                  <a:pt x="8299" y="2227"/>
                </a:cubicBezTo>
                <a:cubicBezTo>
                  <a:pt x="8299" y="2215"/>
                  <a:pt x="8299" y="2191"/>
                  <a:pt x="8263" y="2191"/>
                </a:cubicBezTo>
                <a:cubicBezTo>
                  <a:pt x="8257" y="2185"/>
                  <a:pt x="8263" y="2185"/>
                  <a:pt x="8272" y="2185"/>
                </a:cubicBezTo>
                <a:cubicBezTo>
                  <a:pt x="8281" y="2185"/>
                  <a:pt x="8293" y="2185"/>
                  <a:pt x="8299" y="2179"/>
                </a:cubicBezTo>
                <a:lnTo>
                  <a:pt x="8251" y="2179"/>
                </a:lnTo>
                <a:cubicBezTo>
                  <a:pt x="8275" y="2167"/>
                  <a:pt x="8287" y="2143"/>
                  <a:pt x="8299" y="2131"/>
                </a:cubicBezTo>
                <a:cubicBezTo>
                  <a:pt x="8299" y="2131"/>
                  <a:pt x="8311" y="2143"/>
                  <a:pt x="8323" y="2143"/>
                </a:cubicBezTo>
                <a:cubicBezTo>
                  <a:pt x="8304" y="2129"/>
                  <a:pt x="8306" y="2126"/>
                  <a:pt x="8314" y="2126"/>
                </a:cubicBezTo>
                <a:cubicBezTo>
                  <a:pt x="8321" y="2126"/>
                  <a:pt x="8333" y="2128"/>
                  <a:pt x="8342" y="2128"/>
                </a:cubicBezTo>
                <a:cubicBezTo>
                  <a:pt x="8351" y="2128"/>
                  <a:pt x="8359" y="2127"/>
                  <a:pt x="8359" y="2119"/>
                </a:cubicBezTo>
                <a:cubicBezTo>
                  <a:pt x="8359" y="2072"/>
                  <a:pt x="8335" y="1989"/>
                  <a:pt x="8359" y="1953"/>
                </a:cubicBezTo>
                <a:cubicBezTo>
                  <a:pt x="8311" y="1929"/>
                  <a:pt x="8323" y="1905"/>
                  <a:pt x="8311" y="1893"/>
                </a:cubicBezTo>
                <a:lnTo>
                  <a:pt x="8311" y="1893"/>
                </a:lnTo>
                <a:lnTo>
                  <a:pt x="8371" y="1917"/>
                </a:lnTo>
                <a:lnTo>
                  <a:pt x="8371" y="1917"/>
                </a:lnTo>
                <a:lnTo>
                  <a:pt x="8359" y="1893"/>
                </a:lnTo>
                <a:cubicBezTo>
                  <a:pt x="8374" y="1893"/>
                  <a:pt x="8380" y="1877"/>
                  <a:pt x="8392" y="1877"/>
                </a:cubicBezTo>
                <a:cubicBezTo>
                  <a:pt x="8398" y="1877"/>
                  <a:pt x="8406" y="1881"/>
                  <a:pt x="8418" y="1893"/>
                </a:cubicBezTo>
                <a:lnTo>
                  <a:pt x="8442" y="1858"/>
                </a:lnTo>
                <a:cubicBezTo>
                  <a:pt x="8442" y="1846"/>
                  <a:pt x="8394" y="1822"/>
                  <a:pt x="8406" y="1822"/>
                </a:cubicBezTo>
                <a:cubicBezTo>
                  <a:pt x="8430" y="1822"/>
                  <a:pt x="8418" y="1834"/>
                  <a:pt x="8442" y="1834"/>
                </a:cubicBezTo>
                <a:cubicBezTo>
                  <a:pt x="8498" y="1823"/>
                  <a:pt x="8353" y="1758"/>
                  <a:pt x="8376" y="1731"/>
                </a:cubicBezTo>
                <a:lnTo>
                  <a:pt x="8376" y="1731"/>
                </a:lnTo>
                <a:cubicBezTo>
                  <a:pt x="8371" y="1722"/>
                  <a:pt x="8371" y="1715"/>
                  <a:pt x="8371" y="1715"/>
                </a:cubicBezTo>
                <a:cubicBezTo>
                  <a:pt x="8353" y="1709"/>
                  <a:pt x="8345" y="1706"/>
                  <a:pt x="8344" y="1706"/>
                </a:cubicBezTo>
                <a:cubicBezTo>
                  <a:pt x="8339" y="1706"/>
                  <a:pt x="8385" y="1727"/>
                  <a:pt x="8359" y="1727"/>
                </a:cubicBezTo>
                <a:cubicBezTo>
                  <a:pt x="8311" y="1703"/>
                  <a:pt x="8335" y="1703"/>
                  <a:pt x="8299" y="1691"/>
                </a:cubicBezTo>
                <a:cubicBezTo>
                  <a:pt x="8311" y="1691"/>
                  <a:pt x="8287" y="1667"/>
                  <a:pt x="8287" y="1667"/>
                </a:cubicBezTo>
                <a:cubicBezTo>
                  <a:pt x="8323" y="1667"/>
                  <a:pt x="8311" y="1643"/>
                  <a:pt x="8347" y="1643"/>
                </a:cubicBezTo>
                <a:cubicBezTo>
                  <a:pt x="8335" y="1631"/>
                  <a:pt x="8287" y="1608"/>
                  <a:pt x="8287" y="1596"/>
                </a:cubicBezTo>
                <a:lnTo>
                  <a:pt x="8287" y="1596"/>
                </a:lnTo>
                <a:cubicBezTo>
                  <a:pt x="8321" y="1604"/>
                  <a:pt x="8331" y="1612"/>
                  <a:pt x="8338" y="1612"/>
                </a:cubicBezTo>
                <a:cubicBezTo>
                  <a:pt x="8341" y="1612"/>
                  <a:pt x="8343" y="1611"/>
                  <a:pt x="8347" y="1608"/>
                </a:cubicBezTo>
                <a:lnTo>
                  <a:pt x="8323" y="1596"/>
                </a:lnTo>
                <a:cubicBezTo>
                  <a:pt x="8323" y="1592"/>
                  <a:pt x="8324" y="1590"/>
                  <a:pt x="8326" y="1590"/>
                </a:cubicBezTo>
                <a:cubicBezTo>
                  <a:pt x="8331" y="1590"/>
                  <a:pt x="8339" y="1596"/>
                  <a:pt x="8347" y="1596"/>
                </a:cubicBezTo>
                <a:cubicBezTo>
                  <a:pt x="8359" y="1584"/>
                  <a:pt x="8311" y="1572"/>
                  <a:pt x="8335" y="1572"/>
                </a:cubicBezTo>
                <a:lnTo>
                  <a:pt x="8359" y="1584"/>
                </a:lnTo>
                <a:cubicBezTo>
                  <a:pt x="8359" y="1572"/>
                  <a:pt x="8359" y="1572"/>
                  <a:pt x="8371" y="1560"/>
                </a:cubicBezTo>
                <a:cubicBezTo>
                  <a:pt x="8382" y="1572"/>
                  <a:pt x="8382" y="1572"/>
                  <a:pt x="8382" y="1572"/>
                </a:cubicBezTo>
                <a:cubicBezTo>
                  <a:pt x="8389" y="1574"/>
                  <a:pt x="8394" y="1574"/>
                  <a:pt x="8396" y="1574"/>
                </a:cubicBezTo>
                <a:cubicBezTo>
                  <a:pt x="8411" y="1574"/>
                  <a:pt x="8360" y="1548"/>
                  <a:pt x="8371" y="1548"/>
                </a:cubicBezTo>
                <a:cubicBezTo>
                  <a:pt x="8359" y="1548"/>
                  <a:pt x="8347" y="1548"/>
                  <a:pt x="8311" y="1536"/>
                </a:cubicBezTo>
                <a:cubicBezTo>
                  <a:pt x="8321" y="1536"/>
                  <a:pt x="8296" y="1510"/>
                  <a:pt x="8312" y="1510"/>
                </a:cubicBezTo>
                <a:cubicBezTo>
                  <a:pt x="8314" y="1510"/>
                  <a:pt x="8317" y="1510"/>
                  <a:pt x="8322" y="1512"/>
                </a:cubicBezTo>
                <a:lnTo>
                  <a:pt x="8322" y="1512"/>
                </a:lnTo>
                <a:cubicBezTo>
                  <a:pt x="8321" y="1509"/>
                  <a:pt x="8324" y="1506"/>
                  <a:pt x="8333" y="1501"/>
                </a:cubicBezTo>
                <a:lnTo>
                  <a:pt x="8333" y="1501"/>
                </a:lnTo>
                <a:cubicBezTo>
                  <a:pt x="8336" y="1504"/>
                  <a:pt x="8340" y="1508"/>
                  <a:pt x="8347" y="1512"/>
                </a:cubicBezTo>
                <a:cubicBezTo>
                  <a:pt x="8335" y="1500"/>
                  <a:pt x="8335" y="1500"/>
                  <a:pt x="8335" y="1500"/>
                </a:cubicBezTo>
                <a:lnTo>
                  <a:pt x="8335" y="1500"/>
                </a:lnTo>
                <a:cubicBezTo>
                  <a:pt x="8334" y="1501"/>
                  <a:pt x="8334" y="1501"/>
                  <a:pt x="8333" y="1501"/>
                </a:cubicBezTo>
                <a:lnTo>
                  <a:pt x="8333" y="1501"/>
                </a:lnTo>
                <a:cubicBezTo>
                  <a:pt x="8324" y="1488"/>
                  <a:pt x="8349" y="1486"/>
                  <a:pt x="8359" y="1477"/>
                </a:cubicBezTo>
                <a:cubicBezTo>
                  <a:pt x="8347" y="1465"/>
                  <a:pt x="8335" y="1453"/>
                  <a:pt x="8335" y="1453"/>
                </a:cubicBezTo>
                <a:cubicBezTo>
                  <a:pt x="8311" y="1453"/>
                  <a:pt x="8311" y="1441"/>
                  <a:pt x="8275" y="1429"/>
                </a:cubicBezTo>
                <a:lnTo>
                  <a:pt x="8275" y="1429"/>
                </a:lnTo>
                <a:cubicBezTo>
                  <a:pt x="8282" y="1430"/>
                  <a:pt x="8286" y="1431"/>
                  <a:pt x="8289" y="1431"/>
                </a:cubicBezTo>
                <a:cubicBezTo>
                  <a:pt x="8313" y="1431"/>
                  <a:pt x="8232" y="1393"/>
                  <a:pt x="8263" y="1393"/>
                </a:cubicBezTo>
                <a:cubicBezTo>
                  <a:pt x="8274" y="1393"/>
                  <a:pt x="8283" y="1396"/>
                  <a:pt x="8286" y="1399"/>
                </a:cubicBezTo>
                <a:lnTo>
                  <a:pt x="8286" y="1399"/>
                </a:lnTo>
                <a:cubicBezTo>
                  <a:pt x="8287" y="1397"/>
                  <a:pt x="8289" y="1397"/>
                  <a:pt x="8292" y="1397"/>
                </a:cubicBezTo>
                <a:cubicBezTo>
                  <a:pt x="8303" y="1397"/>
                  <a:pt x="8327" y="1408"/>
                  <a:pt x="8328" y="1408"/>
                </a:cubicBezTo>
                <a:cubicBezTo>
                  <a:pt x="8328" y="1408"/>
                  <a:pt x="8326" y="1407"/>
                  <a:pt x="8323" y="1405"/>
                </a:cubicBezTo>
                <a:cubicBezTo>
                  <a:pt x="8311" y="1381"/>
                  <a:pt x="8275" y="1381"/>
                  <a:pt x="8299" y="1369"/>
                </a:cubicBezTo>
                <a:lnTo>
                  <a:pt x="8299" y="1369"/>
                </a:lnTo>
                <a:cubicBezTo>
                  <a:pt x="8299" y="1369"/>
                  <a:pt x="8299" y="1381"/>
                  <a:pt x="8299" y="1381"/>
                </a:cubicBezTo>
                <a:cubicBezTo>
                  <a:pt x="8315" y="1373"/>
                  <a:pt x="8309" y="1359"/>
                  <a:pt x="8323" y="1359"/>
                </a:cubicBezTo>
                <a:cubicBezTo>
                  <a:pt x="8330" y="1359"/>
                  <a:pt x="8340" y="1362"/>
                  <a:pt x="8359" y="1369"/>
                </a:cubicBezTo>
                <a:cubicBezTo>
                  <a:pt x="8371" y="1381"/>
                  <a:pt x="8394" y="1381"/>
                  <a:pt x="8382" y="1381"/>
                </a:cubicBezTo>
                <a:lnTo>
                  <a:pt x="8371" y="1381"/>
                </a:lnTo>
                <a:cubicBezTo>
                  <a:pt x="8381" y="1392"/>
                  <a:pt x="8385" y="1395"/>
                  <a:pt x="8387" y="1395"/>
                </a:cubicBezTo>
                <a:cubicBezTo>
                  <a:pt x="8391" y="1395"/>
                  <a:pt x="8388" y="1386"/>
                  <a:pt x="8397" y="1386"/>
                </a:cubicBezTo>
                <a:cubicBezTo>
                  <a:pt x="8399" y="1386"/>
                  <a:pt x="8401" y="1387"/>
                  <a:pt x="8404" y="1387"/>
                </a:cubicBezTo>
                <a:lnTo>
                  <a:pt x="8404" y="1387"/>
                </a:lnTo>
                <a:cubicBezTo>
                  <a:pt x="8386" y="1378"/>
                  <a:pt x="8396" y="1369"/>
                  <a:pt x="8406" y="1369"/>
                </a:cubicBezTo>
                <a:lnTo>
                  <a:pt x="8371" y="1357"/>
                </a:lnTo>
                <a:cubicBezTo>
                  <a:pt x="8344" y="1337"/>
                  <a:pt x="8338" y="1330"/>
                  <a:pt x="8343" y="1330"/>
                </a:cubicBezTo>
                <a:cubicBezTo>
                  <a:pt x="8353" y="1330"/>
                  <a:pt x="8413" y="1361"/>
                  <a:pt x="8428" y="1361"/>
                </a:cubicBezTo>
                <a:cubicBezTo>
                  <a:pt x="8430" y="1361"/>
                  <a:pt x="8431" y="1360"/>
                  <a:pt x="8430" y="1357"/>
                </a:cubicBezTo>
                <a:cubicBezTo>
                  <a:pt x="8426" y="1349"/>
                  <a:pt x="8423" y="1346"/>
                  <a:pt x="8421" y="1346"/>
                </a:cubicBezTo>
                <a:cubicBezTo>
                  <a:pt x="8418" y="1346"/>
                  <a:pt x="8416" y="1349"/>
                  <a:pt x="8413" y="1349"/>
                </a:cubicBezTo>
                <a:cubicBezTo>
                  <a:pt x="8411" y="1349"/>
                  <a:pt x="8409" y="1348"/>
                  <a:pt x="8406" y="1346"/>
                </a:cubicBezTo>
                <a:cubicBezTo>
                  <a:pt x="8418" y="1334"/>
                  <a:pt x="8442" y="1346"/>
                  <a:pt x="8430" y="1322"/>
                </a:cubicBezTo>
                <a:cubicBezTo>
                  <a:pt x="8444" y="1322"/>
                  <a:pt x="8458" y="1326"/>
                  <a:pt x="8475" y="1332"/>
                </a:cubicBezTo>
                <a:lnTo>
                  <a:pt x="8475" y="1332"/>
                </a:lnTo>
                <a:lnTo>
                  <a:pt x="8442" y="1310"/>
                </a:lnTo>
                <a:cubicBezTo>
                  <a:pt x="8454" y="1298"/>
                  <a:pt x="8442" y="1274"/>
                  <a:pt x="8454" y="1274"/>
                </a:cubicBezTo>
                <a:cubicBezTo>
                  <a:pt x="8454" y="1274"/>
                  <a:pt x="8442" y="1274"/>
                  <a:pt x="8430" y="1262"/>
                </a:cubicBezTo>
                <a:cubicBezTo>
                  <a:pt x="8430" y="1238"/>
                  <a:pt x="8394" y="1227"/>
                  <a:pt x="8406" y="1215"/>
                </a:cubicBezTo>
                <a:lnTo>
                  <a:pt x="8406" y="1215"/>
                </a:lnTo>
                <a:cubicBezTo>
                  <a:pt x="8442" y="1227"/>
                  <a:pt x="8430" y="1238"/>
                  <a:pt x="8430" y="1238"/>
                </a:cubicBezTo>
                <a:cubicBezTo>
                  <a:pt x="8466" y="1238"/>
                  <a:pt x="8442" y="1227"/>
                  <a:pt x="8454" y="1227"/>
                </a:cubicBezTo>
                <a:cubicBezTo>
                  <a:pt x="8490" y="1238"/>
                  <a:pt x="8454" y="1227"/>
                  <a:pt x="8478" y="1250"/>
                </a:cubicBezTo>
                <a:lnTo>
                  <a:pt x="8478" y="1227"/>
                </a:lnTo>
                <a:lnTo>
                  <a:pt x="8490" y="1227"/>
                </a:lnTo>
                <a:cubicBezTo>
                  <a:pt x="8430" y="1203"/>
                  <a:pt x="8490" y="1215"/>
                  <a:pt x="8490" y="1203"/>
                </a:cubicBezTo>
                <a:cubicBezTo>
                  <a:pt x="8501" y="1179"/>
                  <a:pt x="8430" y="1143"/>
                  <a:pt x="8394" y="1107"/>
                </a:cubicBezTo>
                <a:cubicBezTo>
                  <a:pt x="8418" y="1107"/>
                  <a:pt x="8430" y="1119"/>
                  <a:pt x="8442" y="1119"/>
                </a:cubicBezTo>
                <a:cubicBezTo>
                  <a:pt x="8418" y="1119"/>
                  <a:pt x="8430" y="1131"/>
                  <a:pt x="8442" y="1131"/>
                </a:cubicBezTo>
                <a:cubicBezTo>
                  <a:pt x="8442" y="1129"/>
                  <a:pt x="8444" y="1128"/>
                  <a:pt x="8448" y="1128"/>
                </a:cubicBezTo>
                <a:cubicBezTo>
                  <a:pt x="8463" y="1128"/>
                  <a:pt x="8506" y="1145"/>
                  <a:pt x="8525" y="1155"/>
                </a:cubicBezTo>
                <a:cubicBezTo>
                  <a:pt x="8513" y="1131"/>
                  <a:pt x="8490" y="1143"/>
                  <a:pt x="8478" y="1131"/>
                </a:cubicBezTo>
                <a:lnTo>
                  <a:pt x="8490" y="1119"/>
                </a:lnTo>
                <a:cubicBezTo>
                  <a:pt x="8466" y="1107"/>
                  <a:pt x="8454" y="1107"/>
                  <a:pt x="8442" y="1084"/>
                </a:cubicBezTo>
                <a:cubicBezTo>
                  <a:pt x="8442" y="1084"/>
                  <a:pt x="8442" y="1072"/>
                  <a:pt x="8454" y="1072"/>
                </a:cubicBezTo>
                <a:cubicBezTo>
                  <a:pt x="8466" y="1072"/>
                  <a:pt x="8490" y="1084"/>
                  <a:pt x="8490" y="1096"/>
                </a:cubicBezTo>
                <a:cubicBezTo>
                  <a:pt x="8501" y="1096"/>
                  <a:pt x="8501" y="1084"/>
                  <a:pt x="8478" y="1072"/>
                </a:cubicBezTo>
                <a:cubicBezTo>
                  <a:pt x="8454" y="1072"/>
                  <a:pt x="8466" y="1036"/>
                  <a:pt x="8418" y="1024"/>
                </a:cubicBezTo>
                <a:lnTo>
                  <a:pt x="8454" y="1024"/>
                </a:lnTo>
                <a:cubicBezTo>
                  <a:pt x="8462" y="1024"/>
                  <a:pt x="8464" y="1019"/>
                  <a:pt x="8472" y="1019"/>
                </a:cubicBezTo>
                <a:cubicBezTo>
                  <a:pt x="8476" y="1019"/>
                  <a:pt x="8482" y="1020"/>
                  <a:pt x="8490" y="1024"/>
                </a:cubicBezTo>
                <a:cubicBezTo>
                  <a:pt x="8481" y="1016"/>
                  <a:pt x="8485" y="1007"/>
                  <a:pt x="8496" y="1007"/>
                </a:cubicBezTo>
                <a:cubicBezTo>
                  <a:pt x="8500" y="1007"/>
                  <a:pt x="8506" y="1009"/>
                  <a:pt x="8513" y="1012"/>
                </a:cubicBezTo>
                <a:cubicBezTo>
                  <a:pt x="8501" y="1000"/>
                  <a:pt x="8490" y="1000"/>
                  <a:pt x="8478" y="988"/>
                </a:cubicBezTo>
                <a:lnTo>
                  <a:pt x="8490" y="976"/>
                </a:lnTo>
                <a:cubicBezTo>
                  <a:pt x="8501" y="982"/>
                  <a:pt x="8522" y="991"/>
                  <a:pt x="8540" y="1000"/>
                </a:cubicBezTo>
                <a:cubicBezTo>
                  <a:pt x="8528" y="991"/>
                  <a:pt x="8519" y="982"/>
                  <a:pt x="8525" y="976"/>
                </a:cubicBezTo>
                <a:lnTo>
                  <a:pt x="8525" y="976"/>
                </a:lnTo>
                <a:cubicBezTo>
                  <a:pt x="8561" y="1012"/>
                  <a:pt x="8561" y="988"/>
                  <a:pt x="8609" y="1024"/>
                </a:cubicBezTo>
                <a:cubicBezTo>
                  <a:pt x="8632" y="1024"/>
                  <a:pt x="8644" y="1012"/>
                  <a:pt x="8632" y="1000"/>
                </a:cubicBezTo>
                <a:cubicBezTo>
                  <a:pt x="8621" y="988"/>
                  <a:pt x="8618" y="988"/>
                  <a:pt x="8613" y="988"/>
                </a:cubicBezTo>
                <a:cubicBezTo>
                  <a:pt x="8609" y="988"/>
                  <a:pt x="8603" y="988"/>
                  <a:pt x="8585" y="976"/>
                </a:cubicBezTo>
                <a:cubicBezTo>
                  <a:pt x="8585" y="953"/>
                  <a:pt x="8490" y="893"/>
                  <a:pt x="8513" y="893"/>
                </a:cubicBezTo>
                <a:lnTo>
                  <a:pt x="8501" y="881"/>
                </a:lnTo>
                <a:cubicBezTo>
                  <a:pt x="8490" y="869"/>
                  <a:pt x="8501" y="869"/>
                  <a:pt x="8478" y="846"/>
                </a:cubicBezTo>
                <a:lnTo>
                  <a:pt x="8478" y="846"/>
                </a:lnTo>
                <a:cubicBezTo>
                  <a:pt x="8503" y="862"/>
                  <a:pt x="8546" y="879"/>
                  <a:pt x="8573" y="879"/>
                </a:cubicBezTo>
                <a:cubicBezTo>
                  <a:pt x="8585" y="879"/>
                  <a:pt x="8593" y="876"/>
                  <a:pt x="8597" y="869"/>
                </a:cubicBezTo>
                <a:cubicBezTo>
                  <a:pt x="8573" y="857"/>
                  <a:pt x="8549" y="857"/>
                  <a:pt x="8513" y="834"/>
                </a:cubicBezTo>
                <a:lnTo>
                  <a:pt x="8513" y="822"/>
                </a:lnTo>
                <a:cubicBezTo>
                  <a:pt x="8525" y="822"/>
                  <a:pt x="8525" y="834"/>
                  <a:pt x="8525" y="834"/>
                </a:cubicBezTo>
                <a:cubicBezTo>
                  <a:pt x="8525" y="827"/>
                  <a:pt x="8532" y="825"/>
                  <a:pt x="8539" y="825"/>
                </a:cubicBezTo>
                <a:cubicBezTo>
                  <a:pt x="8547" y="825"/>
                  <a:pt x="8557" y="827"/>
                  <a:pt x="8562" y="827"/>
                </a:cubicBezTo>
                <a:cubicBezTo>
                  <a:pt x="8568" y="827"/>
                  <a:pt x="8568" y="824"/>
                  <a:pt x="8549" y="810"/>
                </a:cubicBezTo>
                <a:lnTo>
                  <a:pt x="8549" y="810"/>
                </a:lnTo>
                <a:lnTo>
                  <a:pt x="8585" y="822"/>
                </a:lnTo>
                <a:cubicBezTo>
                  <a:pt x="8573" y="810"/>
                  <a:pt x="8573" y="798"/>
                  <a:pt x="8561" y="786"/>
                </a:cubicBezTo>
                <a:cubicBezTo>
                  <a:pt x="8555" y="774"/>
                  <a:pt x="8558" y="771"/>
                  <a:pt x="8565" y="771"/>
                </a:cubicBezTo>
                <a:cubicBezTo>
                  <a:pt x="8573" y="771"/>
                  <a:pt x="8585" y="774"/>
                  <a:pt x="8597" y="774"/>
                </a:cubicBezTo>
                <a:cubicBezTo>
                  <a:pt x="8585" y="774"/>
                  <a:pt x="8537" y="750"/>
                  <a:pt x="8537" y="738"/>
                </a:cubicBezTo>
                <a:lnTo>
                  <a:pt x="8537" y="738"/>
                </a:lnTo>
                <a:cubicBezTo>
                  <a:pt x="8563" y="751"/>
                  <a:pt x="8574" y="755"/>
                  <a:pt x="8581" y="755"/>
                </a:cubicBezTo>
                <a:cubicBezTo>
                  <a:pt x="8590" y="755"/>
                  <a:pt x="8588" y="748"/>
                  <a:pt x="8597" y="748"/>
                </a:cubicBezTo>
                <a:cubicBezTo>
                  <a:pt x="8599" y="748"/>
                  <a:pt x="8603" y="748"/>
                  <a:pt x="8609" y="750"/>
                </a:cubicBezTo>
                <a:cubicBezTo>
                  <a:pt x="8609" y="750"/>
                  <a:pt x="8623" y="750"/>
                  <a:pt x="8618" y="745"/>
                </a:cubicBezTo>
                <a:lnTo>
                  <a:pt x="8618" y="745"/>
                </a:lnTo>
                <a:lnTo>
                  <a:pt x="8644" y="762"/>
                </a:lnTo>
                <a:cubicBezTo>
                  <a:pt x="8597" y="726"/>
                  <a:pt x="8609" y="715"/>
                  <a:pt x="8597" y="703"/>
                </a:cubicBezTo>
                <a:lnTo>
                  <a:pt x="8597" y="703"/>
                </a:lnTo>
                <a:cubicBezTo>
                  <a:pt x="8620" y="716"/>
                  <a:pt x="8631" y="720"/>
                  <a:pt x="8637" y="720"/>
                </a:cubicBezTo>
                <a:cubicBezTo>
                  <a:pt x="8646" y="720"/>
                  <a:pt x="8640" y="709"/>
                  <a:pt x="8647" y="709"/>
                </a:cubicBezTo>
                <a:cubicBezTo>
                  <a:pt x="8650" y="709"/>
                  <a:pt x="8656" y="712"/>
                  <a:pt x="8668" y="719"/>
                </a:cubicBezTo>
                <a:lnTo>
                  <a:pt x="8668" y="719"/>
                </a:lnTo>
                <a:cubicBezTo>
                  <a:pt x="8628" y="691"/>
                  <a:pt x="8664" y="688"/>
                  <a:pt x="8621" y="655"/>
                </a:cubicBezTo>
                <a:cubicBezTo>
                  <a:pt x="8632" y="655"/>
                  <a:pt x="8668" y="679"/>
                  <a:pt x="8692" y="691"/>
                </a:cubicBezTo>
                <a:lnTo>
                  <a:pt x="8680" y="679"/>
                </a:lnTo>
                <a:lnTo>
                  <a:pt x="8680" y="679"/>
                </a:lnTo>
                <a:cubicBezTo>
                  <a:pt x="8685" y="681"/>
                  <a:pt x="8690" y="682"/>
                  <a:pt x="8694" y="682"/>
                </a:cubicBezTo>
                <a:cubicBezTo>
                  <a:pt x="8705" y="682"/>
                  <a:pt x="8714" y="675"/>
                  <a:pt x="8726" y="675"/>
                </a:cubicBezTo>
                <a:cubicBezTo>
                  <a:pt x="8730" y="675"/>
                  <a:pt x="8735" y="676"/>
                  <a:pt x="8740" y="679"/>
                </a:cubicBezTo>
                <a:lnTo>
                  <a:pt x="8692" y="631"/>
                </a:lnTo>
                <a:lnTo>
                  <a:pt x="8716" y="643"/>
                </a:lnTo>
                <a:cubicBezTo>
                  <a:pt x="8704" y="631"/>
                  <a:pt x="8704" y="631"/>
                  <a:pt x="8692" y="619"/>
                </a:cubicBezTo>
                <a:cubicBezTo>
                  <a:pt x="8644" y="584"/>
                  <a:pt x="8680" y="595"/>
                  <a:pt x="8668" y="572"/>
                </a:cubicBezTo>
                <a:lnTo>
                  <a:pt x="8668" y="572"/>
                </a:lnTo>
                <a:cubicBezTo>
                  <a:pt x="8680" y="584"/>
                  <a:pt x="8692" y="584"/>
                  <a:pt x="8692" y="595"/>
                </a:cubicBezTo>
                <a:cubicBezTo>
                  <a:pt x="8704" y="595"/>
                  <a:pt x="8728" y="607"/>
                  <a:pt x="8740" y="619"/>
                </a:cubicBezTo>
                <a:cubicBezTo>
                  <a:pt x="8728" y="607"/>
                  <a:pt x="8668" y="548"/>
                  <a:pt x="8632" y="536"/>
                </a:cubicBezTo>
                <a:cubicBezTo>
                  <a:pt x="8609" y="524"/>
                  <a:pt x="8609" y="512"/>
                  <a:pt x="8621" y="512"/>
                </a:cubicBezTo>
                <a:lnTo>
                  <a:pt x="8656" y="536"/>
                </a:lnTo>
                <a:lnTo>
                  <a:pt x="8656" y="536"/>
                </a:lnTo>
                <a:lnTo>
                  <a:pt x="8621" y="500"/>
                </a:lnTo>
                <a:cubicBezTo>
                  <a:pt x="8621" y="498"/>
                  <a:pt x="8622" y="497"/>
                  <a:pt x="8623" y="497"/>
                </a:cubicBezTo>
                <a:cubicBezTo>
                  <a:pt x="8628" y="497"/>
                  <a:pt x="8639" y="504"/>
                  <a:pt x="8647" y="504"/>
                </a:cubicBezTo>
                <a:cubicBezTo>
                  <a:pt x="8651" y="504"/>
                  <a:pt x="8654" y="503"/>
                  <a:pt x="8656" y="500"/>
                </a:cubicBezTo>
                <a:cubicBezTo>
                  <a:pt x="8656" y="511"/>
                  <a:pt x="8715" y="561"/>
                  <a:pt x="8735" y="561"/>
                </a:cubicBezTo>
                <a:cubicBezTo>
                  <a:pt x="8737" y="561"/>
                  <a:pt x="8739" y="561"/>
                  <a:pt x="8740" y="560"/>
                </a:cubicBezTo>
                <a:cubicBezTo>
                  <a:pt x="8740" y="572"/>
                  <a:pt x="8763" y="595"/>
                  <a:pt x="8763" y="607"/>
                </a:cubicBezTo>
                <a:cubicBezTo>
                  <a:pt x="8767" y="604"/>
                  <a:pt x="8769" y="602"/>
                  <a:pt x="8771" y="602"/>
                </a:cubicBezTo>
                <a:cubicBezTo>
                  <a:pt x="8776" y="602"/>
                  <a:pt x="8779" y="611"/>
                  <a:pt x="8787" y="619"/>
                </a:cubicBezTo>
                <a:cubicBezTo>
                  <a:pt x="8787" y="595"/>
                  <a:pt x="8763" y="595"/>
                  <a:pt x="8775" y="584"/>
                </a:cubicBezTo>
                <a:cubicBezTo>
                  <a:pt x="8775" y="584"/>
                  <a:pt x="8747" y="546"/>
                  <a:pt x="8758" y="546"/>
                </a:cubicBezTo>
                <a:cubicBezTo>
                  <a:pt x="8759" y="546"/>
                  <a:pt x="8761" y="547"/>
                  <a:pt x="8763" y="548"/>
                </a:cubicBezTo>
                <a:cubicBezTo>
                  <a:pt x="8692" y="512"/>
                  <a:pt x="8728" y="500"/>
                  <a:pt x="8692" y="476"/>
                </a:cubicBezTo>
                <a:cubicBezTo>
                  <a:pt x="8686" y="470"/>
                  <a:pt x="8683" y="468"/>
                  <a:pt x="8685" y="468"/>
                </a:cubicBezTo>
                <a:lnTo>
                  <a:pt x="8685" y="468"/>
                </a:lnTo>
                <a:cubicBezTo>
                  <a:pt x="8686" y="468"/>
                  <a:pt x="8692" y="470"/>
                  <a:pt x="8704" y="476"/>
                </a:cubicBezTo>
                <a:cubicBezTo>
                  <a:pt x="8717" y="489"/>
                  <a:pt x="8730" y="495"/>
                  <a:pt x="8743" y="500"/>
                </a:cubicBezTo>
                <a:lnTo>
                  <a:pt x="8743" y="500"/>
                </a:lnTo>
                <a:cubicBezTo>
                  <a:pt x="8737" y="496"/>
                  <a:pt x="8732" y="492"/>
                  <a:pt x="8728" y="488"/>
                </a:cubicBezTo>
                <a:cubicBezTo>
                  <a:pt x="8728" y="486"/>
                  <a:pt x="8729" y="485"/>
                  <a:pt x="8730" y="485"/>
                </a:cubicBezTo>
                <a:cubicBezTo>
                  <a:pt x="8737" y="485"/>
                  <a:pt x="8756" y="500"/>
                  <a:pt x="8775" y="500"/>
                </a:cubicBezTo>
                <a:lnTo>
                  <a:pt x="8775" y="512"/>
                </a:lnTo>
                <a:lnTo>
                  <a:pt x="8799" y="512"/>
                </a:lnTo>
                <a:cubicBezTo>
                  <a:pt x="8788" y="501"/>
                  <a:pt x="8766" y="500"/>
                  <a:pt x="8764" y="480"/>
                </a:cubicBezTo>
                <a:lnTo>
                  <a:pt x="8764" y="480"/>
                </a:lnTo>
                <a:cubicBezTo>
                  <a:pt x="8764" y="479"/>
                  <a:pt x="8765" y="473"/>
                  <a:pt x="8769" y="473"/>
                </a:cubicBezTo>
                <a:cubicBezTo>
                  <a:pt x="8771" y="473"/>
                  <a:pt x="8773" y="474"/>
                  <a:pt x="8775" y="476"/>
                </a:cubicBezTo>
                <a:cubicBezTo>
                  <a:pt x="8799" y="500"/>
                  <a:pt x="8835" y="524"/>
                  <a:pt x="8835" y="536"/>
                </a:cubicBezTo>
                <a:cubicBezTo>
                  <a:pt x="8835" y="536"/>
                  <a:pt x="8847" y="512"/>
                  <a:pt x="8811" y="488"/>
                </a:cubicBezTo>
                <a:cubicBezTo>
                  <a:pt x="8799" y="476"/>
                  <a:pt x="8763" y="465"/>
                  <a:pt x="8763" y="453"/>
                </a:cubicBezTo>
                <a:lnTo>
                  <a:pt x="8775" y="453"/>
                </a:lnTo>
                <a:lnTo>
                  <a:pt x="8752" y="429"/>
                </a:lnTo>
                <a:lnTo>
                  <a:pt x="8752" y="429"/>
                </a:lnTo>
                <a:lnTo>
                  <a:pt x="8775" y="441"/>
                </a:lnTo>
                <a:cubicBezTo>
                  <a:pt x="8763" y="429"/>
                  <a:pt x="8752" y="417"/>
                  <a:pt x="8763" y="417"/>
                </a:cubicBezTo>
                <a:cubicBezTo>
                  <a:pt x="8775" y="429"/>
                  <a:pt x="8775" y="429"/>
                  <a:pt x="8787" y="441"/>
                </a:cubicBezTo>
                <a:cubicBezTo>
                  <a:pt x="8799" y="429"/>
                  <a:pt x="8775" y="417"/>
                  <a:pt x="8763" y="405"/>
                </a:cubicBezTo>
                <a:cubicBezTo>
                  <a:pt x="8763" y="402"/>
                  <a:pt x="8764" y="400"/>
                  <a:pt x="8766" y="400"/>
                </a:cubicBezTo>
                <a:cubicBezTo>
                  <a:pt x="8771" y="400"/>
                  <a:pt x="8782" y="408"/>
                  <a:pt x="8799" y="417"/>
                </a:cubicBezTo>
                <a:cubicBezTo>
                  <a:pt x="8811" y="417"/>
                  <a:pt x="8811" y="405"/>
                  <a:pt x="8835" y="405"/>
                </a:cubicBezTo>
                <a:cubicBezTo>
                  <a:pt x="8835" y="393"/>
                  <a:pt x="8823" y="405"/>
                  <a:pt x="8811" y="381"/>
                </a:cubicBezTo>
                <a:lnTo>
                  <a:pt x="8811" y="381"/>
                </a:lnTo>
                <a:cubicBezTo>
                  <a:pt x="8830" y="394"/>
                  <a:pt x="8843" y="399"/>
                  <a:pt x="8851" y="399"/>
                </a:cubicBezTo>
                <a:cubicBezTo>
                  <a:pt x="8872" y="399"/>
                  <a:pt x="8862" y="363"/>
                  <a:pt x="8871" y="345"/>
                </a:cubicBezTo>
                <a:cubicBezTo>
                  <a:pt x="8811" y="310"/>
                  <a:pt x="8859" y="345"/>
                  <a:pt x="8823" y="298"/>
                </a:cubicBezTo>
                <a:lnTo>
                  <a:pt x="8823" y="298"/>
                </a:lnTo>
                <a:cubicBezTo>
                  <a:pt x="8835" y="310"/>
                  <a:pt x="8871" y="322"/>
                  <a:pt x="8871" y="345"/>
                </a:cubicBezTo>
                <a:lnTo>
                  <a:pt x="8882" y="334"/>
                </a:lnTo>
                <a:cubicBezTo>
                  <a:pt x="8906" y="345"/>
                  <a:pt x="8882" y="357"/>
                  <a:pt x="8930" y="393"/>
                </a:cubicBezTo>
                <a:cubicBezTo>
                  <a:pt x="8941" y="382"/>
                  <a:pt x="8893" y="332"/>
                  <a:pt x="8911" y="332"/>
                </a:cubicBezTo>
                <a:cubicBezTo>
                  <a:pt x="8913" y="332"/>
                  <a:pt x="8915" y="332"/>
                  <a:pt x="8918" y="334"/>
                </a:cubicBezTo>
                <a:cubicBezTo>
                  <a:pt x="8927" y="342"/>
                  <a:pt x="8931" y="345"/>
                  <a:pt x="8932" y="345"/>
                </a:cubicBezTo>
                <a:cubicBezTo>
                  <a:pt x="8935" y="345"/>
                  <a:pt x="8928" y="334"/>
                  <a:pt x="8933" y="334"/>
                </a:cubicBezTo>
                <a:cubicBezTo>
                  <a:pt x="8935" y="334"/>
                  <a:pt x="8938" y="335"/>
                  <a:pt x="8943" y="338"/>
                </a:cubicBezTo>
                <a:lnTo>
                  <a:pt x="8943" y="338"/>
                </a:lnTo>
                <a:cubicBezTo>
                  <a:pt x="8930" y="325"/>
                  <a:pt x="8915" y="312"/>
                  <a:pt x="8906" y="298"/>
                </a:cubicBezTo>
                <a:cubicBezTo>
                  <a:pt x="8909" y="292"/>
                  <a:pt x="8912" y="290"/>
                  <a:pt x="8916" y="290"/>
                </a:cubicBezTo>
                <a:cubicBezTo>
                  <a:pt x="8929" y="290"/>
                  <a:pt x="8948" y="315"/>
                  <a:pt x="8966" y="334"/>
                </a:cubicBezTo>
                <a:cubicBezTo>
                  <a:pt x="8978" y="334"/>
                  <a:pt x="8978" y="322"/>
                  <a:pt x="8966" y="310"/>
                </a:cubicBezTo>
                <a:lnTo>
                  <a:pt x="8966" y="310"/>
                </a:lnTo>
                <a:cubicBezTo>
                  <a:pt x="8969" y="315"/>
                  <a:pt x="8968" y="318"/>
                  <a:pt x="8966" y="318"/>
                </a:cubicBezTo>
                <a:cubicBezTo>
                  <a:pt x="8958" y="318"/>
                  <a:pt x="8927" y="292"/>
                  <a:pt x="8918" y="274"/>
                </a:cubicBezTo>
                <a:lnTo>
                  <a:pt x="8918" y="274"/>
                </a:lnTo>
                <a:cubicBezTo>
                  <a:pt x="8927" y="283"/>
                  <a:pt x="8933" y="287"/>
                  <a:pt x="8935" y="287"/>
                </a:cubicBezTo>
                <a:cubicBezTo>
                  <a:pt x="8942" y="287"/>
                  <a:pt x="8927" y="256"/>
                  <a:pt x="8918" y="238"/>
                </a:cubicBezTo>
                <a:cubicBezTo>
                  <a:pt x="8906" y="234"/>
                  <a:pt x="8898" y="233"/>
                  <a:pt x="8893" y="233"/>
                </a:cubicBezTo>
                <a:cubicBezTo>
                  <a:pt x="8882" y="233"/>
                  <a:pt x="8882" y="238"/>
                  <a:pt x="8882" y="238"/>
                </a:cubicBezTo>
                <a:cubicBezTo>
                  <a:pt x="8882" y="217"/>
                  <a:pt x="8853" y="165"/>
                  <a:pt x="8866" y="165"/>
                </a:cubicBezTo>
                <a:cubicBezTo>
                  <a:pt x="8867" y="165"/>
                  <a:pt x="8868" y="166"/>
                  <a:pt x="8871" y="167"/>
                </a:cubicBezTo>
                <a:cubicBezTo>
                  <a:pt x="8882" y="183"/>
                  <a:pt x="8888" y="187"/>
                  <a:pt x="8890" y="187"/>
                </a:cubicBezTo>
                <a:cubicBezTo>
                  <a:pt x="8893" y="187"/>
                  <a:pt x="8893" y="183"/>
                  <a:pt x="8894" y="183"/>
                </a:cubicBezTo>
                <a:cubicBezTo>
                  <a:pt x="8896" y="183"/>
                  <a:pt x="8898" y="187"/>
                  <a:pt x="8906" y="203"/>
                </a:cubicBezTo>
                <a:cubicBezTo>
                  <a:pt x="8918" y="214"/>
                  <a:pt x="8906" y="214"/>
                  <a:pt x="8906" y="214"/>
                </a:cubicBezTo>
                <a:lnTo>
                  <a:pt x="8918" y="226"/>
                </a:lnTo>
                <a:cubicBezTo>
                  <a:pt x="8954" y="214"/>
                  <a:pt x="8882" y="167"/>
                  <a:pt x="8882" y="131"/>
                </a:cubicBezTo>
                <a:cubicBezTo>
                  <a:pt x="8884" y="130"/>
                  <a:pt x="8886" y="129"/>
                  <a:pt x="8888" y="129"/>
                </a:cubicBezTo>
                <a:cubicBezTo>
                  <a:pt x="8889" y="129"/>
                  <a:pt x="8891" y="129"/>
                  <a:pt x="8893" y="130"/>
                </a:cubicBezTo>
                <a:lnTo>
                  <a:pt x="8893" y="130"/>
                </a:lnTo>
                <a:cubicBezTo>
                  <a:pt x="8889" y="126"/>
                  <a:pt x="8886" y="122"/>
                  <a:pt x="8882" y="119"/>
                </a:cubicBezTo>
                <a:lnTo>
                  <a:pt x="8882" y="119"/>
                </a:lnTo>
                <a:cubicBezTo>
                  <a:pt x="8895" y="128"/>
                  <a:pt x="8902" y="132"/>
                  <a:pt x="8907" y="132"/>
                </a:cubicBezTo>
                <a:cubicBezTo>
                  <a:pt x="8919" y="132"/>
                  <a:pt x="8906" y="101"/>
                  <a:pt x="8906" y="84"/>
                </a:cubicBezTo>
                <a:cubicBezTo>
                  <a:pt x="8877" y="66"/>
                  <a:pt x="8871" y="66"/>
                  <a:pt x="8865" y="66"/>
                </a:cubicBezTo>
                <a:cubicBezTo>
                  <a:pt x="8859" y="66"/>
                  <a:pt x="8853" y="66"/>
                  <a:pt x="8823" y="48"/>
                </a:cubicBezTo>
                <a:lnTo>
                  <a:pt x="8823" y="48"/>
                </a:lnTo>
                <a:cubicBezTo>
                  <a:pt x="8833" y="68"/>
                  <a:pt x="8861" y="98"/>
                  <a:pt x="8846" y="98"/>
                </a:cubicBezTo>
                <a:cubicBezTo>
                  <a:pt x="8843" y="98"/>
                  <a:pt x="8840" y="97"/>
                  <a:pt x="8835" y="95"/>
                </a:cubicBezTo>
                <a:cubicBezTo>
                  <a:pt x="8835" y="72"/>
                  <a:pt x="8823" y="72"/>
                  <a:pt x="8811" y="72"/>
                </a:cubicBezTo>
                <a:cubicBezTo>
                  <a:pt x="8835" y="95"/>
                  <a:pt x="8811" y="84"/>
                  <a:pt x="8823" y="95"/>
                </a:cubicBezTo>
                <a:cubicBezTo>
                  <a:pt x="8799" y="84"/>
                  <a:pt x="8787" y="36"/>
                  <a:pt x="8763" y="36"/>
                </a:cubicBezTo>
                <a:lnTo>
                  <a:pt x="8799" y="95"/>
                </a:lnTo>
                <a:cubicBezTo>
                  <a:pt x="8789" y="95"/>
                  <a:pt x="8779" y="69"/>
                  <a:pt x="8776" y="69"/>
                </a:cubicBezTo>
                <a:cubicBezTo>
                  <a:pt x="8776" y="69"/>
                  <a:pt x="8775" y="70"/>
                  <a:pt x="8775" y="72"/>
                </a:cubicBezTo>
                <a:cubicBezTo>
                  <a:pt x="8752" y="36"/>
                  <a:pt x="8740" y="36"/>
                  <a:pt x="8740" y="12"/>
                </a:cubicBezTo>
                <a:cubicBezTo>
                  <a:pt x="8731" y="6"/>
                  <a:pt x="8726" y="3"/>
                  <a:pt x="8723" y="3"/>
                </a:cubicBezTo>
                <a:cubicBezTo>
                  <a:pt x="8707" y="3"/>
                  <a:pt x="8740" y="64"/>
                  <a:pt x="8740" y="84"/>
                </a:cubicBezTo>
                <a:lnTo>
                  <a:pt x="8740" y="84"/>
                </a:lnTo>
                <a:cubicBezTo>
                  <a:pt x="8740" y="83"/>
                  <a:pt x="8740" y="72"/>
                  <a:pt x="8728" y="72"/>
                </a:cubicBezTo>
                <a:cubicBezTo>
                  <a:pt x="8740" y="84"/>
                  <a:pt x="8740" y="84"/>
                  <a:pt x="8740" y="95"/>
                </a:cubicBezTo>
                <a:cubicBezTo>
                  <a:pt x="8716" y="84"/>
                  <a:pt x="8728" y="60"/>
                  <a:pt x="8704" y="48"/>
                </a:cubicBezTo>
                <a:lnTo>
                  <a:pt x="8692" y="60"/>
                </a:lnTo>
                <a:cubicBezTo>
                  <a:pt x="8692" y="66"/>
                  <a:pt x="8692" y="69"/>
                  <a:pt x="8690" y="69"/>
                </a:cubicBezTo>
                <a:cubicBezTo>
                  <a:pt x="8689" y="69"/>
                  <a:pt x="8686" y="66"/>
                  <a:pt x="8680" y="60"/>
                </a:cubicBezTo>
                <a:cubicBezTo>
                  <a:pt x="8674" y="48"/>
                  <a:pt x="8668" y="39"/>
                  <a:pt x="8664" y="30"/>
                </a:cubicBezTo>
                <a:lnTo>
                  <a:pt x="8664" y="30"/>
                </a:lnTo>
                <a:lnTo>
                  <a:pt x="8668" y="48"/>
                </a:lnTo>
                <a:cubicBezTo>
                  <a:pt x="8656" y="36"/>
                  <a:pt x="8632" y="24"/>
                  <a:pt x="8632" y="12"/>
                </a:cubicBezTo>
                <a:lnTo>
                  <a:pt x="8621" y="36"/>
                </a:lnTo>
                <a:lnTo>
                  <a:pt x="8597" y="12"/>
                </a:lnTo>
                <a:lnTo>
                  <a:pt x="8597" y="12"/>
                </a:lnTo>
                <a:cubicBezTo>
                  <a:pt x="8588" y="12"/>
                  <a:pt x="8603" y="58"/>
                  <a:pt x="8597" y="58"/>
                </a:cubicBezTo>
                <a:cubicBezTo>
                  <a:pt x="8594" y="58"/>
                  <a:pt x="8587" y="49"/>
                  <a:pt x="8573" y="24"/>
                </a:cubicBezTo>
                <a:cubicBezTo>
                  <a:pt x="8573" y="72"/>
                  <a:pt x="8561" y="60"/>
                  <a:pt x="8549" y="95"/>
                </a:cubicBezTo>
                <a:cubicBezTo>
                  <a:pt x="8549" y="48"/>
                  <a:pt x="8501" y="60"/>
                  <a:pt x="8513" y="36"/>
                </a:cubicBezTo>
                <a:cubicBezTo>
                  <a:pt x="8510" y="34"/>
                  <a:pt x="8508" y="34"/>
                  <a:pt x="8506" y="34"/>
                </a:cubicBezTo>
                <a:cubicBezTo>
                  <a:pt x="8496" y="34"/>
                  <a:pt x="8513" y="61"/>
                  <a:pt x="8513" y="72"/>
                </a:cubicBezTo>
                <a:cubicBezTo>
                  <a:pt x="8490" y="60"/>
                  <a:pt x="8466" y="24"/>
                  <a:pt x="8466" y="0"/>
                </a:cubicBezTo>
                <a:close/>
              </a:path>
            </a:pathLst>
          </a:custGeom>
          <a:solidFill>
            <a:srgbClr val="F9DC0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26;p46">
            <a:extLst>
              <a:ext uri="{FF2B5EF4-FFF2-40B4-BE49-F238E27FC236}">
                <a16:creationId xmlns:a16="http://schemas.microsoft.com/office/drawing/2014/main" id="{EE380D5C-B7ED-B103-007F-59BFA14B56B0}"/>
              </a:ext>
            </a:extLst>
          </p:cNvPr>
          <p:cNvSpPr/>
          <p:nvPr/>
        </p:nvSpPr>
        <p:spPr>
          <a:xfrm rot="-8999870">
            <a:off x="9619783" y="5200175"/>
            <a:ext cx="1327431" cy="402671"/>
          </a:xfrm>
          <a:custGeom>
            <a:avLst/>
            <a:gdLst/>
            <a:ahLst/>
            <a:cxnLst/>
            <a:rect l="l" t="t" r="r" b="b"/>
            <a:pathLst>
              <a:path w="26599" h="8069" extrusionOk="0">
                <a:moveTo>
                  <a:pt x="12445" y="1399"/>
                </a:moveTo>
                <a:cubicBezTo>
                  <a:pt x="12424" y="1406"/>
                  <a:pt x="12415" y="1414"/>
                  <a:pt x="12405" y="1422"/>
                </a:cubicBezTo>
                <a:lnTo>
                  <a:pt x="12405" y="1422"/>
                </a:lnTo>
                <a:cubicBezTo>
                  <a:pt x="12406" y="1422"/>
                  <a:pt x="12406" y="1422"/>
                  <a:pt x="12407" y="1421"/>
                </a:cubicBezTo>
                <a:cubicBezTo>
                  <a:pt x="12421" y="1414"/>
                  <a:pt x="12434" y="1407"/>
                  <a:pt x="12445" y="1399"/>
                </a:cubicBezTo>
                <a:close/>
                <a:moveTo>
                  <a:pt x="12405" y="1422"/>
                </a:moveTo>
                <a:cubicBezTo>
                  <a:pt x="12358" y="1445"/>
                  <a:pt x="12324" y="1457"/>
                  <a:pt x="12324" y="1457"/>
                </a:cubicBezTo>
                <a:cubicBezTo>
                  <a:pt x="12375" y="1447"/>
                  <a:pt x="12391" y="1434"/>
                  <a:pt x="12405" y="1422"/>
                </a:cubicBezTo>
                <a:close/>
                <a:moveTo>
                  <a:pt x="22134" y="1493"/>
                </a:moveTo>
                <a:lnTo>
                  <a:pt x="22134" y="1493"/>
                </a:lnTo>
                <a:cubicBezTo>
                  <a:pt x="22130" y="1497"/>
                  <a:pt x="22128" y="1502"/>
                  <a:pt x="22126" y="1508"/>
                </a:cubicBezTo>
                <a:lnTo>
                  <a:pt x="22126" y="1508"/>
                </a:lnTo>
                <a:cubicBezTo>
                  <a:pt x="22129" y="1504"/>
                  <a:pt x="22132" y="1499"/>
                  <a:pt x="22134" y="1493"/>
                </a:cubicBezTo>
                <a:close/>
                <a:moveTo>
                  <a:pt x="12199" y="1537"/>
                </a:moveTo>
                <a:lnTo>
                  <a:pt x="12199" y="1537"/>
                </a:lnTo>
                <a:cubicBezTo>
                  <a:pt x="12195" y="1538"/>
                  <a:pt x="12189" y="1539"/>
                  <a:pt x="12181" y="1540"/>
                </a:cubicBezTo>
                <a:cubicBezTo>
                  <a:pt x="12187" y="1539"/>
                  <a:pt x="12193" y="1538"/>
                  <a:pt x="12199" y="1537"/>
                </a:cubicBezTo>
                <a:close/>
                <a:moveTo>
                  <a:pt x="21194" y="1588"/>
                </a:moveTo>
                <a:lnTo>
                  <a:pt x="21194" y="1588"/>
                </a:lnTo>
                <a:cubicBezTo>
                  <a:pt x="21193" y="1597"/>
                  <a:pt x="21192" y="1605"/>
                  <a:pt x="21192" y="1613"/>
                </a:cubicBezTo>
                <a:lnTo>
                  <a:pt x="21192" y="1613"/>
                </a:lnTo>
                <a:cubicBezTo>
                  <a:pt x="21193" y="1603"/>
                  <a:pt x="21194" y="1595"/>
                  <a:pt x="21194" y="1588"/>
                </a:cubicBezTo>
                <a:close/>
                <a:moveTo>
                  <a:pt x="6834" y="1622"/>
                </a:moveTo>
                <a:lnTo>
                  <a:pt x="6834" y="1622"/>
                </a:lnTo>
                <a:cubicBezTo>
                  <a:pt x="6834" y="1622"/>
                  <a:pt x="6835" y="1623"/>
                  <a:pt x="6835" y="1624"/>
                </a:cubicBezTo>
                <a:cubicBezTo>
                  <a:pt x="6836" y="1623"/>
                  <a:pt x="6836" y="1622"/>
                  <a:pt x="6834" y="1622"/>
                </a:cubicBezTo>
                <a:close/>
                <a:moveTo>
                  <a:pt x="6069" y="1689"/>
                </a:moveTo>
                <a:cubicBezTo>
                  <a:pt x="6089" y="1689"/>
                  <a:pt x="6101" y="1704"/>
                  <a:pt x="6109" y="1719"/>
                </a:cubicBezTo>
                <a:cubicBezTo>
                  <a:pt x="6085" y="1731"/>
                  <a:pt x="6073" y="1743"/>
                  <a:pt x="6037" y="1767"/>
                </a:cubicBezTo>
                <a:cubicBezTo>
                  <a:pt x="6037" y="1779"/>
                  <a:pt x="6037" y="1779"/>
                  <a:pt x="6037" y="1790"/>
                </a:cubicBezTo>
                <a:cubicBezTo>
                  <a:pt x="6037" y="1755"/>
                  <a:pt x="6025" y="1731"/>
                  <a:pt x="6025" y="1707"/>
                </a:cubicBezTo>
                <a:cubicBezTo>
                  <a:pt x="6043" y="1694"/>
                  <a:pt x="6057" y="1689"/>
                  <a:pt x="6069" y="1689"/>
                </a:cubicBezTo>
                <a:close/>
                <a:moveTo>
                  <a:pt x="19138" y="2085"/>
                </a:moveTo>
                <a:cubicBezTo>
                  <a:pt x="19141" y="2094"/>
                  <a:pt x="19143" y="2100"/>
                  <a:pt x="19146" y="2100"/>
                </a:cubicBezTo>
                <a:lnTo>
                  <a:pt x="19138" y="2085"/>
                </a:lnTo>
                <a:close/>
                <a:moveTo>
                  <a:pt x="19545" y="2287"/>
                </a:moveTo>
                <a:cubicBezTo>
                  <a:pt x="19546" y="2290"/>
                  <a:pt x="19547" y="2293"/>
                  <a:pt x="19548" y="2296"/>
                </a:cubicBezTo>
                <a:lnTo>
                  <a:pt x="19548" y="2296"/>
                </a:lnTo>
                <a:cubicBezTo>
                  <a:pt x="19547" y="2292"/>
                  <a:pt x="19546" y="2289"/>
                  <a:pt x="19545" y="2287"/>
                </a:cubicBezTo>
                <a:close/>
                <a:moveTo>
                  <a:pt x="19548" y="2296"/>
                </a:moveTo>
                <a:cubicBezTo>
                  <a:pt x="19553" y="2315"/>
                  <a:pt x="19558" y="2347"/>
                  <a:pt x="19563" y="2398"/>
                </a:cubicBezTo>
                <a:cubicBezTo>
                  <a:pt x="19563" y="2339"/>
                  <a:pt x="19554" y="2315"/>
                  <a:pt x="19548" y="2296"/>
                </a:cubicBezTo>
                <a:close/>
                <a:moveTo>
                  <a:pt x="6859" y="2374"/>
                </a:moveTo>
                <a:cubicBezTo>
                  <a:pt x="6847" y="2410"/>
                  <a:pt x="6930" y="2410"/>
                  <a:pt x="6978" y="2445"/>
                </a:cubicBezTo>
                <a:cubicBezTo>
                  <a:pt x="6942" y="2445"/>
                  <a:pt x="6906" y="2457"/>
                  <a:pt x="6859" y="2481"/>
                </a:cubicBezTo>
                <a:cubicBezTo>
                  <a:pt x="6835" y="2433"/>
                  <a:pt x="6823" y="2386"/>
                  <a:pt x="6859" y="2374"/>
                </a:cubicBezTo>
                <a:close/>
                <a:moveTo>
                  <a:pt x="21261" y="2494"/>
                </a:moveTo>
                <a:cubicBezTo>
                  <a:pt x="21260" y="2496"/>
                  <a:pt x="21259" y="2498"/>
                  <a:pt x="21259" y="2501"/>
                </a:cubicBezTo>
                <a:lnTo>
                  <a:pt x="21259" y="2501"/>
                </a:lnTo>
                <a:cubicBezTo>
                  <a:pt x="21259" y="2499"/>
                  <a:pt x="21260" y="2497"/>
                  <a:pt x="21261" y="2494"/>
                </a:cubicBezTo>
                <a:close/>
                <a:moveTo>
                  <a:pt x="25742" y="2517"/>
                </a:moveTo>
                <a:cubicBezTo>
                  <a:pt x="25742" y="2517"/>
                  <a:pt x="25742" y="2517"/>
                  <a:pt x="25742" y="2517"/>
                </a:cubicBezTo>
                <a:cubicBezTo>
                  <a:pt x="25742" y="2517"/>
                  <a:pt x="25742" y="2517"/>
                  <a:pt x="25742" y="2517"/>
                </a:cubicBezTo>
                <a:close/>
                <a:moveTo>
                  <a:pt x="21259" y="2501"/>
                </a:moveTo>
                <a:lnTo>
                  <a:pt x="21259" y="2501"/>
                </a:lnTo>
                <a:cubicBezTo>
                  <a:pt x="21253" y="2518"/>
                  <a:pt x="21246" y="2514"/>
                  <a:pt x="21253" y="2529"/>
                </a:cubicBezTo>
                <a:cubicBezTo>
                  <a:pt x="21255" y="2517"/>
                  <a:pt x="21257" y="2508"/>
                  <a:pt x="21259" y="2501"/>
                </a:cubicBezTo>
                <a:close/>
                <a:moveTo>
                  <a:pt x="6704" y="2552"/>
                </a:moveTo>
                <a:cubicBezTo>
                  <a:pt x="6680" y="2564"/>
                  <a:pt x="6656" y="2576"/>
                  <a:pt x="6632" y="2588"/>
                </a:cubicBezTo>
                <a:cubicBezTo>
                  <a:pt x="6656" y="2576"/>
                  <a:pt x="6668" y="2564"/>
                  <a:pt x="6704" y="2552"/>
                </a:cubicBezTo>
                <a:close/>
                <a:moveTo>
                  <a:pt x="26153" y="2598"/>
                </a:moveTo>
                <a:cubicBezTo>
                  <a:pt x="26141" y="2598"/>
                  <a:pt x="26120" y="2623"/>
                  <a:pt x="26095" y="2659"/>
                </a:cubicBezTo>
                <a:lnTo>
                  <a:pt x="26095" y="2659"/>
                </a:lnTo>
                <a:cubicBezTo>
                  <a:pt x="26125" y="2624"/>
                  <a:pt x="26159" y="2600"/>
                  <a:pt x="26159" y="2600"/>
                </a:cubicBezTo>
                <a:cubicBezTo>
                  <a:pt x="26157" y="2599"/>
                  <a:pt x="26155" y="2598"/>
                  <a:pt x="26153" y="2598"/>
                </a:cubicBezTo>
                <a:close/>
                <a:moveTo>
                  <a:pt x="25206" y="2576"/>
                </a:moveTo>
                <a:cubicBezTo>
                  <a:pt x="25206" y="2588"/>
                  <a:pt x="25218" y="2588"/>
                  <a:pt x="25230" y="2600"/>
                </a:cubicBezTo>
                <a:cubicBezTo>
                  <a:pt x="25209" y="2643"/>
                  <a:pt x="25187" y="2685"/>
                  <a:pt x="25183" y="2685"/>
                </a:cubicBezTo>
                <a:cubicBezTo>
                  <a:pt x="25183" y="2685"/>
                  <a:pt x="25182" y="2685"/>
                  <a:pt x="25182" y="2683"/>
                </a:cubicBezTo>
                <a:cubicBezTo>
                  <a:pt x="25194" y="2660"/>
                  <a:pt x="25194" y="2624"/>
                  <a:pt x="25206" y="2576"/>
                </a:cubicBezTo>
                <a:close/>
                <a:moveTo>
                  <a:pt x="26095" y="2659"/>
                </a:moveTo>
                <a:cubicBezTo>
                  <a:pt x="26082" y="2674"/>
                  <a:pt x="26070" y="2691"/>
                  <a:pt x="26060" y="2710"/>
                </a:cubicBezTo>
                <a:lnTo>
                  <a:pt x="26060" y="2710"/>
                </a:lnTo>
                <a:cubicBezTo>
                  <a:pt x="26072" y="2692"/>
                  <a:pt x="26084" y="2675"/>
                  <a:pt x="26095" y="2659"/>
                </a:cubicBezTo>
                <a:close/>
                <a:moveTo>
                  <a:pt x="25745" y="2799"/>
                </a:moveTo>
                <a:lnTo>
                  <a:pt x="25745" y="2799"/>
                </a:lnTo>
                <a:cubicBezTo>
                  <a:pt x="25744" y="2800"/>
                  <a:pt x="25743" y="2801"/>
                  <a:pt x="25742" y="2802"/>
                </a:cubicBezTo>
                <a:cubicBezTo>
                  <a:pt x="25743" y="2801"/>
                  <a:pt x="25744" y="2800"/>
                  <a:pt x="25745" y="2799"/>
                </a:cubicBezTo>
                <a:close/>
                <a:moveTo>
                  <a:pt x="21090" y="2835"/>
                </a:moveTo>
                <a:lnTo>
                  <a:pt x="21090" y="2835"/>
                </a:lnTo>
                <a:cubicBezTo>
                  <a:pt x="21089" y="2836"/>
                  <a:pt x="21088" y="2837"/>
                  <a:pt x="21087" y="2838"/>
                </a:cubicBezTo>
                <a:cubicBezTo>
                  <a:pt x="21088" y="2837"/>
                  <a:pt x="21089" y="2836"/>
                  <a:pt x="21090" y="2835"/>
                </a:cubicBezTo>
                <a:close/>
                <a:moveTo>
                  <a:pt x="21051" y="2898"/>
                </a:moveTo>
                <a:lnTo>
                  <a:pt x="21027" y="2945"/>
                </a:lnTo>
                <a:cubicBezTo>
                  <a:pt x="21039" y="2922"/>
                  <a:pt x="21051" y="2922"/>
                  <a:pt x="21051" y="2922"/>
                </a:cubicBezTo>
                <a:lnTo>
                  <a:pt x="21051" y="2898"/>
                </a:lnTo>
                <a:close/>
                <a:moveTo>
                  <a:pt x="25599" y="2993"/>
                </a:moveTo>
                <a:cubicBezTo>
                  <a:pt x="25599" y="2993"/>
                  <a:pt x="25611" y="3005"/>
                  <a:pt x="25611" y="3005"/>
                </a:cubicBezTo>
                <a:cubicBezTo>
                  <a:pt x="25611" y="2993"/>
                  <a:pt x="25611" y="2993"/>
                  <a:pt x="25599" y="2993"/>
                </a:cubicBezTo>
                <a:close/>
                <a:moveTo>
                  <a:pt x="26492" y="3160"/>
                </a:moveTo>
                <a:lnTo>
                  <a:pt x="26492" y="3160"/>
                </a:lnTo>
                <a:cubicBezTo>
                  <a:pt x="26485" y="3162"/>
                  <a:pt x="26479" y="3165"/>
                  <a:pt x="26472" y="3168"/>
                </a:cubicBezTo>
                <a:lnTo>
                  <a:pt x="26472" y="3168"/>
                </a:lnTo>
                <a:cubicBezTo>
                  <a:pt x="26478" y="3166"/>
                  <a:pt x="26485" y="3163"/>
                  <a:pt x="26492" y="3160"/>
                </a:cubicBezTo>
                <a:close/>
                <a:moveTo>
                  <a:pt x="25222" y="3311"/>
                </a:moveTo>
                <a:cubicBezTo>
                  <a:pt x="25226" y="3311"/>
                  <a:pt x="25216" y="3331"/>
                  <a:pt x="25206" y="3350"/>
                </a:cubicBezTo>
                <a:cubicBezTo>
                  <a:pt x="25206" y="3350"/>
                  <a:pt x="25206" y="3350"/>
                  <a:pt x="25194" y="3338"/>
                </a:cubicBezTo>
                <a:cubicBezTo>
                  <a:pt x="25206" y="3326"/>
                  <a:pt x="25206" y="3326"/>
                  <a:pt x="25218" y="3314"/>
                </a:cubicBezTo>
                <a:cubicBezTo>
                  <a:pt x="25220" y="3312"/>
                  <a:pt x="25222" y="3311"/>
                  <a:pt x="25222" y="3311"/>
                </a:cubicBezTo>
                <a:close/>
                <a:moveTo>
                  <a:pt x="24992" y="3362"/>
                </a:moveTo>
                <a:cubicBezTo>
                  <a:pt x="24992" y="3362"/>
                  <a:pt x="24992" y="3362"/>
                  <a:pt x="24992" y="3362"/>
                </a:cubicBezTo>
                <a:cubicBezTo>
                  <a:pt x="24992" y="3362"/>
                  <a:pt x="24992" y="3362"/>
                  <a:pt x="24992" y="3362"/>
                </a:cubicBezTo>
                <a:close/>
                <a:moveTo>
                  <a:pt x="24992" y="3338"/>
                </a:moveTo>
                <a:lnTo>
                  <a:pt x="24980" y="3374"/>
                </a:lnTo>
                <a:cubicBezTo>
                  <a:pt x="24992" y="3362"/>
                  <a:pt x="24992" y="3350"/>
                  <a:pt x="24992" y="3338"/>
                </a:cubicBezTo>
                <a:close/>
                <a:moveTo>
                  <a:pt x="25254" y="3374"/>
                </a:moveTo>
                <a:cubicBezTo>
                  <a:pt x="25254" y="3386"/>
                  <a:pt x="25254" y="3386"/>
                  <a:pt x="25266" y="3398"/>
                </a:cubicBezTo>
                <a:cubicBezTo>
                  <a:pt x="25254" y="3398"/>
                  <a:pt x="25254" y="3410"/>
                  <a:pt x="25242" y="3422"/>
                </a:cubicBezTo>
                <a:cubicBezTo>
                  <a:pt x="25242" y="3410"/>
                  <a:pt x="25242" y="3410"/>
                  <a:pt x="25230" y="3398"/>
                </a:cubicBezTo>
                <a:cubicBezTo>
                  <a:pt x="25242" y="3398"/>
                  <a:pt x="25242" y="3386"/>
                  <a:pt x="25254" y="3374"/>
                </a:cubicBezTo>
                <a:close/>
                <a:moveTo>
                  <a:pt x="25170" y="3374"/>
                </a:moveTo>
                <a:cubicBezTo>
                  <a:pt x="25182" y="3386"/>
                  <a:pt x="25182" y="3398"/>
                  <a:pt x="25182" y="3398"/>
                </a:cubicBezTo>
                <a:cubicBezTo>
                  <a:pt x="25182" y="3410"/>
                  <a:pt x="25170" y="3422"/>
                  <a:pt x="25170" y="3433"/>
                </a:cubicBezTo>
                <a:lnTo>
                  <a:pt x="25159" y="3398"/>
                </a:lnTo>
                <a:cubicBezTo>
                  <a:pt x="25159" y="3386"/>
                  <a:pt x="25170" y="3386"/>
                  <a:pt x="25170" y="3374"/>
                </a:cubicBezTo>
                <a:close/>
                <a:moveTo>
                  <a:pt x="25111" y="3136"/>
                </a:moveTo>
                <a:lnTo>
                  <a:pt x="25111" y="3136"/>
                </a:lnTo>
                <a:cubicBezTo>
                  <a:pt x="25087" y="3207"/>
                  <a:pt x="25075" y="3255"/>
                  <a:pt x="25051" y="3303"/>
                </a:cubicBezTo>
                <a:cubicBezTo>
                  <a:pt x="25051" y="3303"/>
                  <a:pt x="25051" y="3314"/>
                  <a:pt x="25051" y="3314"/>
                </a:cubicBezTo>
                <a:cubicBezTo>
                  <a:pt x="25039" y="3362"/>
                  <a:pt x="25028" y="3398"/>
                  <a:pt x="25016" y="3445"/>
                </a:cubicBezTo>
                <a:cubicBezTo>
                  <a:pt x="25004" y="3422"/>
                  <a:pt x="24992" y="3410"/>
                  <a:pt x="24992" y="3398"/>
                </a:cubicBezTo>
                <a:cubicBezTo>
                  <a:pt x="24992" y="3386"/>
                  <a:pt x="24992" y="3374"/>
                  <a:pt x="24992" y="3362"/>
                </a:cubicBezTo>
                <a:cubicBezTo>
                  <a:pt x="24992" y="3374"/>
                  <a:pt x="24992" y="3374"/>
                  <a:pt x="24980" y="3386"/>
                </a:cubicBezTo>
                <a:cubicBezTo>
                  <a:pt x="24980" y="3374"/>
                  <a:pt x="24980" y="3374"/>
                  <a:pt x="24980" y="3374"/>
                </a:cubicBezTo>
                <a:cubicBezTo>
                  <a:pt x="24980" y="3374"/>
                  <a:pt x="24980" y="3374"/>
                  <a:pt x="24968" y="3362"/>
                </a:cubicBezTo>
                <a:cubicBezTo>
                  <a:pt x="24968" y="3374"/>
                  <a:pt x="24968" y="3374"/>
                  <a:pt x="24968" y="3386"/>
                </a:cubicBezTo>
                <a:lnTo>
                  <a:pt x="24944" y="3386"/>
                </a:lnTo>
                <a:cubicBezTo>
                  <a:pt x="24967" y="3339"/>
                  <a:pt x="24991" y="3303"/>
                  <a:pt x="24998" y="3303"/>
                </a:cubicBezTo>
                <a:lnTo>
                  <a:pt x="24998" y="3303"/>
                </a:lnTo>
                <a:cubicBezTo>
                  <a:pt x="25001" y="3303"/>
                  <a:pt x="25000" y="3313"/>
                  <a:pt x="24992" y="3338"/>
                </a:cubicBezTo>
                <a:cubicBezTo>
                  <a:pt x="25039" y="3267"/>
                  <a:pt x="25087" y="3172"/>
                  <a:pt x="25111" y="3136"/>
                </a:cubicBezTo>
                <a:close/>
                <a:moveTo>
                  <a:pt x="25147" y="3410"/>
                </a:moveTo>
                <a:cubicBezTo>
                  <a:pt x="25147" y="3433"/>
                  <a:pt x="25147" y="3433"/>
                  <a:pt x="25159" y="3445"/>
                </a:cubicBezTo>
                <a:cubicBezTo>
                  <a:pt x="25147" y="3445"/>
                  <a:pt x="25147" y="3457"/>
                  <a:pt x="25147" y="3457"/>
                </a:cubicBezTo>
                <a:lnTo>
                  <a:pt x="25159" y="3457"/>
                </a:lnTo>
                <a:cubicBezTo>
                  <a:pt x="25159" y="3463"/>
                  <a:pt x="25159" y="3466"/>
                  <a:pt x="25157" y="3466"/>
                </a:cubicBezTo>
                <a:cubicBezTo>
                  <a:pt x="25156" y="3466"/>
                  <a:pt x="25153" y="3463"/>
                  <a:pt x="25147" y="3457"/>
                </a:cubicBezTo>
                <a:cubicBezTo>
                  <a:pt x="25135" y="3457"/>
                  <a:pt x="25135" y="3445"/>
                  <a:pt x="25135" y="3445"/>
                </a:cubicBezTo>
                <a:cubicBezTo>
                  <a:pt x="25135" y="3433"/>
                  <a:pt x="25135" y="3433"/>
                  <a:pt x="25123" y="3433"/>
                </a:cubicBezTo>
                <a:cubicBezTo>
                  <a:pt x="25135" y="3457"/>
                  <a:pt x="25135" y="3469"/>
                  <a:pt x="25135" y="3469"/>
                </a:cubicBezTo>
                <a:lnTo>
                  <a:pt x="25123" y="3445"/>
                </a:lnTo>
                <a:cubicBezTo>
                  <a:pt x="25123" y="3445"/>
                  <a:pt x="25123" y="3445"/>
                  <a:pt x="25123" y="3433"/>
                </a:cubicBezTo>
                <a:cubicBezTo>
                  <a:pt x="25135" y="3433"/>
                  <a:pt x="25135" y="3422"/>
                  <a:pt x="25147" y="3410"/>
                </a:cubicBezTo>
                <a:close/>
                <a:moveTo>
                  <a:pt x="25194" y="3433"/>
                </a:moveTo>
                <a:cubicBezTo>
                  <a:pt x="25209" y="3471"/>
                  <a:pt x="25215" y="3495"/>
                  <a:pt x="25208" y="3495"/>
                </a:cubicBezTo>
                <a:cubicBezTo>
                  <a:pt x="25204" y="3495"/>
                  <a:pt x="25195" y="3487"/>
                  <a:pt x="25182" y="3469"/>
                </a:cubicBezTo>
                <a:lnTo>
                  <a:pt x="25182" y="3445"/>
                </a:lnTo>
                <a:cubicBezTo>
                  <a:pt x="25182" y="3445"/>
                  <a:pt x="25194" y="3445"/>
                  <a:pt x="25194" y="3433"/>
                </a:cubicBezTo>
                <a:close/>
                <a:moveTo>
                  <a:pt x="24837" y="3457"/>
                </a:moveTo>
                <a:cubicBezTo>
                  <a:pt x="24837" y="3469"/>
                  <a:pt x="24849" y="3493"/>
                  <a:pt x="24849" y="3505"/>
                </a:cubicBezTo>
                <a:cubicBezTo>
                  <a:pt x="24849" y="3507"/>
                  <a:pt x="24849" y="3508"/>
                  <a:pt x="24848" y="3508"/>
                </a:cubicBezTo>
                <a:cubicBezTo>
                  <a:pt x="24845" y="3508"/>
                  <a:pt x="24835" y="3489"/>
                  <a:pt x="24825" y="3469"/>
                </a:cubicBezTo>
                <a:cubicBezTo>
                  <a:pt x="24825" y="3457"/>
                  <a:pt x="24837" y="3457"/>
                  <a:pt x="24837" y="3457"/>
                </a:cubicBezTo>
                <a:close/>
                <a:moveTo>
                  <a:pt x="25361" y="3457"/>
                </a:moveTo>
                <a:cubicBezTo>
                  <a:pt x="25371" y="3496"/>
                  <a:pt x="25380" y="3535"/>
                  <a:pt x="25371" y="3535"/>
                </a:cubicBezTo>
                <a:cubicBezTo>
                  <a:pt x="25368" y="3535"/>
                  <a:pt x="25365" y="3533"/>
                  <a:pt x="25361" y="3529"/>
                </a:cubicBezTo>
                <a:cubicBezTo>
                  <a:pt x="25349" y="3505"/>
                  <a:pt x="25349" y="3493"/>
                  <a:pt x="25337" y="3481"/>
                </a:cubicBezTo>
                <a:cubicBezTo>
                  <a:pt x="25349" y="3469"/>
                  <a:pt x="25361" y="3457"/>
                  <a:pt x="25361" y="3457"/>
                </a:cubicBezTo>
                <a:close/>
                <a:moveTo>
                  <a:pt x="4373" y="3525"/>
                </a:moveTo>
                <a:cubicBezTo>
                  <a:pt x="4380" y="3535"/>
                  <a:pt x="4387" y="3544"/>
                  <a:pt x="4394" y="3553"/>
                </a:cubicBezTo>
                <a:cubicBezTo>
                  <a:pt x="4394" y="3543"/>
                  <a:pt x="4387" y="3534"/>
                  <a:pt x="4373" y="3525"/>
                </a:cubicBezTo>
                <a:close/>
                <a:moveTo>
                  <a:pt x="25385" y="3433"/>
                </a:moveTo>
                <a:cubicBezTo>
                  <a:pt x="25397" y="3457"/>
                  <a:pt x="25409" y="3481"/>
                  <a:pt x="25420" y="3505"/>
                </a:cubicBezTo>
                <a:cubicBezTo>
                  <a:pt x="25420" y="3515"/>
                  <a:pt x="25420" y="3517"/>
                  <a:pt x="25420" y="3525"/>
                </a:cubicBezTo>
                <a:lnTo>
                  <a:pt x="25420" y="3525"/>
                </a:lnTo>
                <a:cubicBezTo>
                  <a:pt x="25416" y="3514"/>
                  <a:pt x="25412" y="3503"/>
                  <a:pt x="25409" y="3493"/>
                </a:cubicBezTo>
                <a:lnTo>
                  <a:pt x="25409" y="3493"/>
                </a:lnTo>
                <a:lnTo>
                  <a:pt x="25420" y="3553"/>
                </a:lnTo>
                <a:cubicBezTo>
                  <a:pt x="25373" y="3469"/>
                  <a:pt x="25373" y="3457"/>
                  <a:pt x="25373" y="3445"/>
                </a:cubicBezTo>
                <a:cubicBezTo>
                  <a:pt x="25373" y="3445"/>
                  <a:pt x="25385" y="3433"/>
                  <a:pt x="25385" y="3433"/>
                </a:cubicBezTo>
                <a:close/>
                <a:moveTo>
                  <a:pt x="25063" y="3553"/>
                </a:moveTo>
                <a:cubicBezTo>
                  <a:pt x="25063" y="3553"/>
                  <a:pt x="25063" y="3553"/>
                  <a:pt x="25063" y="3564"/>
                </a:cubicBezTo>
                <a:lnTo>
                  <a:pt x="25051" y="3564"/>
                </a:lnTo>
                <a:cubicBezTo>
                  <a:pt x="25063" y="3553"/>
                  <a:pt x="25063" y="3553"/>
                  <a:pt x="25063" y="3553"/>
                </a:cubicBezTo>
                <a:close/>
                <a:moveTo>
                  <a:pt x="24813" y="3481"/>
                </a:moveTo>
                <a:cubicBezTo>
                  <a:pt x="24813" y="3541"/>
                  <a:pt x="24807" y="3589"/>
                  <a:pt x="24786" y="3589"/>
                </a:cubicBezTo>
                <a:cubicBezTo>
                  <a:pt x="24778" y="3589"/>
                  <a:pt x="24767" y="3581"/>
                  <a:pt x="24754" y="3564"/>
                </a:cubicBezTo>
                <a:cubicBezTo>
                  <a:pt x="24778" y="3541"/>
                  <a:pt x="24789" y="3505"/>
                  <a:pt x="24813" y="3481"/>
                </a:cubicBezTo>
                <a:close/>
                <a:moveTo>
                  <a:pt x="25432" y="3517"/>
                </a:moveTo>
                <a:cubicBezTo>
                  <a:pt x="25432" y="3529"/>
                  <a:pt x="25444" y="3553"/>
                  <a:pt x="25456" y="3576"/>
                </a:cubicBezTo>
                <a:cubicBezTo>
                  <a:pt x="25448" y="3576"/>
                  <a:pt x="25467" y="3624"/>
                  <a:pt x="25462" y="3624"/>
                </a:cubicBezTo>
                <a:cubicBezTo>
                  <a:pt x="25460" y="3624"/>
                  <a:pt x="25452" y="3612"/>
                  <a:pt x="25432" y="3576"/>
                </a:cubicBezTo>
                <a:cubicBezTo>
                  <a:pt x="25441" y="3576"/>
                  <a:pt x="25431" y="3552"/>
                  <a:pt x="25420" y="3525"/>
                </a:cubicBezTo>
                <a:lnTo>
                  <a:pt x="25420" y="3525"/>
                </a:lnTo>
                <a:cubicBezTo>
                  <a:pt x="25421" y="3517"/>
                  <a:pt x="25422" y="3517"/>
                  <a:pt x="25432" y="3517"/>
                </a:cubicBezTo>
                <a:close/>
                <a:moveTo>
                  <a:pt x="25039" y="3576"/>
                </a:moveTo>
                <a:cubicBezTo>
                  <a:pt x="25063" y="3624"/>
                  <a:pt x="25075" y="3672"/>
                  <a:pt x="25075" y="3672"/>
                </a:cubicBezTo>
                <a:cubicBezTo>
                  <a:pt x="25063" y="3636"/>
                  <a:pt x="25039" y="3624"/>
                  <a:pt x="25016" y="3576"/>
                </a:cubicBezTo>
                <a:lnTo>
                  <a:pt x="25016" y="3576"/>
                </a:lnTo>
                <a:cubicBezTo>
                  <a:pt x="25022" y="3582"/>
                  <a:pt x="25025" y="3585"/>
                  <a:pt x="25028" y="3585"/>
                </a:cubicBezTo>
                <a:cubicBezTo>
                  <a:pt x="25031" y="3585"/>
                  <a:pt x="25034" y="3582"/>
                  <a:pt x="25039" y="3576"/>
                </a:cubicBezTo>
                <a:close/>
                <a:moveTo>
                  <a:pt x="20420" y="3660"/>
                </a:moveTo>
                <a:cubicBezTo>
                  <a:pt x="20414" y="3664"/>
                  <a:pt x="20409" y="3670"/>
                  <a:pt x="20406" y="3677"/>
                </a:cubicBezTo>
                <a:lnTo>
                  <a:pt x="20406" y="3677"/>
                </a:lnTo>
                <a:cubicBezTo>
                  <a:pt x="20412" y="3670"/>
                  <a:pt x="20417" y="3663"/>
                  <a:pt x="20420" y="3660"/>
                </a:cubicBezTo>
                <a:close/>
                <a:moveTo>
                  <a:pt x="24218" y="3576"/>
                </a:moveTo>
                <a:cubicBezTo>
                  <a:pt x="24230" y="3612"/>
                  <a:pt x="24254" y="3660"/>
                  <a:pt x="24266" y="3684"/>
                </a:cubicBezTo>
                <a:cubicBezTo>
                  <a:pt x="24239" y="3638"/>
                  <a:pt x="24220" y="3621"/>
                  <a:pt x="24206" y="3621"/>
                </a:cubicBezTo>
                <a:cubicBezTo>
                  <a:pt x="24195" y="3621"/>
                  <a:pt x="24188" y="3632"/>
                  <a:pt x="24182" y="3648"/>
                </a:cubicBezTo>
                <a:lnTo>
                  <a:pt x="24170" y="3624"/>
                </a:lnTo>
                <a:cubicBezTo>
                  <a:pt x="24182" y="3600"/>
                  <a:pt x="24194" y="3588"/>
                  <a:pt x="24218" y="3576"/>
                </a:cubicBezTo>
                <a:close/>
                <a:moveTo>
                  <a:pt x="24111" y="3803"/>
                </a:moveTo>
                <a:lnTo>
                  <a:pt x="24137" y="3863"/>
                </a:lnTo>
                <a:lnTo>
                  <a:pt x="24137" y="3863"/>
                </a:lnTo>
                <a:cubicBezTo>
                  <a:pt x="24128" y="3831"/>
                  <a:pt x="24119" y="3820"/>
                  <a:pt x="24111" y="3803"/>
                </a:cubicBezTo>
                <a:close/>
                <a:moveTo>
                  <a:pt x="24123" y="3803"/>
                </a:moveTo>
                <a:cubicBezTo>
                  <a:pt x="24135" y="3838"/>
                  <a:pt x="24147" y="3874"/>
                  <a:pt x="24147" y="3886"/>
                </a:cubicBezTo>
                <a:lnTo>
                  <a:pt x="24137" y="3863"/>
                </a:lnTo>
                <a:lnTo>
                  <a:pt x="24137" y="3863"/>
                </a:lnTo>
                <a:cubicBezTo>
                  <a:pt x="24140" y="3875"/>
                  <a:pt x="24143" y="3890"/>
                  <a:pt x="24147" y="3910"/>
                </a:cubicBezTo>
                <a:cubicBezTo>
                  <a:pt x="24135" y="3898"/>
                  <a:pt x="24123" y="3850"/>
                  <a:pt x="24099" y="3803"/>
                </a:cubicBezTo>
                <a:close/>
                <a:moveTo>
                  <a:pt x="23742" y="3957"/>
                </a:moveTo>
                <a:lnTo>
                  <a:pt x="23742" y="3969"/>
                </a:lnTo>
                <a:cubicBezTo>
                  <a:pt x="23742" y="3970"/>
                  <a:pt x="23743" y="3971"/>
                  <a:pt x="23743" y="3973"/>
                </a:cubicBezTo>
                <a:lnTo>
                  <a:pt x="23743" y="3973"/>
                </a:lnTo>
                <a:cubicBezTo>
                  <a:pt x="23743" y="3968"/>
                  <a:pt x="23742" y="3963"/>
                  <a:pt x="23742" y="3957"/>
                </a:cubicBezTo>
                <a:close/>
                <a:moveTo>
                  <a:pt x="25754" y="3993"/>
                </a:moveTo>
                <a:cubicBezTo>
                  <a:pt x="25754" y="4005"/>
                  <a:pt x="25766" y="4017"/>
                  <a:pt x="25778" y="4029"/>
                </a:cubicBezTo>
                <a:cubicBezTo>
                  <a:pt x="25766" y="4017"/>
                  <a:pt x="25766" y="4005"/>
                  <a:pt x="25754" y="3993"/>
                </a:cubicBezTo>
                <a:close/>
                <a:moveTo>
                  <a:pt x="22968" y="3779"/>
                </a:moveTo>
                <a:cubicBezTo>
                  <a:pt x="23070" y="3779"/>
                  <a:pt x="23182" y="3877"/>
                  <a:pt x="23313" y="3886"/>
                </a:cubicBezTo>
                <a:cubicBezTo>
                  <a:pt x="23299" y="3907"/>
                  <a:pt x="23289" y="3940"/>
                  <a:pt x="23269" y="3940"/>
                </a:cubicBezTo>
                <a:cubicBezTo>
                  <a:pt x="23255" y="3940"/>
                  <a:pt x="23236" y="3923"/>
                  <a:pt x="23206" y="3874"/>
                </a:cubicBezTo>
                <a:lnTo>
                  <a:pt x="23206" y="3874"/>
                </a:lnTo>
                <a:lnTo>
                  <a:pt x="23242" y="3957"/>
                </a:lnTo>
                <a:cubicBezTo>
                  <a:pt x="23248" y="3981"/>
                  <a:pt x="23249" y="3990"/>
                  <a:pt x="23248" y="3990"/>
                </a:cubicBezTo>
                <a:cubicBezTo>
                  <a:pt x="23243" y="3990"/>
                  <a:pt x="23212" y="3907"/>
                  <a:pt x="23194" y="3898"/>
                </a:cubicBezTo>
                <a:lnTo>
                  <a:pt x="23194" y="3898"/>
                </a:lnTo>
                <a:cubicBezTo>
                  <a:pt x="23230" y="3969"/>
                  <a:pt x="23242" y="3969"/>
                  <a:pt x="23254" y="4017"/>
                </a:cubicBezTo>
                <a:cubicBezTo>
                  <a:pt x="23244" y="4055"/>
                  <a:pt x="23225" y="4069"/>
                  <a:pt x="23199" y="4069"/>
                </a:cubicBezTo>
                <a:cubicBezTo>
                  <a:pt x="23128" y="4069"/>
                  <a:pt x="23008" y="3957"/>
                  <a:pt x="22920" y="3922"/>
                </a:cubicBezTo>
                <a:cubicBezTo>
                  <a:pt x="22896" y="3898"/>
                  <a:pt x="22861" y="3862"/>
                  <a:pt x="22861" y="3826"/>
                </a:cubicBezTo>
                <a:cubicBezTo>
                  <a:pt x="22895" y="3792"/>
                  <a:pt x="22931" y="3779"/>
                  <a:pt x="22968" y="3779"/>
                </a:cubicBezTo>
                <a:close/>
                <a:moveTo>
                  <a:pt x="24004" y="3553"/>
                </a:moveTo>
                <a:cubicBezTo>
                  <a:pt x="24016" y="3576"/>
                  <a:pt x="24016" y="3600"/>
                  <a:pt x="24016" y="3624"/>
                </a:cubicBezTo>
                <a:cubicBezTo>
                  <a:pt x="24001" y="3603"/>
                  <a:pt x="23979" y="3565"/>
                  <a:pt x="23970" y="3565"/>
                </a:cubicBezTo>
                <a:cubicBezTo>
                  <a:pt x="23965" y="3565"/>
                  <a:pt x="23965" y="3583"/>
                  <a:pt x="23980" y="3636"/>
                </a:cubicBezTo>
                <a:lnTo>
                  <a:pt x="23956" y="3588"/>
                </a:lnTo>
                <a:cubicBezTo>
                  <a:pt x="23920" y="3600"/>
                  <a:pt x="23920" y="3660"/>
                  <a:pt x="23896" y="3684"/>
                </a:cubicBezTo>
                <a:cubicBezTo>
                  <a:pt x="23944" y="3814"/>
                  <a:pt x="23920" y="3791"/>
                  <a:pt x="23956" y="3910"/>
                </a:cubicBezTo>
                <a:cubicBezTo>
                  <a:pt x="23913" y="3878"/>
                  <a:pt x="23860" y="3787"/>
                  <a:pt x="23833" y="3787"/>
                </a:cubicBezTo>
                <a:cubicBezTo>
                  <a:pt x="23830" y="3787"/>
                  <a:pt x="23827" y="3788"/>
                  <a:pt x="23825" y="3791"/>
                </a:cubicBezTo>
                <a:cubicBezTo>
                  <a:pt x="23825" y="3854"/>
                  <a:pt x="23853" y="3899"/>
                  <a:pt x="23868" y="3959"/>
                </a:cubicBezTo>
                <a:lnTo>
                  <a:pt x="23868" y="3959"/>
                </a:lnTo>
                <a:cubicBezTo>
                  <a:pt x="23835" y="3886"/>
                  <a:pt x="23812" y="3882"/>
                  <a:pt x="23789" y="3803"/>
                </a:cubicBezTo>
                <a:cubicBezTo>
                  <a:pt x="23766" y="3838"/>
                  <a:pt x="23754" y="3838"/>
                  <a:pt x="23754" y="3957"/>
                </a:cubicBezTo>
                <a:cubicBezTo>
                  <a:pt x="23777" y="4005"/>
                  <a:pt x="23789" y="4029"/>
                  <a:pt x="23801" y="4076"/>
                </a:cubicBezTo>
                <a:cubicBezTo>
                  <a:pt x="23801" y="4080"/>
                  <a:pt x="23801" y="4081"/>
                  <a:pt x="23799" y="4081"/>
                </a:cubicBezTo>
                <a:cubicBezTo>
                  <a:pt x="23792" y="4081"/>
                  <a:pt x="23764" y="4023"/>
                  <a:pt x="23743" y="3973"/>
                </a:cubicBezTo>
                <a:lnTo>
                  <a:pt x="23743" y="3973"/>
                </a:lnTo>
                <a:cubicBezTo>
                  <a:pt x="23744" y="3996"/>
                  <a:pt x="23740" y="4005"/>
                  <a:pt x="23731" y="4005"/>
                </a:cubicBezTo>
                <a:cubicBezTo>
                  <a:pt x="23695" y="4005"/>
                  <a:pt x="23587" y="3829"/>
                  <a:pt x="23553" y="3829"/>
                </a:cubicBezTo>
                <a:cubicBezTo>
                  <a:pt x="23541" y="3829"/>
                  <a:pt x="23538" y="3850"/>
                  <a:pt x="23551" y="3910"/>
                </a:cubicBezTo>
                <a:lnTo>
                  <a:pt x="23551" y="3898"/>
                </a:lnTo>
                <a:lnTo>
                  <a:pt x="23563" y="4041"/>
                </a:lnTo>
                <a:cubicBezTo>
                  <a:pt x="23539" y="4029"/>
                  <a:pt x="23539" y="3945"/>
                  <a:pt x="23492" y="3874"/>
                </a:cubicBezTo>
                <a:lnTo>
                  <a:pt x="23492" y="3874"/>
                </a:lnTo>
                <a:cubicBezTo>
                  <a:pt x="23506" y="3962"/>
                  <a:pt x="23496" y="3982"/>
                  <a:pt x="23480" y="3982"/>
                </a:cubicBezTo>
                <a:cubicBezTo>
                  <a:pt x="23468" y="3982"/>
                  <a:pt x="23453" y="3970"/>
                  <a:pt x="23442" y="3970"/>
                </a:cubicBezTo>
                <a:cubicBezTo>
                  <a:pt x="23431" y="3970"/>
                  <a:pt x="23425" y="3982"/>
                  <a:pt x="23432" y="4029"/>
                </a:cubicBezTo>
                <a:cubicBezTo>
                  <a:pt x="23396" y="3945"/>
                  <a:pt x="23361" y="3910"/>
                  <a:pt x="23349" y="3886"/>
                </a:cubicBezTo>
                <a:cubicBezTo>
                  <a:pt x="23396" y="3886"/>
                  <a:pt x="23444" y="3874"/>
                  <a:pt x="23504" y="3826"/>
                </a:cubicBezTo>
                <a:cubicBezTo>
                  <a:pt x="23718" y="3755"/>
                  <a:pt x="23789" y="3588"/>
                  <a:pt x="24004" y="3553"/>
                </a:cubicBezTo>
                <a:close/>
                <a:moveTo>
                  <a:pt x="22634" y="4148"/>
                </a:moveTo>
                <a:cubicBezTo>
                  <a:pt x="22634" y="4153"/>
                  <a:pt x="22637" y="4161"/>
                  <a:pt x="22640" y="4169"/>
                </a:cubicBezTo>
                <a:lnTo>
                  <a:pt x="22640" y="4169"/>
                </a:lnTo>
                <a:cubicBezTo>
                  <a:pt x="22640" y="4164"/>
                  <a:pt x="22638" y="4157"/>
                  <a:pt x="22634" y="4148"/>
                </a:cubicBezTo>
                <a:close/>
                <a:moveTo>
                  <a:pt x="25444" y="4267"/>
                </a:moveTo>
                <a:cubicBezTo>
                  <a:pt x="25447" y="4273"/>
                  <a:pt x="25450" y="4278"/>
                  <a:pt x="25453" y="4283"/>
                </a:cubicBezTo>
                <a:lnTo>
                  <a:pt x="25453" y="4283"/>
                </a:lnTo>
                <a:cubicBezTo>
                  <a:pt x="25453" y="4278"/>
                  <a:pt x="25450" y="4272"/>
                  <a:pt x="25444" y="4267"/>
                </a:cubicBezTo>
                <a:close/>
                <a:moveTo>
                  <a:pt x="25325" y="4338"/>
                </a:moveTo>
                <a:cubicBezTo>
                  <a:pt x="25325" y="4340"/>
                  <a:pt x="25326" y="4342"/>
                  <a:pt x="25327" y="4344"/>
                </a:cubicBezTo>
                <a:lnTo>
                  <a:pt x="25327" y="4344"/>
                </a:lnTo>
                <a:cubicBezTo>
                  <a:pt x="25327" y="4342"/>
                  <a:pt x="25326" y="4340"/>
                  <a:pt x="25325" y="4338"/>
                </a:cubicBezTo>
                <a:close/>
                <a:moveTo>
                  <a:pt x="25480" y="4410"/>
                </a:moveTo>
                <a:lnTo>
                  <a:pt x="25480" y="4410"/>
                </a:lnTo>
                <a:cubicBezTo>
                  <a:pt x="25482" y="4414"/>
                  <a:pt x="25484" y="4418"/>
                  <a:pt x="25486" y="4422"/>
                </a:cubicBezTo>
                <a:lnTo>
                  <a:pt x="25486" y="4422"/>
                </a:lnTo>
                <a:cubicBezTo>
                  <a:pt x="25483" y="4419"/>
                  <a:pt x="25480" y="4416"/>
                  <a:pt x="25480" y="4410"/>
                </a:cubicBezTo>
                <a:close/>
                <a:moveTo>
                  <a:pt x="2557" y="4456"/>
                </a:moveTo>
                <a:cubicBezTo>
                  <a:pt x="2554" y="4457"/>
                  <a:pt x="2552" y="4457"/>
                  <a:pt x="2549" y="4457"/>
                </a:cubicBezTo>
                <a:cubicBezTo>
                  <a:pt x="2550" y="4459"/>
                  <a:pt x="2551" y="4459"/>
                  <a:pt x="2552" y="4459"/>
                </a:cubicBezTo>
                <a:cubicBezTo>
                  <a:pt x="2554" y="4459"/>
                  <a:pt x="2556" y="4458"/>
                  <a:pt x="2557" y="4456"/>
                </a:cubicBezTo>
                <a:close/>
                <a:moveTo>
                  <a:pt x="24897" y="4434"/>
                </a:moveTo>
                <a:lnTo>
                  <a:pt x="24909" y="4469"/>
                </a:lnTo>
                <a:lnTo>
                  <a:pt x="24897" y="4469"/>
                </a:lnTo>
                <a:cubicBezTo>
                  <a:pt x="24897" y="4457"/>
                  <a:pt x="24897" y="4446"/>
                  <a:pt x="24897" y="4434"/>
                </a:cubicBezTo>
                <a:close/>
                <a:moveTo>
                  <a:pt x="25480" y="4446"/>
                </a:moveTo>
                <a:lnTo>
                  <a:pt x="25480" y="4446"/>
                </a:lnTo>
                <a:cubicBezTo>
                  <a:pt x="25485" y="4459"/>
                  <a:pt x="25491" y="4471"/>
                  <a:pt x="25496" y="4479"/>
                </a:cubicBezTo>
                <a:lnTo>
                  <a:pt x="25496" y="4479"/>
                </a:lnTo>
                <a:cubicBezTo>
                  <a:pt x="25492" y="4471"/>
                  <a:pt x="25486" y="4460"/>
                  <a:pt x="25480" y="4446"/>
                </a:cubicBezTo>
                <a:close/>
                <a:moveTo>
                  <a:pt x="14657" y="4648"/>
                </a:moveTo>
                <a:lnTo>
                  <a:pt x="14643" y="4666"/>
                </a:lnTo>
                <a:lnTo>
                  <a:pt x="14643" y="4666"/>
                </a:lnTo>
                <a:cubicBezTo>
                  <a:pt x="14647" y="4660"/>
                  <a:pt x="14652" y="4654"/>
                  <a:pt x="14657" y="4648"/>
                </a:cubicBezTo>
                <a:close/>
                <a:moveTo>
                  <a:pt x="22027" y="4779"/>
                </a:moveTo>
                <a:cubicBezTo>
                  <a:pt x="22025" y="4781"/>
                  <a:pt x="22024" y="4785"/>
                  <a:pt x="22024" y="4788"/>
                </a:cubicBezTo>
                <a:lnTo>
                  <a:pt x="22024" y="4788"/>
                </a:lnTo>
                <a:cubicBezTo>
                  <a:pt x="22025" y="4784"/>
                  <a:pt x="22026" y="4781"/>
                  <a:pt x="22027" y="4779"/>
                </a:cubicBezTo>
                <a:close/>
                <a:moveTo>
                  <a:pt x="14395" y="4850"/>
                </a:moveTo>
                <a:lnTo>
                  <a:pt x="14395" y="4850"/>
                </a:lnTo>
                <a:cubicBezTo>
                  <a:pt x="14375" y="4861"/>
                  <a:pt x="14362" y="4873"/>
                  <a:pt x="14355" y="4885"/>
                </a:cubicBezTo>
                <a:lnTo>
                  <a:pt x="14355" y="4885"/>
                </a:lnTo>
                <a:cubicBezTo>
                  <a:pt x="14372" y="4878"/>
                  <a:pt x="14385" y="4866"/>
                  <a:pt x="14395" y="4850"/>
                </a:cubicBezTo>
                <a:close/>
                <a:moveTo>
                  <a:pt x="23244" y="4935"/>
                </a:moveTo>
                <a:cubicBezTo>
                  <a:pt x="23260" y="4993"/>
                  <a:pt x="23252" y="4979"/>
                  <a:pt x="23301" y="5077"/>
                </a:cubicBezTo>
                <a:cubicBezTo>
                  <a:pt x="23301" y="5063"/>
                  <a:pt x="23269" y="4996"/>
                  <a:pt x="23244" y="4935"/>
                </a:cubicBezTo>
                <a:close/>
                <a:moveTo>
                  <a:pt x="21789" y="5053"/>
                </a:moveTo>
                <a:cubicBezTo>
                  <a:pt x="21792" y="5058"/>
                  <a:pt x="21797" y="5067"/>
                  <a:pt x="21804" y="5077"/>
                </a:cubicBezTo>
                <a:lnTo>
                  <a:pt x="21804" y="5077"/>
                </a:lnTo>
                <a:lnTo>
                  <a:pt x="21789" y="5053"/>
                </a:lnTo>
                <a:close/>
                <a:moveTo>
                  <a:pt x="22938" y="5281"/>
                </a:moveTo>
                <a:lnTo>
                  <a:pt x="22938" y="5281"/>
                </a:lnTo>
                <a:cubicBezTo>
                  <a:pt x="22940" y="5285"/>
                  <a:pt x="22942" y="5288"/>
                  <a:pt x="22944" y="5291"/>
                </a:cubicBezTo>
                <a:cubicBezTo>
                  <a:pt x="22942" y="5287"/>
                  <a:pt x="22940" y="5284"/>
                  <a:pt x="22938" y="5281"/>
                </a:cubicBezTo>
                <a:close/>
                <a:moveTo>
                  <a:pt x="13740" y="5410"/>
                </a:moveTo>
                <a:lnTo>
                  <a:pt x="13740" y="5410"/>
                </a:lnTo>
                <a:cubicBezTo>
                  <a:pt x="13737" y="5421"/>
                  <a:pt x="13733" y="5431"/>
                  <a:pt x="13728" y="5440"/>
                </a:cubicBezTo>
                <a:lnTo>
                  <a:pt x="13728" y="5440"/>
                </a:lnTo>
                <a:cubicBezTo>
                  <a:pt x="13746" y="5423"/>
                  <a:pt x="13767" y="5417"/>
                  <a:pt x="13740" y="5410"/>
                </a:cubicBezTo>
                <a:close/>
                <a:moveTo>
                  <a:pt x="13728" y="5440"/>
                </a:moveTo>
                <a:cubicBezTo>
                  <a:pt x="13722" y="5445"/>
                  <a:pt x="13716" y="5452"/>
                  <a:pt x="13713" y="5459"/>
                </a:cubicBezTo>
                <a:lnTo>
                  <a:pt x="13713" y="5459"/>
                </a:lnTo>
                <a:cubicBezTo>
                  <a:pt x="13718" y="5454"/>
                  <a:pt x="13723" y="5447"/>
                  <a:pt x="13728" y="5440"/>
                </a:cubicBezTo>
                <a:close/>
                <a:moveTo>
                  <a:pt x="21589" y="5689"/>
                </a:moveTo>
                <a:lnTo>
                  <a:pt x="21589" y="5689"/>
                </a:lnTo>
                <a:cubicBezTo>
                  <a:pt x="21584" y="5690"/>
                  <a:pt x="21601" y="5719"/>
                  <a:pt x="21610" y="5719"/>
                </a:cubicBezTo>
                <a:cubicBezTo>
                  <a:pt x="21607" y="5713"/>
                  <a:pt x="21600" y="5703"/>
                  <a:pt x="21589" y="5689"/>
                </a:cubicBezTo>
                <a:close/>
                <a:moveTo>
                  <a:pt x="22611" y="5736"/>
                </a:moveTo>
                <a:cubicBezTo>
                  <a:pt x="22611" y="5737"/>
                  <a:pt x="22611" y="5740"/>
                  <a:pt x="22611" y="5743"/>
                </a:cubicBezTo>
                <a:cubicBezTo>
                  <a:pt x="22611" y="5741"/>
                  <a:pt x="22611" y="5739"/>
                  <a:pt x="22611" y="5736"/>
                </a:cubicBezTo>
                <a:close/>
                <a:moveTo>
                  <a:pt x="22512" y="5745"/>
                </a:moveTo>
                <a:cubicBezTo>
                  <a:pt x="22513" y="5748"/>
                  <a:pt x="22514" y="5751"/>
                  <a:pt x="22515" y="5755"/>
                </a:cubicBezTo>
                <a:cubicBezTo>
                  <a:pt x="22515" y="5752"/>
                  <a:pt x="22514" y="5749"/>
                  <a:pt x="22512" y="5745"/>
                </a:cubicBezTo>
                <a:close/>
                <a:moveTo>
                  <a:pt x="22605" y="5769"/>
                </a:moveTo>
                <a:cubicBezTo>
                  <a:pt x="22607" y="5772"/>
                  <a:pt x="22609" y="5776"/>
                  <a:pt x="22611" y="5779"/>
                </a:cubicBezTo>
                <a:cubicBezTo>
                  <a:pt x="22609" y="5775"/>
                  <a:pt x="22607" y="5772"/>
                  <a:pt x="22605" y="5769"/>
                </a:cubicBezTo>
                <a:close/>
                <a:moveTo>
                  <a:pt x="15068" y="5807"/>
                </a:moveTo>
                <a:cubicBezTo>
                  <a:pt x="15062" y="5810"/>
                  <a:pt x="15056" y="5812"/>
                  <a:pt x="15050" y="5815"/>
                </a:cubicBezTo>
                <a:cubicBezTo>
                  <a:pt x="15058" y="5813"/>
                  <a:pt x="15064" y="5810"/>
                  <a:pt x="15068" y="5807"/>
                </a:cubicBezTo>
                <a:close/>
                <a:moveTo>
                  <a:pt x="21340" y="5934"/>
                </a:moveTo>
                <a:cubicBezTo>
                  <a:pt x="21342" y="5935"/>
                  <a:pt x="21343" y="5936"/>
                  <a:pt x="21345" y="5937"/>
                </a:cubicBezTo>
                <a:lnTo>
                  <a:pt x="21345" y="5937"/>
                </a:lnTo>
                <a:cubicBezTo>
                  <a:pt x="21343" y="5936"/>
                  <a:pt x="21342" y="5935"/>
                  <a:pt x="21340" y="5934"/>
                </a:cubicBezTo>
                <a:close/>
                <a:moveTo>
                  <a:pt x="20967" y="5975"/>
                </a:moveTo>
                <a:lnTo>
                  <a:pt x="20967" y="5975"/>
                </a:lnTo>
                <a:cubicBezTo>
                  <a:pt x="20972" y="5980"/>
                  <a:pt x="20977" y="5982"/>
                  <a:pt x="20978" y="5982"/>
                </a:cubicBezTo>
                <a:cubicBezTo>
                  <a:pt x="20979" y="5982"/>
                  <a:pt x="20979" y="5982"/>
                  <a:pt x="20979" y="5981"/>
                </a:cubicBezTo>
                <a:lnTo>
                  <a:pt x="20967" y="5975"/>
                </a:lnTo>
                <a:close/>
                <a:moveTo>
                  <a:pt x="21345" y="5937"/>
                </a:moveTo>
                <a:cubicBezTo>
                  <a:pt x="21359" y="5950"/>
                  <a:pt x="21382" y="5974"/>
                  <a:pt x="21420" y="6017"/>
                </a:cubicBezTo>
                <a:cubicBezTo>
                  <a:pt x="21379" y="5962"/>
                  <a:pt x="21361" y="5951"/>
                  <a:pt x="21345" y="5937"/>
                </a:cubicBezTo>
                <a:close/>
                <a:moveTo>
                  <a:pt x="14205" y="6148"/>
                </a:moveTo>
                <a:lnTo>
                  <a:pt x="14169" y="6196"/>
                </a:lnTo>
                <a:cubicBezTo>
                  <a:pt x="14164" y="6191"/>
                  <a:pt x="14160" y="6186"/>
                  <a:pt x="14157" y="6182"/>
                </a:cubicBezTo>
                <a:lnTo>
                  <a:pt x="14157" y="6182"/>
                </a:lnTo>
                <a:cubicBezTo>
                  <a:pt x="14154" y="6205"/>
                  <a:pt x="14142" y="6234"/>
                  <a:pt x="14121" y="6255"/>
                </a:cubicBezTo>
                <a:cubicBezTo>
                  <a:pt x="14169" y="6231"/>
                  <a:pt x="14252" y="6243"/>
                  <a:pt x="14205" y="6148"/>
                </a:cubicBezTo>
                <a:close/>
                <a:moveTo>
                  <a:pt x="10966" y="6517"/>
                </a:moveTo>
                <a:cubicBezTo>
                  <a:pt x="10966" y="6517"/>
                  <a:pt x="10967" y="6520"/>
                  <a:pt x="10969" y="6525"/>
                </a:cubicBezTo>
                <a:lnTo>
                  <a:pt x="10969" y="6525"/>
                </a:lnTo>
                <a:cubicBezTo>
                  <a:pt x="10968" y="6522"/>
                  <a:pt x="10968" y="6520"/>
                  <a:pt x="10966" y="6517"/>
                </a:cubicBezTo>
                <a:close/>
                <a:moveTo>
                  <a:pt x="10085" y="7901"/>
                </a:moveTo>
                <a:lnTo>
                  <a:pt x="10085" y="7901"/>
                </a:lnTo>
                <a:cubicBezTo>
                  <a:pt x="10075" y="7907"/>
                  <a:pt x="10067" y="7914"/>
                  <a:pt x="10061" y="7922"/>
                </a:cubicBezTo>
                <a:cubicBezTo>
                  <a:pt x="10067" y="7917"/>
                  <a:pt x="10076" y="7909"/>
                  <a:pt x="10085" y="7901"/>
                </a:cubicBezTo>
                <a:close/>
                <a:moveTo>
                  <a:pt x="11925" y="0"/>
                </a:moveTo>
                <a:cubicBezTo>
                  <a:pt x="11878" y="0"/>
                  <a:pt x="11830" y="4"/>
                  <a:pt x="11788" y="4"/>
                </a:cubicBezTo>
                <a:lnTo>
                  <a:pt x="11764" y="290"/>
                </a:lnTo>
                <a:cubicBezTo>
                  <a:pt x="11673" y="187"/>
                  <a:pt x="11563" y="152"/>
                  <a:pt x="11452" y="152"/>
                </a:cubicBezTo>
                <a:cubicBezTo>
                  <a:pt x="11345" y="152"/>
                  <a:pt x="11238" y="184"/>
                  <a:pt x="11145" y="219"/>
                </a:cubicBezTo>
                <a:cubicBezTo>
                  <a:pt x="11027" y="261"/>
                  <a:pt x="10921" y="306"/>
                  <a:pt x="10827" y="306"/>
                </a:cubicBezTo>
                <a:cubicBezTo>
                  <a:pt x="10760" y="306"/>
                  <a:pt x="10699" y="283"/>
                  <a:pt x="10645" y="219"/>
                </a:cubicBezTo>
                <a:cubicBezTo>
                  <a:pt x="10585" y="302"/>
                  <a:pt x="10490" y="314"/>
                  <a:pt x="10419" y="409"/>
                </a:cubicBezTo>
                <a:lnTo>
                  <a:pt x="10395" y="255"/>
                </a:lnTo>
                <a:cubicBezTo>
                  <a:pt x="10169" y="278"/>
                  <a:pt x="10050" y="278"/>
                  <a:pt x="9788" y="385"/>
                </a:cubicBezTo>
                <a:lnTo>
                  <a:pt x="9823" y="266"/>
                </a:lnTo>
                <a:lnTo>
                  <a:pt x="9823" y="266"/>
                </a:lnTo>
                <a:cubicBezTo>
                  <a:pt x="9669" y="302"/>
                  <a:pt x="9740" y="731"/>
                  <a:pt x="9609" y="778"/>
                </a:cubicBezTo>
                <a:lnTo>
                  <a:pt x="9514" y="576"/>
                </a:lnTo>
                <a:cubicBezTo>
                  <a:pt x="9252" y="659"/>
                  <a:pt x="8942" y="552"/>
                  <a:pt x="8752" y="826"/>
                </a:cubicBezTo>
                <a:cubicBezTo>
                  <a:pt x="8740" y="790"/>
                  <a:pt x="8728" y="731"/>
                  <a:pt x="8776" y="707"/>
                </a:cubicBezTo>
                <a:lnTo>
                  <a:pt x="8776" y="707"/>
                </a:lnTo>
                <a:cubicBezTo>
                  <a:pt x="8649" y="741"/>
                  <a:pt x="8300" y="709"/>
                  <a:pt x="8395" y="955"/>
                </a:cubicBezTo>
                <a:lnTo>
                  <a:pt x="8395" y="955"/>
                </a:lnTo>
                <a:cubicBezTo>
                  <a:pt x="8381" y="929"/>
                  <a:pt x="8362" y="919"/>
                  <a:pt x="8340" y="919"/>
                </a:cubicBezTo>
                <a:cubicBezTo>
                  <a:pt x="8253" y="919"/>
                  <a:pt x="8118" y="1085"/>
                  <a:pt x="8037" y="1183"/>
                </a:cubicBezTo>
                <a:lnTo>
                  <a:pt x="8014" y="1040"/>
                </a:lnTo>
                <a:cubicBezTo>
                  <a:pt x="7966" y="1255"/>
                  <a:pt x="7978" y="1302"/>
                  <a:pt x="7835" y="1409"/>
                </a:cubicBezTo>
                <a:cubicBezTo>
                  <a:pt x="7794" y="1399"/>
                  <a:pt x="7770" y="1326"/>
                  <a:pt x="7803" y="1322"/>
                </a:cubicBezTo>
                <a:lnTo>
                  <a:pt x="7803" y="1322"/>
                </a:lnTo>
                <a:cubicBezTo>
                  <a:pt x="7809" y="1323"/>
                  <a:pt x="7816" y="1324"/>
                  <a:pt x="7823" y="1326"/>
                </a:cubicBezTo>
                <a:cubicBezTo>
                  <a:pt x="7816" y="1323"/>
                  <a:pt x="7811" y="1322"/>
                  <a:pt x="7806" y="1322"/>
                </a:cubicBezTo>
                <a:cubicBezTo>
                  <a:pt x="7805" y="1322"/>
                  <a:pt x="7804" y="1322"/>
                  <a:pt x="7803" y="1322"/>
                </a:cubicBezTo>
                <a:lnTo>
                  <a:pt x="7803" y="1322"/>
                </a:lnTo>
                <a:cubicBezTo>
                  <a:pt x="7800" y="1322"/>
                  <a:pt x="7796" y="1322"/>
                  <a:pt x="7793" y="1322"/>
                </a:cubicBezTo>
                <a:cubicBezTo>
                  <a:pt x="7700" y="1322"/>
                  <a:pt x="7753" y="1471"/>
                  <a:pt x="7624" y="1471"/>
                </a:cubicBezTo>
                <a:cubicBezTo>
                  <a:pt x="7616" y="1471"/>
                  <a:pt x="7607" y="1470"/>
                  <a:pt x="7597" y="1469"/>
                </a:cubicBezTo>
                <a:lnTo>
                  <a:pt x="7621" y="1362"/>
                </a:lnTo>
                <a:lnTo>
                  <a:pt x="7621" y="1362"/>
                </a:lnTo>
                <a:cubicBezTo>
                  <a:pt x="7490" y="1398"/>
                  <a:pt x="7513" y="1433"/>
                  <a:pt x="7478" y="1564"/>
                </a:cubicBezTo>
                <a:cubicBezTo>
                  <a:pt x="7456" y="1595"/>
                  <a:pt x="7416" y="1610"/>
                  <a:pt x="7371" y="1610"/>
                </a:cubicBezTo>
                <a:cubicBezTo>
                  <a:pt x="7295" y="1610"/>
                  <a:pt x="7206" y="1568"/>
                  <a:pt x="7168" y="1493"/>
                </a:cubicBezTo>
                <a:cubicBezTo>
                  <a:pt x="7168" y="1573"/>
                  <a:pt x="7146" y="1696"/>
                  <a:pt x="7061" y="1696"/>
                </a:cubicBezTo>
                <a:cubicBezTo>
                  <a:pt x="7057" y="1696"/>
                  <a:pt x="7053" y="1696"/>
                  <a:pt x="7049" y="1695"/>
                </a:cubicBezTo>
                <a:cubicBezTo>
                  <a:pt x="7025" y="1648"/>
                  <a:pt x="7037" y="1612"/>
                  <a:pt x="7049" y="1588"/>
                </a:cubicBezTo>
                <a:cubicBezTo>
                  <a:pt x="7044" y="1588"/>
                  <a:pt x="7039" y="1588"/>
                  <a:pt x="7034" y="1588"/>
                </a:cubicBezTo>
                <a:cubicBezTo>
                  <a:pt x="6829" y="1588"/>
                  <a:pt x="6791" y="1794"/>
                  <a:pt x="6662" y="1794"/>
                </a:cubicBezTo>
                <a:cubicBezTo>
                  <a:pt x="6642" y="1794"/>
                  <a:pt x="6621" y="1789"/>
                  <a:pt x="6597" y="1779"/>
                </a:cubicBezTo>
                <a:cubicBezTo>
                  <a:pt x="6573" y="1731"/>
                  <a:pt x="6561" y="1719"/>
                  <a:pt x="6537" y="1707"/>
                </a:cubicBezTo>
                <a:cubicBezTo>
                  <a:pt x="6682" y="1655"/>
                  <a:pt x="6809" y="1621"/>
                  <a:pt x="6832" y="1621"/>
                </a:cubicBezTo>
                <a:cubicBezTo>
                  <a:pt x="6833" y="1621"/>
                  <a:pt x="6834" y="1622"/>
                  <a:pt x="6834" y="1622"/>
                </a:cubicBezTo>
                <a:lnTo>
                  <a:pt x="6834" y="1622"/>
                </a:lnTo>
                <a:cubicBezTo>
                  <a:pt x="6797" y="1493"/>
                  <a:pt x="6645" y="1515"/>
                  <a:pt x="6692" y="1314"/>
                </a:cubicBezTo>
                <a:lnTo>
                  <a:pt x="6692" y="1314"/>
                </a:lnTo>
                <a:cubicBezTo>
                  <a:pt x="6622" y="1442"/>
                  <a:pt x="6506" y="1707"/>
                  <a:pt x="6368" y="1707"/>
                </a:cubicBezTo>
                <a:cubicBezTo>
                  <a:pt x="6365" y="1707"/>
                  <a:pt x="6362" y="1707"/>
                  <a:pt x="6359" y="1707"/>
                </a:cubicBezTo>
                <a:cubicBezTo>
                  <a:pt x="6347" y="1707"/>
                  <a:pt x="6335" y="1695"/>
                  <a:pt x="6323" y="1671"/>
                </a:cubicBezTo>
                <a:lnTo>
                  <a:pt x="6323" y="1659"/>
                </a:lnTo>
                <a:cubicBezTo>
                  <a:pt x="6287" y="1659"/>
                  <a:pt x="6263" y="1671"/>
                  <a:pt x="6251" y="1707"/>
                </a:cubicBezTo>
                <a:cubicBezTo>
                  <a:pt x="6220" y="1707"/>
                  <a:pt x="6193" y="1702"/>
                  <a:pt x="6169" y="1702"/>
                </a:cubicBezTo>
                <a:cubicBezTo>
                  <a:pt x="6156" y="1702"/>
                  <a:pt x="6144" y="1703"/>
                  <a:pt x="6132" y="1707"/>
                </a:cubicBezTo>
                <a:cubicBezTo>
                  <a:pt x="6114" y="1678"/>
                  <a:pt x="6091" y="1668"/>
                  <a:pt x="6065" y="1668"/>
                </a:cubicBezTo>
                <a:cubicBezTo>
                  <a:pt x="6005" y="1668"/>
                  <a:pt x="5932" y="1723"/>
                  <a:pt x="5882" y="1731"/>
                </a:cubicBezTo>
                <a:cubicBezTo>
                  <a:pt x="5942" y="1874"/>
                  <a:pt x="5847" y="1886"/>
                  <a:pt x="5966" y="1969"/>
                </a:cubicBezTo>
                <a:cubicBezTo>
                  <a:pt x="5954" y="1957"/>
                  <a:pt x="5978" y="1945"/>
                  <a:pt x="6013" y="1921"/>
                </a:cubicBezTo>
                <a:cubicBezTo>
                  <a:pt x="6025" y="1909"/>
                  <a:pt x="6037" y="1909"/>
                  <a:pt x="6037" y="1898"/>
                </a:cubicBezTo>
                <a:lnTo>
                  <a:pt x="6037" y="1909"/>
                </a:lnTo>
                <a:cubicBezTo>
                  <a:pt x="6085" y="1886"/>
                  <a:pt x="6144" y="1862"/>
                  <a:pt x="6204" y="1838"/>
                </a:cubicBezTo>
                <a:lnTo>
                  <a:pt x="6204" y="1838"/>
                </a:lnTo>
                <a:cubicBezTo>
                  <a:pt x="6185" y="1905"/>
                  <a:pt x="6158" y="1971"/>
                  <a:pt x="6094" y="1971"/>
                </a:cubicBezTo>
                <a:cubicBezTo>
                  <a:pt x="6078" y="1971"/>
                  <a:pt x="6059" y="1967"/>
                  <a:pt x="6037" y="1957"/>
                </a:cubicBezTo>
                <a:cubicBezTo>
                  <a:pt x="6037" y="2064"/>
                  <a:pt x="6037" y="2171"/>
                  <a:pt x="6025" y="2219"/>
                </a:cubicBezTo>
                <a:cubicBezTo>
                  <a:pt x="5870" y="2064"/>
                  <a:pt x="5644" y="2029"/>
                  <a:pt x="5573" y="1921"/>
                </a:cubicBezTo>
                <a:cubicBezTo>
                  <a:pt x="5394" y="2076"/>
                  <a:pt x="5108" y="2160"/>
                  <a:pt x="5085" y="2457"/>
                </a:cubicBezTo>
                <a:cubicBezTo>
                  <a:pt x="5074" y="2470"/>
                  <a:pt x="5064" y="2475"/>
                  <a:pt x="5054" y="2475"/>
                </a:cubicBezTo>
                <a:cubicBezTo>
                  <a:pt x="5017" y="2475"/>
                  <a:pt x="4979" y="2404"/>
                  <a:pt x="4942" y="2386"/>
                </a:cubicBezTo>
                <a:cubicBezTo>
                  <a:pt x="4966" y="2338"/>
                  <a:pt x="5013" y="2326"/>
                  <a:pt x="5013" y="2290"/>
                </a:cubicBezTo>
                <a:lnTo>
                  <a:pt x="5013" y="2290"/>
                </a:lnTo>
                <a:cubicBezTo>
                  <a:pt x="4918" y="2398"/>
                  <a:pt x="4680" y="2457"/>
                  <a:pt x="4727" y="2648"/>
                </a:cubicBezTo>
                <a:cubicBezTo>
                  <a:pt x="4589" y="2629"/>
                  <a:pt x="4672" y="2518"/>
                  <a:pt x="4628" y="2518"/>
                </a:cubicBezTo>
                <a:cubicBezTo>
                  <a:pt x="4616" y="2518"/>
                  <a:pt x="4592" y="2528"/>
                  <a:pt x="4549" y="2552"/>
                </a:cubicBezTo>
                <a:lnTo>
                  <a:pt x="4561" y="2493"/>
                </a:lnTo>
                <a:cubicBezTo>
                  <a:pt x="4526" y="2485"/>
                  <a:pt x="4495" y="2481"/>
                  <a:pt x="4465" y="2481"/>
                </a:cubicBezTo>
                <a:cubicBezTo>
                  <a:pt x="4097" y="2481"/>
                  <a:pt x="4070" y="3054"/>
                  <a:pt x="3669" y="3054"/>
                </a:cubicBezTo>
                <a:cubicBezTo>
                  <a:pt x="3623" y="3054"/>
                  <a:pt x="3571" y="3046"/>
                  <a:pt x="3513" y="3029"/>
                </a:cubicBezTo>
                <a:lnTo>
                  <a:pt x="3513" y="3029"/>
                </a:lnTo>
                <a:cubicBezTo>
                  <a:pt x="3549" y="3041"/>
                  <a:pt x="3573" y="3041"/>
                  <a:pt x="3596" y="3064"/>
                </a:cubicBezTo>
                <a:cubicBezTo>
                  <a:pt x="3043" y="3111"/>
                  <a:pt x="2668" y="3626"/>
                  <a:pt x="2093" y="3626"/>
                </a:cubicBezTo>
                <a:cubicBezTo>
                  <a:pt x="2075" y="3626"/>
                  <a:pt x="2056" y="3625"/>
                  <a:pt x="2037" y="3624"/>
                </a:cubicBezTo>
                <a:cubicBezTo>
                  <a:pt x="1870" y="3636"/>
                  <a:pt x="1906" y="3755"/>
                  <a:pt x="1858" y="3874"/>
                </a:cubicBezTo>
                <a:lnTo>
                  <a:pt x="1763" y="3743"/>
                </a:lnTo>
                <a:cubicBezTo>
                  <a:pt x="1763" y="3743"/>
                  <a:pt x="1751" y="3803"/>
                  <a:pt x="1727" y="3862"/>
                </a:cubicBezTo>
                <a:cubicBezTo>
                  <a:pt x="1715" y="3922"/>
                  <a:pt x="1703" y="3981"/>
                  <a:pt x="1703" y="3981"/>
                </a:cubicBezTo>
                <a:cubicBezTo>
                  <a:pt x="1672" y="4026"/>
                  <a:pt x="1629" y="4041"/>
                  <a:pt x="1580" y="4041"/>
                </a:cubicBezTo>
                <a:cubicBezTo>
                  <a:pt x="1480" y="4041"/>
                  <a:pt x="1353" y="3978"/>
                  <a:pt x="1241" y="3978"/>
                </a:cubicBezTo>
                <a:cubicBezTo>
                  <a:pt x="1161" y="3978"/>
                  <a:pt x="1087" y="4011"/>
                  <a:pt x="1036" y="4124"/>
                </a:cubicBezTo>
                <a:lnTo>
                  <a:pt x="1108" y="4207"/>
                </a:lnTo>
                <a:cubicBezTo>
                  <a:pt x="1037" y="4225"/>
                  <a:pt x="927" y="4321"/>
                  <a:pt x="861" y="4321"/>
                </a:cubicBezTo>
                <a:cubicBezTo>
                  <a:pt x="837" y="4321"/>
                  <a:pt x="819" y="4310"/>
                  <a:pt x="810" y="4279"/>
                </a:cubicBezTo>
                <a:lnTo>
                  <a:pt x="810" y="4279"/>
                </a:lnTo>
                <a:cubicBezTo>
                  <a:pt x="810" y="4300"/>
                  <a:pt x="819" y="4366"/>
                  <a:pt x="781" y="4366"/>
                </a:cubicBezTo>
                <a:cubicBezTo>
                  <a:pt x="776" y="4366"/>
                  <a:pt x="770" y="4365"/>
                  <a:pt x="763" y="4362"/>
                </a:cubicBezTo>
                <a:lnTo>
                  <a:pt x="727" y="4279"/>
                </a:lnTo>
                <a:lnTo>
                  <a:pt x="560" y="4517"/>
                </a:lnTo>
                <a:cubicBezTo>
                  <a:pt x="550" y="4519"/>
                  <a:pt x="540" y="4520"/>
                  <a:pt x="531" y="4520"/>
                </a:cubicBezTo>
                <a:cubicBezTo>
                  <a:pt x="385" y="4520"/>
                  <a:pt x="418" y="4309"/>
                  <a:pt x="271" y="4309"/>
                </a:cubicBezTo>
                <a:cubicBezTo>
                  <a:pt x="241" y="4309"/>
                  <a:pt x="203" y="4317"/>
                  <a:pt x="155" y="4338"/>
                </a:cubicBezTo>
                <a:cubicBezTo>
                  <a:pt x="132" y="4362"/>
                  <a:pt x="108" y="4398"/>
                  <a:pt x="72" y="4446"/>
                </a:cubicBezTo>
                <a:cubicBezTo>
                  <a:pt x="60" y="4469"/>
                  <a:pt x="36" y="4517"/>
                  <a:pt x="24" y="4541"/>
                </a:cubicBezTo>
                <a:cubicBezTo>
                  <a:pt x="13" y="4565"/>
                  <a:pt x="1" y="4600"/>
                  <a:pt x="24" y="4612"/>
                </a:cubicBezTo>
                <a:cubicBezTo>
                  <a:pt x="60" y="4636"/>
                  <a:pt x="120" y="4648"/>
                  <a:pt x="155" y="4660"/>
                </a:cubicBezTo>
                <a:cubicBezTo>
                  <a:pt x="191" y="4684"/>
                  <a:pt x="203" y="4707"/>
                  <a:pt x="203" y="4719"/>
                </a:cubicBezTo>
                <a:cubicBezTo>
                  <a:pt x="179" y="4719"/>
                  <a:pt x="167" y="4743"/>
                  <a:pt x="155" y="4767"/>
                </a:cubicBezTo>
                <a:cubicBezTo>
                  <a:pt x="155" y="4779"/>
                  <a:pt x="203" y="4767"/>
                  <a:pt x="227" y="4803"/>
                </a:cubicBezTo>
                <a:cubicBezTo>
                  <a:pt x="239" y="4803"/>
                  <a:pt x="203" y="4850"/>
                  <a:pt x="251" y="4850"/>
                </a:cubicBezTo>
                <a:cubicBezTo>
                  <a:pt x="274" y="4862"/>
                  <a:pt x="310" y="4862"/>
                  <a:pt x="310" y="4862"/>
                </a:cubicBezTo>
                <a:cubicBezTo>
                  <a:pt x="346" y="4910"/>
                  <a:pt x="394" y="4957"/>
                  <a:pt x="429" y="5005"/>
                </a:cubicBezTo>
                <a:cubicBezTo>
                  <a:pt x="465" y="5053"/>
                  <a:pt x="501" y="5088"/>
                  <a:pt x="536" y="5136"/>
                </a:cubicBezTo>
                <a:cubicBezTo>
                  <a:pt x="572" y="5172"/>
                  <a:pt x="584" y="5208"/>
                  <a:pt x="608" y="5255"/>
                </a:cubicBezTo>
                <a:cubicBezTo>
                  <a:pt x="620" y="5267"/>
                  <a:pt x="632" y="5291"/>
                  <a:pt x="644" y="5303"/>
                </a:cubicBezTo>
                <a:cubicBezTo>
                  <a:pt x="644" y="5303"/>
                  <a:pt x="655" y="5303"/>
                  <a:pt x="667" y="5315"/>
                </a:cubicBezTo>
                <a:cubicBezTo>
                  <a:pt x="667" y="5303"/>
                  <a:pt x="667" y="5291"/>
                  <a:pt x="667" y="5267"/>
                </a:cubicBezTo>
                <a:cubicBezTo>
                  <a:pt x="667" y="5231"/>
                  <a:pt x="691" y="5172"/>
                  <a:pt x="691" y="5172"/>
                </a:cubicBezTo>
                <a:lnTo>
                  <a:pt x="786" y="5255"/>
                </a:lnTo>
                <a:lnTo>
                  <a:pt x="691" y="5315"/>
                </a:lnTo>
                <a:cubicBezTo>
                  <a:pt x="713" y="5331"/>
                  <a:pt x="730" y="5338"/>
                  <a:pt x="743" y="5338"/>
                </a:cubicBezTo>
                <a:cubicBezTo>
                  <a:pt x="787" y="5338"/>
                  <a:pt x="789" y="5260"/>
                  <a:pt x="798" y="5196"/>
                </a:cubicBezTo>
                <a:cubicBezTo>
                  <a:pt x="834" y="5255"/>
                  <a:pt x="870" y="5279"/>
                  <a:pt x="906" y="5291"/>
                </a:cubicBezTo>
                <a:cubicBezTo>
                  <a:pt x="906" y="5291"/>
                  <a:pt x="917" y="5219"/>
                  <a:pt x="929" y="5148"/>
                </a:cubicBezTo>
                <a:lnTo>
                  <a:pt x="953" y="5017"/>
                </a:lnTo>
                <a:cubicBezTo>
                  <a:pt x="1001" y="5088"/>
                  <a:pt x="965" y="5208"/>
                  <a:pt x="1084" y="5219"/>
                </a:cubicBezTo>
                <a:cubicBezTo>
                  <a:pt x="1096" y="5088"/>
                  <a:pt x="929" y="5053"/>
                  <a:pt x="1013" y="4934"/>
                </a:cubicBezTo>
                <a:lnTo>
                  <a:pt x="1013" y="4934"/>
                </a:lnTo>
                <a:cubicBezTo>
                  <a:pt x="1081" y="4979"/>
                  <a:pt x="1115" y="5035"/>
                  <a:pt x="1141" y="5035"/>
                </a:cubicBezTo>
                <a:cubicBezTo>
                  <a:pt x="1155" y="5035"/>
                  <a:pt x="1166" y="5017"/>
                  <a:pt x="1179" y="4969"/>
                </a:cubicBezTo>
                <a:cubicBezTo>
                  <a:pt x="1215" y="5029"/>
                  <a:pt x="1215" y="5065"/>
                  <a:pt x="1203" y="5112"/>
                </a:cubicBezTo>
                <a:cubicBezTo>
                  <a:pt x="1239" y="5005"/>
                  <a:pt x="1382" y="4993"/>
                  <a:pt x="1358" y="4862"/>
                </a:cubicBezTo>
                <a:lnTo>
                  <a:pt x="1358" y="4862"/>
                </a:lnTo>
                <a:cubicBezTo>
                  <a:pt x="1380" y="4876"/>
                  <a:pt x="1402" y="4882"/>
                  <a:pt x="1422" y="4882"/>
                </a:cubicBezTo>
                <a:cubicBezTo>
                  <a:pt x="1482" y="4882"/>
                  <a:pt x="1537" y="4838"/>
                  <a:pt x="1588" y="4838"/>
                </a:cubicBezTo>
                <a:cubicBezTo>
                  <a:pt x="1624" y="4838"/>
                  <a:pt x="1659" y="4860"/>
                  <a:pt x="1691" y="4934"/>
                </a:cubicBezTo>
                <a:cubicBezTo>
                  <a:pt x="1691" y="4862"/>
                  <a:pt x="1739" y="4707"/>
                  <a:pt x="1810" y="4672"/>
                </a:cubicBezTo>
                <a:lnTo>
                  <a:pt x="1810" y="4672"/>
                </a:lnTo>
                <a:cubicBezTo>
                  <a:pt x="1803" y="4761"/>
                  <a:pt x="1828" y="4785"/>
                  <a:pt x="1868" y="4785"/>
                </a:cubicBezTo>
                <a:cubicBezTo>
                  <a:pt x="1892" y="4785"/>
                  <a:pt x="1922" y="4776"/>
                  <a:pt x="1953" y="4767"/>
                </a:cubicBezTo>
                <a:cubicBezTo>
                  <a:pt x="1982" y="4757"/>
                  <a:pt x="2019" y="4740"/>
                  <a:pt x="2057" y="4740"/>
                </a:cubicBezTo>
                <a:cubicBezTo>
                  <a:pt x="2066" y="4740"/>
                  <a:pt x="2075" y="4741"/>
                  <a:pt x="2084" y="4743"/>
                </a:cubicBezTo>
                <a:cubicBezTo>
                  <a:pt x="2120" y="4743"/>
                  <a:pt x="2156" y="4779"/>
                  <a:pt x="2179" y="4838"/>
                </a:cubicBezTo>
                <a:cubicBezTo>
                  <a:pt x="2168" y="4576"/>
                  <a:pt x="2465" y="4600"/>
                  <a:pt x="2572" y="4398"/>
                </a:cubicBezTo>
                <a:lnTo>
                  <a:pt x="2572" y="4398"/>
                </a:lnTo>
                <a:cubicBezTo>
                  <a:pt x="2572" y="4416"/>
                  <a:pt x="2566" y="4447"/>
                  <a:pt x="2557" y="4456"/>
                </a:cubicBezTo>
                <a:lnTo>
                  <a:pt x="2557" y="4456"/>
                </a:lnTo>
                <a:cubicBezTo>
                  <a:pt x="2565" y="4456"/>
                  <a:pt x="2571" y="4456"/>
                  <a:pt x="2578" y="4456"/>
                </a:cubicBezTo>
                <a:cubicBezTo>
                  <a:pt x="2657" y="4456"/>
                  <a:pt x="2712" y="4496"/>
                  <a:pt x="2787" y="4517"/>
                </a:cubicBezTo>
                <a:cubicBezTo>
                  <a:pt x="2715" y="4326"/>
                  <a:pt x="2834" y="4219"/>
                  <a:pt x="2858" y="4065"/>
                </a:cubicBezTo>
                <a:cubicBezTo>
                  <a:pt x="3049" y="4195"/>
                  <a:pt x="2894" y="4315"/>
                  <a:pt x="3001" y="4469"/>
                </a:cubicBezTo>
                <a:cubicBezTo>
                  <a:pt x="2930" y="4326"/>
                  <a:pt x="3132" y="4231"/>
                  <a:pt x="3037" y="4124"/>
                </a:cubicBezTo>
                <a:lnTo>
                  <a:pt x="3037" y="4124"/>
                </a:lnTo>
                <a:cubicBezTo>
                  <a:pt x="3168" y="4195"/>
                  <a:pt x="3132" y="4148"/>
                  <a:pt x="3251" y="4279"/>
                </a:cubicBezTo>
                <a:cubicBezTo>
                  <a:pt x="3156" y="4041"/>
                  <a:pt x="3311" y="4207"/>
                  <a:pt x="3322" y="4029"/>
                </a:cubicBezTo>
                <a:cubicBezTo>
                  <a:pt x="3440" y="4079"/>
                  <a:pt x="3451" y="4165"/>
                  <a:pt x="3485" y="4165"/>
                </a:cubicBezTo>
                <a:cubicBezTo>
                  <a:pt x="3499" y="4165"/>
                  <a:pt x="3517" y="4151"/>
                  <a:pt x="3549" y="4112"/>
                </a:cubicBezTo>
                <a:cubicBezTo>
                  <a:pt x="3644" y="4148"/>
                  <a:pt x="3561" y="4291"/>
                  <a:pt x="3561" y="4291"/>
                </a:cubicBezTo>
                <a:cubicBezTo>
                  <a:pt x="3703" y="4231"/>
                  <a:pt x="3549" y="4088"/>
                  <a:pt x="3537" y="3969"/>
                </a:cubicBezTo>
                <a:cubicBezTo>
                  <a:pt x="3567" y="3944"/>
                  <a:pt x="3590" y="3934"/>
                  <a:pt x="3609" y="3934"/>
                </a:cubicBezTo>
                <a:cubicBezTo>
                  <a:pt x="3679" y="3934"/>
                  <a:pt x="3688" y="4080"/>
                  <a:pt x="3763" y="4136"/>
                </a:cubicBezTo>
                <a:cubicBezTo>
                  <a:pt x="3846" y="4041"/>
                  <a:pt x="3858" y="3850"/>
                  <a:pt x="3942" y="3826"/>
                </a:cubicBezTo>
                <a:cubicBezTo>
                  <a:pt x="3965" y="3850"/>
                  <a:pt x="3977" y="3850"/>
                  <a:pt x="3977" y="3898"/>
                </a:cubicBezTo>
                <a:cubicBezTo>
                  <a:pt x="4037" y="3707"/>
                  <a:pt x="4311" y="3755"/>
                  <a:pt x="4358" y="3517"/>
                </a:cubicBezTo>
                <a:cubicBezTo>
                  <a:pt x="4364" y="3520"/>
                  <a:pt x="4369" y="3522"/>
                  <a:pt x="4373" y="3525"/>
                </a:cubicBezTo>
                <a:lnTo>
                  <a:pt x="4373" y="3525"/>
                </a:lnTo>
                <a:cubicBezTo>
                  <a:pt x="4326" y="3458"/>
                  <a:pt x="4296" y="3379"/>
                  <a:pt x="4275" y="3326"/>
                </a:cubicBezTo>
                <a:cubicBezTo>
                  <a:pt x="4318" y="3301"/>
                  <a:pt x="4336" y="3225"/>
                  <a:pt x="4370" y="3225"/>
                </a:cubicBezTo>
                <a:cubicBezTo>
                  <a:pt x="4383" y="3225"/>
                  <a:pt x="4398" y="3237"/>
                  <a:pt x="4418" y="3267"/>
                </a:cubicBezTo>
                <a:cubicBezTo>
                  <a:pt x="4382" y="3279"/>
                  <a:pt x="4394" y="3326"/>
                  <a:pt x="4394" y="3374"/>
                </a:cubicBezTo>
                <a:lnTo>
                  <a:pt x="4442" y="3291"/>
                </a:lnTo>
                <a:lnTo>
                  <a:pt x="4442" y="3291"/>
                </a:lnTo>
                <a:cubicBezTo>
                  <a:pt x="4573" y="3433"/>
                  <a:pt x="4370" y="3386"/>
                  <a:pt x="4418" y="3517"/>
                </a:cubicBezTo>
                <a:cubicBezTo>
                  <a:pt x="4525" y="3410"/>
                  <a:pt x="4620" y="3207"/>
                  <a:pt x="4739" y="3207"/>
                </a:cubicBezTo>
                <a:cubicBezTo>
                  <a:pt x="4835" y="3362"/>
                  <a:pt x="4537" y="3362"/>
                  <a:pt x="4727" y="3457"/>
                </a:cubicBezTo>
                <a:lnTo>
                  <a:pt x="4549" y="3457"/>
                </a:lnTo>
                <a:cubicBezTo>
                  <a:pt x="4775" y="3660"/>
                  <a:pt x="4442" y="3469"/>
                  <a:pt x="4668" y="3707"/>
                </a:cubicBezTo>
                <a:cubicBezTo>
                  <a:pt x="4882" y="3672"/>
                  <a:pt x="4858" y="3529"/>
                  <a:pt x="5073" y="3493"/>
                </a:cubicBezTo>
                <a:cubicBezTo>
                  <a:pt x="5085" y="3386"/>
                  <a:pt x="5013" y="3362"/>
                  <a:pt x="5013" y="3255"/>
                </a:cubicBezTo>
                <a:cubicBezTo>
                  <a:pt x="5059" y="3198"/>
                  <a:pt x="5101" y="3176"/>
                  <a:pt x="5142" y="3176"/>
                </a:cubicBezTo>
                <a:cubicBezTo>
                  <a:pt x="5263" y="3176"/>
                  <a:pt x="5364" y="3363"/>
                  <a:pt x="5451" y="3363"/>
                </a:cubicBezTo>
                <a:cubicBezTo>
                  <a:pt x="5481" y="3363"/>
                  <a:pt x="5510" y="3340"/>
                  <a:pt x="5537" y="3279"/>
                </a:cubicBezTo>
                <a:cubicBezTo>
                  <a:pt x="5548" y="3162"/>
                  <a:pt x="5493" y="2971"/>
                  <a:pt x="5621" y="2971"/>
                </a:cubicBezTo>
                <a:cubicBezTo>
                  <a:pt x="5638" y="2971"/>
                  <a:pt x="5657" y="2974"/>
                  <a:pt x="5680" y="2981"/>
                </a:cubicBezTo>
                <a:lnTo>
                  <a:pt x="5704" y="3183"/>
                </a:lnTo>
                <a:cubicBezTo>
                  <a:pt x="5889" y="3129"/>
                  <a:pt x="5736" y="2916"/>
                  <a:pt x="5908" y="2916"/>
                </a:cubicBezTo>
                <a:cubicBezTo>
                  <a:pt x="5924" y="2916"/>
                  <a:pt x="5943" y="2917"/>
                  <a:pt x="5966" y="2922"/>
                </a:cubicBezTo>
                <a:cubicBezTo>
                  <a:pt x="5954" y="3005"/>
                  <a:pt x="5835" y="3041"/>
                  <a:pt x="5870" y="3052"/>
                </a:cubicBezTo>
                <a:cubicBezTo>
                  <a:pt x="5902" y="3068"/>
                  <a:pt x="5924" y="3075"/>
                  <a:pt x="5940" y="3075"/>
                </a:cubicBezTo>
                <a:cubicBezTo>
                  <a:pt x="6021" y="3075"/>
                  <a:pt x="5936" y="2904"/>
                  <a:pt x="6025" y="2874"/>
                </a:cubicBezTo>
                <a:lnTo>
                  <a:pt x="6109" y="3029"/>
                </a:lnTo>
                <a:cubicBezTo>
                  <a:pt x="6311" y="2922"/>
                  <a:pt x="6501" y="2719"/>
                  <a:pt x="6716" y="2588"/>
                </a:cubicBezTo>
                <a:lnTo>
                  <a:pt x="6716" y="2588"/>
                </a:lnTo>
                <a:cubicBezTo>
                  <a:pt x="6728" y="2648"/>
                  <a:pt x="6704" y="2719"/>
                  <a:pt x="6775" y="2743"/>
                </a:cubicBezTo>
                <a:cubicBezTo>
                  <a:pt x="7037" y="2541"/>
                  <a:pt x="7418" y="2541"/>
                  <a:pt x="7728" y="2541"/>
                </a:cubicBezTo>
                <a:lnTo>
                  <a:pt x="7787" y="2362"/>
                </a:lnTo>
                <a:cubicBezTo>
                  <a:pt x="7789" y="2361"/>
                  <a:pt x="7792" y="2360"/>
                  <a:pt x="7794" y="2360"/>
                </a:cubicBezTo>
                <a:cubicBezTo>
                  <a:pt x="7819" y="2360"/>
                  <a:pt x="7858" y="2413"/>
                  <a:pt x="7847" y="2445"/>
                </a:cubicBezTo>
                <a:cubicBezTo>
                  <a:pt x="7858" y="2447"/>
                  <a:pt x="7868" y="2448"/>
                  <a:pt x="7875" y="2448"/>
                </a:cubicBezTo>
                <a:cubicBezTo>
                  <a:pt x="7952" y="2448"/>
                  <a:pt x="7825" y="2344"/>
                  <a:pt x="7847" y="2279"/>
                </a:cubicBezTo>
                <a:cubicBezTo>
                  <a:pt x="7857" y="2273"/>
                  <a:pt x="7867" y="2270"/>
                  <a:pt x="7876" y="2270"/>
                </a:cubicBezTo>
                <a:cubicBezTo>
                  <a:pt x="7924" y="2270"/>
                  <a:pt x="7962" y="2336"/>
                  <a:pt x="7942" y="2386"/>
                </a:cubicBezTo>
                <a:cubicBezTo>
                  <a:pt x="8066" y="2220"/>
                  <a:pt x="8325" y="2001"/>
                  <a:pt x="8563" y="2001"/>
                </a:cubicBezTo>
                <a:cubicBezTo>
                  <a:pt x="8599" y="2001"/>
                  <a:pt x="8634" y="2006"/>
                  <a:pt x="8668" y="2017"/>
                </a:cubicBezTo>
                <a:lnTo>
                  <a:pt x="8645" y="2076"/>
                </a:lnTo>
                <a:cubicBezTo>
                  <a:pt x="8803" y="2076"/>
                  <a:pt x="8746" y="1787"/>
                  <a:pt x="8872" y="1787"/>
                </a:cubicBezTo>
                <a:cubicBezTo>
                  <a:pt x="8888" y="1787"/>
                  <a:pt x="8907" y="1791"/>
                  <a:pt x="8930" y="1802"/>
                </a:cubicBezTo>
                <a:lnTo>
                  <a:pt x="8907" y="1838"/>
                </a:lnTo>
                <a:cubicBezTo>
                  <a:pt x="9196" y="1791"/>
                  <a:pt x="9477" y="1628"/>
                  <a:pt x="9741" y="1628"/>
                </a:cubicBezTo>
                <a:cubicBezTo>
                  <a:pt x="9813" y="1628"/>
                  <a:pt x="9885" y="1640"/>
                  <a:pt x="9954" y="1671"/>
                </a:cubicBezTo>
                <a:cubicBezTo>
                  <a:pt x="9954" y="1445"/>
                  <a:pt x="10323" y="1671"/>
                  <a:pt x="10276" y="1374"/>
                </a:cubicBezTo>
                <a:lnTo>
                  <a:pt x="10276" y="1374"/>
                </a:lnTo>
                <a:cubicBezTo>
                  <a:pt x="10514" y="1469"/>
                  <a:pt x="10466" y="1540"/>
                  <a:pt x="10764" y="1576"/>
                </a:cubicBezTo>
                <a:cubicBezTo>
                  <a:pt x="10847" y="1576"/>
                  <a:pt x="10835" y="1362"/>
                  <a:pt x="10919" y="1314"/>
                </a:cubicBezTo>
                <a:lnTo>
                  <a:pt x="10954" y="1469"/>
                </a:lnTo>
                <a:lnTo>
                  <a:pt x="11050" y="1278"/>
                </a:lnTo>
                <a:lnTo>
                  <a:pt x="11145" y="1457"/>
                </a:lnTo>
                <a:lnTo>
                  <a:pt x="11228" y="1398"/>
                </a:lnTo>
                <a:cubicBezTo>
                  <a:pt x="11193" y="1398"/>
                  <a:pt x="11145" y="1350"/>
                  <a:pt x="11145" y="1302"/>
                </a:cubicBezTo>
                <a:cubicBezTo>
                  <a:pt x="11172" y="1278"/>
                  <a:pt x="11205" y="1267"/>
                  <a:pt x="11239" y="1267"/>
                </a:cubicBezTo>
                <a:cubicBezTo>
                  <a:pt x="11352" y="1267"/>
                  <a:pt x="11481" y="1381"/>
                  <a:pt x="11490" y="1445"/>
                </a:cubicBezTo>
                <a:cubicBezTo>
                  <a:pt x="11490" y="1445"/>
                  <a:pt x="11562" y="1398"/>
                  <a:pt x="11633" y="1362"/>
                </a:cubicBezTo>
                <a:cubicBezTo>
                  <a:pt x="11704" y="1326"/>
                  <a:pt x="11776" y="1290"/>
                  <a:pt x="11776" y="1290"/>
                </a:cubicBezTo>
                <a:lnTo>
                  <a:pt x="11776" y="1290"/>
                </a:lnTo>
                <a:cubicBezTo>
                  <a:pt x="11776" y="1350"/>
                  <a:pt x="11728" y="1374"/>
                  <a:pt x="11693" y="1421"/>
                </a:cubicBezTo>
                <a:cubicBezTo>
                  <a:pt x="11723" y="1383"/>
                  <a:pt x="11743" y="1369"/>
                  <a:pt x="11755" y="1369"/>
                </a:cubicBezTo>
                <a:cubicBezTo>
                  <a:pt x="11789" y="1369"/>
                  <a:pt x="11773" y="1474"/>
                  <a:pt x="11807" y="1474"/>
                </a:cubicBezTo>
                <a:cubicBezTo>
                  <a:pt x="11818" y="1474"/>
                  <a:pt x="11834" y="1463"/>
                  <a:pt x="11859" y="1433"/>
                </a:cubicBezTo>
                <a:cubicBezTo>
                  <a:pt x="11835" y="1398"/>
                  <a:pt x="11871" y="1338"/>
                  <a:pt x="11871" y="1302"/>
                </a:cubicBezTo>
                <a:cubicBezTo>
                  <a:pt x="11911" y="1366"/>
                  <a:pt x="12003" y="1392"/>
                  <a:pt x="12064" y="1392"/>
                </a:cubicBezTo>
                <a:cubicBezTo>
                  <a:pt x="12095" y="1392"/>
                  <a:pt x="12117" y="1386"/>
                  <a:pt x="12121" y="1374"/>
                </a:cubicBezTo>
                <a:lnTo>
                  <a:pt x="12121" y="1374"/>
                </a:lnTo>
                <a:lnTo>
                  <a:pt x="12085" y="1481"/>
                </a:lnTo>
                <a:cubicBezTo>
                  <a:pt x="12089" y="1485"/>
                  <a:pt x="12093" y="1486"/>
                  <a:pt x="12098" y="1486"/>
                </a:cubicBezTo>
                <a:cubicBezTo>
                  <a:pt x="12108" y="1486"/>
                  <a:pt x="12121" y="1481"/>
                  <a:pt x="12145" y="1481"/>
                </a:cubicBezTo>
                <a:cubicBezTo>
                  <a:pt x="12154" y="1476"/>
                  <a:pt x="12166" y="1474"/>
                  <a:pt x="12177" y="1474"/>
                </a:cubicBezTo>
                <a:cubicBezTo>
                  <a:pt x="12197" y="1474"/>
                  <a:pt x="12216" y="1482"/>
                  <a:pt x="12216" y="1505"/>
                </a:cubicBezTo>
                <a:cubicBezTo>
                  <a:pt x="12260" y="1461"/>
                  <a:pt x="12422" y="1359"/>
                  <a:pt x="12477" y="1359"/>
                </a:cubicBezTo>
                <a:cubicBezTo>
                  <a:pt x="12483" y="1359"/>
                  <a:pt x="12487" y="1360"/>
                  <a:pt x="12490" y="1362"/>
                </a:cubicBezTo>
                <a:cubicBezTo>
                  <a:pt x="12490" y="1362"/>
                  <a:pt x="12472" y="1380"/>
                  <a:pt x="12445" y="1399"/>
                </a:cubicBezTo>
                <a:lnTo>
                  <a:pt x="12445" y="1399"/>
                </a:lnTo>
                <a:cubicBezTo>
                  <a:pt x="12462" y="1393"/>
                  <a:pt x="12486" y="1389"/>
                  <a:pt x="12526" y="1386"/>
                </a:cubicBezTo>
                <a:lnTo>
                  <a:pt x="12526" y="1386"/>
                </a:lnTo>
                <a:cubicBezTo>
                  <a:pt x="12526" y="1445"/>
                  <a:pt x="12324" y="1481"/>
                  <a:pt x="12264" y="1493"/>
                </a:cubicBezTo>
                <a:cubicBezTo>
                  <a:pt x="12264" y="1493"/>
                  <a:pt x="12336" y="1505"/>
                  <a:pt x="12336" y="1505"/>
                </a:cubicBezTo>
                <a:cubicBezTo>
                  <a:pt x="12281" y="1526"/>
                  <a:pt x="12257" y="1528"/>
                  <a:pt x="12199" y="1537"/>
                </a:cubicBezTo>
                <a:lnTo>
                  <a:pt x="12199" y="1537"/>
                </a:lnTo>
                <a:cubicBezTo>
                  <a:pt x="12201" y="1537"/>
                  <a:pt x="12203" y="1537"/>
                  <a:pt x="12204" y="1537"/>
                </a:cubicBezTo>
                <a:cubicBezTo>
                  <a:pt x="12222" y="1537"/>
                  <a:pt x="12186" y="1555"/>
                  <a:pt x="12157" y="1564"/>
                </a:cubicBezTo>
                <a:cubicBezTo>
                  <a:pt x="12121" y="1576"/>
                  <a:pt x="12097" y="1576"/>
                  <a:pt x="12193" y="1588"/>
                </a:cubicBezTo>
                <a:lnTo>
                  <a:pt x="12133" y="1588"/>
                </a:lnTo>
                <a:cubicBezTo>
                  <a:pt x="12133" y="1588"/>
                  <a:pt x="12145" y="1600"/>
                  <a:pt x="12157" y="1624"/>
                </a:cubicBezTo>
                <a:cubicBezTo>
                  <a:pt x="12157" y="1636"/>
                  <a:pt x="12169" y="1624"/>
                  <a:pt x="12157" y="1659"/>
                </a:cubicBezTo>
                <a:cubicBezTo>
                  <a:pt x="12145" y="1695"/>
                  <a:pt x="12121" y="1719"/>
                  <a:pt x="12097" y="1755"/>
                </a:cubicBezTo>
                <a:cubicBezTo>
                  <a:pt x="12216" y="1850"/>
                  <a:pt x="12145" y="1886"/>
                  <a:pt x="12193" y="2005"/>
                </a:cubicBezTo>
                <a:cubicBezTo>
                  <a:pt x="12062" y="2088"/>
                  <a:pt x="11871" y="2136"/>
                  <a:pt x="11740" y="2267"/>
                </a:cubicBezTo>
                <a:cubicBezTo>
                  <a:pt x="11693" y="2410"/>
                  <a:pt x="11800" y="2386"/>
                  <a:pt x="11812" y="2493"/>
                </a:cubicBezTo>
                <a:cubicBezTo>
                  <a:pt x="11781" y="2462"/>
                  <a:pt x="11745" y="2455"/>
                  <a:pt x="11711" y="2455"/>
                </a:cubicBezTo>
                <a:cubicBezTo>
                  <a:pt x="11682" y="2455"/>
                  <a:pt x="11654" y="2460"/>
                  <a:pt x="11632" y="2460"/>
                </a:cubicBezTo>
                <a:cubicBezTo>
                  <a:pt x="11600" y="2460"/>
                  <a:pt x="11581" y="2450"/>
                  <a:pt x="11585" y="2398"/>
                </a:cubicBezTo>
                <a:lnTo>
                  <a:pt x="11585" y="2398"/>
                </a:lnTo>
                <a:cubicBezTo>
                  <a:pt x="11431" y="2564"/>
                  <a:pt x="11383" y="2612"/>
                  <a:pt x="11216" y="2874"/>
                </a:cubicBezTo>
                <a:cubicBezTo>
                  <a:pt x="11276" y="2898"/>
                  <a:pt x="11323" y="2898"/>
                  <a:pt x="11335" y="2945"/>
                </a:cubicBezTo>
                <a:cubicBezTo>
                  <a:pt x="11320" y="2965"/>
                  <a:pt x="11295" y="2975"/>
                  <a:pt x="11268" y="2975"/>
                </a:cubicBezTo>
                <a:cubicBezTo>
                  <a:pt x="11231" y="2975"/>
                  <a:pt x="11190" y="2956"/>
                  <a:pt x="11169" y="2922"/>
                </a:cubicBezTo>
                <a:lnTo>
                  <a:pt x="11169" y="2898"/>
                </a:lnTo>
                <a:cubicBezTo>
                  <a:pt x="11014" y="3279"/>
                  <a:pt x="10311" y="3052"/>
                  <a:pt x="10240" y="3433"/>
                </a:cubicBezTo>
                <a:lnTo>
                  <a:pt x="10240" y="3410"/>
                </a:lnTo>
                <a:lnTo>
                  <a:pt x="10085" y="3695"/>
                </a:lnTo>
                <a:cubicBezTo>
                  <a:pt x="10069" y="3703"/>
                  <a:pt x="10058" y="3707"/>
                  <a:pt x="10049" y="3707"/>
                </a:cubicBezTo>
                <a:cubicBezTo>
                  <a:pt x="9997" y="3707"/>
                  <a:pt x="10080" y="3563"/>
                  <a:pt x="9966" y="3553"/>
                </a:cubicBezTo>
                <a:cubicBezTo>
                  <a:pt x="9907" y="3743"/>
                  <a:pt x="9799" y="3803"/>
                  <a:pt x="9680" y="3862"/>
                </a:cubicBezTo>
                <a:cubicBezTo>
                  <a:pt x="9573" y="3910"/>
                  <a:pt x="9466" y="3957"/>
                  <a:pt x="9371" y="4124"/>
                </a:cubicBezTo>
                <a:cubicBezTo>
                  <a:pt x="9352" y="4117"/>
                  <a:pt x="9333" y="4114"/>
                  <a:pt x="9313" y="4114"/>
                </a:cubicBezTo>
                <a:cubicBezTo>
                  <a:pt x="9270" y="4114"/>
                  <a:pt x="9229" y="4128"/>
                  <a:pt x="9204" y="4136"/>
                </a:cubicBezTo>
                <a:cubicBezTo>
                  <a:pt x="9157" y="4136"/>
                  <a:pt x="9121" y="4148"/>
                  <a:pt x="9097" y="4160"/>
                </a:cubicBezTo>
                <a:cubicBezTo>
                  <a:pt x="9026" y="4195"/>
                  <a:pt x="8966" y="4267"/>
                  <a:pt x="8907" y="4338"/>
                </a:cubicBezTo>
                <a:cubicBezTo>
                  <a:pt x="8787" y="4481"/>
                  <a:pt x="8668" y="4660"/>
                  <a:pt x="8478" y="4672"/>
                </a:cubicBezTo>
                <a:lnTo>
                  <a:pt x="8549" y="4719"/>
                </a:lnTo>
                <a:cubicBezTo>
                  <a:pt x="8554" y="4768"/>
                  <a:pt x="8539" y="4781"/>
                  <a:pt x="8516" y="4781"/>
                </a:cubicBezTo>
                <a:cubicBezTo>
                  <a:pt x="8489" y="4781"/>
                  <a:pt x="8450" y="4763"/>
                  <a:pt x="8418" y="4763"/>
                </a:cubicBezTo>
                <a:cubicBezTo>
                  <a:pt x="8410" y="4763"/>
                  <a:pt x="8402" y="4764"/>
                  <a:pt x="8395" y="4767"/>
                </a:cubicBezTo>
                <a:cubicBezTo>
                  <a:pt x="8454" y="4815"/>
                  <a:pt x="8514" y="4779"/>
                  <a:pt x="8514" y="4838"/>
                </a:cubicBezTo>
                <a:cubicBezTo>
                  <a:pt x="8335" y="5100"/>
                  <a:pt x="8085" y="5315"/>
                  <a:pt x="7823" y="5565"/>
                </a:cubicBezTo>
                <a:cubicBezTo>
                  <a:pt x="7787" y="5600"/>
                  <a:pt x="7764" y="5624"/>
                  <a:pt x="7728" y="5672"/>
                </a:cubicBezTo>
                <a:cubicBezTo>
                  <a:pt x="7680" y="5719"/>
                  <a:pt x="7633" y="5779"/>
                  <a:pt x="7597" y="5839"/>
                </a:cubicBezTo>
                <a:cubicBezTo>
                  <a:pt x="7502" y="5946"/>
                  <a:pt x="7418" y="6065"/>
                  <a:pt x="7359" y="6196"/>
                </a:cubicBezTo>
                <a:cubicBezTo>
                  <a:pt x="7216" y="6458"/>
                  <a:pt x="7132" y="6731"/>
                  <a:pt x="7156" y="7005"/>
                </a:cubicBezTo>
                <a:cubicBezTo>
                  <a:pt x="7156" y="7101"/>
                  <a:pt x="7204" y="7160"/>
                  <a:pt x="7252" y="7184"/>
                </a:cubicBezTo>
                <a:cubicBezTo>
                  <a:pt x="7311" y="7208"/>
                  <a:pt x="7371" y="7220"/>
                  <a:pt x="7418" y="7232"/>
                </a:cubicBezTo>
                <a:cubicBezTo>
                  <a:pt x="7537" y="7243"/>
                  <a:pt x="7597" y="7279"/>
                  <a:pt x="7633" y="7505"/>
                </a:cubicBezTo>
                <a:lnTo>
                  <a:pt x="7525" y="7505"/>
                </a:lnTo>
                <a:cubicBezTo>
                  <a:pt x="7478" y="7505"/>
                  <a:pt x="7418" y="7494"/>
                  <a:pt x="7418" y="7493"/>
                </a:cubicBezTo>
                <a:lnTo>
                  <a:pt x="7418" y="7493"/>
                </a:lnTo>
                <a:cubicBezTo>
                  <a:pt x="7716" y="7767"/>
                  <a:pt x="8014" y="7970"/>
                  <a:pt x="8395" y="8029"/>
                </a:cubicBezTo>
                <a:cubicBezTo>
                  <a:pt x="8499" y="8057"/>
                  <a:pt x="8612" y="8069"/>
                  <a:pt x="8728" y="8069"/>
                </a:cubicBezTo>
                <a:cubicBezTo>
                  <a:pt x="8810" y="8069"/>
                  <a:pt x="8894" y="8063"/>
                  <a:pt x="8978" y="8053"/>
                </a:cubicBezTo>
                <a:cubicBezTo>
                  <a:pt x="9026" y="8041"/>
                  <a:pt x="9073" y="8041"/>
                  <a:pt x="9121" y="8029"/>
                </a:cubicBezTo>
                <a:cubicBezTo>
                  <a:pt x="9168" y="8017"/>
                  <a:pt x="9216" y="8005"/>
                  <a:pt x="9252" y="7994"/>
                </a:cubicBezTo>
                <a:cubicBezTo>
                  <a:pt x="9311" y="7982"/>
                  <a:pt x="9359" y="7946"/>
                  <a:pt x="9418" y="7922"/>
                </a:cubicBezTo>
                <a:lnTo>
                  <a:pt x="9418" y="7922"/>
                </a:lnTo>
                <a:cubicBezTo>
                  <a:pt x="9395" y="7958"/>
                  <a:pt x="9407" y="8017"/>
                  <a:pt x="9359" y="8017"/>
                </a:cubicBezTo>
                <a:cubicBezTo>
                  <a:pt x="9388" y="8041"/>
                  <a:pt x="9422" y="8051"/>
                  <a:pt x="9458" y="8051"/>
                </a:cubicBezTo>
                <a:cubicBezTo>
                  <a:pt x="9586" y="8051"/>
                  <a:pt x="9735" y="7925"/>
                  <a:pt x="9716" y="7851"/>
                </a:cubicBezTo>
                <a:cubicBezTo>
                  <a:pt x="9720" y="7850"/>
                  <a:pt x="9724" y="7850"/>
                  <a:pt x="9728" y="7850"/>
                </a:cubicBezTo>
                <a:cubicBezTo>
                  <a:pt x="9784" y="7850"/>
                  <a:pt x="9755" y="7936"/>
                  <a:pt x="9811" y="7970"/>
                </a:cubicBezTo>
                <a:cubicBezTo>
                  <a:pt x="9823" y="7976"/>
                  <a:pt x="9835" y="7978"/>
                  <a:pt x="9846" y="7978"/>
                </a:cubicBezTo>
                <a:cubicBezTo>
                  <a:pt x="9928" y="7978"/>
                  <a:pt x="9993" y="7837"/>
                  <a:pt x="10055" y="7837"/>
                </a:cubicBezTo>
                <a:cubicBezTo>
                  <a:pt x="10069" y="7837"/>
                  <a:pt x="10083" y="7845"/>
                  <a:pt x="10097" y="7863"/>
                </a:cubicBezTo>
                <a:cubicBezTo>
                  <a:pt x="10104" y="7876"/>
                  <a:pt x="10095" y="7889"/>
                  <a:pt x="10085" y="7901"/>
                </a:cubicBezTo>
                <a:lnTo>
                  <a:pt x="10085" y="7901"/>
                </a:lnTo>
                <a:cubicBezTo>
                  <a:pt x="10161" y="7852"/>
                  <a:pt x="10347" y="7848"/>
                  <a:pt x="10252" y="7732"/>
                </a:cubicBezTo>
                <a:lnTo>
                  <a:pt x="10252" y="7732"/>
                </a:lnTo>
                <a:cubicBezTo>
                  <a:pt x="10264" y="7733"/>
                  <a:pt x="10276" y="7734"/>
                  <a:pt x="10287" y="7734"/>
                </a:cubicBezTo>
                <a:cubicBezTo>
                  <a:pt x="10435" y="7734"/>
                  <a:pt x="10532" y="7616"/>
                  <a:pt x="10651" y="7616"/>
                </a:cubicBezTo>
                <a:cubicBezTo>
                  <a:pt x="10668" y="7616"/>
                  <a:pt x="10686" y="7619"/>
                  <a:pt x="10704" y="7624"/>
                </a:cubicBezTo>
                <a:cubicBezTo>
                  <a:pt x="10740" y="7446"/>
                  <a:pt x="11002" y="7601"/>
                  <a:pt x="10954" y="7374"/>
                </a:cubicBezTo>
                <a:lnTo>
                  <a:pt x="10954" y="7374"/>
                </a:lnTo>
                <a:cubicBezTo>
                  <a:pt x="10981" y="7460"/>
                  <a:pt x="11037" y="7493"/>
                  <a:pt x="11100" y="7493"/>
                </a:cubicBezTo>
                <a:cubicBezTo>
                  <a:pt x="11202" y="7493"/>
                  <a:pt x="11322" y="7404"/>
                  <a:pt x="11359" y="7315"/>
                </a:cubicBezTo>
                <a:lnTo>
                  <a:pt x="11359" y="7315"/>
                </a:lnTo>
                <a:cubicBezTo>
                  <a:pt x="11347" y="7398"/>
                  <a:pt x="11478" y="7363"/>
                  <a:pt x="11466" y="7470"/>
                </a:cubicBezTo>
                <a:cubicBezTo>
                  <a:pt x="11585" y="7422"/>
                  <a:pt x="11669" y="7339"/>
                  <a:pt x="11609" y="7232"/>
                </a:cubicBezTo>
                <a:lnTo>
                  <a:pt x="11609" y="7232"/>
                </a:lnTo>
                <a:cubicBezTo>
                  <a:pt x="11656" y="7260"/>
                  <a:pt x="11697" y="7272"/>
                  <a:pt x="11732" y="7272"/>
                </a:cubicBezTo>
                <a:cubicBezTo>
                  <a:pt x="11880" y="7272"/>
                  <a:pt x="11945" y="7071"/>
                  <a:pt x="12056" y="7071"/>
                </a:cubicBezTo>
                <a:cubicBezTo>
                  <a:pt x="12094" y="7071"/>
                  <a:pt x="12138" y="7095"/>
                  <a:pt x="12193" y="7160"/>
                </a:cubicBezTo>
                <a:cubicBezTo>
                  <a:pt x="12478" y="6910"/>
                  <a:pt x="12752" y="6708"/>
                  <a:pt x="13026" y="6541"/>
                </a:cubicBezTo>
                <a:lnTo>
                  <a:pt x="13026" y="6541"/>
                </a:lnTo>
                <a:cubicBezTo>
                  <a:pt x="13109" y="6767"/>
                  <a:pt x="12705" y="6696"/>
                  <a:pt x="12812" y="6922"/>
                </a:cubicBezTo>
                <a:cubicBezTo>
                  <a:pt x="13062" y="6720"/>
                  <a:pt x="13145" y="6458"/>
                  <a:pt x="13443" y="6398"/>
                </a:cubicBezTo>
                <a:cubicBezTo>
                  <a:pt x="13526" y="6398"/>
                  <a:pt x="13443" y="6517"/>
                  <a:pt x="13431" y="6565"/>
                </a:cubicBezTo>
                <a:cubicBezTo>
                  <a:pt x="13550" y="6458"/>
                  <a:pt x="13681" y="6410"/>
                  <a:pt x="13812" y="6362"/>
                </a:cubicBezTo>
                <a:cubicBezTo>
                  <a:pt x="13941" y="6315"/>
                  <a:pt x="14036" y="6280"/>
                  <a:pt x="14153" y="6176"/>
                </a:cubicBezTo>
                <a:lnTo>
                  <a:pt x="14153" y="6176"/>
                </a:lnTo>
                <a:cubicBezTo>
                  <a:pt x="14154" y="6178"/>
                  <a:pt x="14155" y="6180"/>
                  <a:pt x="14157" y="6182"/>
                </a:cubicBezTo>
                <a:lnTo>
                  <a:pt x="14157" y="6182"/>
                </a:lnTo>
                <a:cubicBezTo>
                  <a:pt x="14157" y="6178"/>
                  <a:pt x="14157" y="6175"/>
                  <a:pt x="14157" y="6172"/>
                </a:cubicBezTo>
                <a:lnTo>
                  <a:pt x="14157" y="6172"/>
                </a:lnTo>
                <a:cubicBezTo>
                  <a:pt x="14156" y="6173"/>
                  <a:pt x="14154" y="6175"/>
                  <a:pt x="14153" y="6176"/>
                </a:cubicBezTo>
                <a:lnTo>
                  <a:pt x="14153" y="6176"/>
                </a:lnTo>
                <a:cubicBezTo>
                  <a:pt x="14063" y="6046"/>
                  <a:pt x="14250" y="5827"/>
                  <a:pt x="14253" y="5740"/>
                </a:cubicBezTo>
                <a:lnTo>
                  <a:pt x="14253" y="5740"/>
                </a:lnTo>
                <a:cubicBezTo>
                  <a:pt x="14269" y="6047"/>
                  <a:pt x="14526" y="5723"/>
                  <a:pt x="14514" y="6136"/>
                </a:cubicBezTo>
                <a:cubicBezTo>
                  <a:pt x="14538" y="6100"/>
                  <a:pt x="14562" y="6041"/>
                  <a:pt x="14538" y="5981"/>
                </a:cubicBezTo>
                <a:cubicBezTo>
                  <a:pt x="14586" y="5981"/>
                  <a:pt x="14622" y="6017"/>
                  <a:pt x="14598" y="6112"/>
                </a:cubicBezTo>
                <a:cubicBezTo>
                  <a:pt x="14752" y="5993"/>
                  <a:pt x="14657" y="5910"/>
                  <a:pt x="14824" y="5850"/>
                </a:cubicBezTo>
                <a:lnTo>
                  <a:pt x="14824" y="5850"/>
                </a:lnTo>
                <a:cubicBezTo>
                  <a:pt x="14836" y="5898"/>
                  <a:pt x="14812" y="5934"/>
                  <a:pt x="14812" y="5993"/>
                </a:cubicBezTo>
                <a:cubicBezTo>
                  <a:pt x="14860" y="5874"/>
                  <a:pt x="14907" y="5743"/>
                  <a:pt x="15062" y="5743"/>
                </a:cubicBezTo>
                <a:cubicBezTo>
                  <a:pt x="15062" y="5763"/>
                  <a:pt x="15087" y="5791"/>
                  <a:pt x="15068" y="5807"/>
                </a:cubicBezTo>
                <a:lnTo>
                  <a:pt x="15068" y="5807"/>
                </a:lnTo>
                <a:cubicBezTo>
                  <a:pt x="15277" y="5706"/>
                  <a:pt x="15364" y="5433"/>
                  <a:pt x="15629" y="5433"/>
                </a:cubicBezTo>
                <a:cubicBezTo>
                  <a:pt x="15634" y="5433"/>
                  <a:pt x="15640" y="5433"/>
                  <a:pt x="15645" y="5434"/>
                </a:cubicBezTo>
                <a:cubicBezTo>
                  <a:pt x="15645" y="5672"/>
                  <a:pt x="15765" y="5469"/>
                  <a:pt x="15836" y="5648"/>
                </a:cubicBezTo>
                <a:lnTo>
                  <a:pt x="15955" y="5553"/>
                </a:lnTo>
                <a:lnTo>
                  <a:pt x="15872" y="5481"/>
                </a:lnTo>
                <a:cubicBezTo>
                  <a:pt x="15983" y="5448"/>
                  <a:pt x="16043" y="5289"/>
                  <a:pt x="16158" y="5289"/>
                </a:cubicBezTo>
                <a:cubicBezTo>
                  <a:pt x="16165" y="5289"/>
                  <a:pt x="16173" y="5289"/>
                  <a:pt x="16181" y="5291"/>
                </a:cubicBezTo>
                <a:lnTo>
                  <a:pt x="16122" y="5398"/>
                </a:lnTo>
                <a:lnTo>
                  <a:pt x="16336" y="5291"/>
                </a:lnTo>
                <a:lnTo>
                  <a:pt x="16181" y="5267"/>
                </a:lnTo>
                <a:cubicBezTo>
                  <a:pt x="16265" y="5124"/>
                  <a:pt x="16086" y="5029"/>
                  <a:pt x="16265" y="5029"/>
                </a:cubicBezTo>
                <a:cubicBezTo>
                  <a:pt x="16259" y="5037"/>
                  <a:pt x="16263" y="5040"/>
                  <a:pt x="16273" y="5040"/>
                </a:cubicBezTo>
                <a:cubicBezTo>
                  <a:pt x="16288" y="5040"/>
                  <a:pt x="16318" y="5034"/>
                  <a:pt x="16353" y="5034"/>
                </a:cubicBezTo>
                <a:cubicBezTo>
                  <a:pt x="16396" y="5034"/>
                  <a:pt x="16446" y="5042"/>
                  <a:pt x="16491" y="5077"/>
                </a:cubicBezTo>
                <a:cubicBezTo>
                  <a:pt x="16524" y="5010"/>
                  <a:pt x="16568" y="4933"/>
                  <a:pt x="16651" y="4933"/>
                </a:cubicBezTo>
                <a:cubicBezTo>
                  <a:pt x="16657" y="4933"/>
                  <a:pt x="16663" y="4933"/>
                  <a:pt x="16669" y="4934"/>
                </a:cubicBezTo>
                <a:cubicBezTo>
                  <a:pt x="16717" y="4993"/>
                  <a:pt x="16729" y="5148"/>
                  <a:pt x="16753" y="5184"/>
                </a:cubicBezTo>
                <a:cubicBezTo>
                  <a:pt x="16764" y="5012"/>
                  <a:pt x="17007" y="5049"/>
                  <a:pt x="17036" y="4883"/>
                </a:cubicBezTo>
                <a:lnTo>
                  <a:pt x="17036" y="4883"/>
                </a:lnTo>
                <a:cubicBezTo>
                  <a:pt x="17035" y="4933"/>
                  <a:pt x="17064" y="5007"/>
                  <a:pt x="17074" y="5017"/>
                </a:cubicBezTo>
                <a:lnTo>
                  <a:pt x="17086" y="4874"/>
                </a:lnTo>
                <a:cubicBezTo>
                  <a:pt x="17158" y="4898"/>
                  <a:pt x="17169" y="4922"/>
                  <a:pt x="17181" y="4993"/>
                </a:cubicBezTo>
                <a:cubicBezTo>
                  <a:pt x="17345" y="4971"/>
                  <a:pt x="17100" y="4810"/>
                  <a:pt x="17239" y="4810"/>
                </a:cubicBezTo>
                <a:cubicBezTo>
                  <a:pt x="17252" y="4810"/>
                  <a:pt x="17268" y="4812"/>
                  <a:pt x="17289" y="4815"/>
                </a:cubicBezTo>
                <a:cubicBezTo>
                  <a:pt x="17277" y="4838"/>
                  <a:pt x="17289" y="4850"/>
                  <a:pt x="17265" y="4874"/>
                </a:cubicBezTo>
                <a:cubicBezTo>
                  <a:pt x="17473" y="4874"/>
                  <a:pt x="17625" y="4683"/>
                  <a:pt x="17819" y="4683"/>
                </a:cubicBezTo>
                <a:cubicBezTo>
                  <a:pt x="17825" y="4683"/>
                  <a:pt x="17830" y="4683"/>
                  <a:pt x="17836" y="4684"/>
                </a:cubicBezTo>
                <a:cubicBezTo>
                  <a:pt x="17943" y="4850"/>
                  <a:pt x="17681" y="4779"/>
                  <a:pt x="17800" y="4922"/>
                </a:cubicBezTo>
                <a:cubicBezTo>
                  <a:pt x="18051" y="4803"/>
                  <a:pt x="18289" y="4529"/>
                  <a:pt x="18562" y="4505"/>
                </a:cubicBezTo>
                <a:lnTo>
                  <a:pt x="18503" y="4493"/>
                </a:lnTo>
                <a:cubicBezTo>
                  <a:pt x="18492" y="4409"/>
                  <a:pt x="18510" y="4384"/>
                  <a:pt x="18543" y="4384"/>
                </a:cubicBezTo>
                <a:cubicBezTo>
                  <a:pt x="18596" y="4384"/>
                  <a:pt x="18689" y="4452"/>
                  <a:pt x="18762" y="4452"/>
                </a:cubicBezTo>
                <a:cubicBezTo>
                  <a:pt x="18786" y="4452"/>
                  <a:pt x="18808" y="4444"/>
                  <a:pt x="18826" y="4424"/>
                </a:cubicBezTo>
                <a:lnTo>
                  <a:pt x="18826" y="4424"/>
                </a:lnTo>
                <a:cubicBezTo>
                  <a:pt x="18811" y="4462"/>
                  <a:pt x="18832" y="4544"/>
                  <a:pt x="18836" y="4544"/>
                </a:cubicBezTo>
                <a:cubicBezTo>
                  <a:pt x="18836" y="4544"/>
                  <a:pt x="18836" y="4543"/>
                  <a:pt x="18836" y="4541"/>
                </a:cubicBezTo>
                <a:cubicBezTo>
                  <a:pt x="19027" y="4529"/>
                  <a:pt x="19182" y="4374"/>
                  <a:pt x="19432" y="4219"/>
                </a:cubicBezTo>
                <a:lnTo>
                  <a:pt x="19432" y="4219"/>
                </a:lnTo>
                <a:lnTo>
                  <a:pt x="19408" y="4291"/>
                </a:lnTo>
                <a:cubicBezTo>
                  <a:pt x="19438" y="4299"/>
                  <a:pt x="19470" y="4302"/>
                  <a:pt x="19503" y="4302"/>
                </a:cubicBezTo>
                <a:cubicBezTo>
                  <a:pt x="19613" y="4302"/>
                  <a:pt x="19733" y="4267"/>
                  <a:pt x="19825" y="4267"/>
                </a:cubicBezTo>
                <a:cubicBezTo>
                  <a:pt x="19836" y="4184"/>
                  <a:pt x="19908" y="4184"/>
                  <a:pt x="19848" y="4088"/>
                </a:cubicBezTo>
                <a:lnTo>
                  <a:pt x="19848" y="4088"/>
                </a:lnTo>
                <a:cubicBezTo>
                  <a:pt x="19936" y="4152"/>
                  <a:pt x="20014" y="4177"/>
                  <a:pt x="20086" y="4177"/>
                </a:cubicBezTo>
                <a:cubicBezTo>
                  <a:pt x="20310" y="4177"/>
                  <a:pt x="20470" y="3938"/>
                  <a:pt x="20675" y="3938"/>
                </a:cubicBezTo>
                <a:cubicBezTo>
                  <a:pt x="20733" y="3938"/>
                  <a:pt x="20794" y="3957"/>
                  <a:pt x="20860" y="4005"/>
                </a:cubicBezTo>
                <a:cubicBezTo>
                  <a:pt x="20825" y="4017"/>
                  <a:pt x="20789" y="4076"/>
                  <a:pt x="20813" y="4076"/>
                </a:cubicBezTo>
                <a:lnTo>
                  <a:pt x="21075" y="3957"/>
                </a:lnTo>
                <a:cubicBezTo>
                  <a:pt x="21027" y="3850"/>
                  <a:pt x="21027" y="3898"/>
                  <a:pt x="20944" y="3814"/>
                </a:cubicBezTo>
                <a:cubicBezTo>
                  <a:pt x="20968" y="3743"/>
                  <a:pt x="21039" y="3672"/>
                  <a:pt x="21110" y="3660"/>
                </a:cubicBezTo>
                <a:lnTo>
                  <a:pt x="21110" y="3660"/>
                </a:lnTo>
                <a:cubicBezTo>
                  <a:pt x="20991" y="3755"/>
                  <a:pt x="21134" y="3850"/>
                  <a:pt x="21206" y="3910"/>
                </a:cubicBezTo>
                <a:cubicBezTo>
                  <a:pt x="21182" y="3874"/>
                  <a:pt x="21194" y="3826"/>
                  <a:pt x="21194" y="3791"/>
                </a:cubicBezTo>
                <a:lnTo>
                  <a:pt x="21194" y="3791"/>
                </a:lnTo>
                <a:cubicBezTo>
                  <a:pt x="21225" y="3826"/>
                  <a:pt x="21243" y="3840"/>
                  <a:pt x="21255" y="3840"/>
                </a:cubicBezTo>
                <a:cubicBezTo>
                  <a:pt x="21297" y="3840"/>
                  <a:pt x="21235" y="3642"/>
                  <a:pt x="21334" y="3642"/>
                </a:cubicBezTo>
                <a:cubicBezTo>
                  <a:pt x="21350" y="3642"/>
                  <a:pt x="21370" y="3647"/>
                  <a:pt x="21396" y="3660"/>
                </a:cubicBezTo>
                <a:lnTo>
                  <a:pt x="21384" y="3731"/>
                </a:lnTo>
                <a:cubicBezTo>
                  <a:pt x="21452" y="3686"/>
                  <a:pt x="21508" y="3599"/>
                  <a:pt x="21584" y="3599"/>
                </a:cubicBezTo>
                <a:cubicBezTo>
                  <a:pt x="21589" y="3599"/>
                  <a:pt x="21594" y="3599"/>
                  <a:pt x="21599" y="3600"/>
                </a:cubicBezTo>
                <a:cubicBezTo>
                  <a:pt x="21646" y="3731"/>
                  <a:pt x="21527" y="3672"/>
                  <a:pt x="21539" y="3791"/>
                </a:cubicBezTo>
                <a:cubicBezTo>
                  <a:pt x="21626" y="3771"/>
                  <a:pt x="21689" y="3589"/>
                  <a:pt x="21773" y="3589"/>
                </a:cubicBezTo>
                <a:cubicBezTo>
                  <a:pt x="21793" y="3589"/>
                  <a:pt x="21814" y="3599"/>
                  <a:pt x="21837" y="3624"/>
                </a:cubicBezTo>
                <a:cubicBezTo>
                  <a:pt x="21789" y="3672"/>
                  <a:pt x="21730" y="3672"/>
                  <a:pt x="21682" y="3719"/>
                </a:cubicBezTo>
                <a:cubicBezTo>
                  <a:pt x="21773" y="3827"/>
                  <a:pt x="21806" y="3837"/>
                  <a:pt x="21846" y="3837"/>
                </a:cubicBezTo>
                <a:cubicBezTo>
                  <a:pt x="21855" y="3837"/>
                  <a:pt x="21865" y="3836"/>
                  <a:pt x="21875" y="3836"/>
                </a:cubicBezTo>
                <a:cubicBezTo>
                  <a:pt x="21885" y="3836"/>
                  <a:pt x="21896" y="3837"/>
                  <a:pt x="21908" y="3838"/>
                </a:cubicBezTo>
                <a:lnTo>
                  <a:pt x="21896" y="3838"/>
                </a:lnTo>
                <a:cubicBezTo>
                  <a:pt x="21896" y="3838"/>
                  <a:pt x="21944" y="3850"/>
                  <a:pt x="21991" y="3862"/>
                </a:cubicBezTo>
                <a:cubicBezTo>
                  <a:pt x="22039" y="3886"/>
                  <a:pt x="22087" y="3898"/>
                  <a:pt x="22087" y="3898"/>
                </a:cubicBezTo>
                <a:lnTo>
                  <a:pt x="22039" y="3850"/>
                </a:lnTo>
                <a:cubicBezTo>
                  <a:pt x="22134" y="3481"/>
                  <a:pt x="22301" y="3755"/>
                  <a:pt x="22480" y="3517"/>
                </a:cubicBezTo>
                <a:lnTo>
                  <a:pt x="22480" y="3517"/>
                </a:lnTo>
                <a:cubicBezTo>
                  <a:pt x="22313" y="3755"/>
                  <a:pt x="22456" y="3648"/>
                  <a:pt x="22444" y="3803"/>
                </a:cubicBezTo>
                <a:cubicBezTo>
                  <a:pt x="22503" y="3850"/>
                  <a:pt x="22575" y="3898"/>
                  <a:pt x="22551" y="3945"/>
                </a:cubicBezTo>
                <a:cubicBezTo>
                  <a:pt x="22573" y="3911"/>
                  <a:pt x="22593" y="3900"/>
                  <a:pt x="22614" y="3900"/>
                </a:cubicBezTo>
                <a:cubicBezTo>
                  <a:pt x="22645" y="3900"/>
                  <a:pt x="22676" y="3925"/>
                  <a:pt x="22712" y="3925"/>
                </a:cubicBezTo>
                <a:cubicBezTo>
                  <a:pt x="22741" y="3925"/>
                  <a:pt x="22774" y="3909"/>
                  <a:pt x="22813" y="3850"/>
                </a:cubicBezTo>
                <a:cubicBezTo>
                  <a:pt x="22813" y="3898"/>
                  <a:pt x="22896" y="3850"/>
                  <a:pt x="22884" y="3981"/>
                </a:cubicBezTo>
                <a:cubicBezTo>
                  <a:pt x="22896" y="3969"/>
                  <a:pt x="22908" y="3969"/>
                  <a:pt x="22920" y="3957"/>
                </a:cubicBezTo>
                <a:cubicBezTo>
                  <a:pt x="22939" y="4042"/>
                  <a:pt x="23017" y="4230"/>
                  <a:pt x="22997" y="4230"/>
                </a:cubicBezTo>
                <a:cubicBezTo>
                  <a:pt x="22991" y="4230"/>
                  <a:pt x="22979" y="4216"/>
                  <a:pt x="22956" y="4184"/>
                </a:cubicBezTo>
                <a:lnTo>
                  <a:pt x="22908" y="4017"/>
                </a:lnTo>
                <a:lnTo>
                  <a:pt x="22908" y="4017"/>
                </a:lnTo>
                <a:cubicBezTo>
                  <a:pt x="22920" y="4231"/>
                  <a:pt x="22765" y="4065"/>
                  <a:pt x="22777" y="4255"/>
                </a:cubicBezTo>
                <a:cubicBezTo>
                  <a:pt x="22765" y="4219"/>
                  <a:pt x="22742" y="4172"/>
                  <a:pt x="22753" y="4172"/>
                </a:cubicBezTo>
                <a:cubicBezTo>
                  <a:pt x="22737" y="4142"/>
                  <a:pt x="22726" y="4129"/>
                  <a:pt x="22719" y="4129"/>
                </a:cubicBezTo>
                <a:cubicBezTo>
                  <a:pt x="22702" y="4129"/>
                  <a:pt x="22716" y="4210"/>
                  <a:pt x="22742" y="4279"/>
                </a:cubicBezTo>
                <a:cubicBezTo>
                  <a:pt x="22730" y="4279"/>
                  <a:pt x="22706" y="4195"/>
                  <a:pt x="22682" y="4148"/>
                </a:cubicBezTo>
                <a:cubicBezTo>
                  <a:pt x="22676" y="4141"/>
                  <a:pt x="22672" y="4138"/>
                  <a:pt x="22670" y="4138"/>
                </a:cubicBezTo>
                <a:cubicBezTo>
                  <a:pt x="22655" y="4138"/>
                  <a:pt x="22679" y="4231"/>
                  <a:pt x="22669" y="4231"/>
                </a:cubicBezTo>
                <a:cubicBezTo>
                  <a:pt x="22666" y="4231"/>
                  <a:pt x="22659" y="4221"/>
                  <a:pt x="22646" y="4195"/>
                </a:cubicBezTo>
                <a:cubicBezTo>
                  <a:pt x="22646" y="4189"/>
                  <a:pt x="22643" y="4179"/>
                  <a:pt x="22640" y="4169"/>
                </a:cubicBezTo>
                <a:lnTo>
                  <a:pt x="22640" y="4169"/>
                </a:lnTo>
                <a:cubicBezTo>
                  <a:pt x="22639" y="4197"/>
                  <a:pt x="22598" y="4179"/>
                  <a:pt x="22658" y="4279"/>
                </a:cubicBezTo>
                <a:cubicBezTo>
                  <a:pt x="22651" y="4271"/>
                  <a:pt x="22645" y="4268"/>
                  <a:pt x="22641" y="4268"/>
                </a:cubicBezTo>
                <a:cubicBezTo>
                  <a:pt x="22625" y="4268"/>
                  <a:pt x="22630" y="4313"/>
                  <a:pt x="22614" y="4313"/>
                </a:cubicBezTo>
                <a:cubicBezTo>
                  <a:pt x="22609" y="4313"/>
                  <a:pt x="22600" y="4307"/>
                  <a:pt x="22587" y="4291"/>
                </a:cubicBezTo>
                <a:lnTo>
                  <a:pt x="22587" y="4291"/>
                </a:lnTo>
                <a:cubicBezTo>
                  <a:pt x="22607" y="4343"/>
                  <a:pt x="22605" y="4355"/>
                  <a:pt x="22598" y="4355"/>
                </a:cubicBezTo>
                <a:cubicBezTo>
                  <a:pt x="22592" y="4355"/>
                  <a:pt x="22583" y="4348"/>
                  <a:pt x="22578" y="4348"/>
                </a:cubicBezTo>
                <a:cubicBezTo>
                  <a:pt x="22572" y="4348"/>
                  <a:pt x="22572" y="4360"/>
                  <a:pt x="22596" y="4413"/>
                </a:cubicBezTo>
                <a:lnTo>
                  <a:pt x="22596" y="4413"/>
                </a:lnTo>
                <a:cubicBezTo>
                  <a:pt x="22559" y="4336"/>
                  <a:pt x="22535" y="4307"/>
                  <a:pt x="22521" y="4307"/>
                </a:cubicBezTo>
                <a:cubicBezTo>
                  <a:pt x="22503" y="4307"/>
                  <a:pt x="22503" y="4353"/>
                  <a:pt x="22515" y="4410"/>
                </a:cubicBezTo>
                <a:cubicBezTo>
                  <a:pt x="22492" y="4338"/>
                  <a:pt x="22480" y="4338"/>
                  <a:pt x="22444" y="4255"/>
                </a:cubicBezTo>
                <a:lnTo>
                  <a:pt x="22444" y="4255"/>
                </a:lnTo>
                <a:cubicBezTo>
                  <a:pt x="22420" y="4267"/>
                  <a:pt x="22432" y="4315"/>
                  <a:pt x="22480" y="4422"/>
                </a:cubicBezTo>
                <a:cubicBezTo>
                  <a:pt x="22445" y="4369"/>
                  <a:pt x="22429" y="4351"/>
                  <a:pt x="22421" y="4351"/>
                </a:cubicBezTo>
                <a:cubicBezTo>
                  <a:pt x="22405" y="4351"/>
                  <a:pt x="22438" y="4449"/>
                  <a:pt x="22424" y="4449"/>
                </a:cubicBezTo>
                <a:cubicBezTo>
                  <a:pt x="22417" y="4449"/>
                  <a:pt x="22397" y="4422"/>
                  <a:pt x="22349" y="4338"/>
                </a:cubicBezTo>
                <a:cubicBezTo>
                  <a:pt x="22349" y="4469"/>
                  <a:pt x="22349" y="4576"/>
                  <a:pt x="22325" y="4648"/>
                </a:cubicBezTo>
                <a:cubicBezTo>
                  <a:pt x="22218" y="4434"/>
                  <a:pt x="22361" y="4600"/>
                  <a:pt x="22253" y="4374"/>
                </a:cubicBezTo>
                <a:lnTo>
                  <a:pt x="22253" y="4374"/>
                </a:lnTo>
                <a:cubicBezTo>
                  <a:pt x="22253" y="4475"/>
                  <a:pt x="22317" y="4650"/>
                  <a:pt x="22264" y="4650"/>
                </a:cubicBezTo>
                <a:cubicBezTo>
                  <a:pt x="22261" y="4650"/>
                  <a:pt x="22258" y="4649"/>
                  <a:pt x="22253" y="4648"/>
                </a:cubicBezTo>
                <a:cubicBezTo>
                  <a:pt x="22230" y="4624"/>
                  <a:pt x="22218" y="4553"/>
                  <a:pt x="22194" y="4517"/>
                </a:cubicBezTo>
                <a:lnTo>
                  <a:pt x="22194" y="4517"/>
                </a:lnTo>
                <a:cubicBezTo>
                  <a:pt x="22206" y="4624"/>
                  <a:pt x="22111" y="4541"/>
                  <a:pt x="22134" y="4672"/>
                </a:cubicBezTo>
                <a:cubicBezTo>
                  <a:pt x="22122" y="4660"/>
                  <a:pt x="22111" y="4636"/>
                  <a:pt x="22111" y="4612"/>
                </a:cubicBezTo>
                <a:cubicBezTo>
                  <a:pt x="22111" y="4615"/>
                  <a:pt x="22109" y="4615"/>
                  <a:pt x="22107" y="4615"/>
                </a:cubicBezTo>
                <a:cubicBezTo>
                  <a:pt x="22106" y="4615"/>
                  <a:pt x="22105" y="4615"/>
                  <a:pt x="22103" y="4615"/>
                </a:cubicBezTo>
                <a:cubicBezTo>
                  <a:pt x="22097" y="4615"/>
                  <a:pt x="22095" y="4620"/>
                  <a:pt x="22134" y="4684"/>
                </a:cubicBezTo>
                <a:lnTo>
                  <a:pt x="22122" y="4660"/>
                </a:lnTo>
                <a:lnTo>
                  <a:pt x="22122" y="4660"/>
                </a:lnTo>
                <a:cubicBezTo>
                  <a:pt x="22202" y="4785"/>
                  <a:pt x="22249" y="4943"/>
                  <a:pt x="22284" y="5019"/>
                </a:cubicBezTo>
                <a:lnTo>
                  <a:pt x="22284" y="5019"/>
                </a:lnTo>
                <a:cubicBezTo>
                  <a:pt x="22160" y="4760"/>
                  <a:pt x="22216" y="4977"/>
                  <a:pt x="22051" y="4636"/>
                </a:cubicBezTo>
                <a:lnTo>
                  <a:pt x="22051" y="4636"/>
                </a:lnTo>
                <a:cubicBezTo>
                  <a:pt x="22051" y="4648"/>
                  <a:pt x="22075" y="4696"/>
                  <a:pt x="22111" y="4767"/>
                </a:cubicBezTo>
                <a:cubicBezTo>
                  <a:pt x="22087" y="4743"/>
                  <a:pt x="22063" y="4707"/>
                  <a:pt x="22039" y="4636"/>
                </a:cubicBezTo>
                <a:lnTo>
                  <a:pt x="22039" y="4636"/>
                </a:lnTo>
                <a:cubicBezTo>
                  <a:pt x="22039" y="4707"/>
                  <a:pt x="22099" y="4803"/>
                  <a:pt x="22075" y="4803"/>
                </a:cubicBezTo>
                <a:cubicBezTo>
                  <a:pt x="22051" y="4767"/>
                  <a:pt x="22051" y="4743"/>
                  <a:pt x="22015" y="4684"/>
                </a:cubicBezTo>
                <a:lnTo>
                  <a:pt x="22015" y="4684"/>
                </a:lnTo>
                <a:cubicBezTo>
                  <a:pt x="22058" y="4769"/>
                  <a:pt x="22091" y="4854"/>
                  <a:pt x="22063" y="4854"/>
                </a:cubicBezTo>
                <a:cubicBezTo>
                  <a:pt x="22060" y="4854"/>
                  <a:pt x="22056" y="4853"/>
                  <a:pt x="22051" y="4850"/>
                </a:cubicBezTo>
                <a:cubicBezTo>
                  <a:pt x="22041" y="4831"/>
                  <a:pt x="22024" y="4804"/>
                  <a:pt x="22024" y="4788"/>
                </a:cubicBezTo>
                <a:lnTo>
                  <a:pt x="22024" y="4788"/>
                </a:lnTo>
                <a:cubicBezTo>
                  <a:pt x="22016" y="4837"/>
                  <a:pt x="22073" y="4995"/>
                  <a:pt x="22039" y="4995"/>
                </a:cubicBezTo>
                <a:cubicBezTo>
                  <a:pt x="22034" y="4995"/>
                  <a:pt x="22026" y="4991"/>
                  <a:pt x="22015" y="4981"/>
                </a:cubicBezTo>
                <a:cubicBezTo>
                  <a:pt x="21920" y="4779"/>
                  <a:pt x="21968" y="4934"/>
                  <a:pt x="21872" y="4767"/>
                </a:cubicBezTo>
                <a:lnTo>
                  <a:pt x="21872" y="4827"/>
                </a:lnTo>
                <a:lnTo>
                  <a:pt x="21932" y="4898"/>
                </a:lnTo>
                <a:cubicBezTo>
                  <a:pt x="21922" y="4908"/>
                  <a:pt x="21954" y="5004"/>
                  <a:pt x="21936" y="5004"/>
                </a:cubicBezTo>
                <a:cubicBezTo>
                  <a:pt x="21932" y="5004"/>
                  <a:pt x="21927" y="5000"/>
                  <a:pt x="21920" y="4993"/>
                </a:cubicBezTo>
                <a:lnTo>
                  <a:pt x="21896" y="4922"/>
                </a:lnTo>
                <a:lnTo>
                  <a:pt x="21884" y="4969"/>
                </a:lnTo>
                <a:lnTo>
                  <a:pt x="21944" y="5017"/>
                </a:lnTo>
                <a:cubicBezTo>
                  <a:pt x="21975" y="5100"/>
                  <a:pt x="22052" y="5202"/>
                  <a:pt x="22031" y="5202"/>
                </a:cubicBezTo>
                <a:cubicBezTo>
                  <a:pt x="22028" y="5202"/>
                  <a:pt x="22023" y="5200"/>
                  <a:pt x="22015" y="5196"/>
                </a:cubicBezTo>
                <a:cubicBezTo>
                  <a:pt x="22015" y="5184"/>
                  <a:pt x="22003" y="5208"/>
                  <a:pt x="21932" y="5112"/>
                </a:cubicBezTo>
                <a:lnTo>
                  <a:pt x="21932" y="5112"/>
                </a:lnTo>
                <a:cubicBezTo>
                  <a:pt x="21951" y="5159"/>
                  <a:pt x="21970" y="5206"/>
                  <a:pt x="21959" y="5206"/>
                </a:cubicBezTo>
                <a:cubicBezTo>
                  <a:pt x="21956" y="5206"/>
                  <a:pt x="21951" y="5203"/>
                  <a:pt x="21944" y="5196"/>
                </a:cubicBezTo>
                <a:cubicBezTo>
                  <a:pt x="21908" y="5148"/>
                  <a:pt x="21837" y="5017"/>
                  <a:pt x="21813" y="4981"/>
                </a:cubicBezTo>
                <a:lnTo>
                  <a:pt x="21813" y="4981"/>
                </a:lnTo>
                <a:cubicBezTo>
                  <a:pt x="21884" y="5124"/>
                  <a:pt x="21801" y="5041"/>
                  <a:pt x="21884" y="5196"/>
                </a:cubicBezTo>
                <a:cubicBezTo>
                  <a:pt x="21866" y="5168"/>
                  <a:pt x="21826" y="5112"/>
                  <a:pt x="21804" y="5077"/>
                </a:cubicBezTo>
                <a:lnTo>
                  <a:pt x="21804" y="5077"/>
                </a:lnTo>
                <a:lnTo>
                  <a:pt x="21861" y="5172"/>
                </a:lnTo>
                <a:cubicBezTo>
                  <a:pt x="21825" y="5136"/>
                  <a:pt x="21813" y="5124"/>
                  <a:pt x="21777" y="5053"/>
                </a:cubicBezTo>
                <a:lnTo>
                  <a:pt x="21777" y="5053"/>
                </a:lnTo>
                <a:cubicBezTo>
                  <a:pt x="21747" y="5053"/>
                  <a:pt x="21863" y="5199"/>
                  <a:pt x="21847" y="5199"/>
                </a:cubicBezTo>
                <a:cubicBezTo>
                  <a:pt x="21844" y="5199"/>
                  <a:pt x="21837" y="5194"/>
                  <a:pt x="21825" y="5184"/>
                </a:cubicBezTo>
                <a:cubicBezTo>
                  <a:pt x="21825" y="5172"/>
                  <a:pt x="21813" y="5160"/>
                  <a:pt x="21801" y="5136"/>
                </a:cubicBezTo>
                <a:cubicBezTo>
                  <a:pt x="21797" y="5134"/>
                  <a:pt x="21794" y="5133"/>
                  <a:pt x="21791" y="5133"/>
                </a:cubicBezTo>
                <a:cubicBezTo>
                  <a:pt x="21765" y="5133"/>
                  <a:pt x="21788" y="5214"/>
                  <a:pt x="21759" y="5214"/>
                </a:cubicBezTo>
                <a:cubicBezTo>
                  <a:pt x="21754" y="5214"/>
                  <a:pt x="21749" y="5212"/>
                  <a:pt x="21741" y="5208"/>
                </a:cubicBezTo>
                <a:cubicBezTo>
                  <a:pt x="21622" y="5041"/>
                  <a:pt x="21730" y="5148"/>
                  <a:pt x="21634" y="5017"/>
                </a:cubicBezTo>
                <a:lnTo>
                  <a:pt x="21634" y="5017"/>
                </a:lnTo>
                <a:cubicBezTo>
                  <a:pt x="21612" y="5062"/>
                  <a:pt x="21685" y="5245"/>
                  <a:pt x="21643" y="5245"/>
                </a:cubicBezTo>
                <a:cubicBezTo>
                  <a:pt x="21640" y="5245"/>
                  <a:pt x="21638" y="5245"/>
                  <a:pt x="21634" y="5243"/>
                </a:cubicBezTo>
                <a:lnTo>
                  <a:pt x="21634" y="5243"/>
                </a:lnTo>
                <a:lnTo>
                  <a:pt x="21646" y="5267"/>
                </a:lnTo>
                <a:cubicBezTo>
                  <a:pt x="21689" y="5329"/>
                  <a:pt x="21701" y="5350"/>
                  <a:pt x="21697" y="5350"/>
                </a:cubicBezTo>
                <a:cubicBezTo>
                  <a:pt x="21689" y="5350"/>
                  <a:pt x="21614" y="5263"/>
                  <a:pt x="21596" y="5263"/>
                </a:cubicBezTo>
                <a:cubicBezTo>
                  <a:pt x="21593" y="5263"/>
                  <a:pt x="21591" y="5267"/>
                  <a:pt x="21593" y="5274"/>
                </a:cubicBezTo>
                <a:lnTo>
                  <a:pt x="21593" y="5274"/>
                </a:lnTo>
                <a:cubicBezTo>
                  <a:pt x="21579" y="5244"/>
                  <a:pt x="21541" y="5192"/>
                  <a:pt x="21535" y="5182"/>
                </a:cubicBezTo>
                <a:lnTo>
                  <a:pt x="21535" y="5182"/>
                </a:lnTo>
                <a:cubicBezTo>
                  <a:pt x="21537" y="5183"/>
                  <a:pt x="21538" y="5183"/>
                  <a:pt x="21539" y="5184"/>
                </a:cubicBezTo>
                <a:cubicBezTo>
                  <a:pt x="21537" y="5181"/>
                  <a:pt x="21535" y="5180"/>
                  <a:pt x="21535" y="5180"/>
                </a:cubicBezTo>
                <a:lnTo>
                  <a:pt x="21535" y="5180"/>
                </a:lnTo>
                <a:cubicBezTo>
                  <a:pt x="21535" y="5180"/>
                  <a:pt x="21535" y="5181"/>
                  <a:pt x="21535" y="5182"/>
                </a:cubicBezTo>
                <a:lnTo>
                  <a:pt x="21535" y="5182"/>
                </a:lnTo>
                <a:cubicBezTo>
                  <a:pt x="21533" y="5181"/>
                  <a:pt x="21530" y="5181"/>
                  <a:pt x="21528" y="5181"/>
                </a:cubicBezTo>
                <a:cubicBezTo>
                  <a:pt x="21498" y="5181"/>
                  <a:pt x="21528" y="5287"/>
                  <a:pt x="21539" y="5374"/>
                </a:cubicBezTo>
                <a:lnTo>
                  <a:pt x="21503" y="5303"/>
                </a:lnTo>
                <a:cubicBezTo>
                  <a:pt x="21486" y="5290"/>
                  <a:pt x="21474" y="5286"/>
                  <a:pt x="21463" y="5286"/>
                </a:cubicBezTo>
                <a:cubicBezTo>
                  <a:pt x="21449" y="5286"/>
                  <a:pt x="21438" y="5293"/>
                  <a:pt x="21423" y="5293"/>
                </a:cubicBezTo>
                <a:cubicBezTo>
                  <a:pt x="21419" y="5293"/>
                  <a:pt x="21414" y="5293"/>
                  <a:pt x="21408" y="5291"/>
                </a:cubicBezTo>
                <a:lnTo>
                  <a:pt x="21408" y="5291"/>
                </a:lnTo>
                <a:cubicBezTo>
                  <a:pt x="21456" y="5350"/>
                  <a:pt x="21432" y="5350"/>
                  <a:pt x="21503" y="5422"/>
                </a:cubicBezTo>
                <a:cubicBezTo>
                  <a:pt x="21436" y="5357"/>
                  <a:pt x="21402" y="5334"/>
                  <a:pt x="21386" y="5334"/>
                </a:cubicBezTo>
                <a:cubicBezTo>
                  <a:pt x="21345" y="5334"/>
                  <a:pt x="21426" y="5486"/>
                  <a:pt x="21389" y="5486"/>
                </a:cubicBezTo>
                <a:cubicBezTo>
                  <a:pt x="21376" y="5486"/>
                  <a:pt x="21350" y="5468"/>
                  <a:pt x="21301" y="5422"/>
                </a:cubicBezTo>
                <a:cubicBezTo>
                  <a:pt x="21312" y="5422"/>
                  <a:pt x="21283" y="5373"/>
                  <a:pt x="21278" y="5373"/>
                </a:cubicBezTo>
                <a:cubicBezTo>
                  <a:pt x="21277" y="5373"/>
                  <a:pt x="21277" y="5373"/>
                  <a:pt x="21277" y="5374"/>
                </a:cubicBezTo>
                <a:lnTo>
                  <a:pt x="21277" y="5446"/>
                </a:lnTo>
                <a:cubicBezTo>
                  <a:pt x="21360" y="5541"/>
                  <a:pt x="21337" y="5505"/>
                  <a:pt x="21396" y="5577"/>
                </a:cubicBezTo>
                <a:cubicBezTo>
                  <a:pt x="21444" y="5636"/>
                  <a:pt x="21468" y="5684"/>
                  <a:pt x="21456" y="5684"/>
                </a:cubicBezTo>
                <a:cubicBezTo>
                  <a:pt x="21420" y="5612"/>
                  <a:pt x="21337" y="5541"/>
                  <a:pt x="21289" y="5493"/>
                </a:cubicBezTo>
                <a:lnTo>
                  <a:pt x="21289" y="5493"/>
                </a:lnTo>
                <a:cubicBezTo>
                  <a:pt x="21313" y="5517"/>
                  <a:pt x="21337" y="5553"/>
                  <a:pt x="21360" y="5577"/>
                </a:cubicBezTo>
                <a:cubicBezTo>
                  <a:pt x="21331" y="5547"/>
                  <a:pt x="21318" y="5536"/>
                  <a:pt x="21315" y="5536"/>
                </a:cubicBezTo>
                <a:lnTo>
                  <a:pt x="21315" y="5536"/>
                </a:lnTo>
                <a:cubicBezTo>
                  <a:pt x="21305" y="5536"/>
                  <a:pt x="21432" y="5689"/>
                  <a:pt x="21419" y="5689"/>
                </a:cubicBezTo>
                <a:cubicBezTo>
                  <a:pt x="21417" y="5689"/>
                  <a:pt x="21410" y="5684"/>
                  <a:pt x="21396" y="5672"/>
                </a:cubicBezTo>
                <a:lnTo>
                  <a:pt x="21360" y="5624"/>
                </a:lnTo>
                <a:lnTo>
                  <a:pt x="21360" y="5624"/>
                </a:lnTo>
                <a:cubicBezTo>
                  <a:pt x="21371" y="5657"/>
                  <a:pt x="21403" y="5721"/>
                  <a:pt x="21398" y="5721"/>
                </a:cubicBezTo>
                <a:cubicBezTo>
                  <a:pt x="21398" y="5721"/>
                  <a:pt x="21397" y="5720"/>
                  <a:pt x="21396" y="5719"/>
                </a:cubicBezTo>
                <a:cubicBezTo>
                  <a:pt x="21301" y="5624"/>
                  <a:pt x="21360" y="5672"/>
                  <a:pt x="21289" y="5577"/>
                </a:cubicBezTo>
                <a:lnTo>
                  <a:pt x="21289" y="5577"/>
                </a:lnTo>
                <a:cubicBezTo>
                  <a:pt x="21279" y="5596"/>
                  <a:pt x="21379" y="5733"/>
                  <a:pt x="21360" y="5733"/>
                </a:cubicBezTo>
                <a:cubicBezTo>
                  <a:pt x="21356" y="5733"/>
                  <a:pt x="21345" y="5726"/>
                  <a:pt x="21325" y="5708"/>
                </a:cubicBezTo>
                <a:cubicBezTo>
                  <a:pt x="21313" y="5672"/>
                  <a:pt x="21313" y="5660"/>
                  <a:pt x="21301" y="5624"/>
                </a:cubicBezTo>
                <a:cubicBezTo>
                  <a:pt x="21182" y="5517"/>
                  <a:pt x="21206" y="5553"/>
                  <a:pt x="21182" y="5541"/>
                </a:cubicBezTo>
                <a:lnTo>
                  <a:pt x="21110" y="5505"/>
                </a:lnTo>
                <a:lnTo>
                  <a:pt x="21110" y="5505"/>
                </a:lnTo>
                <a:lnTo>
                  <a:pt x="21146" y="5529"/>
                </a:lnTo>
                <a:cubicBezTo>
                  <a:pt x="21372" y="5815"/>
                  <a:pt x="21158" y="5612"/>
                  <a:pt x="21289" y="5803"/>
                </a:cubicBezTo>
                <a:cubicBezTo>
                  <a:pt x="21158" y="5624"/>
                  <a:pt x="21206" y="5708"/>
                  <a:pt x="21110" y="5589"/>
                </a:cubicBezTo>
                <a:cubicBezTo>
                  <a:pt x="21075" y="5553"/>
                  <a:pt x="21027" y="5529"/>
                  <a:pt x="21003" y="5493"/>
                </a:cubicBezTo>
                <a:lnTo>
                  <a:pt x="21003" y="5493"/>
                </a:lnTo>
                <a:cubicBezTo>
                  <a:pt x="21023" y="5524"/>
                  <a:pt x="21026" y="5532"/>
                  <a:pt x="21021" y="5532"/>
                </a:cubicBezTo>
                <a:cubicBezTo>
                  <a:pt x="21014" y="5532"/>
                  <a:pt x="20997" y="5519"/>
                  <a:pt x="20991" y="5519"/>
                </a:cubicBezTo>
                <a:cubicBezTo>
                  <a:pt x="20984" y="5519"/>
                  <a:pt x="20988" y="5532"/>
                  <a:pt x="21027" y="5589"/>
                </a:cubicBezTo>
                <a:cubicBezTo>
                  <a:pt x="20991" y="5553"/>
                  <a:pt x="21015" y="5589"/>
                  <a:pt x="20932" y="5493"/>
                </a:cubicBezTo>
                <a:lnTo>
                  <a:pt x="20932" y="5493"/>
                </a:lnTo>
                <a:cubicBezTo>
                  <a:pt x="20944" y="5541"/>
                  <a:pt x="20991" y="5553"/>
                  <a:pt x="21027" y="5600"/>
                </a:cubicBezTo>
                <a:cubicBezTo>
                  <a:pt x="21054" y="5640"/>
                  <a:pt x="21055" y="5652"/>
                  <a:pt x="21044" y="5652"/>
                </a:cubicBezTo>
                <a:cubicBezTo>
                  <a:pt x="21025" y="5652"/>
                  <a:pt x="20969" y="5615"/>
                  <a:pt x="20948" y="5615"/>
                </a:cubicBezTo>
                <a:cubicBezTo>
                  <a:pt x="20933" y="5615"/>
                  <a:pt x="20935" y="5633"/>
                  <a:pt x="20979" y="5696"/>
                </a:cubicBezTo>
                <a:cubicBezTo>
                  <a:pt x="21015" y="5803"/>
                  <a:pt x="21134" y="5922"/>
                  <a:pt x="21170" y="6005"/>
                </a:cubicBezTo>
                <a:cubicBezTo>
                  <a:pt x="21110" y="5958"/>
                  <a:pt x="21051" y="5874"/>
                  <a:pt x="21051" y="5874"/>
                </a:cubicBezTo>
                <a:cubicBezTo>
                  <a:pt x="21024" y="5856"/>
                  <a:pt x="21007" y="5848"/>
                  <a:pt x="20998" y="5848"/>
                </a:cubicBezTo>
                <a:cubicBezTo>
                  <a:pt x="20985" y="5848"/>
                  <a:pt x="20993" y="5869"/>
                  <a:pt x="21015" y="5898"/>
                </a:cubicBezTo>
                <a:cubicBezTo>
                  <a:pt x="20979" y="5862"/>
                  <a:pt x="20956" y="5839"/>
                  <a:pt x="20908" y="5803"/>
                </a:cubicBezTo>
                <a:lnTo>
                  <a:pt x="20908" y="5803"/>
                </a:lnTo>
                <a:cubicBezTo>
                  <a:pt x="20908" y="5823"/>
                  <a:pt x="21000" y="5909"/>
                  <a:pt x="20988" y="5909"/>
                </a:cubicBezTo>
                <a:cubicBezTo>
                  <a:pt x="20986" y="5909"/>
                  <a:pt x="20979" y="5906"/>
                  <a:pt x="20968" y="5898"/>
                </a:cubicBezTo>
                <a:cubicBezTo>
                  <a:pt x="20932" y="5862"/>
                  <a:pt x="20872" y="5791"/>
                  <a:pt x="20837" y="5743"/>
                </a:cubicBezTo>
                <a:lnTo>
                  <a:pt x="20837" y="5743"/>
                </a:lnTo>
                <a:cubicBezTo>
                  <a:pt x="20860" y="5791"/>
                  <a:pt x="20908" y="5874"/>
                  <a:pt x="20932" y="5910"/>
                </a:cubicBezTo>
                <a:cubicBezTo>
                  <a:pt x="20872" y="5850"/>
                  <a:pt x="20848" y="5815"/>
                  <a:pt x="20813" y="5767"/>
                </a:cubicBezTo>
                <a:lnTo>
                  <a:pt x="20813" y="5767"/>
                </a:lnTo>
                <a:cubicBezTo>
                  <a:pt x="20825" y="5803"/>
                  <a:pt x="20837" y="5862"/>
                  <a:pt x="20932" y="5958"/>
                </a:cubicBezTo>
                <a:lnTo>
                  <a:pt x="20967" y="5975"/>
                </a:lnTo>
                <a:lnTo>
                  <a:pt x="20967" y="5975"/>
                </a:lnTo>
                <a:cubicBezTo>
                  <a:pt x="20940" y="5954"/>
                  <a:pt x="20881" y="5895"/>
                  <a:pt x="20872" y="5886"/>
                </a:cubicBezTo>
                <a:cubicBezTo>
                  <a:pt x="20851" y="5858"/>
                  <a:pt x="20847" y="5848"/>
                  <a:pt x="20852" y="5848"/>
                </a:cubicBezTo>
                <a:cubicBezTo>
                  <a:pt x="20864" y="5848"/>
                  <a:pt x="20930" y="5909"/>
                  <a:pt x="20956" y="5934"/>
                </a:cubicBezTo>
                <a:lnTo>
                  <a:pt x="20968" y="5970"/>
                </a:lnTo>
                <a:cubicBezTo>
                  <a:pt x="21028" y="6020"/>
                  <a:pt x="21056" y="6039"/>
                  <a:pt x="21066" y="6039"/>
                </a:cubicBezTo>
                <a:cubicBezTo>
                  <a:pt x="21092" y="6039"/>
                  <a:pt x="20977" y="5898"/>
                  <a:pt x="21003" y="5898"/>
                </a:cubicBezTo>
                <a:lnTo>
                  <a:pt x="21003" y="5898"/>
                </a:lnTo>
                <a:lnTo>
                  <a:pt x="21146" y="6053"/>
                </a:lnTo>
                <a:lnTo>
                  <a:pt x="21146" y="6053"/>
                </a:lnTo>
                <a:lnTo>
                  <a:pt x="21039" y="5910"/>
                </a:lnTo>
                <a:lnTo>
                  <a:pt x="21039" y="5910"/>
                </a:lnTo>
                <a:cubicBezTo>
                  <a:pt x="21075" y="5946"/>
                  <a:pt x="21170" y="6029"/>
                  <a:pt x="21182" y="6065"/>
                </a:cubicBezTo>
                <a:cubicBezTo>
                  <a:pt x="21200" y="6077"/>
                  <a:pt x="21208" y="6082"/>
                  <a:pt x="21210" y="6082"/>
                </a:cubicBezTo>
                <a:cubicBezTo>
                  <a:pt x="21217" y="6082"/>
                  <a:pt x="21188" y="6053"/>
                  <a:pt x="21194" y="6053"/>
                </a:cubicBezTo>
                <a:lnTo>
                  <a:pt x="21194" y="6053"/>
                </a:lnTo>
                <a:cubicBezTo>
                  <a:pt x="21196" y="6053"/>
                  <a:pt x="21206" y="6059"/>
                  <a:pt x="21229" y="6077"/>
                </a:cubicBezTo>
                <a:cubicBezTo>
                  <a:pt x="21241" y="6089"/>
                  <a:pt x="21253" y="6100"/>
                  <a:pt x="21253" y="6100"/>
                </a:cubicBezTo>
                <a:lnTo>
                  <a:pt x="21218" y="6041"/>
                </a:lnTo>
                <a:lnTo>
                  <a:pt x="21218" y="6041"/>
                </a:lnTo>
                <a:cubicBezTo>
                  <a:pt x="21251" y="6074"/>
                  <a:pt x="21324" y="6138"/>
                  <a:pt x="21307" y="6138"/>
                </a:cubicBezTo>
                <a:cubicBezTo>
                  <a:pt x="21306" y="6138"/>
                  <a:pt x="21304" y="6137"/>
                  <a:pt x="21301" y="6136"/>
                </a:cubicBezTo>
                <a:lnTo>
                  <a:pt x="21301" y="6136"/>
                </a:lnTo>
                <a:cubicBezTo>
                  <a:pt x="21317" y="6147"/>
                  <a:pt x="21326" y="6151"/>
                  <a:pt x="21331" y="6151"/>
                </a:cubicBezTo>
                <a:cubicBezTo>
                  <a:pt x="21352" y="6151"/>
                  <a:pt x="21286" y="6070"/>
                  <a:pt x="21297" y="6070"/>
                </a:cubicBezTo>
                <a:lnTo>
                  <a:pt x="21297" y="6070"/>
                </a:lnTo>
                <a:cubicBezTo>
                  <a:pt x="21301" y="6070"/>
                  <a:pt x="21312" y="6078"/>
                  <a:pt x="21337" y="6100"/>
                </a:cubicBezTo>
                <a:lnTo>
                  <a:pt x="21349" y="6112"/>
                </a:lnTo>
                <a:cubicBezTo>
                  <a:pt x="21325" y="6029"/>
                  <a:pt x="21241" y="5993"/>
                  <a:pt x="21134" y="5839"/>
                </a:cubicBezTo>
                <a:lnTo>
                  <a:pt x="21134" y="5839"/>
                </a:lnTo>
                <a:lnTo>
                  <a:pt x="21420" y="6112"/>
                </a:lnTo>
                <a:lnTo>
                  <a:pt x="21313" y="5993"/>
                </a:lnTo>
                <a:lnTo>
                  <a:pt x="21313" y="5993"/>
                </a:lnTo>
                <a:cubicBezTo>
                  <a:pt x="21313" y="5993"/>
                  <a:pt x="21325" y="6005"/>
                  <a:pt x="21372" y="6053"/>
                </a:cubicBezTo>
                <a:cubicBezTo>
                  <a:pt x="21301" y="5958"/>
                  <a:pt x="21325" y="5993"/>
                  <a:pt x="21253" y="5922"/>
                </a:cubicBezTo>
                <a:lnTo>
                  <a:pt x="21253" y="5922"/>
                </a:lnTo>
                <a:cubicBezTo>
                  <a:pt x="21279" y="5940"/>
                  <a:pt x="21293" y="5946"/>
                  <a:pt x="21302" y="5946"/>
                </a:cubicBezTo>
                <a:cubicBezTo>
                  <a:pt x="21319" y="5946"/>
                  <a:pt x="21315" y="5925"/>
                  <a:pt x="21325" y="5925"/>
                </a:cubicBezTo>
                <a:cubicBezTo>
                  <a:pt x="21328" y="5925"/>
                  <a:pt x="21333" y="5928"/>
                  <a:pt x="21340" y="5934"/>
                </a:cubicBezTo>
                <a:lnTo>
                  <a:pt x="21340" y="5934"/>
                </a:lnTo>
                <a:cubicBezTo>
                  <a:pt x="21330" y="5924"/>
                  <a:pt x="21319" y="5913"/>
                  <a:pt x="21301" y="5886"/>
                </a:cubicBezTo>
                <a:lnTo>
                  <a:pt x="21301" y="5886"/>
                </a:lnTo>
                <a:cubicBezTo>
                  <a:pt x="21359" y="5948"/>
                  <a:pt x="21380" y="5967"/>
                  <a:pt x="21385" y="5967"/>
                </a:cubicBezTo>
                <a:cubicBezTo>
                  <a:pt x="21394" y="5967"/>
                  <a:pt x="21348" y="5904"/>
                  <a:pt x="21359" y="5904"/>
                </a:cubicBezTo>
                <a:cubicBezTo>
                  <a:pt x="21362" y="5904"/>
                  <a:pt x="21370" y="5909"/>
                  <a:pt x="21384" y="5922"/>
                </a:cubicBezTo>
                <a:cubicBezTo>
                  <a:pt x="21480" y="6029"/>
                  <a:pt x="21420" y="5981"/>
                  <a:pt x="21515" y="6065"/>
                </a:cubicBezTo>
                <a:cubicBezTo>
                  <a:pt x="21466" y="6004"/>
                  <a:pt x="21454" y="5984"/>
                  <a:pt x="21460" y="5984"/>
                </a:cubicBezTo>
                <a:cubicBezTo>
                  <a:pt x="21471" y="5984"/>
                  <a:pt x="21540" y="6048"/>
                  <a:pt x="21551" y="6048"/>
                </a:cubicBezTo>
                <a:cubicBezTo>
                  <a:pt x="21553" y="6048"/>
                  <a:pt x="21553" y="6046"/>
                  <a:pt x="21551" y="6041"/>
                </a:cubicBezTo>
                <a:cubicBezTo>
                  <a:pt x="21432" y="5898"/>
                  <a:pt x="21527" y="5958"/>
                  <a:pt x="21503" y="5898"/>
                </a:cubicBezTo>
                <a:lnTo>
                  <a:pt x="21503" y="5898"/>
                </a:lnTo>
                <a:cubicBezTo>
                  <a:pt x="21539" y="5946"/>
                  <a:pt x="21599" y="5946"/>
                  <a:pt x="21658" y="5993"/>
                </a:cubicBezTo>
                <a:lnTo>
                  <a:pt x="21682" y="6017"/>
                </a:lnTo>
                <a:cubicBezTo>
                  <a:pt x="21563" y="5862"/>
                  <a:pt x="21599" y="5874"/>
                  <a:pt x="21587" y="5839"/>
                </a:cubicBezTo>
                <a:lnTo>
                  <a:pt x="21587" y="5839"/>
                </a:lnTo>
                <a:cubicBezTo>
                  <a:pt x="21658" y="5922"/>
                  <a:pt x="21682" y="5958"/>
                  <a:pt x="21706" y="6005"/>
                </a:cubicBezTo>
                <a:lnTo>
                  <a:pt x="21718" y="5993"/>
                </a:lnTo>
                <a:cubicBezTo>
                  <a:pt x="21682" y="5946"/>
                  <a:pt x="21670" y="5922"/>
                  <a:pt x="21658" y="5898"/>
                </a:cubicBezTo>
                <a:lnTo>
                  <a:pt x="21658" y="5898"/>
                </a:lnTo>
                <a:lnTo>
                  <a:pt x="21753" y="6017"/>
                </a:lnTo>
                <a:cubicBezTo>
                  <a:pt x="21753" y="5997"/>
                  <a:pt x="21696" y="5896"/>
                  <a:pt x="21724" y="5896"/>
                </a:cubicBezTo>
                <a:cubicBezTo>
                  <a:pt x="21730" y="5896"/>
                  <a:pt x="21739" y="5900"/>
                  <a:pt x="21753" y="5910"/>
                </a:cubicBezTo>
                <a:cubicBezTo>
                  <a:pt x="21670" y="5803"/>
                  <a:pt x="21503" y="5636"/>
                  <a:pt x="21480" y="5541"/>
                </a:cubicBezTo>
                <a:lnTo>
                  <a:pt x="21480" y="5541"/>
                </a:lnTo>
                <a:cubicBezTo>
                  <a:pt x="21506" y="5585"/>
                  <a:pt x="21559" y="5649"/>
                  <a:pt x="21589" y="5689"/>
                </a:cubicBezTo>
                <a:lnTo>
                  <a:pt x="21589" y="5689"/>
                </a:lnTo>
                <a:cubicBezTo>
                  <a:pt x="21589" y="5689"/>
                  <a:pt x="21589" y="5689"/>
                  <a:pt x="21590" y="5689"/>
                </a:cubicBezTo>
                <a:lnTo>
                  <a:pt x="21590" y="5689"/>
                </a:lnTo>
                <a:cubicBezTo>
                  <a:pt x="21591" y="5689"/>
                  <a:pt x="21594" y="5691"/>
                  <a:pt x="21599" y="5696"/>
                </a:cubicBezTo>
                <a:lnTo>
                  <a:pt x="21670" y="5791"/>
                </a:lnTo>
                <a:cubicBezTo>
                  <a:pt x="21675" y="5796"/>
                  <a:pt x="21677" y="5798"/>
                  <a:pt x="21678" y="5798"/>
                </a:cubicBezTo>
                <a:cubicBezTo>
                  <a:pt x="21682" y="5798"/>
                  <a:pt x="21620" y="5719"/>
                  <a:pt x="21621" y="5719"/>
                </a:cubicBezTo>
                <a:lnTo>
                  <a:pt x="21621" y="5719"/>
                </a:lnTo>
                <a:cubicBezTo>
                  <a:pt x="21621" y="5719"/>
                  <a:pt x="21622" y="5719"/>
                  <a:pt x="21622" y="5719"/>
                </a:cubicBezTo>
                <a:cubicBezTo>
                  <a:pt x="21682" y="5803"/>
                  <a:pt x="21670" y="5767"/>
                  <a:pt x="21730" y="5839"/>
                </a:cubicBezTo>
                <a:cubicBezTo>
                  <a:pt x="21730" y="5839"/>
                  <a:pt x="21714" y="5823"/>
                  <a:pt x="21710" y="5823"/>
                </a:cubicBezTo>
                <a:lnTo>
                  <a:pt x="21710" y="5823"/>
                </a:lnTo>
                <a:cubicBezTo>
                  <a:pt x="21708" y="5823"/>
                  <a:pt x="21710" y="5827"/>
                  <a:pt x="21718" y="5839"/>
                </a:cubicBezTo>
                <a:cubicBezTo>
                  <a:pt x="21730" y="5850"/>
                  <a:pt x="21777" y="5886"/>
                  <a:pt x="21837" y="5946"/>
                </a:cubicBezTo>
                <a:cubicBezTo>
                  <a:pt x="21789" y="5898"/>
                  <a:pt x="21741" y="5839"/>
                  <a:pt x="21741" y="5827"/>
                </a:cubicBezTo>
                <a:cubicBezTo>
                  <a:pt x="21743" y="5824"/>
                  <a:pt x="21744" y="5824"/>
                  <a:pt x="21746" y="5824"/>
                </a:cubicBezTo>
                <a:cubicBezTo>
                  <a:pt x="21766" y="5824"/>
                  <a:pt x="21829" y="5925"/>
                  <a:pt x="21872" y="5958"/>
                </a:cubicBezTo>
                <a:cubicBezTo>
                  <a:pt x="21825" y="5898"/>
                  <a:pt x="21884" y="5946"/>
                  <a:pt x="21789" y="5827"/>
                </a:cubicBezTo>
                <a:cubicBezTo>
                  <a:pt x="21790" y="5826"/>
                  <a:pt x="21791" y="5825"/>
                  <a:pt x="21793" y="5825"/>
                </a:cubicBezTo>
                <a:cubicBezTo>
                  <a:pt x="21807" y="5825"/>
                  <a:pt x="21839" y="5877"/>
                  <a:pt x="21861" y="5910"/>
                </a:cubicBezTo>
                <a:cubicBezTo>
                  <a:pt x="21837" y="5850"/>
                  <a:pt x="21896" y="5862"/>
                  <a:pt x="21789" y="5743"/>
                </a:cubicBezTo>
                <a:lnTo>
                  <a:pt x="21777" y="5731"/>
                </a:lnTo>
                <a:cubicBezTo>
                  <a:pt x="21758" y="5681"/>
                  <a:pt x="21762" y="5666"/>
                  <a:pt x="21777" y="5666"/>
                </a:cubicBezTo>
                <a:cubicBezTo>
                  <a:pt x="21799" y="5666"/>
                  <a:pt x="21844" y="5701"/>
                  <a:pt x="21864" y="5701"/>
                </a:cubicBezTo>
                <a:cubicBezTo>
                  <a:pt x="21871" y="5701"/>
                  <a:pt x="21875" y="5697"/>
                  <a:pt x="21872" y="5684"/>
                </a:cubicBezTo>
                <a:lnTo>
                  <a:pt x="21872" y="5684"/>
                </a:lnTo>
                <a:lnTo>
                  <a:pt x="21908" y="5719"/>
                </a:lnTo>
                <a:cubicBezTo>
                  <a:pt x="21884" y="5660"/>
                  <a:pt x="21920" y="5672"/>
                  <a:pt x="21872" y="5565"/>
                </a:cubicBezTo>
                <a:lnTo>
                  <a:pt x="21872" y="5565"/>
                </a:lnTo>
                <a:cubicBezTo>
                  <a:pt x="21872" y="5565"/>
                  <a:pt x="21932" y="5636"/>
                  <a:pt x="21968" y="5696"/>
                </a:cubicBezTo>
                <a:cubicBezTo>
                  <a:pt x="21960" y="5664"/>
                  <a:pt x="21946" y="5632"/>
                  <a:pt x="21956" y="5632"/>
                </a:cubicBezTo>
                <a:cubicBezTo>
                  <a:pt x="21961" y="5632"/>
                  <a:pt x="21972" y="5640"/>
                  <a:pt x="21991" y="5660"/>
                </a:cubicBezTo>
                <a:cubicBezTo>
                  <a:pt x="22011" y="5706"/>
                  <a:pt x="22023" y="5719"/>
                  <a:pt x="22027" y="5722"/>
                </a:cubicBezTo>
                <a:lnTo>
                  <a:pt x="22027" y="5722"/>
                </a:lnTo>
                <a:cubicBezTo>
                  <a:pt x="22025" y="5721"/>
                  <a:pt x="22021" y="5719"/>
                  <a:pt x="22015" y="5719"/>
                </a:cubicBezTo>
                <a:cubicBezTo>
                  <a:pt x="22042" y="5733"/>
                  <a:pt x="22068" y="5760"/>
                  <a:pt x="22076" y="5760"/>
                </a:cubicBezTo>
                <a:cubicBezTo>
                  <a:pt x="22083" y="5760"/>
                  <a:pt x="22078" y="5742"/>
                  <a:pt x="22051" y="5684"/>
                </a:cubicBezTo>
                <a:lnTo>
                  <a:pt x="22051" y="5684"/>
                </a:lnTo>
                <a:cubicBezTo>
                  <a:pt x="22092" y="5765"/>
                  <a:pt x="22122" y="5797"/>
                  <a:pt x="22132" y="5797"/>
                </a:cubicBezTo>
                <a:cubicBezTo>
                  <a:pt x="22137" y="5797"/>
                  <a:pt x="22138" y="5790"/>
                  <a:pt x="22134" y="5779"/>
                </a:cubicBezTo>
                <a:lnTo>
                  <a:pt x="22075" y="5708"/>
                </a:lnTo>
                <a:cubicBezTo>
                  <a:pt x="22075" y="5696"/>
                  <a:pt x="22078" y="5693"/>
                  <a:pt x="22082" y="5693"/>
                </a:cubicBezTo>
                <a:cubicBezTo>
                  <a:pt x="22087" y="5693"/>
                  <a:pt x="22093" y="5696"/>
                  <a:pt x="22099" y="5696"/>
                </a:cubicBezTo>
                <a:lnTo>
                  <a:pt x="22194" y="5839"/>
                </a:lnTo>
                <a:cubicBezTo>
                  <a:pt x="22215" y="5863"/>
                  <a:pt x="22227" y="5873"/>
                  <a:pt x="22233" y="5873"/>
                </a:cubicBezTo>
                <a:cubicBezTo>
                  <a:pt x="22257" y="5873"/>
                  <a:pt x="22171" y="5695"/>
                  <a:pt x="22197" y="5695"/>
                </a:cubicBezTo>
                <a:cubicBezTo>
                  <a:pt x="22206" y="5695"/>
                  <a:pt x="22229" y="5718"/>
                  <a:pt x="22277" y="5779"/>
                </a:cubicBezTo>
                <a:cubicBezTo>
                  <a:pt x="22218" y="5672"/>
                  <a:pt x="22206" y="5719"/>
                  <a:pt x="22146" y="5600"/>
                </a:cubicBezTo>
                <a:lnTo>
                  <a:pt x="22146" y="5600"/>
                </a:lnTo>
                <a:cubicBezTo>
                  <a:pt x="22158" y="5600"/>
                  <a:pt x="22206" y="5660"/>
                  <a:pt x="22242" y="5708"/>
                </a:cubicBezTo>
                <a:cubicBezTo>
                  <a:pt x="22277" y="5755"/>
                  <a:pt x="22325" y="5803"/>
                  <a:pt x="22325" y="5803"/>
                </a:cubicBezTo>
                <a:cubicBezTo>
                  <a:pt x="22333" y="5811"/>
                  <a:pt x="22337" y="5814"/>
                  <a:pt x="22339" y="5814"/>
                </a:cubicBezTo>
                <a:cubicBezTo>
                  <a:pt x="22356" y="5814"/>
                  <a:pt x="22236" y="5619"/>
                  <a:pt x="22256" y="5619"/>
                </a:cubicBezTo>
                <a:cubicBezTo>
                  <a:pt x="22258" y="5619"/>
                  <a:pt x="22261" y="5621"/>
                  <a:pt x="22265" y="5624"/>
                </a:cubicBezTo>
                <a:cubicBezTo>
                  <a:pt x="22230" y="5565"/>
                  <a:pt x="22146" y="5434"/>
                  <a:pt x="22134" y="5374"/>
                </a:cubicBezTo>
                <a:lnTo>
                  <a:pt x="22134" y="5374"/>
                </a:lnTo>
                <a:cubicBezTo>
                  <a:pt x="22158" y="5374"/>
                  <a:pt x="22289" y="5577"/>
                  <a:pt x="22301" y="5624"/>
                </a:cubicBezTo>
                <a:cubicBezTo>
                  <a:pt x="22301" y="5627"/>
                  <a:pt x="22300" y="5629"/>
                  <a:pt x="22299" y="5629"/>
                </a:cubicBezTo>
                <a:cubicBezTo>
                  <a:pt x="22295" y="5629"/>
                  <a:pt x="22286" y="5618"/>
                  <a:pt x="22277" y="5600"/>
                </a:cubicBezTo>
                <a:lnTo>
                  <a:pt x="22277" y="5600"/>
                </a:lnTo>
                <a:cubicBezTo>
                  <a:pt x="22289" y="5624"/>
                  <a:pt x="22289" y="5648"/>
                  <a:pt x="22337" y="5708"/>
                </a:cubicBezTo>
                <a:lnTo>
                  <a:pt x="22301" y="5648"/>
                </a:lnTo>
                <a:lnTo>
                  <a:pt x="22301" y="5648"/>
                </a:lnTo>
                <a:cubicBezTo>
                  <a:pt x="22337" y="5696"/>
                  <a:pt x="22361" y="5684"/>
                  <a:pt x="22408" y="5767"/>
                </a:cubicBezTo>
                <a:cubicBezTo>
                  <a:pt x="22384" y="5708"/>
                  <a:pt x="22361" y="5684"/>
                  <a:pt x="22337" y="5660"/>
                </a:cubicBezTo>
                <a:lnTo>
                  <a:pt x="22337" y="5660"/>
                </a:lnTo>
                <a:cubicBezTo>
                  <a:pt x="22354" y="5677"/>
                  <a:pt x="22364" y="5682"/>
                  <a:pt x="22371" y="5682"/>
                </a:cubicBezTo>
                <a:cubicBezTo>
                  <a:pt x="22383" y="5682"/>
                  <a:pt x="22385" y="5668"/>
                  <a:pt x="22396" y="5668"/>
                </a:cubicBezTo>
                <a:cubicBezTo>
                  <a:pt x="22401" y="5668"/>
                  <a:pt x="22408" y="5672"/>
                  <a:pt x="22420" y="5684"/>
                </a:cubicBezTo>
                <a:cubicBezTo>
                  <a:pt x="22396" y="5648"/>
                  <a:pt x="22361" y="5589"/>
                  <a:pt x="22361" y="5589"/>
                </a:cubicBezTo>
                <a:lnTo>
                  <a:pt x="22361" y="5589"/>
                </a:lnTo>
                <a:cubicBezTo>
                  <a:pt x="22370" y="5595"/>
                  <a:pt x="22376" y="5598"/>
                  <a:pt x="22380" y="5598"/>
                </a:cubicBezTo>
                <a:cubicBezTo>
                  <a:pt x="22403" y="5598"/>
                  <a:pt x="22315" y="5477"/>
                  <a:pt x="22325" y="5446"/>
                </a:cubicBezTo>
                <a:lnTo>
                  <a:pt x="22325" y="5446"/>
                </a:lnTo>
                <a:cubicBezTo>
                  <a:pt x="22371" y="5501"/>
                  <a:pt x="22410" y="5592"/>
                  <a:pt x="22420" y="5592"/>
                </a:cubicBezTo>
                <a:cubicBezTo>
                  <a:pt x="22422" y="5592"/>
                  <a:pt x="22423" y="5584"/>
                  <a:pt x="22420" y="5565"/>
                </a:cubicBezTo>
                <a:lnTo>
                  <a:pt x="22420" y="5565"/>
                </a:lnTo>
                <a:cubicBezTo>
                  <a:pt x="22453" y="5609"/>
                  <a:pt x="22497" y="5695"/>
                  <a:pt x="22512" y="5745"/>
                </a:cubicBezTo>
                <a:lnTo>
                  <a:pt x="22512" y="5745"/>
                </a:lnTo>
                <a:cubicBezTo>
                  <a:pt x="22506" y="5722"/>
                  <a:pt x="22508" y="5713"/>
                  <a:pt x="22514" y="5713"/>
                </a:cubicBezTo>
                <a:cubicBezTo>
                  <a:pt x="22534" y="5713"/>
                  <a:pt x="22602" y="5806"/>
                  <a:pt x="22611" y="5815"/>
                </a:cubicBezTo>
                <a:lnTo>
                  <a:pt x="22634" y="5862"/>
                </a:lnTo>
                <a:cubicBezTo>
                  <a:pt x="22623" y="5827"/>
                  <a:pt x="22623" y="5827"/>
                  <a:pt x="22634" y="5827"/>
                </a:cubicBezTo>
                <a:lnTo>
                  <a:pt x="22563" y="5719"/>
                </a:lnTo>
                <a:lnTo>
                  <a:pt x="22563" y="5719"/>
                </a:lnTo>
                <a:cubicBezTo>
                  <a:pt x="22585" y="5741"/>
                  <a:pt x="22587" y="5733"/>
                  <a:pt x="22605" y="5769"/>
                </a:cubicBezTo>
                <a:lnTo>
                  <a:pt x="22605" y="5769"/>
                </a:lnTo>
                <a:cubicBezTo>
                  <a:pt x="22568" y="5698"/>
                  <a:pt x="22502" y="5596"/>
                  <a:pt x="22468" y="5505"/>
                </a:cubicBezTo>
                <a:lnTo>
                  <a:pt x="22468" y="5505"/>
                </a:lnTo>
                <a:cubicBezTo>
                  <a:pt x="22474" y="5513"/>
                  <a:pt x="22477" y="5516"/>
                  <a:pt x="22480" y="5516"/>
                </a:cubicBezTo>
                <a:cubicBezTo>
                  <a:pt x="22486" y="5516"/>
                  <a:pt x="22482" y="5496"/>
                  <a:pt x="22489" y="5496"/>
                </a:cubicBezTo>
                <a:cubicBezTo>
                  <a:pt x="22495" y="5496"/>
                  <a:pt x="22507" y="5510"/>
                  <a:pt x="22539" y="5565"/>
                </a:cubicBezTo>
                <a:cubicBezTo>
                  <a:pt x="22535" y="5561"/>
                  <a:pt x="22532" y="5560"/>
                  <a:pt x="22530" y="5560"/>
                </a:cubicBezTo>
                <a:cubicBezTo>
                  <a:pt x="22515" y="5560"/>
                  <a:pt x="22608" y="5692"/>
                  <a:pt x="22611" y="5736"/>
                </a:cubicBezTo>
                <a:lnTo>
                  <a:pt x="22611" y="5736"/>
                </a:lnTo>
                <a:cubicBezTo>
                  <a:pt x="22612" y="5735"/>
                  <a:pt x="22612" y="5734"/>
                  <a:pt x="22614" y="5734"/>
                </a:cubicBezTo>
                <a:cubicBezTo>
                  <a:pt x="22617" y="5734"/>
                  <a:pt x="22623" y="5737"/>
                  <a:pt x="22634" y="5743"/>
                </a:cubicBezTo>
                <a:cubicBezTo>
                  <a:pt x="22646" y="5755"/>
                  <a:pt x="22646" y="5767"/>
                  <a:pt x="22646" y="5779"/>
                </a:cubicBezTo>
                <a:cubicBezTo>
                  <a:pt x="22663" y="5799"/>
                  <a:pt x="22671" y="5808"/>
                  <a:pt x="22675" y="5808"/>
                </a:cubicBezTo>
                <a:cubicBezTo>
                  <a:pt x="22690" y="5808"/>
                  <a:pt x="22579" y="5610"/>
                  <a:pt x="22599" y="5600"/>
                </a:cubicBezTo>
                <a:lnTo>
                  <a:pt x="22599" y="5600"/>
                </a:lnTo>
                <a:cubicBezTo>
                  <a:pt x="22630" y="5673"/>
                  <a:pt x="22670" y="5736"/>
                  <a:pt x="22680" y="5736"/>
                </a:cubicBezTo>
                <a:cubicBezTo>
                  <a:pt x="22681" y="5736"/>
                  <a:pt x="22682" y="5735"/>
                  <a:pt x="22682" y="5731"/>
                </a:cubicBezTo>
                <a:lnTo>
                  <a:pt x="22682" y="5731"/>
                </a:lnTo>
                <a:cubicBezTo>
                  <a:pt x="22682" y="5732"/>
                  <a:pt x="22681" y="5732"/>
                  <a:pt x="22680" y="5732"/>
                </a:cubicBezTo>
                <a:cubicBezTo>
                  <a:pt x="22665" y="5732"/>
                  <a:pt x="22598" y="5598"/>
                  <a:pt x="22575" y="5529"/>
                </a:cubicBezTo>
                <a:lnTo>
                  <a:pt x="22575" y="5529"/>
                </a:lnTo>
                <a:cubicBezTo>
                  <a:pt x="22588" y="5542"/>
                  <a:pt x="22595" y="5547"/>
                  <a:pt x="22599" y="5547"/>
                </a:cubicBezTo>
                <a:cubicBezTo>
                  <a:pt x="22612" y="5547"/>
                  <a:pt x="22577" y="5481"/>
                  <a:pt x="22587" y="5481"/>
                </a:cubicBezTo>
                <a:lnTo>
                  <a:pt x="22551" y="5458"/>
                </a:lnTo>
                <a:cubicBezTo>
                  <a:pt x="22515" y="5374"/>
                  <a:pt x="22527" y="5374"/>
                  <a:pt x="22527" y="5350"/>
                </a:cubicBezTo>
                <a:lnTo>
                  <a:pt x="22527" y="5350"/>
                </a:lnTo>
                <a:cubicBezTo>
                  <a:pt x="22563" y="5410"/>
                  <a:pt x="22539" y="5398"/>
                  <a:pt x="22563" y="5422"/>
                </a:cubicBezTo>
                <a:cubicBezTo>
                  <a:pt x="22547" y="5387"/>
                  <a:pt x="22544" y="5375"/>
                  <a:pt x="22547" y="5375"/>
                </a:cubicBezTo>
                <a:lnTo>
                  <a:pt x="22547" y="5375"/>
                </a:lnTo>
                <a:cubicBezTo>
                  <a:pt x="22558" y="5375"/>
                  <a:pt x="22623" y="5470"/>
                  <a:pt x="22637" y="5470"/>
                </a:cubicBezTo>
                <a:cubicBezTo>
                  <a:pt x="22640" y="5470"/>
                  <a:pt x="22640" y="5463"/>
                  <a:pt x="22634" y="5446"/>
                </a:cubicBezTo>
                <a:lnTo>
                  <a:pt x="22634" y="5446"/>
                </a:lnTo>
                <a:cubicBezTo>
                  <a:pt x="22670" y="5493"/>
                  <a:pt x="22718" y="5600"/>
                  <a:pt x="22742" y="5636"/>
                </a:cubicBezTo>
                <a:cubicBezTo>
                  <a:pt x="22733" y="5609"/>
                  <a:pt x="22733" y="5599"/>
                  <a:pt x="22738" y="5599"/>
                </a:cubicBezTo>
                <a:cubicBezTo>
                  <a:pt x="22749" y="5599"/>
                  <a:pt x="22789" y="5661"/>
                  <a:pt x="22801" y="5661"/>
                </a:cubicBezTo>
                <a:cubicBezTo>
                  <a:pt x="22805" y="5661"/>
                  <a:pt x="22806" y="5654"/>
                  <a:pt x="22801" y="5636"/>
                </a:cubicBezTo>
                <a:cubicBezTo>
                  <a:pt x="22730" y="5529"/>
                  <a:pt x="22742" y="5553"/>
                  <a:pt x="22706" y="5446"/>
                </a:cubicBezTo>
                <a:lnTo>
                  <a:pt x="22706" y="5446"/>
                </a:lnTo>
                <a:lnTo>
                  <a:pt x="22718" y="5541"/>
                </a:lnTo>
                <a:lnTo>
                  <a:pt x="22646" y="5362"/>
                </a:lnTo>
                <a:lnTo>
                  <a:pt x="22646" y="5362"/>
                </a:lnTo>
                <a:cubicBezTo>
                  <a:pt x="22635" y="5373"/>
                  <a:pt x="22665" y="5435"/>
                  <a:pt x="22651" y="5435"/>
                </a:cubicBezTo>
                <a:cubicBezTo>
                  <a:pt x="22650" y="5435"/>
                  <a:pt x="22648" y="5435"/>
                  <a:pt x="22646" y="5434"/>
                </a:cubicBezTo>
                <a:cubicBezTo>
                  <a:pt x="22611" y="5338"/>
                  <a:pt x="22623" y="5362"/>
                  <a:pt x="22575" y="5279"/>
                </a:cubicBezTo>
                <a:lnTo>
                  <a:pt x="22575" y="5279"/>
                </a:lnTo>
                <a:cubicBezTo>
                  <a:pt x="22597" y="5315"/>
                  <a:pt x="22607" y="5328"/>
                  <a:pt x="22612" y="5328"/>
                </a:cubicBezTo>
                <a:cubicBezTo>
                  <a:pt x="22622" y="5328"/>
                  <a:pt x="22590" y="5241"/>
                  <a:pt x="22600" y="5241"/>
                </a:cubicBezTo>
                <a:lnTo>
                  <a:pt x="22600" y="5241"/>
                </a:lnTo>
                <a:cubicBezTo>
                  <a:pt x="22604" y="5241"/>
                  <a:pt x="22610" y="5249"/>
                  <a:pt x="22623" y="5267"/>
                </a:cubicBezTo>
                <a:lnTo>
                  <a:pt x="22765" y="5541"/>
                </a:lnTo>
                <a:cubicBezTo>
                  <a:pt x="22779" y="5559"/>
                  <a:pt x="22788" y="5566"/>
                  <a:pt x="22793" y="5566"/>
                </a:cubicBezTo>
                <a:cubicBezTo>
                  <a:pt x="22815" y="5566"/>
                  <a:pt x="22766" y="5425"/>
                  <a:pt x="22788" y="5425"/>
                </a:cubicBezTo>
                <a:cubicBezTo>
                  <a:pt x="22791" y="5425"/>
                  <a:pt x="22795" y="5428"/>
                  <a:pt x="22801" y="5434"/>
                </a:cubicBezTo>
                <a:lnTo>
                  <a:pt x="22777" y="5386"/>
                </a:lnTo>
                <a:cubicBezTo>
                  <a:pt x="22750" y="5337"/>
                  <a:pt x="22750" y="5328"/>
                  <a:pt x="22757" y="5328"/>
                </a:cubicBezTo>
                <a:cubicBezTo>
                  <a:pt x="22762" y="5328"/>
                  <a:pt x="22768" y="5331"/>
                  <a:pt x="22773" y="5331"/>
                </a:cubicBezTo>
                <a:cubicBezTo>
                  <a:pt x="22778" y="5331"/>
                  <a:pt x="22781" y="5328"/>
                  <a:pt x="22777" y="5315"/>
                </a:cubicBezTo>
                <a:lnTo>
                  <a:pt x="22777" y="5315"/>
                </a:lnTo>
                <a:cubicBezTo>
                  <a:pt x="22813" y="5410"/>
                  <a:pt x="22837" y="5434"/>
                  <a:pt x="22873" y="5493"/>
                </a:cubicBezTo>
                <a:cubicBezTo>
                  <a:pt x="22837" y="5422"/>
                  <a:pt x="22896" y="5481"/>
                  <a:pt x="22813" y="5303"/>
                </a:cubicBezTo>
                <a:lnTo>
                  <a:pt x="22813" y="5303"/>
                </a:lnTo>
                <a:lnTo>
                  <a:pt x="22884" y="5410"/>
                </a:lnTo>
                <a:cubicBezTo>
                  <a:pt x="22888" y="5412"/>
                  <a:pt x="22890" y="5413"/>
                  <a:pt x="22892" y="5413"/>
                </a:cubicBezTo>
                <a:cubicBezTo>
                  <a:pt x="22927" y="5413"/>
                  <a:pt x="22797" y="5148"/>
                  <a:pt x="22834" y="5148"/>
                </a:cubicBezTo>
                <a:cubicBezTo>
                  <a:pt x="22835" y="5148"/>
                  <a:pt x="22836" y="5148"/>
                  <a:pt x="22837" y="5148"/>
                </a:cubicBezTo>
                <a:cubicBezTo>
                  <a:pt x="22873" y="5255"/>
                  <a:pt x="22920" y="5315"/>
                  <a:pt x="22932" y="5398"/>
                </a:cubicBezTo>
                <a:cubicBezTo>
                  <a:pt x="22935" y="5398"/>
                  <a:pt x="22938" y="5399"/>
                  <a:pt x="22940" y="5399"/>
                </a:cubicBezTo>
                <a:cubicBezTo>
                  <a:pt x="22948" y="5399"/>
                  <a:pt x="22950" y="5392"/>
                  <a:pt x="22932" y="5338"/>
                </a:cubicBezTo>
                <a:lnTo>
                  <a:pt x="22932" y="5338"/>
                </a:lnTo>
                <a:cubicBezTo>
                  <a:pt x="22935" y="5347"/>
                  <a:pt x="22937" y="5350"/>
                  <a:pt x="22938" y="5350"/>
                </a:cubicBezTo>
                <a:cubicBezTo>
                  <a:pt x="22941" y="5350"/>
                  <a:pt x="22918" y="5269"/>
                  <a:pt x="22927" y="5269"/>
                </a:cubicBezTo>
                <a:lnTo>
                  <a:pt x="22927" y="5269"/>
                </a:lnTo>
                <a:cubicBezTo>
                  <a:pt x="22929" y="5269"/>
                  <a:pt x="22933" y="5273"/>
                  <a:pt x="22938" y="5281"/>
                </a:cubicBezTo>
                <a:lnTo>
                  <a:pt x="22938" y="5281"/>
                </a:lnTo>
                <a:cubicBezTo>
                  <a:pt x="22915" y="5239"/>
                  <a:pt x="22885" y="5148"/>
                  <a:pt x="22896" y="5148"/>
                </a:cubicBezTo>
                <a:lnTo>
                  <a:pt x="22896" y="5148"/>
                </a:lnTo>
                <a:cubicBezTo>
                  <a:pt x="22908" y="5172"/>
                  <a:pt x="22920" y="5196"/>
                  <a:pt x="22920" y="5196"/>
                </a:cubicBezTo>
                <a:cubicBezTo>
                  <a:pt x="22896" y="5148"/>
                  <a:pt x="22896" y="5124"/>
                  <a:pt x="22849" y="5029"/>
                </a:cubicBezTo>
                <a:lnTo>
                  <a:pt x="22849" y="5029"/>
                </a:lnTo>
                <a:cubicBezTo>
                  <a:pt x="22900" y="5124"/>
                  <a:pt x="22924" y="5149"/>
                  <a:pt x="22938" y="5149"/>
                </a:cubicBezTo>
                <a:cubicBezTo>
                  <a:pt x="22954" y="5149"/>
                  <a:pt x="22958" y="5118"/>
                  <a:pt x="22974" y="5118"/>
                </a:cubicBezTo>
                <a:cubicBezTo>
                  <a:pt x="22988" y="5118"/>
                  <a:pt x="23009" y="5137"/>
                  <a:pt x="23051" y="5208"/>
                </a:cubicBezTo>
                <a:cubicBezTo>
                  <a:pt x="23051" y="5172"/>
                  <a:pt x="23063" y="5136"/>
                  <a:pt x="23075" y="5112"/>
                </a:cubicBezTo>
                <a:cubicBezTo>
                  <a:pt x="23087" y="5148"/>
                  <a:pt x="23099" y="5160"/>
                  <a:pt x="23087" y="5160"/>
                </a:cubicBezTo>
                <a:cubicBezTo>
                  <a:pt x="23093" y="5166"/>
                  <a:pt x="23098" y="5169"/>
                  <a:pt x="23101" y="5169"/>
                </a:cubicBezTo>
                <a:cubicBezTo>
                  <a:pt x="23124" y="5169"/>
                  <a:pt x="23020" y="4953"/>
                  <a:pt x="23035" y="4953"/>
                </a:cubicBezTo>
                <a:lnTo>
                  <a:pt x="23035" y="4953"/>
                </a:lnTo>
                <a:cubicBezTo>
                  <a:pt x="23038" y="4953"/>
                  <a:pt x="23043" y="4958"/>
                  <a:pt x="23051" y="4969"/>
                </a:cubicBezTo>
                <a:cubicBezTo>
                  <a:pt x="23134" y="5112"/>
                  <a:pt x="23075" y="5053"/>
                  <a:pt x="23111" y="5112"/>
                </a:cubicBezTo>
                <a:cubicBezTo>
                  <a:pt x="23156" y="5211"/>
                  <a:pt x="23174" y="5241"/>
                  <a:pt x="23180" y="5241"/>
                </a:cubicBezTo>
                <a:cubicBezTo>
                  <a:pt x="23190" y="5241"/>
                  <a:pt x="23174" y="5174"/>
                  <a:pt x="23190" y="5174"/>
                </a:cubicBezTo>
                <a:cubicBezTo>
                  <a:pt x="23196" y="5174"/>
                  <a:pt x="23208" y="5186"/>
                  <a:pt x="23230" y="5219"/>
                </a:cubicBezTo>
                <a:lnTo>
                  <a:pt x="23230" y="5243"/>
                </a:lnTo>
                <a:cubicBezTo>
                  <a:pt x="23240" y="5260"/>
                  <a:pt x="23247" y="5267"/>
                  <a:pt x="23250" y="5267"/>
                </a:cubicBezTo>
                <a:cubicBezTo>
                  <a:pt x="23267" y="5267"/>
                  <a:pt x="23225" y="5124"/>
                  <a:pt x="23240" y="5124"/>
                </a:cubicBezTo>
                <a:lnTo>
                  <a:pt x="23240" y="5124"/>
                </a:lnTo>
                <a:cubicBezTo>
                  <a:pt x="23240" y="5124"/>
                  <a:pt x="23241" y="5124"/>
                  <a:pt x="23242" y="5124"/>
                </a:cubicBezTo>
                <a:cubicBezTo>
                  <a:pt x="23242" y="5124"/>
                  <a:pt x="23254" y="5148"/>
                  <a:pt x="23265" y="5172"/>
                </a:cubicBezTo>
                <a:cubicBezTo>
                  <a:pt x="23220" y="5014"/>
                  <a:pt x="23218" y="4941"/>
                  <a:pt x="23228" y="4894"/>
                </a:cubicBezTo>
                <a:lnTo>
                  <a:pt x="23228" y="4894"/>
                </a:lnTo>
                <a:cubicBezTo>
                  <a:pt x="23232" y="4907"/>
                  <a:pt x="23238" y="4921"/>
                  <a:pt x="23244" y="4935"/>
                </a:cubicBezTo>
                <a:lnTo>
                  <a:pt x="23244" y="4935"/>
                </a:lnTo>
                <a:cubicBezTo>
                  <a:pt x="23240" y="4923"/>
                  <a:pt x="23236" y="4907"/>
                  <a:pt x="23230" y="4886"/>
                </a:cubicBezTo>
                <a:lnTo>
                  <a:pt x="23230" y="4886"/>
                </a:lnTo>
                <a:cubicBezTo>
                  <a:pt x="23229" y="4889"/>
                  <a:pt x="23229" y="4891"/>
                  <a:pt x="23228" y="4894"/>
                </a:cubicBezTo>
                <a:lnTo>
                  <a:pt x="23228" y="4894"/>
                </a:lnTo>
                <a:cubicBezTo>
                  <a:pt x="23219" y="4869"/>
                  <a:pt x="23215" y="4848"/>
                  <a:pt x="23218" y="4838"/>
                </a:cubicBezTo>
                <a:lnTo>
                  <a:pt x="23218" y="4838"/>
                </a:lnTo>
                <a:cubicBezTo>
                  <a:pt x="23254" y="4898"/>
                  <a:pt x="23289" y="4946"/>
                  <a:pt x="23349" y="5077"/>
                </a:cubicBezTo>
                <a:lnTo>
                  <a:pt x="23337" y="5100"/>
                </a:lnTo>
                <a:cubicBezTo>
                  <a:pt x="23363" y="5152"/>
                  <a:pt x="23375" y="5169"/>
                  <a:pt x="23380" y="5169"/>
                </a:cubicBezTo>
                <a:cubicBezTo>
                  <a:pt x="23389" y="5169"/>
                  <a:pt x="23369" y="5098"/>
                  <a:pt x="23371" y="5098"/>
                </a:cubicBezTo>
                <a:lnTo>
                  <a:pt x="23371" y="5098"/>
                </a:lnTo>
                <a:cubicBezTo>
                  <a:pt x="23371" y="5098"/>
                  <a:pt x="23372" y="5099"/>
                  <a:pt x="23373" y="5100"/>
                </a:cubicBezTo>
                <a:lnTo>
                  <a:pt x="23408" y="5184"/>
                </a:lnTo>
                <a:cubicBezTo>
                  <a:pt x="23432" y="5148"/>
                  <a:pt x="23349" y="4957"/>
                  <a:pt x="23385" y="4957"/>
                </a:cubicBezTo>
                <a:lnTo>
                  <a:pt x="23361" y="4898"/>
                </a:lnTo>
                <a:cubicBezTo>
                  <a:pt x="23345" y="4848"/>
                  <a:pt x="23342" y="4832"/>
                  <a:pt x="23344" y="4832"/>
                </a:cubicBezTo>
                <a:lnTo>
                  <a:pt x="23344" y="4832"/>
                </a:lnTo>
                <a:cubicBezTo>
                  <a:pt x="23350" y="4832"/>
                  <a:pt x="23379" y="4897"/>
                  <a:pt x="23383" y="4897"/>
                </a:cubicBezTo>
                <a:cubicBezTo>
                  <a:pt x="23386" y="4897"/>
                  <a:pt x="23383" y="4885"/>
                  <a:pt x="23373" y="4850"/>
                </a:cubicBezTo>
                <a:lnTo>
                  <a:pt x="23373" y="4850"/>
                </a:lnTo>
                <a:lnTo>
                  <a:pt x="23456" y="5041"/>
                </a:lnTo>
                <a:cubicBezTo>
                  <a:pt x="23456" y="4993"/>
                  <a:pt x="23420" y="4838"/>
                  <a:pt x="23432" y="4791"/>
                </a:cubicBezTo>
                <a:lnTo>
                  <a:pt x="23432" y="4791"/>
                </a:lnTo>
                <a:cubicBezTo>
                  <a:pt x="23480" y="4946"/>
                  <a:pt x="23480" y="5029"/>
                  <a:pt x="23504" y="5112"/>
                </a:cubicBezTo>
                <a:cubicBezTo>
                  <a:pt x="23515" y="5112"/>
                  <a:pt x="23539" y="5088"/>
                  <a:pt x="23504" y="4993"/>
                </a:cubicBezTo>
                <a:lnTo>
                  <a:pt x="23504" y="4993"/>
                </a:lnTo>
                <a:cubicBezTo>
                  <a:pt x="23504" y="5003"/>
                  <a:pt x="23511" y="5035"/>
                  <a:pt x="23508" y="5035"/>
                </a:cubicBezTo>
                <a:cubicBezTo>
                  <a:pt x="23507" y="5035"/>
                  <a:pt x="23506" y="5034"/>
                  <a:pt x="23504" y="5029"/>
                </a:cubicBezTo>
                <a:cubicBezTo>
                  <a:pt x="23456" y="4874"/>
                  <a:pt x="23444" y="4791"/>
                  <a:pt x="23468" y="4791"/>
                </a:cubicBezTo>
                <a:cubicBezTo>
                  <a:pt x="23611" y="5160"/>
                  <a:pt x="23563" y="4862"/>
                  <a:pt x="23694" y="5136"/>
                </a:cubicBezTo>
                <a:cubicBezTo>
                  <a:pt x="23690" y="5088"/>
                  <a:pt x="23699" y="5072"/>
                  <a:pt x="23715" y="5072"/>
                </a:cubicBezTo>
                <a:cubicBezTo>
                  <a:pt x="23744" y="5072"/>
                  <a:pt x="23795" y="5129"/>
                  <a:pt x="23825" y="5129"/>
                </a:cubicBezTo>
                <a:cubicBezTo>
                  <a:pt x="23829" y="5129"/>
                  <a:pt x="23834" y="5128"/>
                  <a:pt x="23837" y="5124"/>
                </a:cubicBezTo>
                <a:cubicBezTo>
                  <a:pt x="23706" y="4838"/>
                  <a:pt x="23849" y="5112"/>
                  <a:pt x="23730" y="4815"/>
                </a:cubicBezTo>
                <a:cubicBezTo>
                  <a:pt x="23730" y="4803"/>
                  <a:pt x="23730" y="4797"/>
                  <a:pt x="23731" y="4797"/>
                </a:cubicBezTo>
                <a:cubicBezTo>
                  <a:pt x="23733" y="4797"/>
                  <a:pt x="23736" y="4803"/>
                  <a:pt x="23742" y="4815"/>
                </a:cubicBezTo>
                <a:lnTo>
                  <a:pt x="23849" y="4981"/>
                </a:lnTo>
                <a:cubicBezTo>
                  <a:pt x="23885" y="5065"/>
                  <a:pt x="23861" y="5053"/>
                  <a:pt x="23885" y="5112"/>
                </a:cubicBezTo>
                <a:cubicBezTo>
                  <a:pt x="23920" y="5124"/>
                  <a:pt x="23944" y="5231"/>
                  <a:pt x="23992" y="5315"/>
                </a:cubicBezTo>
                <a:cubicBezTo>
                  <a:pt x="23963" y="5229"/>
                  <a:pt x="23950" y="5173"/>
                  <a:pt x="23958" y="5173"/>
                </a:cubicBezTo>
                <a:lnTo>
                  <a:pt x="23958" y="5173"/>
                </a:lnTo>
                <a:cubicBezTo>
                  <a:pt x="23960" y="5173"/>
                  <a:pt x="23963" y="5177"/>
                  <a:pt x="23968" y="5184"/>
                </a:cubicBezTo>
                <a:lnTo>
                  <a:pt x="23896" y="5065"/>
                </a:lnTo>
                <a:cubicBezTo>
                  <a:pt x="23892" y="5032"/>
                  <a:pt x="23894" y="5019"/>
                  <a:pt x="23899" y="5019"/>
                </a:cubicBezTo>
                <a:cubicBezTo>
                  <a:pt x="23918" y="5019"/>
                  <a:pt x="23982" y="5170"/>
                  <a:pt x="24001" y="5170"/>
                </a:cubicBezTo>
                <a:cubicBezTo>
                  <a:pt x="24006" y="5170"/>
                  <a:pt x="24008" y="5157"/>
                  <a:pt x="24004" y="5124"/>
                </a:cubicBezTo>
                <a:lnTo>
                  <a:pt x="24004" y="5124"/>
                </a:lnTo>
                <a:lnTo>
                  <a:pt x="24027" y="5219"/>
                </a:lnTo>
                <a:cubicBezTo>
                  <a:pt x="24016" y="5160"/>
                  <a:pt x="24087" y="5208"/>
                  <a:pt x="24016" y="4957"/>
                </a:cubicBezTo>
                <a:lnTo>
                  <a:pt x="24016" y="4957"/>
                </a:lnTo>
                <a:cubicBezTo>
                  <a:pt x="24027" y="4993"/>
                  <a:pt x="24063" y="5065"/>
                  <a:pt x="24063" y="5088"/>
                </a:cubicBezTo>
                <a:cubicBezTo>
                  <a:pt x="24065" y="5089"/>
                  <a:pt x="24067" y="5090"/>
                  <a:pt x="24069" y="5090"/>
                </a:cubicBezTo>
                <a:cubicBezTo>
                  <a:pt x="24109" y="5090"/>
                  <a:pt x="24082" y="4901"/>
                  <a:pt x="24114" y="4901"/>
                </a:cubicBezTo>
                <a:cubicBezTo>
                  <a:pt x="24122" y="4901"/>
                  <a:pt x="24132" y="4911"/>
                  <a:pt x="24147" y="4934"/>
                </a:cubicBezTo>
                <a:lnTo>
                  <a:pt x="24170" y="5017"/>
                </a:lnTo>
                <a:cubicBezTo>
                  <a:pt x="24170" y="4999"/>
                  <a:pt x="24149" y="4923"/>
                  <a:pt x="24156" y="4923"/>
                </a:cubicBezTo>
                <a:lnTo>
                  <a:pt x="24156" y="4923"/>
                </a:lnTo>
                <a:cubicBezTo>
                  <a:pt x="24158" y="4923"/>
                  <a:pt x="24162" y="4929"/>
                  <a:pt x="24170" y="4946"/>
                </a:cubicBezTo>
                <a:cubicBezTo>
                  <a:pt x="24182" y="4969"/>
                  <a:pt x="24194" y="5017"/>
                  <a:pt x="24206" y="5017"/>
                </a:cubicBezTo>
                <a:cubicBezTo>
                  <a:pt x="24196" y="4997"/>
                  <a:pt x="24177" y="4915"/>
                  <a:pt x="24187" y="4915"/>
                </a:cubicBezTo>
                <a:lnTo>
                  <a:pt x="24187" y="4915"/>
                </a:lnTo>
                <a:cubicBezTo>
                  <a:pt x="24188" y="4915"/>
                  <a:pt x="24191" y="4917"/>
                  <a:pt x="24194" y="4922"/>
                </a:cubicBezTo>
                <a:lnTo>
                  <a:pt x="24218" y="5005"/>
                </a:lnTo>
                <a:cubicBezTo>
                  <a:pt x="24228" y="5015"/>
                  <a:pt x="24235" y="5019"/>
                  <a:pt x="24240" y="5019"/>
                </a:cubicBezTo>
                <a:cubicBezTo>
                  <a:pt x="24280" y="5019"/>
                  <a:pt x="24207" y="4772"/>
                  <a:pt x="24218" y="4719"/>
                </a:cubicBezTo>
                <a:lnTo>
                  <a:pt x="24218" y="4719"/>
                </a:lnTo>
                <a:cubicBezTo>
                  <a:pt x="24301" y="4934"/>
                  <a:pt x="24361" y="4993"/>
                  <a:pt x="24397" y="5017"/>
                </a:cubicBezTo>
                <a:lnTo>
                  <a:pt x="24408" y="5053"/>
                </a:lnTo>
                <a:cubicBezTo>
                  <a:pt x="24410" y="5053"/>
                  <a:pt x="24411" y="5053"/>
                  <a:pt x="24413" y="5053"/>
                </a:cubicBezTo>
                <a:cubicBezTo>
                  <a:pt x="24466" y="5053"/>
                  <a:pt x="24421" y="4836"/>
                  <a:pt x="24432" y="4743"/>
                </a:cubicBezTo>
                <a:lnTo>
                  <a:pt x="24432" y="4743"/>
                </a:lnTo>
                <a:cubicBezTo>
                  <a:pt x="24539" y="4957"/>
                  <a:pt x="24563" y="4803"/>
                  <a:pt x="24658" y="4922"/>
                </a:cubicBezTo>
                <a:cubicBezTo>
                  <a:pt x="24635" y="4874"/>
                  <a:pt x="24587" y="4743"/>
                  <a:pt x="24587" y="4719"/>
                </a:cubicBezTo>
                <a:lnTo>
                  <a:pt x="24587" y="4719"/>
                </a:lnTo>
                <a:cubicBezTo>
                  <a:pt x="24591" y="4725"/>
                  <a:pt x="24594" y="4727"/>
                  <a:pt x="24596" y="4727"/>
                </a:cubicBezTo>
                <a:cubicBezTo>
                  <a:pt x="24605" y="4727"/>
                  <a:pt x="24593" y="4672"/>
                  <a:pt x="24599" y="4672"/>
                </a:cubicBezTo>
                <a:lnTo>
                  <a:pt x="24599" y="4672"/>
                </a:lnTo>
                <a:cubicBezTo>
                  <a:pt x="24602" y="4672"/>
                  <a:pt x="24611" y="4692"/>
                  <a:pt x="24635" y="4755"/>
                </a:cubicBezTo>
                <a:cubicBezTo>
                  <a:pt x="24686" y="4872"/>
                  <a:pt x="24706" y="4895"/>
                  <a:pt x="24716" y="4895"/>
                </a:cubicBezTo>
                <a:cubicBezTo>
                  <a:pt x="24723" y="4895"/>
                  <a:pt x="24725" y="4886"/>
                  <a:pt x="24730" y="4886"/>
                </a:cubicBezTo>
                <a:lnTo>
                  <a:pt x="24635" y="4624"/>
                </a:lnTo>
                <a:lnTo>
                  <a:pt x="24635" y="4624"/>
                </a:lnTo>
                <a:cubicBezTo>
                  <a:pt x="24687" y="4722"/>
                  <a:pt x="24716" y="4753"/>
                  <a:pt x="24733" y="4753"/>
                </a:cubicBezTo>
                <a:cubicBezTo>
                  <a:pt x="24763" y="4753"/>
                  <a:pt x="24760" y="4664"/>
                  <a:pt x="24781" y="4664"/>
                </a:cubicBezTo>
                <a:cubicBezTo>
                  <a:pt x="24792" y="4664"/>
                  <a:pt x="24812" y="4692"/>
                  <a:pt x="24849" y="4779"/>
                </a:cubicBezTo>
                <a:cubicBezTo>
                  <a:pt x="24837" y="4707"/>
                  <a:pt x="24849" y="4696"/>
                  <a:pt x="24837" y="4636"/>
                </a:cubicBezTo>
                <a:lnTo>
                  <a:pt x="24837" y="4636"/>
                </a:lnTo>
                <a:lnTo>
                  <a:pt x="24897" y="4767"/>
                </a:lnTo>
                <a:cubicBezTo>
                  <a:pt x="24914" y="4779"/>
                  <a:pt x="24929" y="4788"/>
                  <a:pt x="24943" y="4788"/>
                </a:cubicBezTo>
                <a:cubicBezTo>
                  <a:pt x="24956" y="4788"/>
                  <a:pt x="24968" y="4779"/>
                  <a:pt x="24980" y="4755"/>
                </a:cubicBezTo>
                <a:lnTo>
                  <a:pt x="25016" y="4862"/>
                </a:lnTo>
                <a:cubicBezTo>
                  <a:pt x="25028" y="4862"/>
                  <a:pt x="24944" y="4624"/>
                  <a:pt x="24909" y="4505"/>
                </a:cubicBezTo>
                <a:lnTo>
                  <a:pt x="24932" y="4505"/>
                </a:lnTo>
                <a:lnTo>
                  <a:pt x="24980" y="4636"/>
                </a:lnTo>
                <a:cubicBezTo>
                  <a:pt x="24981" y="4636"/>
                  <a:pt x="24983" y="4635"/>
                  <a:pt x="24984" y="4635"/>
                </a:cubicBezTo>
                <a:cubicBezTo>
                  <a:pt x="25008" y="4635"/>
                  <a:pt x="25053" y="4689"/>
                  <a:pt x="25077" y="4689"/>
                </a:cubicBezTo>
                <a:cubicBezTo>
                  <a:pt x="25093" y="4689"/>
                  <a:pt x="25101" y="4666"/>
                  <a:pt x="25087" y="4588"/>
                </a:cubicBezTo>
                <a:lnTo>
                  <a:pt x="25087" y="4588"/>
                </a:lnTo>
                <a:cubicBezTo>
                  <a:pt x="25099" y="4624"/>
                  <a:pt x="25123" y="4684"/>
                  <a:pt x="25123" y="4684"/>
                </a:cubicBezTo>
                <a:cubicBezTo>
                  <a:pt x="25128" y="4684"/>
                  <a:pt x="25153" y="4708"/>
                  <a:pt x="25168" y="4708"/>
                </a:cubicBezTo>
                <a:cubicBezTo>
                  <a:pt x="25183" y="4708"/>
                  <a:pt x="25187" y="4680"/>
                  <a:pt x="25143" y="4566"/>
                </a:cubicBezTo>
                <a:lnTo>
                  <a:pt x="25143" y="4566"/>
                </a:lnTo>
                <a:cubicBezTo>
                  <a:pt x="25154" y="4591"/>
                  <a:pt x="25161" y="4601"/>
                  <a:pt x="25166" y="4601"/>
                </a:cubicBezTo>
                <a:cubicBezTo>
                  <a:pt x="25180" y="4601"/>
                  <a:pt x="25167" y="4498"/>
                  <a:pt x="25159" y="4434"/>
                </a:cubicBezTo>
                <a:lnTo>
                  <a:pt x="25159" y="4434"/>
                </a:lnTo>
                <a:lnTo>
                  <a:pt x="25206" y="4576"/>
                </a:lnTo>
                <a:cubicBezTo>
                  <a:pt x="25159" y="4398"/>
                  <a:pt x="25135" y="4350"/>
                  <a:pt x="25135" y="4291"/>
                </a:cubicBezTo>
                <a:lnTo>
                  <a:pt x="25135" y="4291"/>
                </a:lnTo>
                <a:cubicBezTo>
                  <a:pt x="25145" y="4301"/>
                  <a:pt x="25172" y="4370"/>
                  <a:pt x="25173" y="4370"/>
                </a:cubicBezTo>
                <a:cubicBezTo>
                  <a:pt x="25173" y="4370"/>
                  <a:pt x="25172" y="4368"/>
                  <a:pt x="25170" y="4362"/>
                </a:cubicBezTo>
                <a:lnTo>
                  <a:pt x="25170" y="4362"/>
                </a:lnTo>
                <a:cubicBezTo>
                  <a:pt x="25177" y="4370"/>
                  <a:pt x="25181" y="4374"/>
                  <a:pt x="25183" y="4374"/>
                </a:cubicBezTo>
                <a:cubicBezTo>
                  <a:pt x="25193" y="4374"/>
                  <a:pt x="25150" y="4279"/>
                  <a:pt x="25166" y="4279"/>
                </a:cubicBezTo>
                <a:cubicBezTo>
                  <a:pt x="25169" y="4279"/>
                  <a:pt x="25174" y="4283"/>
                  <a:pt x="25182" y="4291"/>
                </a:cubicBezTo>
                <a:lnTo>
                  <a:pt x="25206" y="4386"/>
                </a:lnTo>
                <a:cubicBezTo>
                  <a:pt x="25230" y="4386"/>
                  <a:pt x="25206" y="4338"/>
                  <a:pt x="25182" y="4231"/>
                </a:cubicBezTo>
                <a:cubicBezTo>
                  <a:pt x="25180" y="4218"/>
                  <a:pt x="25181" y="4211"/>
                  <a:pt x="25184" y="4211"/>
                </a:cubicBezTo>
                <a:cubicBezTo>
                  <a:pt x="25197" y="4211"/>
                  <a:pt x="25241" y="4282"/>
                  <a:pt x="25278" y="4374"/>
                </a:cubicBezTo>
                <a:cubicBezTo>
                  <a:pt x="25257" y="4312"/>
                  <a:pt x="25228" y="4224"/>
                  <a:pt x="25235" y="4224"/>
                </a:cubicBezTo>
                <a:lnTo>
                  <a:pt x="25235" y="4224"/>
                </a:lnTo>
                <a:cubicBezTo>
                  <a:pt x="25236" y="4224"/>
                  <a:pt x="25239" y="4226"/>
                  <a:pt x="25242" y="4231"/>
                </a:cubicBezTo>
                <a:cubicBezTo>
                  <a:pt x="25266" y="4267"/>
                  <a:pt x="25278" y="4303"/>
                  <a:pt x="25278" y="4315"/>
                </a:cubicBezTo>
                <a:cubicBezTo>
                  <a:pt x="25288" y="4326"/>
                  <a:pt x="25295" y="4331"/>
                  <a:pt x="25299" y="4331"/>
                </a:cubicBezTo>
                <a:cubicBezTo>
                  <a:pt x="25319" y="4331"/>
                  <a:pt x="25290" y="4230"/>
                  <a:pt x="25305" y="4230"/>
                </a:cubicBezTo>
                <a:cubicBezTo>
                  <a:pt x="25310" y="4230"/>
                  <a:pt x="25320" y="4240"/>
                  <a:pt x="25337" y="4267"/>
                </a:cubicBezTo>
                <a:cubicBezTo>
                  <a:pt x="25361" y="4303"/>
                  <a:pt x="25361" y="4326"/>
                  <a:pt x="25373" y="4338"/>
                </a:cubicBezTo>
                <a:cubicBezTo>
                  <a:pt x="25361" y="4344"/>
                  <a:pt x="25349" y="4347"/>
                  <a:pt x="25340" y="4347"/>
                </a:cubicBezTo>
                <a:cubicBezTo>
                  <a:pt x="25334" y="4347"/>
                  <a:pt x="25330" y="4346"/>
                  <a:pt x="25327" y="4344"/>
                </a:cubicBezTo>
                <a:lnTo>
                  <a:pt x="25327" y="4344"/>
                </a:lnTo>
                <a:cubicBezTo>
                  <a:pt x="25374" y="4458"/>
                  <a:pt x="25409" y="4484"/>
                  <a:pt x="25456" y="4660"/>
                </a:cubicBezTo>
                <a:cubicBezTo>
                  <a:pt x="25435" y="4563"/>
                  <a:pt x="25384" y="4379"/>
                  <a:pt x="25409" y="4379"/>
                </a:cubicBezTo>
                <a:cubicBezTo>
                  <a:pt x="25412" y="4379"/>
                  <a:pt x="25416" y="4381"/>
                  <a:pt x="25420" y="4386"/>
                </a:cubicBezTo>
                <a:cubicBezTo>
                  <a:pt x="25432" y="4398"/>
                  <a:pt x="25432" y="4410"/>
                  <a:pt x="25444" y="4434"/>
                </a:cubicBezTo>
                <a:lnTo>
                  <a:pt x="25444" y="4446"/>
                </a:lnTo>
                <a:cubicBezTo>
                  <a:pt x="25447" y="4449"/>
                  <a:pt x="25450" y="4450"/>
                  <a:pt x="25452" y="4450"/>
                </a:cubicBezTo>
                <a:cubicBezTo>
                  <a:pt x="25456" y="4450"/>
                  <a:pt x="25456" y="4439"/>
                  <a:pt x="25456" y="4422"/>
                </a:cubicBezTo>
                <a:cubicBezTo>
                  <a:pt x="25466" y="4431"/>
                  <a:pt x="25475" y="4449"/>
                  <a:pt x="25479" y="4449"/>
                </a:cubicBezTo>
                <a:cubicBezTo>
                  <a:pt x="25480" y="4449"/>
                  <a:pt x="25480" y="4448"/>
                  <a:pt x="25480" y="4446"/>
                </a:cubicBezTo>
                <a:cubicBezTo>
                  <a:pt x="25480" y="4446"/>
                  <a:pt x="25491" y="4446"/>
                  <a:pt x="25492" y="4435"/>
                </a:cubicBezTo>
                <a:lnTo>
                  <a:pt x="25492" y="4435"/>
                </a:lnTo>
                <a:cubicBezTo>
                  <a:pt x="25499" y="4450"/>
                  <a:pt x="25504" y="4466"/>
                  <a:pt x="25504" y="4481"/>
                </a:cubicBezTo>
                <a:cubicBezTo>
                  <a:pt x="25507" y="4488"/>
                  <a:pt x="25508" y="4491"/>
                  <a:pt x="25506" y="4491"/>
                </a:cubicBezTo>
                <a:cubicBezTo>
                  <a:pt x="25505" y="4491"/>
                  <a:pt x="25501" y="4487"/>
                  <a:pt x="25496" y="4479"/>
                </a:cubicBezTo>
                <a:lnTo>
                  <a:pt x="25496" y="4479"/>
                </a:lnTo>
                <a:cubicBezTo>
                  <a:pt x="25509" y="4503"/>
                  <a:pt x="25517" y="4510"/>
                  <a:pt x="25522" y="4510"/>
                </a:cubicBezTo>
                <a:cubicBezTo>
                  <a:pt x="25530" y="4510"/>
                  <a:pt x="25533" y="4493"/>
                  <a:pt x="25540" y="4493"/>
                </a:cubicBezTo>
                <a:cubicBezTo>
                  <a:pt x="25483" y="4369"/>
                  <a:pt x="25502" y="4373"/>
                  <a:pt x="25453" y="4283"/>
                </a:cubicBezTo>
                <a:lnTo>
                  <a:pt x="25453" y="4283"/>
                </a:lnTo>
                <a:cubicBezTo>
                  <a:pt x="25454" y="4290"/>
                  <a:pt x="25451" y="4296"/>
                  <a:pt x="25444" y="4303"/>
                </a:cubicBezTo>
                <a:cubicBezTo>
                  <a:pt x="25444" y="4303"/>
                  <a:pt x="25432" y="4315"/>
                  <a:pt x="25420" y="4326"/>
                </a:cubicBezTo>
                <a:cubicBezTo>
                  <a:pt x="25404" y="4269"/>
                  <a:pt x="25393" y="4223"/>
                  <a:pt x="25404" y="4223"/>
                </a:cubicBezTo>
                <a:cubicBezTo>
                  <a:pt x="25408" y="4223"/>
                  <a:pt x="25417" y="4233"/>
                  <a:pt x="25432" y="4255"/>
                </a:cubicBezTo>
                <a:cubicBezTo>
                  <a:pt x="25397" y="4172"/>
                  <a:pt x="25361" y="4076"/>
                  <a:pt x="25349" y="4029"/>
                </a:cubicBezTo>
                <a:lnTo>
                  <a:pt x="25349" y="4029"/>
                </a:lnTo>
                <a:cubicBezTo>
                  <a:pt x="25444" y="4219"/>
                  <a:pt x="25516" y="4303"/>
                  <a:pt x="25563" y="4422"/>
                </a:cubicBezTo>
                <a:cubicBezTo>
                  <a:pt x="25563" y="4326"/>
                  <a:pt x="25623" y="4338"/>
                  <a:pt x="25528" y="4076"/>
                </a:cubicBezTo>
                <a:cubicBezTo>
                  <a:pt x="25526" y="4071"/>
                  <a:pt x="25525" y="4069"/>
                  <a:pt x="25526" y="4069"/>
                </a:cubicBezTo>
                <a:lnTo>
                  <a:pt x="25526" y="4069"/>
                </a:lnTo>
                <a:cubicBezTo>
                  <a:pt x="25529" y="4069"/>
                  <a:pt x="25567" y="4153"/>
                  <a:pt x="25587" y="4184"/>
                </a:cubicBezTo>
                <a:cubicBezTo>
                  <a:pt x="25599" y="4207"/>
                  <a:pt x="25587" y="4207"/>
                  <a:pt x="25599" y="4243"/>
                </a:cubicBezTo>
                <a:cubicBezTo>
                  <a:pt x="25587" y="4172"/>
                  <a:pt x="25647" y="4195"/>
                  <a:pt x="25563" y="4017"/>
                </a:cubicBezTo>
                <a:lnTo>
                  <a:pt x="25563" y="4017"/>
                </a:lnTo>
                <a:cubicBezTo>
                  <a:pt x="25614" y="4078"/>
                  <a:pt x="25622" y="4156"/>
                  <a:pt x="25637" y="4156"/>
                </a:cubicBezTo>
                <a:cubicBezTo>
                  <a:pt x="25640" y="4156"/>
                  <a:pt x="25643" y="4153"/>
                  <a:pt x="25647" y="4148"/>
                </a:cubicBezTo>
                <a:lnTo>
                  <a:pt x="25659" y="4195"/>
                </a:lnTo>
                <a:cubicBezTo>
                  <a:pt x="25688" y="4233"/>
                  <a:pt x="25706" y="4248"/>
                  <a:pt x="25717" y="4248"/>
                </a:cubicBezTo>
                <a:cubicBezTo>
                  <a:pt x="25762" y="4248"/>
                  <a:pt x="25654" y="3950"/>
                  <a:pt x="25700" y="3950"/>
                </a:cubicBezTo>
                <a:cubicBezTo>
                  <a:pt x="25707" y="3950"/>
                  <a:pt x="25717" y="3956"/>
                  <a:pt x="25730" y="3969"/>
                </a:cubicBezTo>
                <a:cubicBezTo>
                  <a:pt x="25718" y="3993"/>
                  <a:pt x="25718" y="3993"/>
                  <a:pt x="25718" y="4005"/>
                </a:cubicBezTo>
                <a:cubicBezTo>
                  <a:pt x="25730" y="4005"/>
                  <a:pt x="25742" y="3993"/>
                  <a:pt x="25754" y="3993"/>
                </a:cubicBezTo>
                <a:cubicBezTo>
                  <a:pt x="25754" y="3993"/>
                  <a:pt x="25754" y="3981"/>
                  <a:pt x="25754" y="3981"/>
                </a:cubicBezTo>
                <a:cubicBezTo>
                  <a:pt x="25772" y="3991"/>
                  <a:pt x="25786" y="3995"/>
                  <a:pt x="25798" y="3995"/>
                </a:cubicBezTo>
                <a:cubicBezTo>
                  <a:pt x="25843" y="3995"/>
                  <a:pt x="25857" y="3938"/>
                  <a:pt x="25885" y="3910"/>
                </a:cubicBezTo>
                <a:cubicBezTo>
                  <a:pt x="25894" y="3901"/>
                  <a:pt x="25904" y="3895"/>
                  <a:pt x="25917" y="3895"/>
                </a:cubicBezTo>
                <a:cubicBezTo>
                  <a:pt x="25940" y="3895"/>
                  <a:pt x="25970" y="3912"/>
                  <a:pt x="26016" y="3957"/>
                </a:cubicBezTo>
                <a:cubicBezTo>
                  <a:pt x="26024" y="3963"/>
                  <a:pt x="26029" y="3966"/>
                  <a:pt x="26032" y="3966"/>
                </a:cubicBezTo>
                <a:cubicBezTo>
                  <a:pt x="26048" y="3966"/>
                  <a:pt x="26012" y="3896"/>
                  <a:pt x="25992" y="3826"/>
                </a:cubicBezTo>
                <a:cubicBezTo>
                  <a:pt x="25992" y="3814"/>
                  <a:pt x="25992" y="3814"/>
                  <a:pt x="25992" y="3814"/>
                </a:cubicBezTo>
                <a:lnTo>
                  <a:pt x="26063" y="3934"/>
                </a:lnTo>
                <a:lnTo>
                  <a:pt x="26063" y="3934"/>
                </a:lnTo>
                <a:lnTo>
                  <a:pt x="26004" y="3803"/>
                </a:lnTo>
                <a:cubicBezTo>
                  <a:pt x="26016" y="3791"/>
                  <a:pt x="26016" y="3779"/>
                  <a:pt x="26028" y="3767"/>
                </a:cubicBezTo>
                <a:cubicBezTo>
                  <a:pt x="26076" y="3815"/>
                  <a:pt x="26140" y="3901"/>
                  <a:pt x="26159" y="3901"/>
                </a:cubicBezTo>
                <a:cubicBezTo>
                  <a:pt x="26168" y="3901"/>
                  <a:pt x="26166" y="3881"/>
                  <a:pt x="26147" y="3826"/>
                </a:cubicBezTo>
                <a:lnTo>
                  <a:pt x="26087" y="3743"/>
                </a:lnTo>
                <a:lnTo>
                  <a:pt x="26123" y="3731"/>
                </a:lnTo>
                <a:lnTo>
                  <a:pt x="26111" y="3731"/>
                </a:lnTo>
                <a:cubicBezTo>
                  <a:pt x="26111" y="3719"/>
                  <a:pt x="26123" y="3719"/>
                  <a:pt x="26123" y="3719"/>
                </a:cubicBezTo>
                <a:cubicBezTo>
                  <a:pt x="26135" y="3719"/>
                  <a:pt x="26147" y="3731"/>
                  <a:pt x="26159" y="3767"/>
                </a:cubicBezTo>
                <a:cubicBezTo>
                  <a:pt x="26159" y="3755"/>
                  <a:pt x="26135" y="3719"/>
                  <a:pt x="26135" y="3707"/>
                </a:cubicBezTo>
                <a:lnTo>
                  <a:pt x="26135" y="3707"/>
                </a:lnTo>
                <a:cubicBezTo>
                  <a:pt x="26135" y="3707"/>
                  <a:pt x="26135" y="3707"/>
                  <a:pt x="26147" y="3719"/>
                </a:cubicBezTo>
                <a:lnTo>
                  <a:pt x="26182" y="3779"/>
                </a:lnTo>
                <a:lnTo>
                  <a:pt x="26159" y="3695"/>
                </a:lnTo>
                <a:cubicBezTo>
                  <a:pt x="26159" y="3684"/>
                  <a:pt x="26171" y="3684"/>
                  <a:pt x="26171" y="3672"/>
                </a:cubicBezTo>
                <a:cubicBezTo>
                  <a:pt x="26228" y="3752"/>
                  <a:pt x="26308" y="3910"/>
                  <a:pt x="26356" y="3910"/>
                </a:cubicBezTo>
                <a:cubicBezTo>
                  <a:pt x="26358" y="3910"/>
                  <a:pt x="26359" y="3910"/>
                  <a:pt x="26361" y="3910"/>
                </a:cubicBezTo>
                <a:cubicBezTo>
                  <a:pt x="26361" y="3874"/>
                  <a:pt x="26266" y="3684"/>
                  <a:pt x="26230" y="3648"/>
                </a:cubicBezTo>
                <a:cubicBezTo>
                  <a:pt x="26230" y="3648"/>
                  <a:pt x="26230" y="3648"/>
                  <a:pt x="26218" y="3636"/>
                </a:cubicBezTo>
                <a:cubicBezTo>
                  <a:pt x="26373" y="3517"/>
                  <a:pt x="26516" y="3398"/>
                  <a:pt x="26599" y="3279"/>
                </a:cubicBezTo>
                <a:lnTo>
                  <a:pt x="26599" y="3279"/>
                </a:lnTo>
                <a:lnTo>
                  <a:pt x="26456" y="3350"/>
                </a:lnTo>
                <a:lnTo>
                  <a:pt x="26540" y="3267"/>
                </a:lnTo>
                <a:lnTo>
                  <a:pt x="26563" y="3279"/>
                </a:lnTo>
                <a:cubicBezTo>
                  <a:pt x="26590" y="3248"/>
                  <a:pt x="26595" y="3236"/>
                  <a:pt x="26588" y="3236"/>
                </a:cubicBezTo>
                <a:cubicBezTo>
                  <a:pt x="26576" y="3236"/>
                  <a:pt x="26529" y="3268"/>
                  <a:pt x="26492" y="3291"/>
                </a:cubicBezTo>
                <a:cubicBezTo>
                  <a:pt x="26540" y="3243"/>
                  <a:pt x="26563" y="3207"/>
                  <a:pt x="26575" y="3195"/>
                </a:cubicBezTo>
                <a:lnTo>
                  <a:pt x="26575" y="3195"/>
                </a:lnTo>
                <a:lnTo>
                  <a:pt x="26385" y="3314"/>
                </a:lnTo>
                <a:cubicBezTo>
                  <a:pt x="26444" y="3255"/>
                  <a:pt x="26528" y="3207"/>
                  <a:pt x="26552" y="3148"/>
                </a:cubicBezTo>
                <a:lnTo>
                  <a:pt x="26552" y="3148"/>
                </a:lnTo>
                <a:cubicBezTo>
                  <a:pt x="26456" y="3207"/>
                  <a:pt x="26409" y="3303"/>
                  <a:pt x="26337" y="3338"/>
                </a:cubicBezTo>
                <a:cubicBezTo>
                  <a:pt x="26382" y="3266"/>
                  <a:pt x="26434" y="3214"/>
                  <a:pt x="26421" y="3214"/>
                </a:cubicBezTo>
                <a:cubicBezTo>
                  <a:pt x="26416" y="3214"/>
                  <a:pt x="26405" y="3220"/>
                  <a:pt x="26385" y="3231"/>
                </a:cubicBezTo>
                <a:cubicBezTo>
                  <a:pt x="26423" y="3202"/>
                  <a:pt x="26446" y="3181"/>
                  <a:pt x="26472" y="3168"/>
                </a:cubicBezTo>
                <a:lnTo>
                  <a:pt x="26472" y="3168"/>
                </a:lnTo>
                <a:cubicBezTo>
                  <a:pt x="26461" y="3172"/>
                  <a:pt x="26453" y="3172"/>
                  <a:pt x="26445" y="3172"/>
                </a:cubicBezTo>
                <a:cubicBezTo>
                  <a:pt x="26437" y="3172"/>
                  <a:pt x="26430" y="3172"/>
                  <a:pt x="26422" y="3172"/>
                </a:cubicBezTo>
                <a:cubicBezTo>
                  <a:pt x="26403" y="3172"/>
                  <a:pt x="26379" y="3177"/>
                  <a:pt x="26325" y="3219"/>
                </a:cubicBezTo>
                <a:cubicBezTo>
                  <a:pt x="26409" y="3112"/>
                  <a:pt x="26266" y="3207"/>
                  <a:pt x="26421" y="3041"/>
                </a:cubicBezTo>
                <a:lnTo>
                  <a:pt x="26421" y="3041"/>
                </a:lnTo>
                <a:cubicBezTo>
                  <a:pt x="26377" y="3074"/>
                  <a:pt x="26292" y="3137"/>
                  <a:pt x="26260" y="3137"/>
                </a:cubicBezTo>
                <a:cubicBezTo>
                  <a:pt x="26258" y="3137"/>
                  <a:pt x="26256" y="3137"/>
                  <a:pt x="26254" y="3136"/>
                </a:cubicBezTo>
                <a:cubicBezTo>
                  <a:pt x="26468" y="2957"/>
                  <a:pt x="26218" y="3076"/>
                  <a:pt x="26421" y="2862"/>
                </a:cubicBezTo>
                <a:lnTo>
                  <a:pt x="26421" y="2862"/>
                </a:lnTo>
                <a:cubicBezTo>
                  <a:pt x="26337" y="2940"/>
                  <a:pt x="26300" y="2953"/>
                  <a:pt x="26273" y="2953"/>
                </a:cubicBezTo>
                <a:cubicBezTo>
                  <a:pt x="26259" y="2953"/>
                  <a:pt x="26248" y="2950"/>
                  <a:pt x="26235" y="2950"/>
                </a:cubicBezTo>
                <a:cubicBezTo>
                  <a:pt x="26217" y="2950"/>
                  <a:pt x="26195" y="2955"/>
                  <a:pt x="26159" y="2981"/>
                </a:cubicBezTo>
                <a:cubicBezTo>
                  <a:pt x="26167" y="2964"/>
                  <a:pt x="26188" y="2947"/>
                  <a:pt x="26194" y="2943"/>
                </a:cubicBezTo>
                <a:lnTo>
                  <a:pt x="26194" y="2943"/>
                </a:lnTo>
                <a:cubicBezTo>
                  <a:pt x="26194" y="2944"/>
                  <a:pt x="26194" y="2945"/>
                  <a:pt x="26194" y="2945"/>
                </a:cubicBezTo>
                <a:cubicBezTo>
                  <a:pt x="26197" y="2943"/>
                  <a:pt x="26197" y="2942"/>
                  <a:pt x="26197" y="2942"/>
                </a:cubicBezTo>
                <a:lnTo>
                  <a:pt x="26197" y="2942"/>
                </a:lnTo>
                <a:cubicBezTo>
                  <a:pt x="26196" y="2942"/>
                  <a:pt x="26196" y="2942"/>
                  <a:pt x="26194" y="2943"/>
                </a:cubicBezTo>
                <a:lnTo>
                  <a:pt x="26194" y="2943"/>
                </a:lnTo>
                <a:cubicBezTo>
                  <a:pt x="26196" y="2917"/>
                  <a:pt x="26231" y="2849"/>
                  <a:pt x="26254" y="2802"/>
                </a:cubicBezTo>
                <a:lnTo>
                  <a:pt x="26254" y="2802"/>
                </a:lnTo>
                <a:cubicBezTo>
                  <a:pt x="26123" y="2969"/>
                  <a:pt x="26063" y="2981"/>
                  <a:pt x="25968" y="3076"/>
                </a:cubicBezTo>
                <a:cubicBezTo>
                  <a:pt x="26075" y="2898"/>
                  <a:pt x="26135" y="2886"/>
                  <a:pt x="26242" y="2731"/>
                </a:cubicBezTo>
                <a:lnTo>
                  <a:pt x="26242" y="2731"/>
                </a:lnTo>
                <a:cubicBezTo>
                  <a:pt x="26135" y="2862"/>
                  <a:pt x="26099" y="2838"/>
                  <a:pt x="26028" y="2957"/>
                </a:cubicBezTo>
                <a:cubicBezTo>
                  <a:pt x="26075" y="2838"/>
                  <a:pt x="26040" y="2898"/>
                  <a:pt x="26135" y="2755"/>
                </a:cubicBezTo>
                <a:lnTo>
                  <a:pt x="26135" y="2755"/>
                </a:lnTo>
                <a:cubicBezTo>
                  <a:pt x="26068" y="2842"/>
                  <a:pt x="26052" y="2859"/>
                  <a:pt x="26047" y="2859"/>
                </a:cubicBezTo>
                <a:cubicBezTo>
                  <a:pt x="26044" y="2859"/>
                  <a:pt x="26045" y="2853"/>
                  <a:pt x="26041" y="2853"/>
                </a:cubicBezTo>
                <a:cubicBezTo>
                  <a:pt x="26037" y="2853"/>
                  <a:pt x="26025" y="2861"/>
                  <a:pt x="25992" y="2898"/>
                </a:cubicBezTo>
                <a:cubicBezTo>
                  <a:pt x="26031" y="2789"/>
                  <a:pt x="26095" y="2722"/>
                  <a:pt x="26076" y="2722"/>
                </a:cubicBezTo>
                <a:cubicBezTo>
                  <a:pt x="26072" y="2722"/>
                  <a:pt x="26064" y="2725"/>
                  <a:pt x="26052" y="2731"/>
                </a:cubicBezTo>
                <a:cubicBezTo>
                  <a:pt x="26054" y="2724"/>
                  <a:pt x="26057" y="2717"/>
                  <a:pt x="26060" y="2710"/>
                </a:cubicBezTo>
                <a:lnTo>
                  <a:pt x="26060" y="2710"/>
                </a:lnTo>
                <a:cubicBezTo>
                  <a:pt x="26030" y="2755"/>
                  <a:pt x="25997" y="2804"/>
                  <a:pt x="25968" y="2838"/>
                </a:cubicBezTo>
                <a:cubicBezTo>
                  <a:pt x="25963" y="2840"/>
                  <a:pt x="25959" y="2841"/>
                  <a:pt x="25956" y="2841"/>
                </a:cubicBezTo>
                <a:cubicBezTo>
                  <a:pt x="25915" y="2841"/>
                  <a:pt x="26031" y="2701"/>
                  <a:pt x="26075" y="2624"/>
                </a:cubicBezTo>
                <a:lnTo>
                  <a:pt x="26075" y="2624"/>
                </a:lnTo>
                <a:cubicBezTo>
                  <a:pt x="26030" y="2647"/>
                  <a:pt x="25919" y="2767"/>
                  <a:pt x="25899" y="2767"/>
                </a:cubicBezTo>
                <a:cubicBezTo>
                  <a:pt x="25898" y="2767"/>
                  <a:pt x="25897" y="2767"/>
                  <a:pt x="25897" y="2767"/>
                </a:cubicBezTo>
                <a:cubicBezTo>
                  <a:pt x="25909" y="2731"/>
                  <a:pt x="25921" y="2719"/>
                  <a:pt x="25944" y="2695"/>
                </a:cubicBezTo>
                <a:lnTo>
                  <a:pt x="25944" y="2695"/>
                </a:lnTo>
                <a:cubicBezTo>
                  <a:pt x="25909" y="2731"/>
                  <a:pt x="25889" y="2739"/>
                  <a:pt x="25873" y="2739"/>
                </a:cubicBezTo>
                <a:cubicBezTo>
                  <a:pt x="25861" y="2739"/>
                  <a:pt x="25851" y="2734"/>
                  <a:pt x="25839" y="2734"/>
                </a:cubicBezTo>
                <a:cubicBezTo>
                  <a:pt x="25821" y="2734"/>
                  <a:pt x="25797" y="2744"/>
                  <a:pt x="25751" y="2793"/>
                </a:cubicBezTo>
                <a:lnTo>
                  <a:pt x="25751" y="2793"/>
                </a:lnTo>
                <a:cubicBezTo>
                  <a:pt x="25756" y="2784"/>
                  <a:pt x="25761" y="2776"/>
                  <a:pt x="25766" y="2767"/>
                </a:cubicBezTo>
                <a:lnTo>
                  <a:pt x="25766" y="2767"/>
                </a:lnTo>
                <a:cubicBezTo>
                  <a:pt x="25755" y="2778"/>
                  <a:pt x="25754" y="2789"/>
                  <a:pt x="25745" y="2799"/>
                </a:cubicBezTo>
                <a:lnTo>
                  <a:pt x="25745" y="2799"/>
                </a:lnTo>
                <a:cubicBezTo>
                  <a:pt x="25747" y="2797"/>
                  <a:pt x="25749" y="2795"/>
                  <a:pt x="25751" y="2793"/>
                </a:cubicBezTo>
                <a:lnTo>
                  <a:pt x="25751" y="2793"/>
                </a:lnTo>
                <a:cubicBezTo>
                  <a:pt x="25708" y="2867"/>
                  <a:pt x="25667" y="2940"/>
                  <a:pt x="25635" y="2993"/>
                </a:cubicBezTo>
                <a:cubicBezTo>
                  <a:pt x="25623" y="2993"/>
                  <a:pt x="25623" y="2993"/>
                  <a:pt x="25611" y="3005"/>
                </a:cubicBezTo>
                <a:cubicBezTo>
                  <a:pt x="25600" y="3016"/>
                  <a:pt x="25589" y="3027"/>
                  <a:pt x="25585" y="3027"/>
                </a:cubicBezTo>
                <a:cubicBezTo>
                  <a:pt x="25581" y="3027"/>
                  <a:pt x="25586" y="3013"/>
                  <a:pt x="25611" y="2969"/>
                </a:cubicBezTo>
                <a:cubicBezTo>
                  <a:pt x="25611" y="2970"/>
                  <a:pt x="25611" y="2971"/>
                  <a:pt x="25612" y="2971"/>
                </a:cubicBezTo>
                <a:cubicBezTo>
                  <a:pt x="25616" y="2971"/>
                  <a:pt x="25637" y="2931"/>
                  <a:pt x="25659" y="2910"/>
                </a:cubicBezTo>
                <a:lnTo>
                  <a:pt x="25659" y="2910"/>
                </a:lnTo>
                <a:lnTo>
                  <a:pt x="25623" y="2945"/>
                </a:lnTo>
                <a:cubicBezTo>
                  <a:pt x="25706" y="2779"/>
                  <a:pt x="25671" y="2898"/>
                  <a:pt x="25742" y="2791"/>
                </a:cubicBezTo>
                <a:lnTo>
                  <a:pt x="25742" y="2791"/>
                </a:lnTo>
                <a:cubicBezTo>
                  <a:pt x="25693" y="2820"/>
                  <a:pt x="25612" y="2898"/>
                  <a:pt x="25591" y="2898"/>
                </a:cubicBezTo>
                <a:cubicBezTo>
                  <a:pt x="25587" y="2898"/>
                  <a:pt x="25585" y="2894"/>
                  <a:pt x="25587" y="2886"/>
                </a:cubicBezTo>
                <a:cubicBezTo>
                  <a:pt x="25671" y="2719"/>
                  <a:pt x="25659" y="2850"/>
                  <a:pt x="25718" y="2707"/>
                </a:cubicBezTo>
                <a:lnTo>
                  <a:pt x="25718" y="2707"/>
                </a:lnTo>
                <a:lnTo>
                  <a:pt x="25706" y="2779"/>
                </a:lnTo>
                <a:cubicBezTo>
                  <a:pt x="25759" y="2678"/>
                  <a:pt x="25771" y="2662"/>
                  <a:pt x="25775" y="2662"/>
                </a:cubicBezTo>
                <a:cubicBezTo>
                  <a:pt x="25777" y="2662"/>
                  <a:pt x="25778" y="2666"/>
                  <a:pt x="25780" y="2666"/>
                </a:cubicBezTo>
                <a:cubicBezTo>
                  <a:pt x="25784" y="2666"/>
                  <a:pt x="25795" y="2649"/>
                  <a:pt x="25849" y="2541"/>
                </a:cubicBezTo>
                <a:cubicBezTo>
                  <a:pt x="25846" y="2523"/>
                  <a:pt x="25839" y="2517"/>
                  <a:pt x="25829" y="2517"/>
                </a:cubicBezTo>
                <a:cubicBezTo>
                  <a:pt x="25810" y="2517"/>
                  <a:pt x="25781" y="2541"/>
                  <a:pt x="25762" y="2541"/>
                </a:cubicBezTo>
                <a:cubicBezTo>
                  <a:pt x="25752" y="2541"/>
                  <a:pt x="25745" y="2535"/>
                  <a:pt x="25742" y="2517"/>
                </a:cubicBezTo>
                <a:cubicBezTo>
                  <a:pt x="25682" y="2600"/>
                  <a:pt x="25671" y="2648"/>
                  <a:pt x="25611" y="2731"/>
                </a:cubicBezTo>
                <a:cubicBezTo>
                  <a:pt x="25598" y="2743"/>
                  <a:pt x="25589" y="2748"/>
                  <a:pt x="25584" y="2748"/>
                </a:cubicBezTo>
                <a:cubicBezTo>
                  <a:pt x="25546" y="2748"/>
                  <a:pt x="25705" y="2456"/>
                  <a:pt x="25676" y="2456"/>
                </a:cubicBezTo>
                <a:cubicBezTo>
                  <a:pt x="25670" y="2456"/>
                  <a:pt x="25657" y="2467"/>
                  <a:pt x="25635" y="2493"/>
                </a:cubicBezTo>
                <a:cubicBezTo>
                  <a:pt x="25579" y="2568"/>
                  <a:pt x="25501" y="2708"/>
                  <a:pt x="25481" y="2708"/>
                </a:cubicBezTo>
                <a:cubicBezTo>
                  <a:pt x="25476" y="2708"/>
                  <a:pt x="25475" y="2697"/>
                  <a:pt x="25480" y="2671"/>
                </a:cubicBezTo>
                <a:lnTo>
                  <a:pt x="25587" y="2493"/>
                </a:lnTo>
                <a:cubicBezTo>
                  <a:pt x="25585" y="2491"/>
                  <a:pt x="25583" y="2490"/>
                  <a:pt x="25580" y="2490"/>
                </a:cubicBezTo>
                <a:cubicBezTo>
                  <a:pt x="25547" y="2490"/>
                  <a:pt x="25475" y="2640"/>
                  <a:pt x="25451" y="2640"/>
                </a:cubicBezTo>
                <a:cubicBezTo>
                  <a:pt x="25445" y="2640"/>
                  <a:pt x="25442" y="2629"/>
                  <a:pt x="25444" y="2600"/>
                </a:cubicBezTo>
                <a:cubicBezTo>
                  <a:pt x="25492" y="2529"/>
                  <a:pt x="25504" y="2552"/>
                  <a:pt x="25516" y="2529"/>
                </a:cubicBezTo>
                <a:cubicBezTo>
                  <a:pt x="25527" y="2492"/>
                  <a:pt x="25529" y="2478"/>
                  <a:pt x="25525" y="2478"/>
                </a:cubicBezTo>
                <a:lnTo>
                  <a:pt x="25525" y="2478"/>
                </a:lnTo>
                <a:cubicBezTo>
                  <a:pt x="25513" y="2478"/>
                  <a:pt x="25443" y="2612"/>
                  <a:pt x="25422" y="2612"/>
                </a:cubicBezTo>
                <a:cubicBezTo>
                  <a:pt x="25422" y="2612"/>
                  <a:pt x="25421" y="2612"/>
                  <a:pt x="25420" y="2612"/>
                </a:cubicBezTo>
                <a:lnTo>
                  <a:pt x="25492" y="2445"/>
                </a:lnTo>
                <a:lnTo>
                  <a:pt x="25492" y="2445"/>
                </a:lnTo>
                <a:cubicBezTo>
                  <a:pt x="25444" y="2457"/>
                  <a:pt x="25337" y="2552"/>
                  <a:pt x="25278" y="2552"/>
                </a:cubicBezTo>
                <a:cubicBezTo>
                  <a:pt x="25301" y="2505"/>
                  <a:pt x="25337" y="2469"/>
                  <a:pt x="25349" y="2410"/>
                </a:cubicBezTo>
                <a:lnTo>
                  <a:pt x="25349" y="2410"/>
                </a:lnTo>
                <a:cubicBezTo>
                  <a:pt x="25333" y="2420"/>
                  <a:pt x="25319" y="2424"/>
                  <a:pt x="25306" y="2424"/>
                </a:cubicBezTo>
                <a:cubicBezTo>
                  <a:pt x="25246" y="2424"/>
                  <a:pt x="25226" y="2316"/>
                  <a:pt x="25206" y="2207"/>
                </a:cubicBezTo>
                <a:lnTo>
                  <a:pt x="25123" y="2338"/>
                </a:lnTo>
                <a:cubicBezTo>
                  <a:pt x="25123" y="2338"/>
                  <a:pt x="25147" y="2279"/>
                  <a:pt x="25159" y="2255"/>
                </a:cubicBezTo>
                <a:cubicBezTo>
                  <a:pt x="25159" y="2242"/>
                  <a:pt x="25157" y="2236"/>
                  <a:pt x="25155" y="2236"/>
                </a:cubicBezTo>
                <a:cubicBezTo>
                  <a:pt x="25146" y="2236"/>
                  <a:pt x="25116" y="2347"/>
                  <a:pt x="25087" y="2386"/>
                </a:cubicBezTo>
                <a:cubicBezTo>
                  <a:pt x="25086" y="2386"/>
                  <a:pt x="25086" y="2387"/>
                  <a:pt x="25085" y="2387"/>
                </a:cubicBezTo>
                <a:cubicBezTo>
                  <a:pt x="25078" y="2387"/>
                  <a:pt x="25101" y="2300"/>
                  <a:pt x="25135" y="2267"/>
                </a:cubicBezTo>
                <a:lnTo>
                  <a:pt x="25135" y="2267"/>
                </a:lnTo>
                <a:cubicBezTo>
                  <a:pt x="25076" y="2326"/>
                  <a:pt x="25007" y="2389"/>
                  <a:pt x="24967" y="2389"/>
                </a:cubicBezTo>
                <a:cubicBezTo>
                  <a:pt x="24942" y="2389"/>
                  <a:pt x="24928" y="2366"/>
                  <a:pt x="24932" y="2302"/>
                </a:cubicBezTo>
                <a:lnTo>
                  <a:pt x="24956" y="2267"/>
                </a:lnTo>
                <a:cubicBezTo>
                  <a:pt x="24955" y="2260"/>
                  <a:pt x="24953" y="2257"/>
                  <a:pt x="24950" y="2257"/>
                </a:cubicBezTo>
                <a:cubicBezTo>
                  <a:pt x="24927" y="2257"/>
                  <a:pt x="24854" y="2437"/>
                  <a:pt x="24831" y="2437"/>
                </a:cubicBezTo>
                <a:cubicBezTo>
                  <a:pt x="24826" y="2437"/>
                  <a:pt x="24823" y="2426"/>
                  <a:pt x="24825" y="2398"/>
                </a:cubicBezTo>
                <a:lnTo>
                  <a:pt x="24849" y="2374"/>
                </a:lnTo>
                <a:cubicBezTo>
                  <a:pt x="24789" y="2290"/>
                  <a:pt x="24670" y="2398"/>
                  <a:pt x="24694" y="2160"/>
                </a:cubicBezTo>
                <a:lnTo>
                  <a:pt x="24694" y="2160"/>
                </a:lnTo>
                <a:cubicBezTo>
                  <a:pt x="24671" y="2216"/>
                  <a:pt x="24657" y="2231"/>
                  <a:pt x="24647" y="2231"/>
                </a:cubicBezTo>
                <a:cubicBezTo>
                  <a:pt x="24634" y="2231"/>
                  <a:pt x="24627" y="2204"/>
                  <a:pt x="24615" y="2204"/>
                </a:cubicBezTo>
                <a:cubicBezTo>
                  <a:pt x="24603" y="2204"/>
                  <a:pt x="24586" y="2231"/>
                  <a:pt x="24551" y="2338"/>
                </a:cubicBezTo>
                <a:cubicBezTo>
                  <a:pt x="24563" y="2171"/>
                  <a:pt x="24587" y="2124"/>
                  <a:pt x="24563" y="2005"/>
                </a:cubicBezTo>
                <a:cubicBezTo>
                  <a:pt x="24563" y="2004"/>
                  <a:pt x="24562" y="2004"/>
                  <a:pt x="24562" y="2004"/>
                </a:cubicBezTo>
                <a:cubicBezTo>
                  <a:pt x="24547" y="2004"/>
                  <a:pt x="24479" y="2184"/>
                  <a:pt x="24456" y="2207"/>
                </a:cubicBezTo>
                <a:lnTo>
                  <a:pt x="24492" y="2052"/>
                </a:lnTo>
                <a:lnTo>
                  <a:pt x="24420" y="2207"/>
                </a:lnTo>
                <a:lnTo>
                  <a:pt x="24468" y="2017"/>
                </a:lnTo>
                <a:lnTo>
                  <a:pt x="24432" y="2052"/>
                </a:lnTo>
                <a:cubicBezTo>
                  <a:pt x="24444" y="2064"/>
                  <a:pt x="24432" y="2124"/>
                  <a:pt x="24420" y="2171"/>
                </a:cubicBezTo>
                <a:cubicBezTo>
                  <a:pt x="24412" y="2180"/>
                  <a:pt x="24405" y="2183"/>
                  <a:pt x="24400" y="2183"/>
                </a:cubicBezTo>
                <a:cubicBezTo>
                  <a:pt x="24367" y="2183"/>
                  <a:pt x="24386" y="2041"/>
                  <a:pt x="24397" y="1969"/>
                </a:cubicBezTo>
                <a:lnTo>
                  <a:pt x="24397" y="1969"/>
                </a:lnTo>
                <a:lnTo>
                  <a:pt x="24301" y="2076"/>
                </a:lnTo>
                <a:cubicBezTo>
                  <a:pt x="24313" y="2017"/>
                  <a:pt x="24337" y="2005"/>
                  <a:pt x="24349" y="1957"/>
                </a:cubicBezTo>
                <a:lnTo>
                  <a:pt x="24349" y="1957"/>
                </a:lnTo>
                <a:cubicBezTo>
                  <a:pt x="24334" y="1990"/>
                  <a:pt x="24327" y="2002"/>
                  <a:pt x="24326" y="2002"/>
                </a:cubicBezTo>
                <a:cubicBezTo>
                  <a:pt x="24321" y="2002"/>
                  <a:pt x="24356" y="1900"/>
                  <a:pt x="24348" y="1900"/>
                </a:cubicBezTo>
                <a:lnTo>
                  <a:pt x="24348" y="1900"/>
                </a:lnTo>
                <a:cubicBezTo>
                  <a:pt x="24345" y="1900"/>
                  <a:pt x="24338" y="1909"/>
                  <a:pt x="24325" y="1933"/>
                </a:cubicBezTo>
                <a:cubicBezTo>
                  <a:pt x="24313" y="1969"/>
                  <a:pt x="24289" y="2029"/>
                  <a:pt x="24277" y="2052"/>
                </a:cubicBezTo>
                <a:cubicBezTo>
                  <a:pt x="24285" y="1989"/>
                  <a:pt x="24272" y="1962"/>
                  <a:pt x="24252" y="1962"/>
                </a:cubicBezTo>
                <a:cubicBezTo>
                  <a:pt x="24242" y="1962"/>
                  <a:pt x="24230" y="1969"/>
                  <a:pt x="24218" y="1981"/>
                </a:cubicBezTo>
                <a:lnTo>
                  <a:pt x="24254" y="1874"/>
                </a:lnTo>
                <a:cubicBezTo>
                  <a:pt x="24241" y="1861"/>
                  <a:pt x="24227" y="1857"/>
                  <a:pt x="24212" y="1857"/>
                </a:cubicBezTo>
                <a:cubicBezTo>
                  <a:pt x="24178" y="1857"/>
                  <a:pt x="24139" y="1879"/>
                  <a:pt x="24103" y="1879"/>
                </a:cubicBezTo>
                <a:cubicBezTo>
                  <a:pt x="24093" y="1879"/>
                  <a:pt x="24084" y="1877"/>
                  <a:pt x="24075" y="1874"/>
                </a:cubicBezTo>
                <a:lnTo>
                  <a:pt x="24075" y="1874"/>
                </a:lnTo>
                <a:cubicBezTo>
                  <a:pt x="24087" y="1933"/>
                  <a:pt x="24027" y="2124"/>
                  <a:pt x="24016" y="2136"/>
                </a:cubicBezTo>
                <a:lnTo>
                  <a:pt x="24051" y="1969"/>
                </a:lnTo>
                <a:lnTo>
                  <a:pt x="24051" y="1969"/>
                </a:lnTo>
                <a:cubicBezTo>
                  <a:pt x="24016" y="2064"/>
                  <a:pt x="24051" y="2029"/>
                  <a:pt x="23992" y="2148"/>
                </a:cubicBezTo>
                <a:cubicBezTo>
                  <a:pt x="23980" y="2124"/>
                  <a:pt x="24027" y="1957"/>
                  <a:pt x="24051" y="1909"/>
                </a:cubicBezTo>
                <a:lnTo>
                  <a:pt x="24051" y="1909"/>
                </a:lnTo>
                <a:lnTo>
                  <a:pt x="24016" y="1957"/>
                </a:lnTo>
                <a:cubicBezTo>
                  <a:pt x="24027" y="1909"/>
                  <a:pt x="24039" y="1886"/>
                  <a:pt x="24051" y="1826"/>
                </a:cubicBezTo>
                <a:lnTo>
                  <a:pt x="24051" y="1826"/>
                </a:lnTo>
                <a:cubicBezTo>
                  <a:pt x="24046" y="1841"/>
                  <a:pt x="24042" y="1847"/>
                  <a:pt x="24039" y="1847"/>
                </a:cubicBezTo>
                <a:cubicBezTo>
                  <a:pt x="24029" y="1847"/>
                  <a:pt x="24034" y="1764"/>
                  <a:pt x="24022" y="1764"/>
                </a:cubicBezTo>
                <a:cubicBezTo>
                  <a:pt x="24016" y="1764"/>
                  <a:pt x="24007" y="1780"/>
                  <a:pt x="23992" y="1826"/>
                </a:cubicBezTo>
                <a:lnTo>
                  <a:pt x="24004" y="1767"/>
                </a:lnTo>
                <a:cubicBezTo>
                  <a:pt x="23998" y="1766"/>
                  <a:pt x="23993" y="1765"/>
                  <a:pt x="23988" y="1765"/>
                </a:cubicBezTo>
                <a:cubicBezTo>
                  <a:pt x="23943" y="1765"/>
                  <a:pt x="23911" y="1804"/>
                  <a:pt x="23874" y="1804"/>
                </a:cubicBezTo>
                <a:cubicBezTo>
                  <a:pt x="23869" y="1804"/>
                  <a:pt x="23865" y="1803"/>
                  <a:pt x="23861" y="1802"/>
                </a:cubicBezTo>
                <a:cubicBezTo>
                  <a:pt x="23825" y="1945"/>
                  <a:pt x="23813" y="1909"/>
                  <a:pt x="23777" y="2029"/>
                </a:cubicBezTo>
                <a:cubicBezTo>
                  <a:pt x="23755" y="1972"/>
                  <a:pt x="23743" y="1861"/>
                  <a:pt x="23711" y="1861"/>
                </a:cubicBezTo>
                <a:cubicBezTo>
                  <a:pt x="23709" y="1861"/>
                  <a:pt x="23708" y="1861"/>
                  <a:pt x="23706" y="1862"/>
                </a:cubicBezTo>
                <a:cubicBezTo>
                  <a:pt x="23658" y="1921"/>
                  <a:pt x="23670" y="1981"/>
                  <a:pt x="23635" y="2064"/>
                </a:cubicBezTo>
                <a:cubicBezTo>
                  <a:pt x="23658" y="1933"/>
                  <a:pt x="23623" y="1933"/>
                  <a:pt x="23658" y="1838"/>
                </a:cubicBezTo>
                <a:lnTo>
                  <a:pt x="23658" y="1838"/>
                </a:lnTo>
                <a:cubicBezTo>
                  <a:pt x="23611" y="1850"/>
                  <a:pt x="23599" y="1850"/>
                  <a:pt x="23515" y="1945"/>
                </a:cubicBezTo>
                <a:cubicBezTo>
                  <a:pt x="23504" y="2005"/>
                  <a:pt x="23515" y="2029"/>
                  <a:pt x="23492" y="2076"/>
                </a:cubicBezTo>
                <a:cubicBezTo>
                  <a:pt x="23491" y="2077"/>
                  <a:pt x="23490" y="2077"/>
                  <a:pt x="23489" y="2077"/>
                </a:cubicBezTo>
                <a:cubicBezTo>
                  <a:pt x="23480" y="2077"/>
                  <a:pt x="23482" y="2011"/>
                  <a:pt x="23504" y="1945"/>
                </a:cubicBezTo>
                <a:lnTo>
                  <a:pt x="23504" y="1933"/>
                </a:lnTo>
                <a:cubicBezTo>
                  <a:pt x="23489" y="1958"/>
                  <a:pt x="23477" y="1968"/>
                  <a:pt x="23466" y="1968"/>
                </a:cubicBezTo>
                <a:cubicBezTo>
                  <a:pt x="23415" y="1968"/>
                  <a:pt x="23407" y="1722"/>
                  <a:pt x="23362" y="1722"/>
                </a:cubicBezTo>
                <a:cubicBezTo>
                  <a:pt x="23349" y="1722"/>
                  <a:pt x="23333" y="1741"/>
                  <a:pt x="23313" y="1790"/>
                </a:cubicBezTo>
                <a:lnTo>
                  <a:pt x="23325" y="1779"/>
                </a:lnTo>
                <a:lnTo>
                  <a:pt x="23325" y="1779"/>
                </a:lnTo>
                <a:lnTo>
                  <a:pt x="23242" y="1909"/>
                </a:lnTo>
                <a:cubicBezTo>
                  <a:pt x="23218" y="1886"/>
                  <a:pt x="23265" y="1814"/>
                  <a:pt x="23265" y="1731"/>
                </a:cubicBezTo>
                <a:lnTo>
                  <a:pt x="23265" y="1731"/>
                </a:lnTo>
                <a:cubicBezTo>
                  <a:pt x="23235" y="1795"/>
                  <a:pt x="23215" y="1814"/>
                  <a:pt x="23199" y="1814"/>
                </a:cubicBezTo>
                <a:cubicBezTo>
                  <a:pt x="23175" y="1814"/>
                  <a:pt x="23160" y="1774"/>
                  <a:pt x="23139" y="1774"/>
                </a:cubicBezTo>
                <a:cubicBezTo>
                  <a:pt x="23128" y="1774"/>
                  <a:pt x="23115" y="1784"/>
                  <a:pt x="23099" y="1814"/>
                </a:cubicBezTo>
                <a:cubicBezTo>
                  <a:pt x="23108" y="1663"/>
                  <a:pt x="23089" y="1628"/>
                  <a:pt x="23061" y="1628"/>
                </a:cubicBezTo>
                <a:cubicBezTo>
                  <a:pt x="23038" y="1628"/>
                  <a:pt x="23008" y="1654"/>
                  <a:pt x="22984" y="1654"/>
                </a:cubicBezTo>
                <a:cubicBezTo>
                  <a:pt x="22963" y="1654"/>
                  <a:pt x="22947" y="1635"/>
                  <a:pt x="22944" y="1564"/>
                </a:cubicBezTo>
                <a:lnTo>
                  <a:pt x="22932" y="1659"/>
                </a:lnTo>
                <a:cubicBezTo>
                  <a:pt x="22927" y="1678"/>
                  <a:pt x="22924" y="1685"/>
                  <a:pt x="22922" y="1685"/>
                </a:cubicBezTo>
                <a:cubicBezTo>
                  <a:pt x="22917" y="1685"/>
                  <a:pt x="22929" y="1595"/>
                  <a:pt x="22920" y="1576"/>
                </a:cubicBezTo>
                <a:lnTo>
                  <a:pt x="22920" y="1576"/>
                </a:lnTo>
                <a:cubicBezTo>
                  <a:pt x="22908" y="1648"/>
                  <a:pt x="22920" y="1659"/>
                  <a:pt x="22908" y="1707"/>
                </a:cubicBezTo>
                <a:cubicBezTo>
                  <a:pt x="22889" y="1721"/>
                  <a:pt x="22870" y="1728"/>
                  <a:pt x="22852" y="1728"/>
                </a:cubicBezTo>
                <a:cubicBezTo>
                  <a:pt x="22752" y="1728"/>
                  <a:pt x="22678" y="1526"/>
                  <a:pt x="22587" y="1445"/>
                </a:cubicBezTo>
                <a:cubicBezTo>
                  <a:pt x="22585" y="1444"/>
                  <a:pt x="22584" y="1443"/>
                  <a:pt x="22582" y="1443"/>
                </a:cubicBezTo>
                <a:cubicBezTo>
                  <a:pt x="22545" y="1443"/>
                  <a:pt x="22508" y="1753"/>
                  <a:pt x="22483" y="1753"/>
                </a:cubicBezTo>
                <a:cubicBezTo>
                  <a:pt x="22477" y="1753"/>
                  <a:pt x="22472" y="1736"/>
                  <a:pt x="22468" y="1695"/>
                </a:cubicBezTo>
                <a:lnTo>
                  <a:pt x="22503" y="1517"/>
                </a:lnTo>
                <a:lnTo>
                  <a:pt x="22503" y="1517"/>
                </a:lnTo>
                <a:cubicBezTo>
                  <a:pt x="22465" y="1590"/>
                  <a:pt x="22431" y="1607"/>
                  <a:pt x="22399" y="1607"/>
                </a:cubicBezTo>
                <a:cubicBezTo>
                  <a:pt x="22370" y="1607"/>
                  <a:pt x="22343" y="1593"/>
                  <a:pt x="22315" y="1593"/>
                </a:cubicBezTo>
                <a:cubicBezTo>
                  <a:pt x="22288" y="1593"/>
                  <a:pt x="22260" y="1607"/>
                  <a:pt x="22230" y="1659"/>
                </a:cubicBezTo>
                <a:cubicBezTo>
                  <a:pt x="22230" y="1627"/>
                  <a:pt x="22239" y="1575"/>
                  <a:pt x="22250" y="1575"/>
                </a:cubicBezTo>
                <a:cubicBezTo>
                  <a:pt x="22251" y="1575"/>
                  <a:pt x="22252" y="1575"/>
                  <a:pt x="22253" y="1576"/>
                </a:cubicBezTo>
                <a:cubicBezTo>
                  <a:pt x="22249" y="1533"/>
                  <a:pt x="22240" y="1516"/>
                  <a:pt x="22230" y="1516"/>
                </a:cubicBezTo>
                <a:cubicBezTo>
                  <a:pt x="22207" y="1516"/>
                  <a:pt x="22178" y="1588"/>
                  <a:pt x="22170" y="1659"/>
                </a:cubicBezTo>
                <a:cubicBezTo>
                  <a:pt x="22158" y="1648"/>
                  <a:pt x="22182" y="1564"/>
                  <a:pt x="22170" y="1517"/>
                </a:cubicBezTo>
                <a:cubicBezTo>
                  <a:pt x="22170" y="1504"/>
                  <a:pt x="22169" y="1498"/>
                  <a:pt x="22166" y="1498"/>
                </a:cubicBezTo>
                <a:cubicBezTo>
                  <a:pt x="22157" y="1498"/>
                  <a:pt x="22132" y="1581"/>
                  <a:pt x="22124" y="1581"/>
                </a:cubicBezTo>
                <a:cubicBezTo>
                  <a:pt x="22121" y="1581"/>
                  <a:pt x="22120" y="1570"/>
                  <a:pt x="22122" y="1540"/>
                </a:cubicBezTo>
                <a:cubicBezTo>
                  <a:pt x="22122" y="1533"/>
                  <a:pt x="22122" y="1519"/>
                  <a:pt x="22126" y="1508"/>
                </a:cubicBezTo>
                <a:lnTo>
                  <a:pt x="22126" y="1508"/>
                </a:lnTo>
                <a:cubicBezTo>
                  <a:pt x="22103" y="1536"/>
                  <a:pt x="22075" y="1486"/>
                  <a:pt x="22075" y="1624"/>
                </a:cubicBezTo>
                <a:cubicBezTo>
                  <a:pt x="22069" y="1607"/>
                  <a:pt x="22062" y="1601"/>
                  <a:pt x="22055" y="1601"/>
                </a:cubicBezTo>
                <a:cubicBezTo>
                  <a:pt x="22040" y="1601"/>
                  <a:pt x="22023" y="1624"/>
                  <a:pt x="22009" y="1624"/>
                </a:cubicBezTo>
                <a:cubicBezTo>
                  <a:pt x="22001" y="1624"/>
                  <a:pt x="21995" y="1616"/>
                  <a:pt x="21991" y="1588"/>
                </a:cubicBezTo>
                <a:cubicBezTo>
                  <a:pt x="21981" y="1636"/>
                  <a:pt x="21973" y="1650"/>
                  <a:pt x="21966" y="1650"/>
                </a:cubicBezTo>
                <a:cubicBezTo>
                  <a:pt x="21957" y="1650"/>
                  <a:pt x="21950" y="1630"/>
                  <a:pt x="21943" y="1630"/>
                </a:cubicBezTo>
                <a:cubicBezTo>
                  <a:pt x="21936" y="1630"/>
                  <a:pt x="21929" y="1650"/>
                  <a:pt x="21920" y="1731"/>
                </a:cubicBezTo>
                <a:cubicBezTo>
                  <a:pt x="21933" y="1610"/>
                  <a:pt x="21922" y="1564"/>
                  <a:pt x="21903" y="1564"/>
                </a:cubicBezTo>
                <a:cubicBezTo>
                  <a:pt x="21887" y="1564"/>
                  <a:pt x="21865" y="1598"/>
                  <a:pt x="21849" y="1648"/>
                </a:cubicBezTo>
                <a:cubicBezTo>
                  <a:pt x="21861" y="1576"/>
                  <a:pt x="21837" y="1576"/>
                  <a:pt x="21849" y="1469"/>
                </a:cubicBezTo>
                <a:lnTo>
                  <a:pt x="21849" y="1469"/>
                </a:lnTo>
                <a:cubicBezTo>
                  <a:pt x="21837" y="1469"/>
                  <a:pt x="21801" y="1517"/>
                  <a:pt x="21801" y="1636"/>
                </a:cubicBezTo>
                <a:cubicBezTo>
                  <a:pt x="21795" y="1567"/>
                  <a:pt x="21786" y="1545"/>
                  <a:pt x="21776" y="1545"/>
                </a:cubicBezTo>
                <a:cubicBezTo>
                  <a:pt x="21755" y="1545"/>
                  <a:pt x="21730" y="1633"/>
                  <a:pt x="21716" y="1633"/>
                </a:cubicBezTo>
                <a:cubicBezTo>
                  <a:pt x="21707" y="1633"/>
                  <a:pt x="21702" y="1599"/>
                  <a:pt x="21706" y="1493"/>
                </a:cubicBezTo>
                <a:lnTo>
                  <a:pt x="21706" y="1493"/>
                </a:lnTo>
                <a:cubicBezTo>
                  <a:pt x="21622" y="1624"/>
                  <a:pt x="21551" y="1707"/>
                  <a:pt x="21491" y="1755"/>
                </a:cubicBezTo>
                <a:cubicBezTo>
                  <a:pt x="21503" y="1517"/>
                  <a:pt x="21563" y="1731"/>
                  <a:pt x="21575" y="1481"/>
                </a:cubicBezTo>
                <a:lnTo>
                  <a:pt x="21575" y="1481"/>
                </a:lnTo>
                <a:cubicBezTo>
                  <a:pt x="21512" y="1564"/>
                  <a:pt x="21477" y="1730"/>
                  <a:pt x="21429" y="1730"/>
                </a:cubicBezTo>
                <a:cubicBezTo>
                  <a:pt x="21423" y="1730"/>
                  <a:pt x="21415" y="1726"/>
                  <a:pt x="21408" y="1719"/>
                </a:cubicBezTo>
                <a:cubicBezTo>
                  <a:pt x="21396" y="1683"/>
                  <a:pt x="21420" y="1612"/>
                  <a:pt x="21432" y="1576"/>
                </a:cubicBezTo>
                <a:lnTo>
                  <a:pt x="21432" y="1576"/>
                </a:lnTo>
                <a:cubicBezTo>
                  <a:pt x="21411" y="1610"/>
                  <a:pt x="21391" y="1617"/>
                  <a:pt x="21372" y="1617"/>
                </a:cubicBezTo>
                <a:cubicBezTo>
                  <a:pt x="21359" y="1617"/>
                  <a:pt x="21346" y="1614"/>
                  <a:pt x="21334" y="1614"/>
                </a:cubicBezTo>
                <a:cubicBezTo>
                  <a:pt x="21312" y="1614"/>
                  <a:pt x="21290" y="1623"/>
                  <a:pt x="21265" y="1671"/>
                </a:cubicBezTo>
                <a:cubicBezTo>
                  <a:pt x="21265" y="1648"/>
                  <a:pt x="21265" y="1624"/>
                  <a:pt x="21277" y="1612"/>
                </a:cubicBezTo>
                <a:lnTo>
                  <a:pt x="21277" y="1612"/>
                </a:lnTo>
                <a:cubicBezTo>
                  <a:pt x="21276" y="1613"/>
                  <a:pt x="21274" y="1614"/>
                  <a:pt x="21272" y="1614"/>
                </a:cubicBezTo>
                <a:cubicBezTo>
                  <a:pt x="21269" y="1614"/>
                  <a:pt x="21266" y="1611"/>
                  <a:pt x="21263" y="1611"/>
                </a:cubicBezTo>
                <a:cubicBezTo>
                  <a:pt x="21257" y="1611"/>
                  <a:pt x="21253" y="1622"/>
                  <a:pt x="21253" y="1683"/>
                </a:cubicBezTo>
                <a:lnTo>
                  <a:pt x="21265" y="1659"/>
                </a:lnTo>
                <a:lnTo>
                  <a:pt x="21265" y="1659"/>
                </a:lnTo>
                <a:cubicBezTo>
                  <a:pt x="21265" y="1796"/>
                  <a:pt x="21219" y="1942"/>
                  <a:pt x="21208" y="2031"/>
                </a:cubicBezTo>
                <a:lnTo>
                  <a:pt x="21208" y="2031"/>
                </a:lnTo>
                <a:cubicBezTo>
                  <a:pt x="21224" y="1777"/>
                  <a:pt x="21162" y="1957"/>
                  <a:pt x="21192" y="1613"/>
                </a:cubicBezTo>
                <a:lnTo>
                  <a:pt x="21192" y="1613"/>
                </a:lnTo>
                <a:cubicBezTo>
                  <a:pt x="21188" y="1640"/>
                  <a:pt x="21182" y="1679"/>
                  <a:pt x="21182" y="1731"/>
                </a:cubicBezTo>
                <a:cubicBezTo>
                  <a:pt x="21170" y="1719"/>
                  <a:pt x="21170" y="1671"/>
                  <a:pt x="21182" y="1588"/>
                </a:cubicBezTo>
                <a:lnTo>
                  <a:pt x="21182" y="1588"/>
                </a:lnTo>
                <a:cubicBezTo>
                  <a:pt x="21148" y="1645"/>
                  <a:pt x="21157" y="1756"/>
                  <a:pt x="21127" y="1756"/>
                </a:cubicBezTo>
                <a:cubicBezTo>
                  <a:pt x="21126" y="1756"/>
                  <a:pt x="21124" y="1755"/>
                  <a:pt x="21122" y="1755"/>
                </a:cubicBezTo>
                <a:cubicBezTo>
                  <a:pt x="21122" y="1707"/>
                  <a:pt x="21134" y="1683"/>
                  <a:pt x="21134" y="1624"/>
                </a:cubicBezTo>
                <a:lnTo>
                  <a:pt x="21134" y="1624"/>
                </a:lnTo>
                <a:cubicBezTo>
                  <a:pt x="21115" y="1711"/>
                  <a:pt x="21103" y="1791"/>
                  <a:pt x="21080" y="1791"/>
                </a:cubicBezTo>
                <a:cubicBezTo>
                  <a:pt x="21075" y="1791"/>
                  <a:pt x="21069" y="1787"/>
                  <a:pt x="21063" y="1779"/>
                </a:cubicBezTo>
                <a:cubicBezTo>
                  <a:pt x="21075" y="1755"/>
                  <a:pt x="21075" y="1707"/>
                  <a:pt x="21075" y="1707"/>
                </a:cubicBezTo>
                <a:lnTo>
                  <a:pt x="21075" y="1707"/>
                </a:lnTo>
                <a:cubicBezTo>
                  <a:pt x="21035" y="1727"/>
                  <a:pt x="21004" y="1900"/>
                  <a:pt x="20968" y="1900"/>
                </a:cubicBezTo>
                <a:cubicBezTo>
                  <a:pt x="20960" y="1900"/>
                  <a:pt x="20952" y="1893"/>
                  <a:pt x="20944" y="1874"/>
                </a:cubicBezTo>
                <a:cubicBezTo>
                  <a:pt x="20956" y="1659"/>
                  <a:pt x="20920" y="1802"/>
                  <a:pt x="20920" y="1612"/>
                </a:cubicBezTo>
                <a:lnTo>
                  <a:pt x="20896" y="1671"/>
                </a:lnTo>
                <a:lnTo>
                  <a:pt x="20908" y="1767"/>
                </a:lnTo>
                <a:cubicBezTo>
                  <a:pt x="20907" y="1766"/>
                  <a:pt x="20906" y="1766"/>
                  <a:pt x="20905" y="1766"/>
                </a:cubicBezTo>
                <a:cubicBezTo>
                  <a:pt x="20886" y="1766"/>
                  <a:pt x="20868" y="1853"/>
                  <a:pt x="20849" y="1853"/>
                </a:cubicBezTo>
                <a:cubicBezTo>
                  <a:pt x="20845" y="1853"/>
                  <a:pt x="20841" y="1848"/>
                  <a:pt x="20837" y="1838"/>
                </a:cubicBezTo>
                <a:lnTo>
                  <a:pt x="20860" y="1755"/>
                </a:lnTo>
                <a:lnTo>
                  <a:pt x="20860" y="1755"/>
                </a:lnTo>
                <a:lnTo>
                  <a:pt x="20813" y="1790"/>
                </a:lnTo>
                <a:lnTo>
                  <a:pt x="20837" y="1862"/>
                </a:lnTo>
                <a:cubicBezTo>
                  <a:pt x="20817" y="1952"/>
                  <a:pt x="20830" y="2066"/>
                  <a:pt x="20814" y="2066"/>
                </a:cubicBezTo>
                <a:cubicBezTo>
                  <a:pt x="20811" y="2066"/>
                  <a:pt x="20807" y="2062"/>
                  <a:pt x="20801" y="2052"/>
                </a:cubicBezTo>
                <a:cubicBezTo>
                  <a:pt x="20813" y="2040"/>
                  <a:pt x="20777" y="2052"/>
                  <a:pt x="20765" y="1933"/>
                </a:cubicBezTo>
                <a:cubicBezTo>
                  <a:pt x="20756" y="1987"/>
                  <a:pt x="20747" y="2034"/>
                  <a:pt x="20733" y="2034"/>
                </a:cubicBezTo>
                <a:cubicBezTo>
                  <a:pt x="20729" y="2034"/>
                  <a:pt x="20723" y="2029"/>
                  <a:pt x="20718" y="2017"/>
                </a:cubicBezTo>
                <a:cubicBezTo>
                  <a:pt x="20718" y="1957"/>
                  <a:pt x="20729" y="1802"/>
                  <a:pt x="20729" y="1755"/>
                </a:cubicBezTo>
                <a:lnTo>
                  <a:pt x="20729" y="1755"/>
                </a:lnTo>
                <a:cubicBezTo>
                  <a:pt x="20719" y="1907"/>
                  <a:pt x="20678" y="1820"/>
                  <a:pt x="20653" y="1942"/>
                </a:cubicBezTo>
                <a:lnTo>
                  <a:pt x="20653" y="1942"/>
                </a:lnTo>
                <a:cubicBezTo>
                  <a:pt x="20658" y="1893"/>
                  <a:pt x="20658" y="1833"/>
                  <a:pt x="20658" y="1814"/>
                </a:cubicBezTo>
                <a:lnTo>
                  <a:pt x="20658" y="1814"/>
                </a:lnTo>
                <a:lnTo>
                  <a:pt x="20646" y="1945"/>
                </a:lnTo>
                <a:cubicBezTo>
                  <a:pt x="20634" y="1909"/>
                  <a:pt x="20634" y="1886"/>
                  <a:pt x="20634" y="1802"/>
                </a:cubicBezTo>
                <a:cubicBezTo>
                  <a:pt x="20633" y="1801"/>
                  <a:pt x="20631" y="1801"/>
                  <a:pt x="20630" y="1801"/>
                </a:cubicBezTo>
                <a:cubicBezTo>
                  <a:pt x="20607" y="1801"/>
                  <a:pt x="20632" y="1970"/>
                  <a:pt x="20622" y="1970"/>
                </a:cubicBezTo>
                <a:cubicBezTo>
                  <a:pt x="20620" y="1970"/>
                  <a:pt x="20616" y="1963"/>
                  <a:pt x="20610" y="1945"/>
                </a:cubicBezTo>
                <a:cubicBezTo>
                  <a:pt x="20610" y="1933"/>
                  <a:pt x="20610" y="1909"/>
                  <a:pt x="20610" y="1898"/>
                </a:cubicBezTo>
                <a:cubicBezTo>
                  <a:pt x="20604" y="1887"/>
                  <a:pt x="20597" y="1883"/>
                  <a:pt x="20591" y="1883"/>
                </a:cubicBezTo>
                <a:cubicBezTo>
                  <a:pt x="20569" y="1883"/>
                  <a:pt x="20547" y="1930"/>
                  <a:pt x="20526" y="1930"/>
                </a:cubicBezTo>
                <a:cubicBezTo>
                  <a:pt x="20518" y="1930"/>
                  <a:pt x="20511" y="1924"/>
                  <a:pt x="20503" y="1909"/>
                </a:cubicBezTo>
                <a:cubicBezTo>
                  <a:pt x="20491" y="1719"/>
                  <a:pt x="20527" y="1862"/>
                  <a:pt x="20515" y="1695"/>
                </a:cubicBezTo>
                <a:lnTo>
                  <a:pt x="20515" y="1695"/>
                </a:lnTo>
                <a:cubicBezTo>
                  <a:pt x="20472" y="1727"/>
                  <a:pt x="20420" y="1893"/>
                  <a:pt x="20376" y="1893"/>
                </a:cubicBezTo>
                <a:cubicBezTo>
                  <a:pt x="20370" y="1893"/>
                  <a:pt x="20365" y="1891"/>
                  <a:pt x="20360" y="1886"/>
                </a:cubicBezTo>
                <a:lnTo>
                  <a:pt x="20360" y="1909"/>
                </a:lnTo>
                <a:cubicBezTo>
                  <a:pt x="20360" y="1980"/>
                  <a:pt x="20358" y="2005"/>
                  <a:pt x="20354" y="2005"/>
                </a:cubicBezTo>
                <a:cubicBezTo>
                  <a:pt x="20345" y="2005"/>
                  <a:pt x="20327" y="1871"/>
                  <a:pt x="20312" y="1871"/>
                </a:cubicBezTo>
                <a:cubicBezTo>
                  <a:pt x="20308" y="1871"/>
                  <a:pt x="20304" y="1879"/>
                  <a:pt x="20301" y="1898"/>
                </a:cubicBezTo>
                <a:cubicBezTo>
                  <a:pt x="20301" y="1887"/>
                  <a:pt x="20310" y="1773"/>
                  <a:pt x="20304" y="1773"/>
                </a:cubicBezTo>
                <a:lnTo>
                  <a:pt x="20304" y="1773"/>
                </a:lnTo>
                <a:cubicBezTo>
                  <a:pt x="20303" y="1773"/>
                  <a:pt x="20302" y="1775"/>
                  <a:pt x="20301" y="1779"/>
                </a:cubicBezTo>
                <a:cubicBezTo>
                  <a:pt x="20295" y="1771"/>
                  <a:pt x="20289" y="1768"/>
                  <a:pt x="20284" y="1768"/>
                </a:cubicBezTo>
                <a:cubicBezTo>
                  <a:pt x="20253" y="1768"/>
                  <a:pt x="20222" y="1863"/>
                  <a:pt x="20182" y="1933"/>
                </a:cubicBezTo>
                <a:lnTo>
                  <a:pt x="20182" y="1862"/>
                </a:lnTo>
                <a:cubicBezTo>
                  <a:pt x="20170" y="1802"/>
                  <a:pt x="20134" y="1826"/>
                  <a:pt x="20110" y="1802"/>
                </a:cubicBezTo>
                <a:cubicBezTo>
                  <a:pt x="20098" y="1874"/>
                  <a:pt x="20086" y="1862"/>
                  <a:pt x="20098" y="1957"/>
                </a:cubicBezTo>
                <a:cubicBezTo>
                  <a:pt x="20077" y="1851"/>
                  <a:pt x="20058" y="1816"/>
                  <a:pt x="20041" y="1816"/>
                </a:cubicBezTo>
                <a:cubicBezTo>
                  <a:pt x="20008" y="1816"/>
                  <a:pt x="19980" y="1951"/>
                  <a:pt x="19946" y="1951"/>
                </a:cubicBezTo>
                <a:cubicBezTo>
                  <a:pt x="19931" y="1951"/>
                  <a:pt x="19915" y="1925"/>
                  <a:pt x="19896" y="1850"/>
                </a:cubicBezTo>
                <a:cubicBezTo>
                  <a:pt x="19908" y="1850"/>
                  <a:pt x="19920" y="1790"/>
                  <a:pt x="19908" y="1779"/>
                </a:cubicBezTo>
                <a:lnTo>
                  <a:pt x="19908" y="1779"/>
                </a:lnTo>
                <a:lnTo>
                  <a:pt x="19860" y="1850"/>
                </a:lnTo>
                <a:cubicBezTo>
                  <a:pt x="19872" y="1969"/>
                  <a:pt x="19872" y="1921"/>
                  <a:pt x="19884" y="2017"/>
                </a:cubicBezTo>
                <a:cubicBezTo>
                  <a:pt x="19884" y="2088"/>
                  <a:pt x="19872" y="2148"/>
                  <a:pt x="19860" y="2148"/>
                </a:cubicBezTo>
                <a:cubicBezTo>
                  <a:pt x="19872" y="2064"/>
                  <a:pt x="19848" y="1957"/>
                  <a:pt x="19836" y="1886"/>
                </a:cubicBezTo>
                <a:cubicBezTo>
                  <a:pt x="19836" y="1921"/>
                  <a:pt x="19836" y="1969"/>
                  <a:pt x="19836" y="2005"/>
                </a:cubicBezTo>
                <a:cubicBezTo>
                  <a:pt x="19829" y="1962"/>
                  <a:pt x="19826" y="1946"/>
                  <a:pt x="19824" y="1946"/>
                </a:cubicBezTo>
                <a:lnTo>
                  <a:pt x="19824" y="1946"/>
                </a:lnTo>
                <a:cubicBezTo>
                  <a:pt x="19817" y="1946"/>
                  <a:pt x="19832" y="2128"/>
                  <a:pt x="19816" y="2128"/>
                </a:cubicBezTo>
                <a:cubicBezTo>
                  <a:pt x="19812" y="2128"/>
                  <a:pt x="19807" y="2120"/>
                  <a:pt x="19801" y="2100"/>
                </a:cubicBezTo>
                <a:lnTo>
                  <a:pt x="19801" y="2040"/>
                </a:lnTo>
                <a:cubicBezTo>
                  <a:pt x="19790" y="2072"/>
                  <a:pt x="19780" y="2140"/>
                  <a:pt x="19769" y="2140"/>
                </a:cubicBezTo>
                <a:cubicBezTo>
                  <a:pt x="19768" y="2140"/>
                  <a:pt x="19766" y="2139"/>
                  <a:pt x="19765" y="2136"/>
                </a:cubicBezTo>
                <a:cubicBezTo>
                  <a:pt x="19753" y="2005"/>
                  <a:pt x="19777" y="2076"/>
                  <a:pt x="19765" y="1957"/>
                </a:cubicBezTo>
                <a:lnTo>
                  <a:pt x="19765" y="1957"/>
                </a:lnTo>
                <a:cubicBezTo>
                  <a:pt x="19756" y="1967"/>
                  <a:pt x="19746" y="2126"/>
                  <a:pt x="19731" y="2126"/>
                </a:cubicBezTo>
                <a:cubicBezTo>
                  <a:pt x="19727" y="2126"/>
                  <a:pt x="19722" y="2115"/>
                  <a:pt x="19717" y="2088"/>
                </a:cubicBezTo>
                <a:cubicBezTo>
                  <a:pt x="19717" y="2052"/>
                  <a:pt x="19729" y="2040"/>
                  <a:pt x="19741" y="2005"/>
                </a:cubicBezTo>
                <a:cubicBezTo>
                  <a:pt x="19705" y="1838"/>
                  <a:pt x="19705" y="1886"/>
                  <a:pt x="19694" y="1862"/>
                </a:cubicBezTo>
                <a:lnTo>
                  <a:pt x="19658" y="1790"/>
                </a:lnTo>
                <a:lnTo>
                  <a:pt x="19670" y="1838"/>
                </a:lnTo>
                <a:cubicBezTo>
                  <a:pt x="19663" y="2035"/>
                  <a:pt x="19647" y="2042"/>
                  <a:pt x="19631" y="2042"/>
                </a:cubicBezTo>
                <a:cubicBezTo>
                  <a:pt x="19630" y="2042"/>
                  <a:pt x="19629" y="2042"/>
                  <a:pt x="19627" y="2042"/>
                </a:cubicBezTo>
                <a:cubicBezTo>
                  <a:pt x="19615" y="2042"/>
                  <a:pt x="19604" y="2047"/>
                  <a:pt x="19599" y="2141"/>
                </a:cubicBezTo>
                <a:lnTo>
                  <a:pt x="19599" y="2141"/>
                </a:lnTo>
                <a:cubicBezTo>
                  <a:pt x="19610" y="1923"/>
                  <a:pt x="19598" y="2015"/>
                  <a:pt x="19586" y="1862"/>
                </a:cubicBezTo>
                <a:cubicBezTo>
                  <a:pt x="19575" y="1814"/>
                  <a:pt x="19551" y="1767"/>
                  <a:pt x="19551" y="1719"/>
                </a:cubicBezTo>
                <a:cubicBezTo>
                  <a:pt x="19551" y="1752"/>
                  <a:pt x="19548" y="1762"/>
                  <a:pt x="19545" y="1762"/>
                </a:cubicBezTo>
                <a:cubicBezTo>
                  <a:pt x="19539" y="1762"/>
                  <a:pt x="19529" y="1734"/>
                  <a:pt x="19520" y="1734"/>
                </a:cubicBezTo>
                <a:cubicBezTo>
                  <a:pt x="19513" y="1734"/>
                  <a:pt x="19507" y="1752"/>
                  <a:pt x="19503" y="1814"/>
                </a:cubicBezTo>
                <a:cubicBezTo>
                  <a:pt x="19503" y="1767"/>
                  <a:pt x="19491" y="1802"/>
                  <a:pt x="19479" y="1683"/>
                </a:cubicBezTo>
                <a:lnTo>
                  <a:pt x="19479" y="1683"/>
                </a:lnTo>
                <a:cubicBezTo>
                  <a:pt x="19467" y="1719"/>
                  <a:pt x="19491" y="1767"/>
                  <a:pt x="19503" y="1826"/>
                </a:cubicBezTo>
                <a:cubicBezTo>
                  <a:pt x="19498" y="1863"/>
                  <a:pt x="19491" y="1876"/>
                  <a:pt x="19482" y="1876"/>
                </a:cubicBezTo>
                <a:cubicBezTo>
                  <a:pt x="19459" y="1876"/>
                  <a:pt x="19426" y="1786"/>
                  <a:pt x="19401" y="1786"/>
                </a:cubicBezTo>
                <a:cubicBezTo>
                  <a:pt x="19389" y="1786"/>
                  <a:pt x="19378" y="1808"/>
                  <a:pt x="19372" y="1874"/>
                </a:cubicBezTo>
                <a:cubicBezTo>
                  <a:pt x="19336" y="1969"/>
                  <a:pt x="19348" y="2148"/>
                  <a:pt x="19313" y="2231"/>
                </a:cubicBezTo>
                <a:cubicBezTo>
                  <a:pt x="19289" y="2148"/>
                  <a:pt x="19313" y="2052"/>
                  <a:pt x="19313" y="2052"/>
                </a:cubicBezTo>
                <a:cubicBezTo>
                  <a:pt x="19296" y="2014"/>
                  <a:pt x="19285" y="1998"/>
                  <a:pt x="19276" y="1998"/>
                </a:cubicBezTo>
                <a:cubicBezTo>
                  <a:pt x="19266" y="1998"/>
                  <a:pt x="19259" y="2020"/>
                  <a:pt x="19253" y="2052"/>
                </a:cubicBezTo>
                <a:cubicBezTo>
                  <a:pt x="19253" y="2005"/>
                  <a:pt x="19241" y="1969"/>
                  <a:pt x="19229" y="1909"/>
                </a:cubicBezTo>
                <a:lnTo>
                  <a:pt x="19229" y="1909"/>
                </a:lnTo>
                <a:cubicBezTo>
                  <a:pt x="19219" y="1919"/>
                  <a:pt x="19234" y="2045"/>
                  <a:pt x="19219" y="2045"/>
                </a:cubicBezTo>
                <a:cubicBezTo>
                  <a:pt x="19216" y="2045"/>
                  <a:pt x="19211" y="2040"/>
                  <a:pt x="19205" y="2029"/>
                </a:cubicBezTo>
                <a:cubicBezTo>
                  <a:pt x="19205" y="1969"/>
                  <a:pt x="19205" y="1874"/>
                  <a:pt x="19205" y="1826"/>
                </a:cubicBezTo>
                <a:cubicBezTo>
                  <a:pt x="19194" y="1874"/>
                  <a:pt x="19182" y="1969"/>
                  <a:pt x="19170" y="2017"/>
                </a:cubicBezTo>
                <a:cubicBezTo>
                  <a:pt x="19146" y="1921"/>
                  <a:pt x="19158" y="1874"/>
                  <a:pt x="19158" y="1814"/>
                </a:cubicBezTo>
                <a:lnTo>
                  <a:pt x="19158" y="1814"/>
                </a:lnTo>
                <a:cubicBezTo>
                  <a:pt x="19146" y="1862"/>
                  <a:pt x="19110" y="1909"/>
                  <a:pt x="19122" y="2052"/>
                </a:cubicBezTo>
                <a:lnTo>
                  <a:pt x="19138" y="2085"/>
                </a:lnTo>
                <a:lnTo>
                  <a:pt x="19138" y="2085"/>
                </a:lnTo>
                <a:cubicBezTo>
                  <a:pt x="19130" y="2051"/>
                  <a:pt x="19125" y="1973"/>
                  <a:pt x="19134" y="1945"/>
                </a:cubicBezTo>
                <a:cubicBezTo>
                  <a:pt x="19134" y="1919"/>
                  <a:pt x="19135" y="1908"/>
                  <a:pt x="19138" y="1908"/>
                </a:cubicBezTo>
                <a:cubicBezTo>
                  <a:pt x="19145" y="1908"/>
                  <a:pt x="19161" y="2005"/>
                  <a:pt x="19170" y="2040"/>
                </a:cubicBezTo>
                <a:lnTo>
                  <a:pt x="19158" y="2076"/>
                </a:lnTo>
                <a:cubicBezTo>
                  <a:pt x="19172" y="2166"/>
                  <a:pt x="19182" y="2197"/>
                  <a:pt x="19190" y="2197"/>
                </a:cubicBezTo>
                <a:cubicBezTo>
                  <a:pt x="19208" y="2197"/>
                  <a:pt x="19216" y="2040"/>
                  <a:pt x="19239" y="2040"/>
                </a:cubicBezTo>
                <a:cubicBezTo>
                  <a:pt x="19240" y="2040"/>
                  <a:pt x="19241" y="2040"/>
                  <a:pt x="19241" y="2040"/>
                </a:cubicBezTo>
                <a:lnTo>
                  <a:pt x="19253" y="2255"/>
                </a:lnTo>
                <a:lnTo>
                  <a:pt x="19265" y="2076"/>
                </a:lnTo>
                <a:cubicBezTo>
                  <a:pt x="19277" y="2136"/>
                  <a:pt x="19289" y="2255"/>
                  <a:pt x="19277" y="2290"/>
                </a:cubicBezTo>
                <a:cubicBezTo>
                  <a:pt x="19285" y="2312"/>
                  <a:pt x="19290" y="2320"/>
                  <a:pt x="19293" y="2320"/>
                </a:cubicBezTo>
                <a:cubicBezTo>
                  <a:pt x="19300" y="2320"/>
                  <a:pt x="19299" y="2284"/>
                  <a:pt x="19302" y="2284"/>
                </a:cubicBezTo>
                <a:cubicBezTo>
                  <a:pt x="19303" y="2284"/>
                  <a:pt x="19306" y="2294"/>
                  <a:pt x="19313" y="2326"/>
                </a:cubicBezTo>
                <a:cubicBezTo>
                  <a:pt x="19324" y="2338"/>
                  <a:pt x="19324" y="2350"/>
                  <a:pt x="19324" y="2362"/>
                </a:cubicBezTo>
                <a:lnTo>
                  <a:pt x="19336" y="2290"/>
                </a:lnTo>
                <a:cubicBezTo>
                  <a:pt x="19336" y="2333"/>
                  <a:pt x="19346" y="2425"/>
                  <a:pt x="19339" y="2425"/>
                </a:cubicBezTo>
                <a:cubicBezTo>
                  <a:pt x="19338" y="2425"/>
                  <a:pt x="19338" y="2424"/>
                  <a:pt x="19336" y="2421"/>
                </a:cubicBezTo>
                <a:lnTo>
                  <a:pt x="19336" y="2421"/>
                </a:lnTo>
                <a:cubicBezTo>
                  <a:pt x="19345" y="2442"/>
                  <a:pt x="19351" y="2450"/>
                  <a:pt x="19357" y="2450"/>
                </a:cubicBezTo>
                <a:cubicBezTo>
                  <a:pt x="19374" y="2450"/>
                  <a:pt x="19378" y="2357"/>
                  <a:pt x="19389" y="2357"/>
                </a:cubicBezTo>
                <a:cubicBezTo>
                  <a:pt x="19394" y="2357"/>
                  <a:pt x="19400" y="2371"/>
                  <a:pt x="19408" y="2410"/>
                </a:cubicBezTo>
                <a:lnTo>
                  <a:pt x="19408" y="2421"/>
                </a:lnTo>
                <a:cubicBezTo>
                  <a:pt x="19444" y="2350"/>
                  <a:pt x="19396" y="2267"/>
                  <a:pt x="19408" y="2076"/>
                </a:cubicBezTo>
                <a:lnTo>
                  <a:pt x="19408" y="2076"/>
                </a:lnTo>
                <a:lnTo>
                  <a:pt x="19467" y="2469"/>
                </a:lnTo>
                <a:lnTo>
                  <a:pt x="19455" y="2302"/>
                </a:lnTo>
                <a:lnTo>
                  <a:pt x="19455" y="2302"/>
                </a:lnTo>
                <a:cubicBezTo>
                  <a:pt x="19467" y="2314"/>
                  <a:pt x="19479" y="2326"/>
                  <a:pt x="19479" y="2386"/>
                </a:cubicBezTo>
                <a:cubicBezTo>
                  <a:pt x="19491" y="2279"/>
                  <a:pt x="19467" y="2314"/>
                  <a:pt x="19479" y="2219"/>
                </a:cubicBezTo>
                <a:lnTo>
                  <a:pt x="19479" y="2219"/>
                </a:lnTo>
                <a:cubicBezTo>
                  <a:pt x="19490" y="2264"/>
                  <a:pt x="19500" y="2273"/>
                  <a:pt x="19510" y="2273"/>
                </a:cubicBezTo>
                <a:cubicBezTo>
                  <a:pt x="19517" y="2273"/>
                  <a:pt x="19524" y="2267"/>
                  <a:pt x="19530" y="2267"/>
                </a:cubicBezTo>
                <a:cubicBezTo>
                  <a:pt x="19535" y="2267"/>
                  <a:pt x="19540" y="2271"/>
                  <a:pt x="19545" y="2287"/>
                </a:cubicBezTo>
                <a:lnTo>
                  <a:pt x="19545" y="2287"/>
                </a:lnTo>
                <a:cubicBezTo>
                  <a:pt x="19541" y="2271"/>
                  <a:pt x="19541" y="2255"/>
                  <a:pt x="19551" y="2219"/>
                </a:cubicBezTo>
                <a:lnTo>
                  <a:pt x="19551" y="2219"/>
                </a:lnTo>
                <a:cubicBezTo>
                  <a:pt x="19558" y="2306"/>
                  <a:pt x="19563" y="2333"/>
                  <a:pt x="19568" y="2333"/>
                </a:cubicBezTo>
                <a:cubicBezTo>
                  <a:pt x="19576" y="2333"/>
                  <a:pt x="19582" y="2263"/>
                  <a:pt x="19595" y="2263"/>
                </a:cubicBezTo>
                <a:cubicBezTo>
                  <a:pt x="19599" y="2263"/>
                  <a:pt x="19604" y="2270"/>
                  <a:pt x="19610" y="2290"/>
                </a:cubicBezTo>
                <a:cubicBezTo>
                  <a:pt x="19610" y="2433"/>
                  <a:pt x="19586" y="2362"/>
                  <a:pt x="19610" y="2481"/>
                </a:cubicBezTo>
                <a:cubicBezTo>
                  <a:pt x="19610" y="2411"/>
                  <a:pt x="19614" y="2387"/>
                  <a:pt x="19620" y="2387"/>
                </a:cubicBezTo>
                <a:cubicBezTo>
                  <a:pt x="19633" y="2387"/>
                  <a:pt x="19656" y="2498"/>
                  <a:pt x="19666" y="2498"/>
                </a:cubicBezTo>
                <a:cubicBezTo>
                  <a:pt x="19668" y="2498"/>
                  <a:pt x="19669" y="2497"/>
                  <a:pt x="19670" y="2493"/>
                </a:cubicBezTo>
                <a:cubicBezTo>
                  <a:pt x="19658" y="2302"/>
                  <a:pt x="19705" y="2410"/>
                  <a:pt x="19729" y="2338"/>
                </a:cubicBezTo>
                <a:cubicBezTo>
                  <a:pt x="19741" y="2410"/>
                  <a:pt x="19801" y="2445"/>
                  <a:pt x="19825" y="2505"/>
                </a:cubicBezTo>
                <a:lnTo>
                  <a:pt x="19825" y="2541"/>
                </a:lnTo>
                <a:cubicBezTo>
                  <a:pt x="19825" y="2350"/>
                  <a:pt x="19860" y="2386"/>
                  <a:pt x="19872" y="2338"/>
                </a:cubicBezTo>
                <a:cubicBezTo>
                  <a:pt x="19884" y="2457"/>
                  <a:pt x="19872" y="2505"/>
                  <a:pt x="19872" y="2552"/>
                </a:cubicBezTo>
                <a:lnTo>
                  <a:pt x="19884" y="2552"/>
                </a:lnTo>
                <a:cubicBezTo>
                  <a:pt x="19896" y="2493"/>
                  <a:pt x="19896" y="2457"/>
                  <a:pt x="19908" y="2433"/>
                </a:cubicBezTo>
                <a:lnTo>
                  <a:pt x="19908" y="2576"/>
                </a:lnTo>
                <a:cubicBezTo>
                  <a:pt x="19926" y="2576"/>
                  <a:pt x="19945" y="2475"/>
                  <a:pt x="19969" y="2475"/>
                </a:cubicBezTo>
                <a:cubicBezTo>
                  <a:pt x="19976" y="2475"/>
                  <a:pt x="19983" y="2484"/>
                  <a:pt x="19991" y="2505"/>
                </a:cubicBezTo>
                <a:cubicBezTo>
                  <a:pt x="19991" y="2374"/>
                  <a:pt x="19956" y="2136"/>
                  <a:pt x="19979" y="2040"/>
                </a:cubicBezTo>
                <a:lnTo>
                  <a:pt x="19979" y="2040"/>
                </a:lnTo>
                <a:cubicBezTo>
                  <a:pt x="19991" y="2112"/>
                  <a:pt x="19991" y="2243"/>
                  <a:pt x="19991" y="2267"/>
                </a:cubicBezTo>
                <a:cubicBezTo>
                  <a:pt x="19991" y="2258"/>
                  <a:pt x="19991" y="2230"/>
                  <a:pt x="19996" y="2230"/>
                </a:cubicBezTo>
                <a:cubicBezTo>
                  <a:pt x="19998" y="2230"/>
                  <a:pt x="20000" y="2233"/>
                  <a:pt x="20003" y="2243"/>
                </a:cubicBezTo>
                <a:lnTo>
                  <a:pt x="19991" y="2362"/>
                </a:lnTo>
                <a:cubicBezTo>
                  <a:pt x="19994" y="2368"/>
                  <a:pt x="19997" y="2371"/>
                  <a:pt x="19998" y="2371"/>
                </a:cubicBezTo>
                <a:cubicBezTo>
                  <a:pt x="20009" y="2371"/>
                  <a:pt x="19996" y="2266"/>
                  <a:pt x="20013" y="2266"/>
                </a:cubicBezTo>
                <a:cubicBezTo>
                  <a:pt x="20013" y="2266"/>
                  <a:pt x="20014" y="2266"/>
                  <a:pt x="20015" y="2267"/>
                </a:cubicBezTo>
                <a:cubicBezTo>
                  <a:pt x="20015" y="2374"/>
                  <a:pt x="20027" y="2338"/>
                  <a:pt x="20027" y="2421"/>
                </a:cubicBezTo>
                <a:cubicBezTo>
                  <a:pt x="20026" y="2423"/>
                  <a:pt x="20024" y="2423"/>
                  <a:pt x="20023" y="2423"/>
                </a:cubicBezTo>
                <a:cubicBezTo>
                  <a:pt x="20018" y="2423"/>
                  <a:pt x="20015" y="2408"/>
                  <a:pt x="20011" y="2408"/>
                </a:cubicBezTo>
                <a:cubicBezTo>
                  <a:pt x="20009" y="2408"/>
                  <a:pt x="20006" y="2411"/>
                  <a:pt x="20003" y="2421"/>
                </a:cubicBezTo>
                <a:cubicBezTo>
                  <a:pt x="20027" y="2445"/>
                  <a:pt x="20039" y="2505"/>
                  <a:pt x="20051" y="2576"/>
                </a:cubicBezTo>
                <a:cubicBezTo>
                  <a:pt x="20051" y="2517"/>
                  <a:pt x="20039" y="2445"/>
                  <a:pt x="20051" y="2421"/>
                </a:cubicBezTo>
                <a:cubicBezTo>
                  <a:pt x="20075" y="2421"/>
                  <a:pt x="20063" y="2552"/>
                  <a:pt x="20086" y="2600"/>
                </a:cubicBezTo>
                <a:cubicBezTo>
                  <a:pt x="20086" y="2529"/>
                  <a:pt x="20110" y="2600"/>
                  <a:pt x="20098" y="2445"/>
                </a:cubicBezTo>
                <a:lnTo>
                  <a:pt x="20098" y="2445"/>
                </a:lnTo>
                <a:cubicBezTo>
                  <a:pt x="20110" y="2457"/>
                  <a:pt x="20110" y="2529"/>
                  <a:pt x="20122" y="2564"/>
                </a:cubicBezTo>
                <a:cubicBezTo>
                  <a:pt x="20134" y="2493"/>
                  <a:pt x="20182" y="2541"/>
                  <a:pt x="20158" y="2386"/>
                </a:cubicBezTo>
                <a:lnTo>
                  <a:pt x="20158" y="2374"/>
                </a:lnTo>
                <a:cubicBezTo>
                  <a:pt x="20158" y="2362"/>
                  <a:pt x="20158" y="2362"/>
                  <a:pt x="20158" y="2362"/>
                </a:cubicBezTo>
                <a:cubicBezTo>
                  <a:pt x="20170" y="2323"/>
                  <a:pt x="20182" y="2309"/>
                  <a:pt x="20194" y="2309"/>
                </a:cubicBezTo>
                <a:cubicBezTo>
                  <a:pt x="20224" y="2309"/>
                  <a:pt x="20254" y="2396"/>
                  <a:pt x="20284" y="2396"/>
                </a:cubicBezTo>
                <a:cubicBezTo>
                  <a:pt x="20290" y="2396"/>
                  <a:pt x="20295" y="2393"/>
                  <a:pt x="20301" y="2386"/>
                </a:cubicBezTo>
                <a:lnTo>
                  <a:pt x="20301" y="2433"/>
                </a:lnTo>
                <a:cubicBezTo>
                  <a:pt x="20325" y="2374"/>
                  <a:pt x="20360" y="2398"/>
                  <a:pt x="20384" y="2290"/>
                </a:cubicBezTo>
                <a:cubicBezTo>
                  <a:pt x="20384" y="2290"/>
                  <a:pt x="20396" y="2386"/>
                  <a:pt x="20396" y="2445"/>
                </a:cubicBezTo>
                <a:cubicBezTo>
                  <a:pt x="20410" y="2417"/>
                  <a:pt x="20416" y="2388"/>
                  <a:pt x="20424" y="2388"/>
                </a:cubicBezTo>
                <a:cubicBezTo>
                  <a:pt x="20429" y="2388"/>
                  <a:pt x="20434" y="2400"/>
                  <a:pt x="20444" y="2433"/>
                </a:cubicBezTo>
                <a:cubicBezTo>
                  <a:pt x="20436" y="2487"/>
                  <a:pt x="20443" y="2501"/>
                  <a:pt x="20443" y="2501"/>
                </a:cubicBezTo>
                <a:cubicBezTo>
                  <a:pt x="20443" y="2501"/>
                  <a:pt x="20440" y="2497"/>
                  <a:pt x="20432" y="2493"/>
                </a:cubicBezTo>
                <a:lnTo>
                  <a:pt x="20432" y="2493"/>
                </a:lnTo>
                <a:cubicBezTo>
                  <a:pt x="20446" y="2521"/>
                  <a:pt x="20451" y="2561"/>
                  <a:pt x="20461" y="2561"/>
                </a:cubicBezTo>
                <a:cubicBezTo>
                  <a:pt x="20468" y="2561"/>
                  <a:pt x="20476" y="2540"/>
                  <a:pt x="20491" y="2481"/>
                </a:cubicBezTo>
                <a:lnTo>
                  <a:pt x="20491" y="2481"/>
                </a:lnTo>
                <a:cubicBezTo>
                  <a:pt x="20482" y="2580"/>
                  <a:pt x="20494" y="2625"/>
                  <a:pt x="20505" y="2625"/>
                </a:cubicBezTo>
                <a:cubicBezTo>
                  <a:pt x="20509" y="2625"/>
                  <a:pt x="20512" y="2621"/>
                  <a:pt x="20515" y="2612"/>
                </a:cubicBezTo>
                <a:lnTo>
                  <a:pt x="20503" y="2517"/>
                </a:lnTo>
                <a:cubicBezTo>
                  <a:pt x="20508" y="2507"/>
                  <a:pt x="20513" y="2503"/>
                  <a:pt x="20518" y="2503"/>
                </a:cubicBezTo>
                <a:cubicBezTo>
                  <a:pt x="20525" y="2503"/>
                  <a:pt x="20532" y="2510"/>
                  <a:pt x="20539" y="2517"/>
                </a:cubicBezTo>
                <a:lnTo>
                  <a:pt x="20539" y="2695"/>
                </a:lnTo>
                <a:cubicBezTo>
                  <a:pt x="20547" y="2731"/>
                  <a:pt x="20555" y="2745"/>
                  <a:pt x="20563" y="2745"/>
                </a:cubicBezTo>
                <a:cubicBezTo>
                  <a:pt x="20591" y="2745"/>
                  <a:pt x="20618" y="2570"/>
                  <a:pt x="20642" y="2570"/>
                </a:cubicBezTo>
                <a:cubicBezTo>
                  <a:pt x="20652" y="2570"/>
                  <a:pt x="20661" y="2599"/>
                  <a:pt x="20670" y="2683"/>
                </a:cubicBezTo>
                <a:cubicBezTo>
                  <a:pt x="20682" y="2564"/>
                  <a:pt x="20646" y="2600"/>
                  <a:pt x="20658" y="2457"/>
                </a:cubicBezTo>
                <a:lnTo>
                  <a:pt x="20658" y="2457"/>
                </a:lnTo>
                <a:cubicBezTo>
                  <a:pt x="20682" y="2481"/>
                  <a:pt x="20706" y="2731"/>
                  <a:pt x="20706" y="2731"/>
                </a:cubicBezTo>
                <a:cubicBezTo>
                  <a:pt x="20710" y="2743"/>
                  <a:pt x="20714" y="2748"/>
                  <a:pt x="20718" y="2748"/>
                </a:cubicBezTo>
                <a:cubicBezTo>
                  <a:pt x="20742" y="2748"/>
                  <a:pt x="20754" y="2534"/>
                  <a:pt x="20772" y="2534"/>
                </a:cubicBezTo>
                <a:cubicBezTo>
                  <a:pt x="20773" y="2534"/>
                  <a:pt x="20775" y="2536"/>
                  <a:pt x="20777" y="2541"/>
                </a:cubicBezTo>
                <a:cubicBezTo>
                  <a:pt x="20777" y="2481"/>
                  <a:pt x="20777" y="2314"/>
                  <a:pt x="20801" y="2255"/>
                </a:cubicBezTo>
                <a:cubicBezTo>
                  <a:pt x="20837" y="2279"/>
                  <a:pt x="20837" y="2517"/>
                  <a:pt x="20813" y="2576"/>
                </a:cubicBezTo>
                <a:cubicBezTo>
                  <a:pt x="20813" y="2576"/>
                  <a:pt x="20801" y="2552"/>
                  <a:pt x="20801" y="2541"/>
                </a:cubicBezTo>
                <a:cubicBezTo>
                  <a:pt x="20801" y="2552"/>
                  <a:pt x="20789" y="2588"/>
                  <a:pt x="20801" y="2648"/>
                </a:cubicBezTo>
                <a:lnTo>
                  <a:pt x="20801" y="2588"/>
                </a:lnTo>
                <a:cubicBezTo>
                  <a:pt x="20813" y="2648"/>
                  <a:pt x="20848" y="2648"/>
                  <a:pt x="20837" y="2755"/>
                </a:cubicBezTo>
                <a:cubicBezTo>
                  <a:pt x="20856" y="2707"/>
                  <a:pt x="20852" y="2667"/>
                  <a:pt x="20843" y="2635"/>
                </a:cubicBezTo>
                <a:lnTo>
                  <a:pt x="20843" y="2635"/>
                </a:lnTo>
                <a:cubicBezTo>
                  <a:pt x="20852" y="2657"/>
                  <a:pt x="20860" y="2661"/>
                  <a:pt x="20868" y="2661"/>
                </a:cubicBezTo>
                <a:cubicBezTo>
                  <a:pt x="20874" y="2661"/>
                  <a:pt x="20879" y="2660"/>
                  <a:pt x="20884" y="2660"/>
                </a:cubicBezTo>
                <a:cubicBezTo>
                  <a:pt x="20892" y="2660"/>
                  <a:pt x="20900" y="2664"/>
                  <a:pt x="20908" y="2683"/>
                </a:cubicBezTo>
                <a:cubicBezTo>
                  <a:pt x="20908" y="2648"/>
                  <a:pt x="20908" y="2576"/>
                  <a:pt x="20908" y="2576"/>
                </a:cubicBezTo>
                <a:cubicBezTo>
                  <a:pt x="20915" y="2587"/>
                  <a:pt x="20921" y="2592"/>
                  <a:pt x="20926" y="2592"/>
                </a:cubicBezTo>
                <a:cubicBezTo>
                  <a:pt x="20950" y="2592"/>
                  <a:pt x="20937" y="2453"/>
                  <a:pt x="20968" y="2433"/>
                </a:cubicBezTo>
                <a:lnTo>
                  <a:pt x="20968" y="2433"/>
                </a:lnTo>
                <a:cubicBezTo>
                  <a:pt x="20977" y="2507"/>
                  <a:pt x="20964" y="2603"/>
                  <a:pt x="20975" y="2603"/>
                </a:cubicBezTo>
                <a:cubicBezTo>
                  <a:pt x="20978" y="2603"/>
                  <a:pt x="20983" y="2595"/>
                  <a:pt x="20991" y="2576"/>
                </a:cubicBezTo>
                <a:lnTo>
                  <a:pt x="20991" y="2576"/>
                </a:lnTo>
                <a:cubicBezTo>
                  <a:pt x="21003" y="2648"/>
                  <a:pt x="20991" y="2743"/>
                  <a:pt x="20979" y="2791"/>
                </a:cubicBezTo>
                <a:cubicBezTo>
                  <a:pt x="20987" y="2764"/>
                  <a:pt x="20994" y="2753"/>
                  <a:pt x="21000" y="2753"/>
                </a:cubicBezTo>
                <a:cubicBezTo>
                  <a:pt x="21021" y="2753"/>
                  <a:pt x="21032" y="2879"/>
                  <a:pt x="21051" y="2898"/>
                </a:cubicBezTo>
                <a:lnTo>
                  <a:pt x="21051" y="2791"/>
                </a:lnTo>
                <a:cubicBezTo>
                  <a:pt x="21063" y="2814"/>
                  <a:pt x="21063" y="2814"/>
                  <a:pt x="21063" y="2874"/>
                </a:cubicBezTo>
                <a:cubicBezTo>
                  <a:pt x="21075" y="2791"/>
                  <a:pt x="21063" y="2660"/>
                  <a:pt x="21087" y="2552"/>
                </a:cubicBezTo>
                <a:cubicBezTo>
                  <a:pt x="21089" y="2565"/>
                  <a:pt x="21093" y="2569"/>
                  <a:pt x="21097" y="2569"/>
                </a:cubicBezTo>
                <a:cubicBezTo>
                  <a:pt x="21104" y="2569"/>
                  <a:pt x="21111" y="2559"/>
                  <a:pt x="21117" y="2559"/>
                </a:cubicBezTo>
                <a:cubicBezTo>
                  <a:pt x="21124" y="2559"/>
                  <a:pt x="21128" y="2575"/>
                  <a:pt x="21122" y="2648"/>
                </a:cubicBezTo>
                <a:cubicBezTo>
                  <a:pt x="21118" y="2641"/>
                  <a:pt x="21115" y="2638"/>
                  <a:pt x="21113" y="2638"/>
                </a:cubicBezTo>
                <a:cubicBezTo>
                  <a:pt x="21095" y="2638"/>
                  <a:pt x="21116" y="2804"/>
                  <a:pt x="21090" y="2835"/>
                </a:cubicBezTo>
                <a:lnTo>
                  <a:pt x="21090" y="2835"/>
                </a:lnTo>
                <a:cubicBezTo>
                  <a:pt x="21095" y="2831"/>
                  <a:pt x="21099" y="2829"/>
                  <a:pt x="21103" y="2829"/>
                </a:cubicBezTo>
                <a:cubicBezTo>
                  <a:pt x="21107" y="2829"/>
                  <a:pt x="21110" y="2832"/>
                  <a:pt x="21110" y="2838"/>
                </a:cubicBezTo>
                <a:cubicBezTo>
                  <a:pt x="21110" y="2862"/>
                  <a:pt x="21110" y="2874"/>
                  <a:pt x="21110" y="2886"/>
                </a:cubicBezTo>
                <a:cubicBezTo>
                  <a:pt x="21115" y="2915"/>
                  <a:pt x="21119" y="2927"/>
                  <a:pt x="21122" y="2927"/>
                </a:cubicBezTo>
                <a:cubicBezTo>
                  <a:pt x="21135" y="2927"/>
                  <a:pt x="21141" y="2707"/>
                  <a:pt x="21170" y="2707"/>
                </a:cubicBezTo>
                <a:lnTo>
                  <a:pt x="21170" y="2707"/>
                </a:lnTo>
                <a:cubicBezTo>
                  <a:pt x="21159" y="2791"/>
                  <a:pt x="21167" y="2866"/>
                  <a:pt x="21178" y="2866"/>
                </a:cubicBezTo>
                <a:cubicBezTo>
                  <a:pt x="21179" y="2866"/>
                  <a:pt x="21180" y="2865"/>
                  <a:pt x="21182" y="2862"/>
                </a:cubicBezTo>
                <a:cubicBezTo>
                  <a:pt x="21158" y="2862"/>
                  <a:pt x="21182" y="2707"/>
                  <a:pt x="21194" y="2636"/>
                </a:cubicBezTo>
                <a:cubicBezTo>
                  <a:pt x="21199" y="2652"/>
                  <a:pt x="21204" y="2659"/>
                  <a:pt x="21208" y="2659"/>
                </a:cubicBezTo>
                <a:cubicBezTo>
                  <a:pt x="21223" y="2659"/>
                  <a:pt x="21232" y="2588"/>
                  <a:pt x="21241" y="2588"/>
                </a:cubicBezTo>
                <a:lnTo>
                  <a:pt x="21229" y="2564"/>
                </a:lnTo>
                <a:cubicBezTo>
                  <a:pt x="21229" y="2469"/>
                  <a:pt x="21241" y="2481"/>
                  <a:pt x="21265" y="2445"/>
                </a:cubicBezTo>
                <a:lnTo>
                  <a:pt x="21265" y="2445"/>
                </a:lnTo>
                <a:cubicBezTo>
                  <a:pt x="21265" y="2469"/>
                  <a:pt x="21263" y="2484"/>
                  <a:pt x="21261" y="2494"/>
                </a:cubicBezTo>
                <a:lnTo>
                  <a:pt x="21261" y="2494"/>
                </a:lnTo>
                <a:cubicBezTo>
                  <a:pt x="21263" y="2489"/>
                  <a:pt x="21264" y="2487"/>
                  <a:pt x="21266" y="2487"/>
                </a:cubicBezTo>
                <a:cubicBezTo>
                  <a:pt x="21279" y="2487"/>
                  <a:pt x="21289" y="2622"/>
                  <a:pt x="21303" y="2622"/>
                </a:cubicBezTo>
                <a:cubicBezTo>
                  <a:pt x="21306" y="2622"/>
                  <a:pt x="21309" y="2615"/>
                  <a:pt x="21313" y="2600"/>
                </a:cubicBezTo>
                <a:cubicBezTo>
                  <a:pt x="21325" y="2660"/>
                  <a:pt x="21313" y="2767"/>
                  <a:pt x="21313" y="2814"/>
                </a:cubicBezTo>
                <a:cubicBezTo>
                  <a:pt x="21320" y="2791"/>
                  <a:pt x="21326" y="2781"/>
                  <a:pt x="21331" y="2781"/>
                </a:cubicBezTo>
                <a:cubicBezTo>
                  <a:pt x="21346" y="2781"/>
                  <a:pt x="21353" y="2872"/>
                  <a:pt x="21369" y="2872"/>
                </a:cubicBezTo>
                <a:cubicBezTo>
                  <a:pt x="21373" y="2872"/>
                  <a:pt x="21378" y="2866"/>
                  <a:pt x="21384" y="2850"/>
                </a:cubicBezTo>
                <a:cubicBezTo>
                  <a:pt x="21372" y="2719"/>
                  <a:pt x="21372" y="2755"/>
                  <a:pt x="21408" y="2636"/>
                </a:cubicBezTo>
                <a:lnTo>
                  <a:pt x="21408" y="2636"/>
                </a:lnTo>
                <a:lnTo>
                  <a:pt x="21349" y="2719"/>
                </a:lnTo>
                <a:lnTo>
                  <a:pt x="21396" y="2541"/>
                </a:lnTo>
                <a:cubicBezTo>
                  <a:pt x="21395" y="2540"/>
                  <a:pt x="21393" y="2539"/>
                  <a:pt x="21391" y="2539"/>
                </a:cubicBezTo>
                <a:cubicBezTo>
                  <a:pt x="21372" y="2539"/>
                  <a:pt x="21354" y="2592"/>
                  <a:pt x="21350" y="2592"/>
                </a:cubicBezTo>
                <a:cubicBezTo>
                  <a:pt x="21349" y="2592"/>
                  <a:pt x="21349" y="2591"/>
                  <a:pt x="21349" y="2588"/>
                </a:cubicBezTo>
                <a:cubicBezTo>
                  <a:pt x="21372" y="2493"/>
                  <a:pt x="21360" y="2517"/>
                  <a:pt x="21360" y="2421"/>
                </a:cubicBezTo>
                <a:lnTo>
                  <a:pt x="21360" y="2421"/>
                </a:lnTo>
                <a:cubicBezTo>
                  <a:pt x="21363" y="2466"/>
                  <a:pt x="21368" y="2482"/>
                  <a:pt x="21373" y="2482"/>
                </a:cubicBezTo>
                <a:cubicBezTo>
                  <a:pt x="21386" y="2482"/>
                  <a:pt x="21403" y="2403"/>
                  <a:pt x="21418" y="2403"/>
                </a:cubicBezTo>
                <a:cubicBezTo>
                  <a:pt x="21423" y="2403"/>
                  <a:pt x="21428" y="2412"/>
                  <a:pt x="21432" y="2433"/>
                </a:cubicBezTo>
                <a:lnTo>
                  <a:pt x="21408" y="2743"/>
                </a:lnTo>
                <a:cubicBezTo>
                  <a:pt x="21413" y="2771"/>
                  <a:pt x="21418" y="2782"/>
                  <a:pt x="21425" y="2782"/>
                </a:cubicBezTo>
                <a:cubicBezTo>
                  <a:pt x="21447" y="2782"/>
                  <a:pt x="21477" y="2656"/>
                  <a:pt x="21509" y="2656"/>
                </a:cubicBezTo>
                <a:cubicBezTo>
                  <a:pt x="21515" y="2656"/>
                  <a:pt x="21521" y="2661"/>
                  <a:pt x="21527" y="2671"/>
                </a:cubicBezTo>
                <a:lnTo>
                  <a:pt x="21515" y="2624"/>
                </a:lnTo>
                <a:cubicBezTo>
                  <a:pt x="21520" y="2569"/>
                  <a:pt x="21527" y="2556"/>
                  <a:pt x="21535" y="2556"/>
                </a:cubicBezTo>
                <a:cubicBezTo>
                  <a:pt x="21541" y="2556"/>
                  <a:pt x="21548" y="2566"/>
                  <a:pt x="21554" y="2566"/>
                </a:cubicBezTo>
                <a:cubicBezTo>
                  <a:pt x="21557" y="2566"/>
                  <a:pt x="21560" y="2562"/>
                  <a:pt x="21563" y="2552"/>
                </a:cubicBezTo>
                <a:lnTo>
                  <a:pt x="21563" y="2552"/>
                </a:lnTo>
                <a:cubicBezTo>
                  <a:pt x="21551" y="2660"/>
                  <a:pt x="21563" y="2695"/>
                  <a:pt x="21563" y="2755"/>
                </a:cubicBezTo>
                <a:cubicBezTo>
                  <a:pt x="21575" y="2683"/>
                  <a:pt x="21599" y="2767"/>
                  <a:pt x="21622" y="2564"/>
                </a:cubicBezTo>
                <a:lnTo>
                  <a:pt x="21634" y="2707"/>
                </a:lnTo>
                <a:cubicBezTo>
                  <a:pt x="21636" y="2710"/>
                  <a:pt x="21637" y="2712"/>
                  <a:pt x="21639" y="2712"/>
                </a:cubicBezTo>
                <a:cubicBezTo>
                  <a:pt x="21661" y="2712"/>
                  <a:pt x="21693" y="2443"/>
                  <a:pt x="21724" y="2443"/>
                </a:cubicBezTo>
                <a:cubicBezTo>
                  <a:pt x="21726" y="2443"/>
                  <a:pt x="21728" y="2443"/>
                  <a:pt x="21730" y="2445"/>
                </a:cubicBezTo>
                <a:cubicBezTo>
                  <a:pt x="21706" y="2564"/>
                  <a:pt x="21718" y="2636"/>
                  <a:pt x="21694" y="2707"/>
                </a:cubicBezTo>
                <a:cubicBezTo>
                  <a:pt x="21698" y="2712"/>
                  <a:pt x="21703" y="2716"/>
                  <a:pt x="21707" y="2716"/>
                </a:cubicBezTo>
                <a:cubicBezTo>
                  <a:pt x="21713" y="2716"/>
                  <a:pt x="21718" y="2704"/>
                  <a:pt x="21718" y="2660"/>
                </a:cubicBezTo>
                <a:cubicBezTo>
                  <a:pt x="21718" y="2671"/>
                  <a:pt x="21719" y="2675"/>
                  <a:pt x="21721" y="2675"/>
                </a:cubicBezTo>
                <a:cubicBezTo>
                  <a:pt x="21729" y="2675"/>
                  <a:pt x="21751" y="2598"/>
                  <a:pt x="21760" y="2598"/>
                </a:cubicBezTo>
                <a:cubicBezTo>
                  <a:pt x="21763" y="2598"/>
                  <a:pt x="21765" y="2605"/>
                  <a:pt x="21765" y="2624"/>
                </a:cubicBezTo>
                <a:cubicBezTo>
                  <a:pt x="21777" y="2579"/>
                  <a:pt x="21788" y="2480"/>
                  <a:pt x="21799" y="2480"/>
                </a:cubicBezTo>
                <a:cubicBezTo>
                  <a:pt x="21800" y="2480"/>
                  <a:pt x="21800" y="2480"/>
                  <a:pt x="21801" y="2481"/>
                </a:cubicBezTo>
                <a:cubicBezTo>
                  <a:pt x="21801" y="2505"/>
                  <a:pt x="21801" y="2529"/>
                  <a:pt x="21801" y="2529"/>
                </a:cubicBezTo>
                <a:cubicBezTo>
                  <a:pt x="21801" y="2481"/>
                  <a:pt x="21825" y="2469"/>
                  <a:pt x="21825" y="2350"/>
                </a:cubicBezTo>
                <a:cubicBezTo>
                  <a:pt x="21830" y="2478"/>
                  <a:pt x="21848" y="2502"/>
                  <a:pt x="21868" y="2502"/>
                </a:cubicBezTo>
                <a:cubicBezTo>
                  <a:pt x="21881" y="2502"/>
                  <a:pt x="21894" y="2493"/>
                  <a:pt x="21906" y="2493"/>
                </a:cubicBezTo>
                <a:cubicBezTo>
                  <a:pt x="21924" y="2493"/>
                  <a:pt x="21940" y="2513"/>
                  <a:pt x="21944" y="2612"/>
                </a:cubicBezTo>
                <a:cubicBezTo>
                  <a:pt x="21968" y="2588"/>
                  <a:pt x="22003" y="2552"/>
                  <a:pt x="22027" y="2552"/>
                </a:cubicBezTo>
                <a:cubicBezTo>
                  <a:pt x="22027" y="2567"/>
                  <a:pt x="22027" y="2582"/>
                  <a:pt x="22027" y="2588"/>
                </a:cubicBezTo>
                <a:cubicBezTo>
                  <a:pt x="22030" y="2599"/>
                  <a:pt x="22033" y="2604"/>
                  <a:pt x="22035" y="2604"/>
                </a:cubicBezTo>
                <a:cubicBezTo>
                  <a:pt x="22053" y="2604"/>
                  <a:pt x="22072" y="2390"/>
                  <a:pt x="22090" y="2390"/>
                </a:cubicBezTo>
                <a:cubicBezTo>
                  <a:pt x="22093" y="2390"/>
                  <a:pt x="22096" y="2396"/>
                  <a:pt x="22099" y="2410"/>
                </a:cubicBezTo>
                <a:cubicBezTo>
                  <a:pt x="22111" y="2576"/>
                  <a:pt x="22075" y="2493"/>
                  <a:pt x="22075" y="2564"/>
                </a:cubicBezTo>
                <a:cubicBezTo>
                  <a:pt x="22067" y="2676"/>
                  <a:pt x="22071" y="2708"/>
                  <a:pt x="22080" y="2708"/>
                </a:cubicBezTo>
                <a:cubicBezTo>
                  <a:pt x="22091" y="2708"/>
                  <a:pt x="22111" y="2656"/>
                  <a:pt x="22123" y="2656"/>
                </a:cubicBezTo>
                <a:cubicBezTo>
                  <a:pt x="22130" y="2656"/>
                  <a:pt x="22134" y="2672"/>
                  <a:pt x="22134" y="2719"/>
                </a:cubicBezTo>
                <a:lnTo>
                  <a:pt x="22122" y="2743"/>
                </a:lnTo>
                <a:cubicBezTo>
                  <a:pt x="22125" y="2763"/>
                  <a:pt x="22129" y="2771"/>
                  <a:pt x="22134" y="2771"/>
                </a:cubicBezTo>
                <a:cubicBezTo>
                  <a:pt x="22153" y="2771"/>
                  <a:pt x="22191" y="2644"/>
                  <a:pt x="22212" y="2644"/>
                </a:cubicBezTo>
                <a:cubicBezTo>
                  <a:pt x="22214" y="2644"/>
                  <a:pt x="22216" y="2645"/>
                  <a:pt x="22218" y="2648"/>
                </a:cubicBezTo>
                <a:cubicBezTo>
                  <a:pt x="22218" y="2648"/>
                  <a:pt x="22218" y="2671"/>
                  <a:pt x="22218" y="2695"/>
                </a:cubicBezTo>
                <a:cubicBezTo>
                  <a:pt x="22253" y="2517"/>
                  <a:pt x="22301" y="2469"/>
                  <a:pt x="22337" y="2421"/>
                </a:cubicBezTo>
                <a:lnTo>
                  <a:pt x="22337" y="2421"/>
                </a:lnTo>
                <a:cubicBezTo>
                  <a:pt x="22313" y="2552"/>
                  <a:pt x="22313" y="2493"/>
                  <a:pt x="22313" y="2636"/>
                </a:cubicBezTo>
                <a:cubicBezTo>
                  <a:pt x="22325" y="2612"/>
                  <a:pt x="22325" y="2410"/>
                  <a:pt x="22361" y="2386"/>
                </a:cubicBezTo>
                <a:cubicBezTo>
                  <a:pt x="22361" y="2457"/>
                  <a:pt x="22372" y="2517"/>
                  <a:pt x="22361" y="2660"/>
                </a:cubicBezTo>
                <a:lnTo>
                  <a:pt x="22337" y="2671"/>
                </a:lnTo>
                <a:cubicBezTo>
                  <a:pt x="22333" y="2730"/>
                  <a:pt x="22335" y="2749"/>
                  <a:pt x="22341" y="2749"/>
                </a:cubicBezTo>
                <a:cubicBezTo>
                  <a:pt x="22350" y="2749"/>
                  <a:pt x="22367" y="2691"/>
                  <a:pt x="22371" y="2691"/>
                </a:cubicBezTo>
                <a:cubicBezTo>
                  <a:pt x="22372" y="2691"/>
                  <a:pt x="22372" y="2692"/>
                  <a:pt x="22372" y="2695"/>
                </a:cubicBezTo>
                <a:lnTo>
                  <a:pt x="22361" y="2779"/>
                </a:lnTo>
                <a:cubicBezTo>
                  <a:pt x="22406" y="2756"/>
                  <a:pt x="22429" y="2574"/>
                  <a:pt x="22472" y="2574"/>
                </a:cubicBezTo>
                <a:cubicBezTo>
                  <a:pt x="22474" y="2574"/>
                  <a:pt x="22477" y="2575"/>
                  <a:pt x="22480" y="2576"/>
                </a:cubicBezTo>
                <a:lnTo>
                  <a:pt x="22480" y="2517"/>
                </a:lnTo>
                <a:cubicBezTo>
                  <a:pt x="22492" y="2465"/>
                  <a:pt x="22498" y="2447"/>
                  <a:pt x="22501" y="2447"/>
                </a:cubicBezTo>
                <a:lnTo>
                  <a:pt x="22501" y="2447"/>
                </a:lnTo>
                <a:cubicBezTo>
                  <a:pt x="22507" y="2447"/>
                  <a:pt x="22499" y="2525"/>
                  <a:pt x="22508" y="2525"/>
                </a:cubicBezTo>
                <a:cubicBezTo>
                  <a:pt x="22512" y="2525"/>
                  <a:pt x="22517" y="2513"/>
                  <a:pt x="22527" y="2481"/>
                </a:cubicBezTo>
                <a:lnTo>
                  <a:pt x="22527" y="2481"/>
                </a:lnTo>
                <a:lnTo>
                  <a:pt x="22503" y="2683"/>
                </a:lnTo>
                <a:cubicBezTo>
                  <a:pt x="22527" y="2636"/>
                  <a:pt x="22587" y="2493"/>
                  <a:pt x="22623" y="2469"/>
                </a:cubicBezTo>
                <a:lnTo>
                  <a:pt x="22623" y="2469"/>
                </a:lnTo>
                <a:cubicBezTo>
                  <a:pt x="22587" y="2612"/>
                  <a:pt x="22539" y="2683"/>
                  <a:pt x="22515" y="2779"/>
                </a:cubicBezTo>
                <a:cubicBezTo>
                  <a:pt x="22527" y="2779"/>
                  <a:pt x="22563" y="2767"/>
                  <a:pt x="22587" y="2671"/>
                </a:cubicBezTo>
                <a:lnTo>
                  <a:pt x="22587" y="2671"/>
                </a:lnTo>
                <a:cubicBezTo>
                  <a:pt x="22577" y="2681"/>
                  <a:pt x="22568" y="2714"/>
                  <a:pt x="22564" y="2714"/>
                </a:cubicBezTo>
                <a:cubicBezTo>
                  <a:pt x="22563" y="2714"/>
                  <a:pt x="22563" y="2712"/>
                  <a:pt x="22563" y="2707"/>
                </a:cubicBezTo>
                <a:cubicBezTo>
                  <a:pt x="22596" y="2552"/>
                  <a:pt x="22629" y="2480"/>
                  <a:pt x="22663" y="2480"/>
                </a:cubicBezTo>
                <a:cubicBezTo>
                  <a:pt x="22665" y="2480"/>
                  <a:pt x="22668" y="2480"/>
                  <a:pt x="22670" y="2481"/>
                </a:cubicBezTo>
                <a:cubicBezTo>
                  <a:pt x="22611" y="2874"/>
                  <a:pt x="22742" y="2588"/>
                  <a:pt x="22718" y="2898"/>
                </a:cubicBezTo>
                <a:cubicBezTo>
                  <a:pt x="22735" y="2863"/>
                  <a:pt x="22749" y="2850"/>
                  <a:pt x="22762" y="2850"/>
                </a:cubicBezTo>
                <a:cubicBezTo>
                  <a:pt x="22801" y="2850"/>
                  <a:pt x="22826" y="2970"/>
                  <a:pt x="22868" y="2970"/>
                </a:cubicBezTo>
                <a:cubicBezTo>
                  <a:pt x="22869" y="2970"/>
                  <a:pt x="22871" y="2969"/>
                  <a:pt x="22873" y="2969"/>
                </a:cubicBezTo>
                <a:cubicBezTo>
                  <a:pt x="22896" y="2648"/>
                  <a:pt x="22896" y="2957"/>
                  <a:pt x="22944" y="2648"/>
                </a:cubicBezTo>
                <a:cubicBezTo>
                  <a:pt x="22949" y="2638"/>
                  <a:pt x="22952" y="2634"/>
                  <a:pt x="22954" y="2634"/>
                </a:cubicBezTo>
                <a:cubicBezTo>
                  <a:pt x="22956" y="2634"/>
                  <a:pt x="22956" y="2641"/>
                  <a:pt x="22956" y="2648"/>
                </a:cubicBezTo>
                <a:lnTo>
                  <a:pt x="22968" y="2850"/>
                </a:lnTo>
                <a:cubicBezTo>
                  <a:pt x="22968" y="2945"/>
                  <a:pt x="22944" y="2910"/>
                  <a:pt x="22932" y="2981"/>
                </a:cubicBezTo>
                <a:cubicBezTo>
                  <a:pt x="22968" y="3017"/>
                  <a:pt x="22932" y="3124"/>
                  <a:pt x="22932" y="3207"/>
                </a:cubicBezTo>
                <a:cubicBezTo>
                  <a:pt x="22941" y="3128"/>
                  <a:pt x="22956" y="3082"/>
                  <a:pt x="22968" y="3082"/>
                </a:cubicBezTo>
                <a:cubicBezTo>
                  <a:pt x="22973" y="3082"/>
                  <a:pt x="22977" y="3088"/>
                  <a:pt x="22980" y="3100"/>
                </a:cubicBezTo>
                <a:lnTo>
                  <a:pt x="22980" y="2945"/>
                </a:lnTo>
                <a:cubicBezTo>
                  <a:pt x="22992" y="2920"/>
                  <a:pt x="23001" y="2910"/>
                  <a:pt x="23006" y="2910"/>
                </a:cubicBezTo>
                <a:cubicBezTo>
                  <a:pt x="23030" y="2910"/>
                  <a:pt x="23007" y="3086"/>
                  <a:pt x="23028" y="3086"/>
                </a:cubicBezTo>
                <a:cubicBezTo>
                  <a:pt x="23031" y="3086"/>
                  <a:pt x="23035" y="3083"/>
                  <a:pt x="23039" y="3076"/>
                </a:cubicBezTo>
                <a:cubicBezTo>
                  <a:pt x="23039" y="3076"/>
                  <a:pt x="23039" y="3088"/>
                  <a:pt x="23039" y="3088"/>
                </a:cubicBezTo>
                <a:lnTo>
                  <a:pt x="23015" y="3160"/>
                </a:lnTo>
                <a:cubicBezTo>
                  <a:pt x="23027" y="3136"/>
                  <a:pt x="23027" y="3136"/>
                  <a:pt x="23039" y="3136"/>
                </a:cubicBezTo>
                <a:cubicBezTo>
                  <a:pt x="23050" y="3168"/>
                  <a:pt x="23041" y="3209"/>
                  <a:pt x="22963" y="3209"/>
                </a:cubicBezTo>
                <a:cubicBezTo>
                  <a:pt x="22954" y="3209"/>
                  <a:pt x="22944" y="3209"/>
                  <a:pt x="22932" y="3207"/>
                </a:cubicBezTo>
                <a:lnTo>
                  <a:pt x="22932" y="3207"/>
                </a:lnTo>
                <a:lnTo>
                  <a:pt x="23123" y="3255"/>
                </a:lnTo>
                <a:cubicBezTo>
                  <a:pt x="23087" y="3195"/>
                  <a:pt x="23051" y="3124"/>
                  <a:pt x="23134" y="3112"/>
                </a:cubicBezTo>
                <a:cubicBezTo>
                  <a:pt x="23123" y="3100"/>
                  <a:pt x="23111" y="3088"/>
                  <a:pt x="23099" y="3088"/>
                </a:cubicBezTo>
                <a:cubicBezTo>
                  <a:pt x="23122" y="3054"/>
                  <a:pt x="23145" y="3008"/>
                  <a:pt x="23168" y="2929"/>
                </a:cubicBezTo>
                <a:lnTo>
                  <a:pt x="23168" y="2929"/>
                </a:lnTo>
                <a:cubicBezTo>
                  <a:pt x="23158" y="2968"/>
                  <a:pt x="23157" y="3042"/>
                  <a:pt x="23134" y="3064"/>
                </a:cubicBezTo>
                <a:cubicBezTo>
                  <a:pt x="23138" y="3068"/>
                  <a:pt x="23142" y="3070"/>
                  <a:pt x="23147" y="3070"/>
                </a:cubicBezTo>
                <a:cubicBezTo>
                  <a:pt x="23189" y="3070"/>
                  <a:pt x="23264" y="2935"/>
                  <a:pt x="23302" y="2935"/>
                </a:cubicBezTo>
                <a:cubicBezTo>
                  <a:pt x="23314" y="2935"/>
                  <a:pt x="23322" y="2947"/>
                  <a:pt x="23325" y="2981"/>
                </a:cubicBezTo>
                <a:lnTo>
                  <a:pt x="23301" y="3064"/>
                </a:lnTo>
                <a:cubicBezTo>
                  <a:pt x="23310" y="3047"/>
                  <a:pt x="23332" y="2976"/>
                  <a:pt x="23343" y="2976"/>
                </a:cubicBezTo>
                <a:cubicBezTo>
                  <a:pt x="23347" y="2976"/>
                  <a:pt x="23349" y="2984"/>
                  <a:pt x="23349" y="3005"/>
                </a:cubicBezTo>
                <a:cubicBezTo>
                  <a:pt x="23337" y="3029"/>
                  <a:pt x="23325" y="3076"/>
                  <a:pt x="23325" y="3088"/>
                </a:cubicBezTo>
                <a:cubicBezTo>
                  <a:pt x="23335" y="3059"/>
                  <a:pt x="23367" y="2992"/>
                  <a:pt x="23380" y="2992"/>
                </a:cubicBezTo>
                <a:cubicBezTo>
                  <a:pt x="23383" y="2992"/>
                  <a:pt x="23385" y="2996"/>
                  <a:pt x="23385" y="3005"/>
                </a:cubicBezTo>
                <a:lnTo>
                  <a:pt x="23361" y="3088"/>
                </a:lnTo>
                <a:cubicBezTo>
                  <a:pt x="23364" y="3104"/>
                  <a:pt x="23369" y="3111"/>
                  <a:pt x="23376" y="3111"/>
                </a:cubicBezTo>
                <a:cubicBezTo>
                  <a:pt x="23412" y="3111"/>
                  <a:pt x="23489" y="2891"/>
                  <a:pt x="23539" y="2850"/>
                </a:cubicBezTo>
                <a:lnTo>
                  <a:pt x="23539" y="2850"/>
                </a:lnTo>
                <a:cubicBezTo>
                  <a:pt x="23492" y="3076"/>
                  <a:pt x="23515" y="3160"/>
                  <a:pt x="23527" y="3195"/>
                </a:cubicBezTo>
                <a:lnTo>
                  <a:pt x="23515" y="3231"/>
                </a:lnTo>
                <a:cubicBezTo>
                  <a:pt x="23520" y="3234"/>
                  <a:pt x="23525" y="3235"/>
                  <a:pt x="23530" y="3235"/>
                </a:cubicBezTo>
                <a:cubicBezTo>
                  <a:pt x="23588" y="3235"/>
                  <a:pt x="23665" y="3059"/>
                  <a:pt x="23742" y="2993"/>
                </a:cubicBezTo>
                <a:lnTo>
                  <a:pt x="23742" y="2993"/>
                </a:lnTo>
                <a:cubicBezTo>
                  <a:pt x="23718" y="3243"/>
                  <a:pt x="23825" y="3124"/>
                  <a:pt x="23849" y="3279"/>
                </a:cubicBezTo>
                <a:cubicBezTo>
                  <a:pt x="23849" y="3231"/>
                  <a:pt x="23896" y="3100"/>
                  <a:pt x="23908" y="3088"/>
                </a:cubicBezTo>
                <a:cubicBezTo>
                  <a:pt x="23908" y="3094"/>
                  <a:pt x="23909" y="3096"/>
                  <a:pt x="23911" y="3096"/>
                </a:cubicBezTo>
                <a:cubicBezTo>
                  <a:pt x="23920" y="3096"/>
                  <a:pt x="23944" y="3047"/>
                  <a:pt x="23951" y="3047"/>
                </a:cubicBezTo>
                <a:lnTo>
                  <a:pt x="23951" y="3047"/>
                </a:lnTo>
                <a:cubicBezTo>
                  <a:pt x="23957" y="3047"/>
                  <a:pt x="23954" y="3070"/>
                  <a:pt x="23932" y="3148"/>
                </a:cubicBezTo>
                <a:lnTo>
                  <a:pt x="23932" y="3136"/>
                </a:lnTo>
                <a:lnTo>
                  <a:pt x="23932" y="3136"/>
                </a:lnTo>
                <a:cubicBezTo>
                  <a:pt x="23885" y="3338"/>
                  <a:pt x="23920" y="3291"/>
                  <a:pt x="23944" y="3303"/>
                </a:cubicBezTo>
                <a:lnTo>
                  <a:pt x="24016" y="3041"/>
                </a:lnTo>
                <a:lnTo>
                  <a:pt x="24016" y="3041"/>
                </a:lnTo>
                <a:cubicBezTo>
                  <a:pt x="24000" y="3171"/>
                  <a:pt x="24014" y="3206"/>
                  <a:pt x="24038" y="3206"/>
                </a:cubicBezTo>
                <a:cubicBezTo>
                  <a:pt x="24067" y="3206"/>
                  <a:pt x="24110" y="3156"/>
                  <a:pt x="24132" y="3156"/>
                </a:cubicBezTo>
                <a:cubicBezTo>
                  <a:pt x="24150" y="3156"/>
                  <a:pt x="24156" y="3185"/>
                  <a:pt x="24135" y="3291"/>
                </a:cubicBezTo>
                <a:cubicBezTo>
                  <a:pt x="24170" y="3231"/>
                  <a:pt x="24182" y="3231"/>
                  <a:pt x="24218" y="3172"/>
                </a:cubicBezTo>
                <a:lnTo>
                  <a:pt x="24218" y="3172"/>
                </a:lnTo>
                <a:lnTo>
                  <a:pt x="24170" y="3314"/>
                </a:lnTo>
                <a:cubicBezTo>
                  <a:pt x="24188" y="3349"/>
                  <a:pt x="24199" y="3371"/>
                  <a:pt x="24222" y="3371"/>
                </a:cubicBezTo>
                <a:cubicBezTo>
                  <a:pt x="24231" y="3371"/>
                  <a:pt x="24241" y="3368"/>
                  <a:pt x="24254" y="3362"/>
                </a:cubicBezTo>
                <a:lnTo>
                  <a:pt x="24254" y="3362"/>
                </a:lnTo>
                <a:lnTo>
                  <a:pt x="24218" y="3457"/>
                </a:lnTo>
                <a:cubicBezTo>
                  <a:pt x="24218" y="3458"/>
                  <a:pt x="24219" y="3458"/>
                  <a:pt x="24219" y="3458"/>
                </a:cubicBezTo>
                <a:cubicBezTo>
                  <a:pt x="24238" y="3458"/>
                  <a:pt x="24374" y="3064"/>
                  <a:pt x="24408" y="3064"/>
                </a:cubicBezTo>
                <a:lnTo>
                  <a:pt x="24408" y="3064"/>
                </a:lnTo>
                <a:lnTo>
                  <a:pt x="24337" y="3279"/>
                </a:lnTo>
                <a:cubicBezTo>
                  <a:pt x="24370" y="3287"/>
                  <a:pt x="24369" y="3388"/>
                  <a:pt x="24401" y="3388"/>
                </a:cubicBezTo>
                <a:cubicBezTo>
                  <a:pt x="24415" y="3388"/>
                  <a:pt x="24435" y="3369"/>
                  <a:pt x="24468" y="3314"/>
                </a:cubicBezTo>
                <a:lnTo>
                  <a:pt x="24468" y="3314"/>
                </a:lnTo>
                <a:cubicBezTo>
                  <a:pt x="24456" y="3350"/>
                  <a:pt x="24432" y="3410"/>
                  <a:pt x="24420" y="3410"/>
                </a:cubicBezTo>
                <a:cubicBezTo>
                  <a:pt x="24433" y="3416"/>
                  <a:pt x="24439" y="3462"/>
                  <a:pt x="24457" y="3462"/>
                </a:cubicBezTo>
                <a:cubicBezTo>
                  <a:pt x="24474" y="3462"/>
                  <a:pt x="24501" y="3425"/>
                  <a:pt x="24551" y="3291"/>
                </a:cubicBezTo>
                <a:lnTo>
                  <a:pt x="24551" y="3291"/>
                </a:lnTo>
                <a:cubicBezTo>
                  <a:pt x="24526" y="3358"/>
                  <a:pt x="24523" y="3382"/>
                  <a:pt x="24532" y="3382"/>
                </a:cubicBezTo>
                <a:cubicBezTo>
                  <a:pt x="24548" y="3382"/>
                  <a:pt x="24604" y="3301"/>
                  <a:pt x="24635" y="3255"/>
                </a:cubicBezTo>
                <a:lnTo>
                  <a:pt x="24635" y="3255"/>
                </a:lnTo>
                <a:lnTo>
                  <a:pt x="24575" y="3386"/>
                </a:lnTo>
                <a:cubicBezTo>
                  <a:pt x="24670" y="3219"/>
                  <a:pt x="24682" y="3172"/>
                  <a:pt x="24730" y="3136"/>
                </a:cubicBezTo>
                <a:lnTo>
                  <a:pt x="24730" y="3136"/>
                </a:lnTo>
                <a:cubicBezTo>
                  <a:pt x="24730" y="3156"/>
                  <a:pt x="24705" y="3216"/>
                  <a:pt x="24697" y="3216"/>
                </a:cubicBezTo>
                <a:cubicBezTo>
                  <a:pt x="24695" y="3216"/>
                  <a:pt x="24694" y="3213"/>
                  <a:pt x="24694" y="3207"/>
                </a:cubicBezTo>
                <a:lnTo>
                  <a:pt x="24694" y="3207"/>
                </a:lnTo>
                <a:cubicBezTo>
                  <a:pt x="24694" y="3222"/>
                  <a:pt x="24696" y="3228"/>
                  <a:pt x="24700" y="3228"/>
                </a:cubicBezTo>
                <a:cubicBezTo>
                  <a:pt x="24714" y="3228"/>
                  <a:pt x="24746" y="3151"/>
                  <a:pt x="24760" y="3151"/>
                </a:cubicBezTo>
                <a:cubicBezTo>
                  <a:pt x="24763" y="3151"/>
                  <a:pt x="24766" y="3157"/>
                  <a:pt x="24766" y="3172"/>
                </a:cubicBezTo>
                <a:lnTo>
                  <a:pt x="24718" y="3255"/>
                </a:lnTo>
                <a:cubicBezTo>
                  <a:pt x="24722" y="3259"/>
                  <a:pt x="24726" y="3261"/>
                  <a:pt x="24729" y="3261"/>
                </a:cubicBezTo>
                <a:cubicBezTo>
                  <a:pt x="24747" y="3261"/>
                  <a:pt x="24762" y="3215"/>
                  <a:pt x="24801" y="3136"/>
                </a:cubicBezTo>
                <a:cubicBezTo>
                  <a:pt x="24810" y="3127"/>
                  <a:pt x="24817" y="3123"/>
                  <a:pt x="24821" y="3123"/>
                </a:cubicBezTo>
                <a:cubicBezTo>
                  <a:pt x="24844" y="3123"/>
                  <a:pt x="24828" y="3205"/>
                  <a:pt x="24789" y="3303"/>
                </a:cubicBezTo>
                <a:cubicBezTo>
                  <a:pt x="24818" y="3244"/>
                  <a:pt x="24855" y="3171"/>
                  <a:pt x="24868" y="3171"/>
                </a:cubicBezTo>
                <a:cubicBezTo>
                  <a:pt x="24871" y="3171"/>
                  <a:pt x="24873" y="3175"/>
                  <a:pt x="24873" y="3183"/>
                </a:cubicBezTo>
                <a:cubicBezTo>
                  <a:pt x="24849" y="3231"/>
                  <a:pt x="24837" y="3255"/>
                  <a:pt x="24825" y="3267"/>
                </a:cubicBezTo>
                <a:cubicBezTo>
                  <a:pt x="24825" y="3288"/>
                  <a:pt x="24830" y="3295"/>
                  <a:pt x="24838" y="3295"/>
                </a:cubicBezTo>
                <a:cubicBezTo>
                  <a:pt x="24860" y="3295"/>
                  <a:pt x="24905" y="3232"/>
                  <a:pt x="24921" y="3232"/>
                </a:cubicBezTo>
                <a:cubicBezTo>
                  <a:pt x="24928" y="3232"/>
                  <a:pt x="24929" y="3244"/>
                  <a:pt x="24920" y="3279"/>
                </a:cubicBezTo>
                <a:cubicBezTo>
                  <a:pt x="24897" y="3314"/>
                  <a:pt x="24885" y="3338"/>
                  <a:pt x="24885" y="3350"/>
                </a:cubicBezTo>
                <a:cubicBezTo>
                  <a:pt x="24861" y="3338"/>
                  <a:pt x="24837" y="3326"/>
                  <a:pt x="24849" y="3314"/>
                </a:cubicBezTo>
                <a:lnTo>
                  <a:pt x="24849" y="3314"/>
                </a:lnTo>
                <a:cubicBezTo>
                  <a:pt x="24837" y="3326"/>
                  <a:pt x="24837" y="3326"/>
                  <a:pt x="24837" y="3338"/>
                </a:cubicBezTo>
                <a:cubicBezTo>
                  <a:pt x="24825" y="3326"/>
                  <a:pt x="24813" y="3314"/>
                  <a:pt x="24801" y="3303"/>
                </a:cubicBezTo>
                <a:lnTo>
                  <a:pt x="24801" y="3303"/>
                </a:lnTo>
                <a:lnTo>
                  <a:pt x="24825" y="3374"/>
                </a:lnTo>
                <a:cubicBezTo>
                  <a:pt x="24813" y="3386"/>
                  <a:pt x="24813" y="3386"/>
                  <a:pt x="24813" y="3386"/>
                </a:cubicBezTo>
                <a:cubicBezTo>
                  <a:pt x="24813" y="3386"/>
                  <a:pt x="24801" y="3374"/>
                  <a:pt x="24801" y="3362"/>
                </a:cubicBezTo>
                <a:cubicBezTo>
                  <a:pt x="24795" y="3355"/>
                  <a:pt x="24791" y="3352"/>
                  <a:pt x="24789" y="3352"/>
                </a:cubicBezTo>
                <a:lnTo>
                  <a:pt x="24789" y="3352"/>
                </a:lnTo>
                <a:cubicBezTo>
                  <a:pt x="24785" y="3352"/>
                  <a:pt x="24796" y="3372"/>
                  <a:pt x="24813" y="3398"/>
                </a:cubicBezTo>
                <a:cubicBezTo>
                  <a:pt x="24813" y="3410"/>
                  <a:pt x="24813" y="3410"/>
                  <a:pt x="24801" y="3410"/>
                </a:cubicBezTo>
                <a:cubicBezTo>
                  <a:pt x="24801" y="3414"/>
                  <a:pt x="24801" y="3418"/>
                  <a:pt x="24801" y="3422"/>
                </a:cubicBezTo>
                <a:cubicBezTo>
                  <a:pt x="24789" y="3457"/>
                  <a:pt x="24778" y="3505"/>
                  <a:pt x="24754" y="3553"/>
                </a:cubicBezTo>
                <a:cubicBezTo>
                  <a:pt x="24742" y="3553"/>
                  <a:pt x="24742" y="3541"/>
                  <a:pt x="24742" y="3541"/>
                </a:cubicBezTo>
                <a:lnTo>
                  <a:pt x="24730" y="3493"/>
                </a:lnTo>
                <a:cubicBezTo>
                  <a:pt x="24726" y="3489"/>
                  <a:pt x="24723" y="3488"/>
                  <a:pt x="24721" y="3488"/>
                </a:cubicBezTo>
                <a:cubicBezTo>
                  <a:pt x="24710" y="3488"/>
                  <a:pt x="24720" y="3538"/>
                  <a:pt x="24730" y="3588"/>
                </a:cubicBezTo>
                <a:cubicBezTo>
                  <a:pt x="24730" y="3600"/>
                  <a:pt x="24718" y="3612"/>
                  <a:pt x="24706" y="3636"/>
                </a:cubicBezTo>
                <a:cubicBezTo>
                  <a:pt x="24718" y="3624"/>
                  <a:pt x="24730" y="3600"/>
                  <a:pt x="24742" y="3588"/>
                </a:cubicBezTo>
                <a:cubicBezTo>
                  <a:pt x="24751" y="3640"/>
                  <a:pt x="24772" y="3699"/>
                  <a:pt x="24764" y="3699"/>
                </a:cubicBezTo>
                <a:cubicBezTo>
                  <a:pt x="24761" y="3699"/>
                  <a:pt x="24755" y="3691"/>
                  <a:pt x="24742" y="3672"/>
                </a:cubicBezTo>
                <a:lnTo>
                  <a:pt x="24742" y="3648"/>
                </a:lnTo>
                <a:cubicBezTo>
                  <a:pt x="24729" y="3641"/>
                  <a:pt x="24719" y="3638"/>
                  <a:pt x="24710" y="3638"/>
                </a:cubicBezTo>
                <a:cubicBezTo>
                  <a:pt x="24683" y="3638"/>
                  <a:pt x="24665" y="3660"/>
                  <a:pt x="24642" y="3660"/>
                </a:cubicBezTo>
                <a:cubicBezTo>
                  <a:pt x="24619" y="3660"/>
                  <a:pt x="24590" y="3638"/>
                  <a:pt x="24539" y="3553"/>
                </a:cubicBezTo>
                <a:lnTo>
                  <a:pt x="24539" y="3553"/>
                </a:lnTo>
                <a:cubicBezTo>
                  <a:pt x="24563" y="3624"/>
                  <a:pt x="24562" y="3640"/>
                  <a:pt x="24554" y="3640"/>
                </a:cubicBezTo>
                <a:cubicBezTo>
                  <a:pt x="24547" y="3640"/>
                  <a:pt x="24536" y="3630"/>
                  <a:pt x="24529" y="3630"/>
                </a:cubicBezTo>
                <a:cubicBezTo>
                  <a:pt x="24519" y="3630"/>
                  <a:pt x="24520" y="3653"/>
                  <a:pt x="24563" y="3767"/>
                </a:cubicBezTo>
                <a:cubicBezTo>
                  <a:pt x="24480" y="3636"/>
                  <a:pt x="24468" y="3588"/>
                  <a:pt x="24385" y="3505"/>
                </a:cubicBezTo>
                <a:cubicBezTo>
                  <a:pt x="24384" y="3505"/>
                  <a:pt x="24384" y="3504"/>
                  <a:pt x="24384" y="3504"/>
                </a:cubicBezTo>
                <a:lnTo>
                  <a:pt x="24384" y="3504"/>
                </a:lnTo>
                <a:cubicBezTo>
                  <a:pt x="24377" y="3504"/>
                  <a:pt x="24444" y="3696"/>
                  <a:pt x="24444" y="3731"/>
                </a:cubicBezTo>
                <a:lnTo>
                  <a:pt x="24385" y="3576"/>
                </a:lnTo>
                <a:lnTo>
                  <a:pt x="24420" y="3743"/>
                </a:lnTo>
                <a:lnTo>
                  <a:pt x="24349" y="3564"/>
                </a:lnTo>
                <a:lnTo>
                  <a:pt x="24349" y="3612"/>
                </a:lnTo>
                <a:cubicBezTo>
                  <a:pt x="24349" y="3612"/>
                  <a:pt x="24361" y="3624"/>
                  <a:pt x="24361" y="3636"/>
                </a:cubicBezTo>
                <a:cubicBezTo>
                  <a:pt x="24373" y="3660"/>
                  <a:pt x="24385" y="3684"/>
                  <a:pt x="24397" y="3719"/>
                </a:cubicBezTo>
                <a:cubicBezTo>
                  <a:pt x="24397" y="3729"/>
                  <a:pt x="24395" y="3734"/>
                  <a:pt x="24391" y="3734"/>
                </a:cubicBezTo>
                <a:cubicBezTo>
                  <a:pt x="24382" y="3734"/>
                  <a:pt x="24363" y="3706"/>
                  <a:pt x="24337" y="3672"/>
                </a:cubicBezTo>
                <a:lnTo>
                  <a:pt x="24361" y="3636"/>
                </a:lnTo>
                <a:lnTo>
                  <a:pt x="24361" y="3636"/>
                </a:lnTo>
                <a:cubicBezTo>
                  <a:pt x="24361" y="3636"/>
                  <a:pt x="24349" y="3636"/>
                  <a:pt x="24325" y="3648"/>
                </a:cubicBezTo>
                <a:cubicBezTo>
                  <a:pt x="24313" y="3612"/>
                  <a:pt x="24289" y="3576"/>
                  <a:pt x="24277" y="3553"/>
                </a:cubicBezTo>
                <a:lnTo>
                  <a:pt x="24277" y="3684"/>
                </a:lnTo>
                <a:cubicBezTo>
                  <a:pt x="24266" y="3636"/>
                  <a:pt x="24266" y="3612"/>
                  <a:pt x="24254" y="3564"/>
                </a:cubicBezTo>
                <a:lnTo>
                  <a:pt x="24254" y="3564"/>
                </a:lnTo>
                <a:cubicBezTo>
                  <a:pt x="24259" y="3605"/>
                  <a:pt x="24259" y="3619"/>
                  <a:pt x="24257" y="3619"/>
                </a:cubicBezTo>
                <a:cubicBezTo>
                  <a:pt x="24253" y="3619"/>
                  <a:pt x="24244" y="3592"/>
                  <a:pt x="24230" y="3564"/>
                </a:cubicBezTo>
                <a:lnTo>
                  <a:pt x="24242" y="3564"/>
                </a:lnTo>
                <a:cubicBezTo>
                  <a:pt x="24218" y="3518"/>
                  <a:pt x="24199" y="3505"/>
                  <a:pt x="24181" y="3505"/>
                </a:cubicBezTo>
                <a:cubicBezTo>
                  <a:pt x="24161" y="3505"/>
                  <a:pt x="24144" y="3521"/>
                  <a:pt x="24125" y="3521"/>
                </a:cubicBezTo>
                <a:cubicBezTo>
                  <a:pt x="24110" y="3521"/>
                  <a:pt x="24093" y="3510"/>
                  <a:pt x="24075" y="3469"/>
                </a:cubicBezTo>
                <a:cubicBezTo>
                  <a:pt x="24063" y="3445"/>
                  <a:pt x="24075" y="3445"/>
                  <a:pt x="24087" y="3433"/>
                </a:cubicBezTo>
                <a:lnTo>
                  <a:pt x="24087" y="3433"/>
                </a:lnTo>
                <a:lnTo>
                  <a:pt x="23968" y="3469"/>
                </a:lnTo>
                <a:cubicBezTo>
                  <a:pt x="23988" y="3439"/>
                  <a:pt x="23983" y="3351"/>
                  <a:pt x="24016" y="3351"/>
                </a:cubicBezTo>
                <a:cubicBezTo>
                  <a:pt x="24022" y="3351"/>
                  <a:pt x="24030" y="3354"/>
                  <a:pt x="24039" y="3362"/>
                </a:cubicBezTo>
                <a:cubicBezTo>
                  <a:pt x="23994" y="3320"/>
                  <a:pt x="23950" y="3306"/>
                  <a:pt x="23908" y="3306"/>
                </a:cubicBezTo>
                <a:cubicBezTo>
                  <a:pt x="23826" y="3306"/>
                  <a:pt x="23754" y="3359"/>
                  <a:pt x="23704" y="3359"/>
                </a:cubicBezTo>
                <a:cubicBezTo>
                  <a:pt x="23678" y="3359"/>
                  <a:pt x="23659" y="3345"/>
                  <a:pt x="23646" y="3303"/>
                </a:cubicBezTo>
                <a:lnTo>
                  <a:pt x="23670" y="3291"/>
                </a:lnTo>
                <a:lnTo>
                  <a:pt x="23670" y="3291"/>
                </a:lnTo>
                <a:cubicBezTo>
                  <a:pt x="23396" y="3326"/>
                  <a:pt x="23623" y="3433"/>
                  <a:pt x="23408" y="3612"/>
                </a:cubicBezTo>
                <a:cubicBezTo>
                  <a:pt x="23408" y="3612"/>
                  <a:pt x="23385" y="3505"/>
                  <a:pt x="23361" y="3410"/>
                </a:cubicBezTo>
                <a:cubicBezTo>
                  <a:pt x="23337" y="3303"/>
                  <a:pt x="23313" y="3207"/>
                  <a:pt x="23313" y="3207"/>
                </a:cubicBezTo>
                <a:lnTo>
                  <a:pt x="23277" y="3362"/>
                </a:lnTo>
                <a:cubicBezTo>
                  <a:pt x="23242" y="3362"/>
                  <a:pt x="23194" y="3338"/>
                  <a:pt x="23206" y="3279"/>
                </a:cubicBezTo>
                <a:lnTo>
                  <a:pt x="23206" y="3279"/>
                </a:lnTo>
                <a:cubicBezTo>
                  <a:pt x="23099" y="3386"/>
                  <a:pt x="23218" y="3350"/>
                  <a:pt x="23158" y="3445"/>
                </a:cubicBezTo>
                <a:cubicBezTo>
                  <a:pt x="23117" y="3400"/>
                  <a:pt x="23065" y="3391"/>
                  <a:pt x="23014" y="3391"/>
                </a:cubicBezTo>
                <a:cubicBezTo>
                  <a:pt x="22978" y="3391"/>
                  <a:pt x="22941" y="3395"/>
                  <a:pt x="22908" y="3395"/>
                </a:cubicBezTo>
                <a:cubicBezTo>
                  <a:pt x="22839" y="3395"/>
                  <a:pt x="22782" y="3376"/>
                  <a:pt x="22765" y="3255"/>
                </a:cubicBezTo>
                <a:lnTo>
                  <a:pt x="22765" y="3255"/>
                </a:lnTo>
                <a:cubicBezTo>
                  <a:pt x="22730" y="3386"/>
                  <a:pt x="22896" y="3350"/>
                  <a:pt x="22753" y="3433"/>
                </a:cubicBezTo>
                <a:cubicBezTo>
                  <a:pt x="22742" y="3349"/>
                  <a:pt x="22723" y="3322"/>
                  <a:pt x="22699" y="3322"/>
                </a:cubicBezTo>
                <a:cubicBezTo>
                  <a:pt x="22657" y="3322"/>
                  <a:pt x="22599" y="3401"/>
                  <a:pt x="22537" y="3401"/>
                </a:cubicBezTo>
                <a:cubicBezTo>
                  <a:pt x="22518" y="3401"/>
                  <a:pt x="22499" y="3393"/>
                  <a:pt x="22480" y="3374"/>
                </a:cubicBezTo>
                <a:cubicBezTo>
                  <a:pt x="22503" y="3231"/>
                  <a:pt x="22623" y="3303"/>
                  <a:pt x="22503" y="3172"/>
                </a:cubicBezTo>
                <a:lnTo>
                  <a:pt x="22503" y="3172"/>
                </a:lnTo>
                <a:cubicBezTo>
                  <a:pt x="22485" y="3250"/>
                  <a:pt x="22454" y="3276"/>
                  <a:pt x="22418" y="3276"/>
                </a:cubicBezTo>
                <a:cubicBezTo>
                  <a:pt x="22350" y="3276"/>
                  <a:pt x="22262" y="3187"/>
                  <a:pt x="22192" y="3187"/>
                </a:cubicBezTo>
                <a:cubicBezTo>
                  <a:pt x="22180" y="3187"/>
                  <a:pt x="22169" y="3189"/>
                  <a:pt x="22158" y="3195"/>
                </a:cubicBezTo>
                <a:cubicBezTo>
                  <a:pt x="22170" y="3386"/>
                  <a:pt x="21944" y="3291"/>
                  <a:pt x="21789" y="3374"/>
                </a:cubicBezTo>
                <a:cubicBezTo>
                  <a:pt x="21789" y="3314"/>
                  <a:pt x="21456" y="3303"/>
                  <a:pt x="21289" y="3267"/>
                </a:cubicBezTo>
                <a:lnTo>
                  <a:pt x="21289" y="3231"/>
                </a:lnTo>
                <a:cubicBezTo>
                  <a:pt x="21289" y="3433"/>
                  <a:pt x="21122" y="3410"/>
                  <a:pt x="21015" y="3469"/>
                </a:cubicBezTo>
                <a:cubicBezTo>
                  <a:pt x="21003" y="3362"/>
                  <a:pt x="21015" y="3314"/>
                  <a:pt x="21075" y="3255"/>
                </a:cubicBezTo>
                <a:lnTo>
                  <a:pt x="21075" y="3255"/>
                </a:lnTo>
                <a:lnTo>
                  <a:pt x="20956" y="3267"/>
                </a:lnTo>
                <a:cubicBezTo>
                  <a:pt x="20944" y="3338"/>
                  <a:pt x="20920" y="3374"/>
                  <a:pt x="20848" y="3410"/>
                </a:cubicBezTo>
                <a:lnTo>
                  <a:pt x="20848" y="3267"/>
                </a:lnTo>
                <a:cubicBezTo>
                  <a:pt x="20726" y="3297"/>
                  <a:pt x="20621" y="3434"/>
                  <a:pt x="20465" y="3434"/>
                </a:cubicBezTo>
                <a:cubicBezTo>
                  <a:pt x="20440" y="3434"/>
                  <a:pt x="20413" y="3430"/>
                  <a:pt x="20384" y="3422"/>
                </a:cubicBezTo>
                <a:lnTo>
                  <a:pt x="20384" y="3422"/>
                </a:lnTo>
                <a:cubicBezTo>
                  <a:pt x="20408" y="3564"/>
                  <a:pt x="20610" y="3767"/>
                  <a:pt x="20432" y="3886"/>
                </a:cubicBezTo>
                <a:cubicBezTo>
                  <a:pt x="20411" y="3824"/>
                  <a:pt x="20381" y="3725"/>
                  <a:pt x="20406" y="3677"/>
                </a:cubicBezTo>
                <a:lnTo>
                  <a:pt x="20406" y="3677"/>
                </a:lnTo>
                <a:cubicBezTo>
                  <a:pt x="20392" y="3693"/>
                  <a:pt x="20374" y="3713"/>
                  <a:pt x="20354" y="3713"/>
                </a:cubicBezTo>
                <a:cubicBezTo>
                  <a:pt x="20348" y="3713"/>
                  <a:pt x="20342" y="3711"/>
                  <a:pt x="20337" y="3707"/>
                </a:cubicBezTo>
                <a:lnTo>
                  <a:pt x="20384" y="3576"/>
                </a:lnTo>
                <a:cubicBezTo>
                  <a:pt x="20374" y="3572"/>
                  <a:pt x="20365" y="3571"/>
                  <a:pt x="20358" y="3571"/>
                </a:cubicBezTo>
                <a:cubicBezTo>
                  <a:pt x="20303" y="3571"/>
                  <a:pt x="20352" y="3684"/>
                  <a:pt x="20289" y="3684"/>
                </a:cubicBezTo>
                <a:cubicBezTo>
                  <a:pt x="20277" y="3576"/>
                  <a:pt x="20229" y="3624"/>
                  <a:pt x="20217" y="3541"/>
                </a:cubicBezTo>
                <a:cubicBezTo>
                  <a:pt x="20221" y="3539"/>
                  <a:pt x="20225" y="3538"/>
                  <a:pt x="20230" y="3538"/>
                </a:cubicBezTo>
                <a:cubicBezTo>
                  <a:pt x="20245" y="3538"/>
                  <a:pt x="20263" y="3545"/>
                  <a:pt x="20277" y="3545"/>
                </a:cubicBezTo>
                <a:cubicBezTo>
                  <a:pt x="20288" y="3545"/>
                  <a:pt x="20297" y="3541"/>
                  <a:pt x="20301" y="3529"/>
                </a:cubicBezTo>
                <a:cubicBezTo>
                  <a:pt x="20229" y="3517"/>
                  <a:pt x="20122" y="3481"/>
                  <a:pt x="20075" y="3410"/>
                </a:cubicBezTo>
                <a:lnTo>
                  <a:pt x="20075" y="3410"/>
                </a:lnTo>
                <a:cubicBezTo>
                  <a:pt x="20098" y="3469"/>
                  <a:pt x="20098" y="3553"/>
                  <a:pt x="20051" y="3576"/>
                </a:cubicBezTo>
                <a:cubicBezTo>
                  <a:pt x="20036" y="3580"/>
                  <a:pt x="20024" y="3582"/>
                  <a:pt x="20013" y="3582"/>
                </a:cubicBezTo>
                <a:cubicBezTo>
                  <a:pt x="19921" y="3582"/>
                  <a:pt x="19970" y="3455"/>
                  <a:pt x="19884" y="3433"/>
                </a:cubicBezTo>
                <a:cubicBezTo>
                  <a:pt x="19860" y="3505"/>
                  <a:pt x="19753" y="3457"/>
                  <a:pt x="19789" y="3612"/>
                </a:cubicBezTo>
                <a:cubicBezTo>
                  <a:pt x="19741" y="3612"/>
                  <a:pt x="19717" y="3553"/>
                  <a:pt x="19694" y="3505"/>
                </a:cubicBezTo>
                <a:cubicBezTo>
                  <a:pt x="19634" y="3588"/>
                  <a:pt x="19348" y="3612"/>
                  <a:pt x="19467" y="3755"/>
                </a:cubicBezTo>
                <a:lnTo>
                  <a:pt x="19491" y="3755"/>
                </a:lnTo>
                <a:cubicBezTo>
                  <a:pt x="19491" y="3767"/>
                  <a:pt x="19491" y="3767"/>
                  <a:pt x="19479" y="3767"/>
                </a:cubicBezTo>
                <a:cubicBezTo>
                  <a:pt x="19277" y="3969"/>
                  <a:pt x="18967" y="3814"/>
                  <a:pt x="18741" y="3934"/>
                </a:cubicBezTo>
                <a:lnTo>
                  <a:pt x="18729" y="3886"/>
                </a:lnTo>
                <a:cubicBezTo>
                  <a:pt x="18598" y="3981"/>
                  <a:pt x="18420" y="4005"/>
                  <a:pt x="18348" y="4148"/>
                </a:cubicBezTo>
                <a:cubicBezTo>
                  <a:pt x="18346" y="4149"/>
                  <a:pt x="18343" y="4149"/>
                  <a:pt x="18341" y="4149"/>
                </a:cubicBezTo>
                <a:cubicBezTo>
                  <a:pt x="18302" y="4149"/>
                  <a:pt x="18229" y="4073"/>
                  <a:pt x="18229" y="4017"/>
                </a:cubicBezTo>
                <a:cubicBezTo>
                  <a:pt x="18153" y="4074"/>
                  <a:pt x="18138" y="4123"/>
                  <a:pt x="18045" y="4123"/>
                </a:cubicBezTo>
                <a:cubicBezTo>
                  <a:pt x="18021" y="4123"/>
                  <a:pt x="17992" y="4119"/>
                  <a:pt x="17955" y="4112"/>
                </a:cubicBezTo>
                <a:cubicBezTo>
                  <a:pt x="18039" y="3993"/>
                  <a:pt x="17896" y="4041"/>
                  <a:pt x="18051" y="4017"/>
                </a:cubicBezTo>
                <a:cubicBezTo>
                  <a:pt x="17981" y="4011"/>
                  <a:pt x="17930" y="3994"/>
                  <a:pt x="17886" y="3994"/>
                </a:cubicBezTo>
                <a:cubicBezTo>
                  <a:pt x="17832" y="3994"/>
                  <a:pt x="17788" y="4020"/>
                  <a:pt x="17729" y="4124"/>
                </a:cubicBezTo>
                <a:cubicBezTo>
                  <a:pt x="17736" y="4042"/>
                  <a:pt x="17683" y="4011"/>
                  <a:pt x="17626" y="4011"/>
                </a:cubicBezTo>
                <a:cubicBezTo>
                  <a:pt x="17584" y="4011"/>
                  <a:pt x="17540" y="4027"/>
                  <a:pt x="17515" y="4053"/>
                </a:cubicBezTo>
                <a:lnTo>
                  <a:pt x="17646" y="4112"/>
                </a:lnTo>
                <a:cubicBezTo>
                  <a:pt x="17574" y="4148"/>
                  <a:pt x="17503" y="4160"/>
                  <a:pt x="17443" y="4172"/>
                </a:cubicBezTo>
                <a:lnTo>
                  <a:pt x="17419" y="3993"/>
                </a:lnTo>
                <a:cubicBezTo>
                  <a:pt x="17389" y="3982"/>
                  <a:pt x="17360" y="3978"/>
                  <a:pt x="17333" y="3978"/>
                </a:cubicBezTo>
                <a:cubicBezTo>
                  <a:pt x="17114" y="3978"/>
                  <a:pt x="17023" y="4296"/>
                  <a:pt x="16843" y="4296"/>
                </a:cubicBezTo>
                <a:cubicBezTo>
                  <a:pt x="16799" y="4296"/>
                  <a:pt x="16750" y="4278"/>
                  <a:pt x="16693" y="4231"/>
                </a:cubicBezTo>
                <a:lnTo>
                  <a:pt x="16693" y="4231"/>
                </a:lnTo>
                <a:cubicBezTo>
                  <a:pt x="16657" y="4362"/>
                  <a:pt x="16872" y="4255"/>
                  <a:pt x="16848" y="4422"/>
                </a:cubicBezTo>
                <a:cubicBezTo>
                  <a:pt x="16844" y="4422"/>
                  <a:pt x="16839" y="4422"/>
                  <a:pt x="16835" y="4422"/>
                </a:cubicBezTo>
                <a:cubicBezTo>
                  <a:pt x="16697" y="4422"/>
                  <a:pt x="16513" y="4254"/>
                  <a:pt x="16460" y="4254"/>
                </a:cubicBezTo>
                <a:cubicBezTo>
                  <a:pt x="16458" y="4254"/>
                  <a:pt x="16457" y="4255"/>
                  <a:pt x="16455" y="4255"/>
                </a:cubicBezTo>
                <a:cubicBezTo>
                  <a:pt x="16445" y="4253"/>
                  <a:pt x="16435" y="4252"/>
                  <a:pt x="16427" y="4252"/>
                </a:cubicBezTo>
                <a:cubicBezTo>
                  <a:pt x="16264" y="4252"/>
                  <a:pt x="16361" y="4553"/>
                  <a:pt x="16157" y="4553"/>
                </a:cubicBezTo>
                <a:cubicBezTo>
                  <a:pt x="16205" y="4600"/>
                  <a:pt x="16276" y="4755"/>
                  <a:pt x="16157" y="4850"/>
                </a:cubicBezTo>
                <a:cubicBezTo>
                  <a:pt x="16151" y="4852"/>
                  <a:pt x="16144" y="4852"/>
                  <a:pt x="16137" y="4852"/>
                </a:cubicBezTo>
                <a:cubicBezTo>
                  <a:pt x="16016" y="4852"/>
                  <a:pt x="15922" y="4656"/>
                  <a:pt x="15979" y="4588"/>
                </a:cubicBezTo>
                <a:cubicBezTo>
                  <a:pt x="15989" y="4585"/>
                  <a:pt x="15999" y="4583"/>
                  <a:pt x="16007" y="4583"/>
                </a:cubicBezTo>
                <a:cubicBezTo>
                  <a:pt x="16026" y="4583"/>
                  <a:pt x="16038" y="4592"/>
                  <a:pt x="16038" y="4600"/>
                </a:cubicBezTo>
                <a:cubicBezTo>
                  <a:pt x="16074" y="4565"/>
                  <a:pt x="16122" y="4529"/>
                  <a:pt x="16050" y="4481"/>
                </a:cubicBezTo>
                <a:lnTo>
                  <a:pt x="16050" y="4481"/>
                </a:lnTo>
                <a:lnTo>
                  <a:pt x="16050" y="4541"/>
                </a:lnTo>
                <a:cubicBezTo>
                  <a:pt x="16028" y="4531"/>
                  <a:pt x="16000" y="4529"/>
                  <a:pt x="15970" y="4529"/>
                </a:cubicBezTo>
                <a:cubicBezTo>
                  <a:pt x="15948" y="4529"/>
                  <a:pt x="15925" y="4531"/>
                  <a:pt x="15903" y="4531"/>
                </a:cubicBezTo>
                <a:cubicBezTo>
                  <a:pt x="15843" y="4531"/>
                  <a:pt x="15794" y="4522"/>
                  <a:pt x="15800" y="4457"/>
                </a:cubicBezTo>
                <a:lnTo>
                  <a:pt x="15800" y="4457"/>
                </a:lnTo>
                <a:cubicBezTo>
                  <a:pt x="15734" y="4533"/>
                  <a:pt x="15766" y="4564"/>
                  <a:pt x="15823" y="4573"/>
                </a:cubicBezTo>
                <a:lnTo>
                  <a:pt x="15823" y="4573"/>
                </a:lnTo>
                <a:cubicBezTo>
                  <a:pt x="15821" y="4573"/>
                  <a:pt x="15820" y="4573"/>
                  <a:pt x="15818" y="4573"/>
                </a:cubicBezTo>
                <a:cubicBezTo>
                  <a:pt x="15666" y="4573"/>
                  <a:pt x="15591" y="4660"/>
                  <a:pt x="15419" y="4660"/>
                </a:cubicBezTo>
                <a:cubicBezTo>
                  <a:pt x="15455" y="4684"/>
                  <a:pt x="15503" y="4743"/>
                  <a:pt x="15479" y="4755"/>
                </a:cubicBezTo>
                <a:cubicBezTo>
                  <a:pt x="15205" y="4767"/>
                  <a:pt x="15407" y="4910"/>
                  <a:pt x="15241" y="4993"/>
                </a:cubicBezTo>
                <a:cubicBezTo>
                  <a:pt x="15154" y="4950"/>
                  <a:pt x="15175" y="4849"/>
                  <a:pt x="15137" y="4849"/>
                </a:cubicBezTo>
                <a:cubicBezTo>
                  <a:pt x="15123" y="4849"/>
                  <a:pt x="15101" y="4863"/>
                  <a:pt x="15062" y="4898"/>
                </a:cubicBezTo>
                <a:cubicBezTo>
                  <a:pt x="14931" y="4874"/>
                  <a:pt x="14979" y="4755"/>
                  <a:pt x="15014" y="4684"/>
                </a:cubicBezTo>
                <a:lnTo>
                  <a:pt x="15014" y="4684"/>
                </a:lnTo>
                <a:cubicBezTo>
                  <a:pt x="14968" y="4748"/>
                  <a:pt x="14909" y="4768"/>
                  <a:pt x="14849" y="4768"/>
                </a:cubicBezTo>
                <a:cubicBezTo>
                  <a:pt x="14754" y="4768"/>
                  <a:pt x="14656" y="4719"/>
                  <a:pt x="14598" y="4719"/>
                </a:cubicBezTo>
                <a:lnTo>
                  <a:pt x="14643" y="4666"/>
                </a:lnTo>
                <a:lnTo>
                  <a:pt x="14643" y="4666"/>
                </a:lnTo>
                <a:cubicBezTo>
                  <a:pt x="14611" y="4699"/>
                  <a:pt x="14579" y="4709"/>
                  <a:pt x="14538" y="4719"/>
                </a:cubicBezTo>
                <a:lnTo>
                  <a:pt x="14633" y="4827"/>
                </a:lnTo>
                <a:cubicBezTo>
                  <a:pt x="14574" y="4815"/>
                  <a:pt x="14538" y="4827"/>
                  <a:pt x="14514" y="4779"/>
                </a:cubicBezTo>
                <a:lnTo>
                  <a:pt x="14514" y="4779"/>
                </a:lnTo>
                <a:cubicBezTo>
                  <a:pt x="14491" y="4874"/>
                  <a:pt x="14622" y="4969"/>
                  <a:pt x="14562" y="5100"/>
                </a:cubicBezTo>
                <a:cubicBezTo>
                  <a:pt x="14554" y="5097"/>
                  <a:pt x="14545" y="5095"/>
                  <a:pt x="14536" y="5095"/>
                </a:cubicBezTo>
                <a:cubicBezTo>
                  <a:pt x="14486" y="5095"/>
                  <a:pt x="14433" y="5147"/>
                  <a:pt x="14384" y="5147"/>
                </a:cubicBezTo>
                <a:cubicBezTo>
                  <a:pt x="14359" y="5147"/>
                  <a:pt x="14334" y="5133"/>
                  <a:pt x="14312" y="5088"/>
                </a:cubicBezTo>
                <a:cubicBezTo>
                  <a:pt x="14498" y="5068"/>
                  <a:pt x="14307" y="4966"/>
                  <a:pt x="14355" y="4885"/>
                </a:cubicBezTo>
                <a:lnTo>
                  <a:pt x="14355" y="4885"/>
                </a:lnTo>
                <a:cubicBezTo>
                  <a:pt x="14335" y="4894"/>
                  <a:pt x="14309" y="4898"/>
                  <a:pt x="14276" y="4898"/>
                </a:cubicBezTo>
                <a:cubicBezTo>
                  <a:pt x="14264" y="4874"/>
                  <a:pt x="14276" y="4862"/>
                  <a:pt x="14276" y="4850"/>
                </a:cubicBezTo>
                <a:cubicBezTo>
                  <a:pt x="14246" y="4840"/>
                  <a:pt x="14224" y="4835"/>
                  <a:pt x="14206" y="4835"/>
                </a:cubicBezTo>
                <a:cubicBezTo>
                  <a:pt x="14085" y="4835"/>
                  <a:pt x="14227" y="5060"/>
                  <a:pt x="14050" y="5112"/>
                </a:cubicBezTo>
                <a:cubicBezTo>
                  <a:pt x="14050" y="5033"/>
                  <a:pt x="13985" y="4987"/>
                  <a:pt x="13949" y="4987"/>
                </a:cubicBezTo>
                <a:cubicBezTo>
                  <a:pt x="13941" y="4987"/>
                  <a:pt x="13935" y="4989"/>
                  <a:pt x="13931" y="4993"/>
                </a:cubicBezTo>
                <a:cubicBezTo>
                  <a:pt x="13936" y="4992"/>
                  <a:pt x="13941" y="4991"/>
                  <a:pt x="13945" y="4991"/>
                </a:cubicBezTo>
                <a:cubicBezTo>
                  <a:pt x="14004" y="4991"/>
                  <a:pt x="14011" y="5131"/>
                  <a:pt x="13967" y="5219"/>
                </a:cubicBezTo>
                <a:cubicBezTo>
                  <a:pt x="13953" y="5217"/>
                  <a:pt x="13940" y="5216"/>
                  <a:pt x="13929" y="5216"/>
                </a:cubicBezTo>
                <a:cubicBezTo>
                  <a:pt x="13817" y="5216"/>
                  <a:pt x="13841" y="5316"/>
                  <a:pt x="13776" y="5327"/>
                </a:cubicBezTo>
                <a:lnTo>
                  <a:pt x="13860" y="5338"/>
                </a:lnTo>
                <a:cubicBezTo>
                  <a:pt x="13860" y="5434"/>
                  <a:pt x="13800" y="5446"/>
                  <a:pt x="13717" y="5505"/>
                </a:cubicBezTo>
                <a:cubicBezTo>
                  <a:pt x="13707" y="5486"/>
                  <a:pt x="13708" y="5471"/>
                  <a:pt x="13713" y="5459"/>
                </a:cubicBezTo>
                <a:lnTo>
                  <a:pt x="13713" y="5459"/>
                </a:lnTo>
                <a:cubicBezTo>
                  <a:pt x="13696" y="5476"/>
                  <a:pt x="13674" y="5483"/>
                  <a:pt x="13650" y="5483"/>
                </a:cubicBezTo>
                <a:cubicBezTo>
                  <a:pt x="13587" y="5483"/>
                  <a:pt x="13506" y="5442"/>
                  <a:pt x="13437" y="5442"/>
                </a:cubicBezTo>
                <a:cubicBezTo>
                  <a:pt x="13398" y="5442"/>
                  <a:pt x="13363" y="5454"/>
                  <a:pt x="13336" y="5493"/>
                </a:cubicBezTo>
                <a:cubicBezTo>
                  <a:pt x="13252" y="5458"/>
                  <a:pt x="13264" y="5338"/>
                  <a:pt x="13193" y="5315"/>
                </a:cubicBezTo>
                <a:cubicBezTo>
                  <a:pt x="13158" y="5372"/>
                  <a:pt x="13124" y="5387"/>
                  <a:pt x="13090" y="5387"/>
                </a:cubicBezTo>
                <a:cubicBezTo>
                  <a:pt x="13047" y="5387"/>
                  <a:pt x="13004" y="5364"/>
                  <a:pt x="12960" y="5364"/>
                </a:cubicBezTo>
                <a:cubicBezTo>
                  <a:pt x="12927" y="5364"/>
                  <a:pt x="12894" y="5377"/>
                  <a:pt x="12859" y="5422"/>
                </a:cubicBezTo>
                <a:cubicBezTo>
                  <a:pt x="12955" y="5517"/>
                  <a:pt x="12955" y="5493"/>
                  <a:pt x="12883" y="5648"/>
                </a:cubicBezTo>
                <a:lnTo>
                  <a:pt x="13109" y="5458"/>
                </a:lnTo>
                <a:lnTo>
                  <a:pt x="13109" y="5458"/>
                </a:lnTo>
                <a:lnTo>
                  <a:pt x="13014" y="5696"/>
                </a:lnTo>
                <a:cubicBezTo>
                  <a:pt x="13086" y="5672"/>
                  <a:pt x="13145" y="5553"/>
                  <a:pt x="13205" y="5553"/>
                </a:cubicBezTo>
                <a:cubicBezTo>
                  <a:pt x="13157" y="5684"/>
                  <a:pt x="13157" y="5648"/>
                  <a:pt x="13240" y="5731"/>
                </a:cubicBezTo>
                <a:cubicBezTo>
                  <a:pt x="13210" y="5709"/>
                  <a:pt x="13184" y="5700"/>
                  <a:pt x="13162" y="5700"/>
                </a:cubicBezTo>
                <a:cubicBezTo>
                  <a:pt x="13069" y="5700"/>
                  <a:pt x="13038" y="5861"/>
                  <a:pt x="12933" y="5861"/>
                </a:cubicBezTo>
                <a:cubicBezTo>
                  <a:pt x="12918" y="5861"/>
                  <a:pt x="12901" y="5858"/>
                  <a:pt x="12883" y="5850"/>
                </a:cubicBezTo>
                <a:lnTo>
                  <a:pt x="12776" y="5565"/>
                </a:lnTo>
                <a:cubicBezTo>
                  <a:pt x="12760" y="5562"/>
                  <a:pt x="12745" y="5560"/>
                  <a:pt x="12731" y="5560"/>
                </a:cubicBezTo>
                <a:cubicBezTo>
                  <a:pt x="12532" y="5560"/>
                  <a:pt x="12484" y="5852"/>
                  <a:pt x="12228" y="5874"/>
                </a:cubicBezTo>
                <a:lnTo>
                  <a:pt x="12324" y="5886"/>
                </a:lnTo>
                <a:cubicBezTo>
                  <a:pt x="12336" y="6017"/>
                  <a:pt x="12181" y="5970"/>
                  <a:pt x="12121" y="6041"/>
                </a:cubicBezTo>
                <a:cubicBezTo>
                  <a:pt x="12097" y="5946"/>
                  <a:pt x="12026" y="5934"/>
                  <a:pt x="11966" y="5886"/>
                </a:cubicBezTo>
                <a:lnTo>
                  <a:pt x="11966" y="5886"/>
                </a:lnTo>
                <a:cubicBezTo>
                  <a:pt x="12002" y="5958"/>
                  <a:pt x="11788" y="5946"/>
                  <a:pt x="11847" y="6148"/>
                </a:cubicBezTo>
                <a:lnTo>
                  <a:pt x="11681" y="6065"/>
                </a:lnTo>
                <a:cubicBezTo>
                  <a:pt x="11466" y="6089"/>
                  <a:pt x="11562" y="6422"/>
                  <a:pt x="11359" y="6458"/>
                </a:cubicBezTo>
                <a:cubicBezTo>
                  <a:pt x="11383" y="6339"/>
                  <a:pt x="11264" y="6303"/>
                  <a:pt x="11371" y="6172"/>
                </a:cubicBezTo>
                <a:lnTo>
                  <a:pt x="11371" y="6172"/>
                </a:lnTo>
                <a:cubicBezTo>
                  <a:pt x="11300" y="6196"/>
                  <a:pt x="11240" y="6208"/>
                  <a:pt x="11264" y="6267"/>
                </a:cubicBezTo>
                <a:cubicBezTo>
                  <a:pt x="11259" y="6263"/>
                  <a:pt x="11253" y="6261"/>
                  <a:pt x="11248" y="6261"/>
                </a:cubicBezTo>
                <a:cubicBezTo>
                  <a:pt x="11200" y="6261"/>
                  <a:pt x="11144" y="6411"/>
                  <a:pt x="11081" y="6411"/>
                </a:cubicBezTo>
                <a:cubicBezTo>
                  <a:pt x="11071" y="6411"/>
                  <a:pt x="11060" y="6407"/>
                  <a:pt x="11050" y="6398"/>
                </a:cubicBezTo>
                <a:lnTo>
                  <a:pt x="11050" y="6398"/>
                </a:lnTo>
                <a:cubicBezTo>
                  <a:pt x="11038" y="6446"/>
                  <a:pt x="11062" y="6553"/>
                  <a:pt x="10990" y="6565"/>
                </a:cubicBezTo>
                <a:cubicBezTo>
                  <a:pt x="10982" y="6556"/>
                  <a:pt x="10973" y="6536"/>
                  <a:pt x="10969" y="6525"/>
                </a:cubicBezTo>
                <a:lnTo>
                  <a:pt x="10969" y="6525"/>
                </a:lnTo>
                <a:cubicBezTo>
                  <a:pt x="10980" y="6571"/>
                  <a:pt x="10888" y="6629"/>
                  <a:pt x="10978" y="6708"/>
                </a:cubicBezTo>
                <a:cubicBezTo>
                  <a:pt x="10914" y="6659"/>
                  <a:pt x="10852" y="6641"/>
                  <a:pt x="10792" y="6641"/>
                </a:cubicBezTo>
                <a:cubicBezTo>
                  <a:pt x="10630" y="6641"/>
                  <a:pt x="10482" y="6768"/>
                  <a:pt x="10336" y="6768"/>
                </a:cubicBezTo>
                <a:cubicBezTo>
                  <a:pt x="10284" y="6768"/>
                  <a:pt x="10232" y="6752"/>
                  <a:pt x="10180" y="6708"/>
                </a:cubicBezTo>
                <a:cubicBezTo>
                  <a:pt x="10050" y="6791"/>
                  <a:pt x="9895" y="6862"/>
                  <a:pt x="9764" y="6910"/>
                </a:cubicBezTo>
                <a:cubicBezTo>
                  <a:pt x="9764" y="6874"/>
                  <a:pt x="9752" y="6862"/>
                  <a:pt x="9776" y="6862"/>
                </a:cubicBezTo>
                <a:cubicBezTo>
                  <a:pt x="9764" y="6860"/>
                  <a:pt x="9754" y="6858"/>
                  <a:pt x="9745" y="6858"/>
                </a:cubicBezTo>
                <a:cubicBezTo>
                  <a:pt x="9615" y="6858"/>
                  <a:pt x="9718" y="7131"/>
                  <a:pt x="9561" y="7131"/>
                </a:cubicBezTo>
                <a:cubicBezTo>
                  <a:pt x="9547" y="7131"/>
                  <a:pt x="9532" y="7129"/>
                  <a:pt x="9514" y="7124"/>
                </a:cubicBezTo>
                <a:cubicBezTo>
                  <a:pt x="9383" y="6982"/>
                  <a:pt x="9609" y="7017"/>
                  <a:pt x="9526" y="6970"/>
                </a:cubicBezTo>
                <a:cubicBezTo>
                  <a:pt x="9494" y="6870"/>
                  <a:pt x="9460" y="6838"/>
                  <a:pt x="9425" y="6838"/>
                </a:cubicBezTo>
                <a:cubicBezTo>
                  <a:pt x="9365" y="6838"/>
                  <a:pt x="9298" y="6932"/>
                  <a:pt x="9221" y="6932"/>
                </a:cubicBezTo>
                <a:cubicBezTo>
                  <a:pt x="9193" y="6932"/>
                  <a:pt x="9164" y="6920"/>
                  <a:pt x="9133" y="6886"/>
                </a:cubicBezTo>
                <a:lnTo>
                  <a:pt x="9157" y="6862"/>
                </a:lnTo>
                <a:cubicBezTo>
                  <a:pt x="9139" y="6849"/>
                  <a:pt x="9121" y="6843"/>
                  <a:pt x="9103" y="6843"/>
                </a:cubicBezTo>
                <a:cubicBezTo>
                  <a:pt x="9060" y="6843"/>
                  <a:pt x="9022" y="6876"/>
                  <a:pt x="9014" y="6910"/>
                </a:cubicBezTo>
                <a:cubicBezTo>
                  <a:pt x="8992" y="6954"/>
                  <a:pt x="8940" y="7007"/>
                  <a:pt x="8895" y="7007"/>
                </a:cubicBezTo>
                <a:cubicBezTo>
                  <a:pt x="8891" y="7007"/>
                  <a:pt x="8887" y="7006"/>
                  <a:pt x="8883" y="7005"/>
                </a:cubicBezTo>
                <a:cubicBezTo>
                  <a:pt x="8883" y="7005"/>
                  <a:pt x="8895" y="6970"/>
                  <a:pt x="8895" y="6946"/>
                </a:cubicBezTo>
                <a:lnTo>
                  <a:pt x="8895" y="6946"/>
                </a:lnTo>
                <a:cubicBezTo>
                  <a:pt x="8823" y="7110"/>
                  <a:pt x="8645" y="7177"/>
                  <a:pt x="8490" y="7177"/>
                </a:cubicBezTo>
                <a:cubicBezTo>
                  <a:pt x="8465" y="7177"/>
                  <a:pt x="8441" y="7175"/>
                  <a:pt x="8418" y="7172"/>
                </a:cubicBezTo>
                <a:cubicBezTo>
                  <a:pt x="8573" y="7065"/>
                  <a:pt x="8526" y="7124"/>
                  <a:pt x="8621" y="6993"/>
                </a:cubicBezTo>
                <a:cubicBezTo>
                  <a:pt x="8619" y="6993"/>
                  <a:pt x="8618" y="6993"/>
                  <a:pt x="8616" y="6993"/>
                </a:cubicBezTo>
                <a:cubicBezTo>
                  <a:pt x="8562" y="6993"/>
                  <a:pt x="8470" y="7178"/>
                  <a:pt x="8358" y="7178"/>
                </a:cubicBezTo>
                <a:cubicBezTo>
                  <a:pt x="8347" y="7178"/>
                  <a:pt x="8335" y="7176"/>
                  <a:pt x="8323" y="7172"/>
                </a:cubicBezTo>
                <a:cubicBezTo>
                  <a:pt x="8347" y="7077"/>
                  <a:pt x="8359" y="6970"/>
                  <a:pt x="8514" y="6862"/>
                </a:cubicBezTo>
                <a:cubicBezTo>
                  <a:pt x="8514" y="6862"/>
                  <a:pt x="8573" y="6910"/>
                  <a:pt x="8573" y="6910"/>
                </a:cubicBezTo>
                <a:cubicBezTo>
                  <a:pt x="8645" y="6815"/>
                  <a:pt x="8633" y="6815"/>
                  <a:pt x="8597" y="6815"/>
                </a:cubicBezTo>
                <a:cubicBezTo>
                  <a:pt x="8561" y="6803"/>
                  <a:pt x="8502" y="6815"/>
                  <a:pt x="8514" y="6791"/>
                </a:cubicBezTo>
                <a:lnTo>
                  <a:pt x="8609" y="6743"/>
                </a:lnTo>
                <a:cubicBezTo>
                  <a:pt x="8549" y="6684"/>
                  <a:pt x="8299" y="6731"/>
                  <a:pt x="8347" y="6577"/>
                </a:cubicBezTo>
                <a:lnTo>
                  <a:pt x="8347" y="6577"/>
                </a:lnTo>
                <a:lnTo>
                  <a:pt x="8275" y="6601"/>
                </a:lnTo>
                <a:cubicBezTo>
                  <a:pt x="8168" y="6553"/>
                  <a:pt x="8216" y="6529"/>
                  <a:pt x="8264" y="6505"/>
                </a:cubicBezTo>
                <a:cubicBezTo>
                  <a:pt x="8311" y="6493"/>
                  <a:pt x="8359" y="6481"/>
                  <a:pt x="8299" y="6422"/>
                </a:cubicBezTo>
                <a:lnTo>
                  <a:pt x="8299" y="6422"/>
                </a:lnTo>
                <a:cubicBezTo>
                  <a:pt x="8299" y="6422"/>
                  <a:pt x="8359" y="6422"/>
                  <a:pt x="8418" y="6434"/>
                </a:cubicBezTo>
                <a:cubicBezTo>
                  <a:pt x="8466" y="6434"/>
                  <a:pt x="8526" y="6446"/>
                  <a:pt x="8526" y="6446"/>
                </a:cubicBezTo>
                <a:cubicBezTo>
                  <a:pt x="8490" y="6398"/>
                  <a:pt x="8418" y="6220"/>
                  <a:pt x="8478" y="6065"/>
                </a:cubicBezTo>
                <a:lnTo>
                  <a:pt x="8478" y="6065"/>
                </a:lnTo>
                <a:cubicBezTo>
                  <a:pt x="8537" y="6243"/>
                  <a:pt x="8561" y="6362"/>
                  <a:pt x="8633" y="6434"/>
                </a:cubicBezTo>
                <a:cubicBezTo>
                  <a:pt x="8645" y="6386"/>
                  <a:pt x="8668" y="6327"/>
                  <a:pt x="8621" y="6220"/>
                </a:cubicBezTo>
                <a:lnTo>
                  <a:pt x="8621" y="6220"/>
                </a:lnTo>
                <a:cubicBezTo>
                  <a:pt x="8621" y="6262"/>
                  <a:pt x="8640" y="6305"/>
                  <a:pt x="8618" y="6305"/>
                </a:cubicBezTo>
                <a:cubicBezTo>
                  <a:pt x="8616" y="6305"/>
                  <a:pt x="8613" y="6304"/>
                  <a:pt x="8609" y="6303"/>
                </a:cubicBezTo>
                <a:cubicBezTo>
                  <a:pt x="8549" y="6243"/>
                  <a:pt x="8537" y="6160"/>
                  <a:pt x="8549" y="6089"/>
                </a:cubicBezTo>
                <a:cubicBezTo>
                  <a:pt x="8549" y="6005"/>
                  <a:pt x="8585" y="5934"/>
                  <a:pt x="8633" y="5874"/>
                </a:cubicBezTo>
                <a:cubicBezTo>
                  <a:pt x="8694" y="5933"/>
                  <a:pt x="8745" y="5955"/>
                  <a:pt x="8791" y="5955"/>
                </a:cubicBezTo>
                <a:cubicBezTo>
                  <a:pt x="8935" y="5955"/>
                  <a:pt x="9028" y="5734"/>
                  <a:pt x="9210" y="5734"/>
                </a:cubicBezTo>
                <a:cubicBezTo>
                  <a:pt x="9241" y="5734"/>
                  <a:pt x="9274" y="5740"/>
                  <a:pt x="9311" y="5755"/>
                </a:cubicBezTo>
                <a:cubicBezTo>
                  <a:pt x="9407" y="5446"/>
                  <a:pt x="9752" y="5410"/>
                  <a:pt x="10002" y="5136"/>
                </a:cubicBezTo>
                <a:cubicBezTo>
                  <a:pt x="9692" y="5005"/>
                  <a:pt x="10073" y="5065"/>
                  <a:pt x="9835" y="4838"/>
                </a:cubicBezTo>
                <a:cubicBezTo>
                  <a:pt x="9876" y="4789"/>
                  <a:pt x="9889" y="4774"/>
                  <a:pt x="9901" y="4773"/>
                </a:cubicBezTo>
                <a:lnTo>
                  <a:pt x="9901" y="4773"/>
                </a:lnTo>
                <a:cubicBezTo>
                  <a:pt x="9907" y="4779"/>
                  <a:pt x="9909" y="4779"/>
                  <a:pt x="9919" y="4779"/>
                </a:cubicBezTo>
                <a:cubicBezTo>
                  <a:pt x="9907" y="4779"/>
                  <a:pt x="10204" y="4803"/>
                  <a:pt x="10204" y="4803"/>
                </a:cubicBezTo>
                <a:cubicBezTo>
                  <a:pt x="10300" y="4838"/>
                  <a:pt x="10180" y="4898"/>
                  <a:pt x="10228" y="4946"/>
                </a:cubicBezTo>
                <a:cubicBezTo>
                  <a:pt x="10259" y="4931"/>
                  <a:pt x="10283" y="4926"/>
                  <a:pt x="10303" y="4926"/>
                </a:cubicBezTo>
                <a:cubicBezTo>
                  <a:pt x="10384" y="4926"/>
                  <a:pt x="10397" y="5019"/>
                  <a:pt x="10502" y="5029"/>
                </a:cubicBezTo>
                <a:cubicBezTo>
                  <a:pt x="10419" y="4946"/>
                  <a:pt x="10466" y="4862"/>
                  <a:pt x="10573" y="4838"/>
                </a:cubicBezTo>
                <a:lnTo>
                  <a:pt x="10371" y="4803"/>
                </a:lnTo>
                <a:cubicBezTo>
                  <a:pt x="10404" y="4714"/>
                  <a:pt x="10448" y="4689"/>
                  <a:pt x="10496" y="4689"/>
                </a:cubicBezTo>
                <a:cubicBezTo>
                  <a:pt x="10554" y="4689"/>
                  <a:pt x="10619" y="4725"/>
                  <a:pt x="10679" y="4725"/>
                </a:cubicBezTo>
                <a:cubicBezTo>
                  <a:pt x="10728" y="4725"/>
                  <a:pt x="10774" y="4701"/>
                  <a:pt x="10812" y="4612"/>
                </a:cubicBezTo>
                <a:lnTo>
                  <a:pt x="10812" y="4612"/>
                </a:lnTo>
                <a:lnTo>
                  <a:pt x="10800" y="4743"/>
                </a:lnTo>
                <a:cubicBezTo>
                  <a:pt x="10871" y="4624"/>
                  <a:pt x="11204" y="4469"/>
                  <a:pt x="11157" y="4184"/>
                </a:cubicBezTo>
                <a:lnTo>
                  <a:pt x="11157" y="4184"/>
                </a:lnTo>
                <a:cubicBezTo>
                  <a:pt x="11204" y="4207"/>
                  <a:pt x="11276" y="4255"/>
                  <a:pt x="11240" y="4315"/>
                </a:cubicBezTo>
                <a:cubicBezTo>
                  <a:pt x="11526" y="4160"/>
                  <a:pt x="11657" y="3672"/>
                  <a:pt x="11943" y="3648"/>
                </a:cubicBezTo>
                <a:lnTo>
                  <a:pt x="11978" y="3719"/>
                </a:lnTo>
                <a:cubicBezTo>
                  <a:pt x="12012" y="3674"/>
                  <a:pt x="11970" y="3552"/>
                  <a:pt x="12061" y="3552"/>
                </a:cubicBezTo>
                <a:cubicBezTo>
                  <a:pt x="12065" y="3552"/>
                  <a:pt x="12069" y="3552"/>
                  <a:pt x="12074" y="3553"/>
                </a:cubicBezTo>
                <a:cubicBezTo>
                  <a:pt x="12095" y="3584"/>
                  <a:pt x="12107" y="3626"/>
                  <a:pt x="12126" y="3626"/>
                </a:cubicBezTo>
                <a:cubicBezTo>
                  <a:pt x="12128" y="3626"/>
                  <a:pt x="12131" y="3625"/>
                  <a:pt x="12133" y="3624"/>
                </a:cubicBezTo>
                <a:cubicBezTo>
                  <a:pt x="12133" y="3576"/>
                  <a:pt x="12169" y="3410"/>
                  <a:pt x="12264" y="3398"/>
                </a:cubicBezTo>
                <a:lnTo>
                  <a:pt x="12264" y="3505"/>
                </a:lnTo>
                <a:cubicBezTo>
                  <a:pt x="12574" y="3374"/>
                  <a:pt x="12502" y="3017"/>
                  <a:pt x="12645" y="2791"/>
                </a:cubicBezTo>
                <a:cubicBezTo>
                  <a:pt x="12698" y="2844"/>
                  <a:pt x="12759" y="2864"/>
                  <a:pt x="12821" y="2864"/>
                </a:cubicBezTo>
                <a:cubicBezTo>
                  <a:pt x="12952" y="2864"/>
                  <a:pt x="13088" y="2772"/>
                  <a:pt x="13169" y="2707"/>
                </a:cubicBezTo>
                <a:lnTo>
                  <a:pt x="13193" y="2731"/>
                </a:lnTo>
                <a:cubicBezTo>
                  <a:pt x="13264" y="2660"/>
                  <a:pt x="13324" y="2564"/>
                  <a:pt x="13359" y="2469"/>
                </a:cubicBezTo>
                <a:lnTo>
                  <a:pt x="13395" y="2386"/>
                </a:lnTo>
                <a:lnTo>
                  <a:pt x="13431" y="2290"/>
                </a:lnTo>
                <a:cubicBezTo>
                  <a:pt x="13455" y="2231"/>
                  <a:pt x="13479" y="2160"/>
                  <a:pt x="13490" y="2100"/>
                </a:cubicBezTo>
                <a:cubicBezTo>
                  <a:pt x="13538" y="1838"/>
                  <a:pt x="13514" y="1612"/>
                  <a:pt x="13467" y="1374"/>
                </a:cubicBezTo>
                <a:cubicBezTo>
                  <a:pt x="13574" y="1207"/>
                  <a:pt x="13550" y="897"/>
                  <a:pt x="13371" y="647"/>
                </a:cubicBezTo>
                <a:cubicBezTo>
                  <a:pt x="13193" y="397"/>
                  <a:pt x="12883" y="243"/>
                  <a:pt x="12633" y="100"/>
                </a:cubicBezTo>
                <a:lnTo>
                  <a:pt x="12633" y="100"/>
                </a:lnTo>
                <a:cubicBezTo>
                  <a:pt x="12705" y="171"/>
                  <a:pt x="12550" y="255"/>
                  <a:pt x="12455" y="266"/>
                </a:cubicBezTo>
                <a:cubicBezTo>
                  <a:pt x="12436" y="252"/>
                  <a:pt x="12410" y="248"/>
                  <a:pt x="12381" y="248"/>
                </a:cubicBezTo>
                <a:cubicBezTo>
                  <a:pt x="12336" y="248"/>
                  <a:pt x="12284" y="259"/>
                  <a:pt x="12240" y="266"/>
                </a:cubicBezTo>
                <a:cubicBezTo>
                  <a:pt x="12222" y="269"/>
                  <a:pt x="12208" y="272"/>
                  <a:pt x="12195" y="272"/>
                </a:cubicBezTo>
                <a:cubicBezTo>
                  <a:pt x="12159" y="272"/>
                  <a:pt x="12148" y="252"/>
                  <a:pt x="12157" y="171"/>
                </a:cubicBezTo>
                <a:lnTo>
                  <a:pt x="12157" y="171"/>
                </a:lnTo>
                <a:lnTo>
                  <a:pt x="12193" y="183"/>
                </a:lnTo>
                <a:cubicBezTo>
                  <a:pt x="12151" y="24"/>
                  <a:pt x="12038" y="0"/>
                  <a:pt x="11925" y="0"/>
                </a:cubicBezTo>
                <a:close/>
              </a:path>
            </a:pathLst>
          </a:custGeom>
          <a:solidFill>
            <a:srgbClr val="31A9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61" name="Google Shape;4580;p60">
            <a:extLst>
              <a:ext uri="{FF2B5EF4-FFF2-40B4-BE49-F238E27FC236}">
                <a16:creationId xmlns:a16="http://schemas.microsoft.com/office/drawing/2014/main" id="{6492079F-6670-5C10-49CE-73238E8B89DC}"/>
              </a:ext>
            </a:extLst>
          </p:cNvPr>
          <p:cNvGrpSpPr/>
          <p:nvPr/>
        </p:nvGrpSpPr>
        <p:grpSpPr>
          <a:xfrm rot="20580280">
            <a:off x="1742297" y="939284"/>
            <a:ext cx="921112" cy="1079489"/>
            <a:chOff x="6081400" y="2231025"/>
            <a:chExt cx="481925" cy="564700"/>
          </a:xfrm>
        </p:grpSpPr>
        <p:sp>
          <p:nvSpPr>
            <p:cNvPr id="62" name="Google Shape;4581;p60">
              <a:extLst>
                <a:ext uri="{FF2B5EF4-FFF2-40B4-BE49-F238E27FC236}">
                  <a16:creationId xmlns:a16="http://schemas.microsoft.com/office/drawing/2014/main" id="{151D7CCE-0E4A-5AA7-135C-C142640DBF3A}"/>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4582;p60">
              <a:extLst>
                <a:ext uri="{FF2B5EF4-FFF2-40B4-BE49-F238E27FC236}">
                  <a16:creationId xmlns:a16="http://schemas.microsoft.com/office/drawing/2014/main" id="{B9ED40F0-04E6-3AFF-F591-77249E6A50EE}"/>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4583;p60">
              <a:extLst>
                <a:ext uri="{FF2B5EF4-FFF2-40B4-BE49-F238E27FC236}">
                  <a16:creationId xmlns:a16="http://schemas.microsoft.com/office/drawing/2014/main" id="{961391C3-441A-57FB-F192-423E07A42EE9}"/>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4584;p60">
              <a:extLst>
                <a:ext uri="{FF2B5EF4-FFF2-40B4-BE49-F238E27FC236}">
                  <a16:creationId xmlns:a16="http://schemas.microsoft.com/office/drawing/2014/main" id="{CD5DB161-EE59-ECB0-4482-2E19D3F7134B}"/>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4585;p60">
              <a:extLst>
                <a:ext uri="{FF2B5EF4-FFF2-40B4-BE49-F238E27FC236}">
                  <a16:creationId xmlns:a16="http://schemas.microsoft.com/office/drawing/2014/main" id="{EFE28DC2-F552-67B3-DF7C-60FEB1A73A35}"/>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4586;p60">
              <a:extLst>
                <a:ext uri="{FF2B5EF4-FFF2-40B4-BE49-F238E27FC236}">
                  <a16:creationId xmlns:a16="http://schemas.microsoft.com/office/drawing/2014/main" id="{E51C137E-9317-C60B-8032-19979BA84C69}"/>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4587;p60">
              <a:extLst>
                <a:ext uri="{FF2B5EF4-FFF2-40B4-BE49-F238E27FC236}">
                  <a16:creationId xmlns:a16="http://schemas.microsoft.com/office/drawing/2014/main" id="{1C8E38ED-AE1C-93A5-8817-C3B23C2DA718}"/>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4588;p60">
              <a:extLst>
                <a:ext uri="{FF2B5EF4-FFF2-40B4-BE49-F238E27FC236}">
                  <a16:creationId xmlns:a16="http://schemas.microsoft.com/office/drawing/2014/main" id="{36CCC4EF-39F6-0360-FD97-CD418299ACAC}"/>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4589;p60">
              <a:extLst>
                <a:ext uri="{FF2B5EF4-FFF2-40B4-BE49-F238E27FC236}">
                  <a16:creationId xmlns:a16="http://schemas.microsoft.com/office/drawing/2014/main" id="{0F94C16C-B34D-FE5F-C05E-7F10A9FF12EE}"/>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4590;p60">
              <a:extLst>
                <a:ext uri="{FF2B5EF4-FFF2-40B4-BE49-F238E27FC236}">
                  <a16:creationId xmlns:a16="http://schemas.microsoft.com/office/drawing/2014/main" id="{44DEE23E-816B-154B-39D8-EA8CFFD9AC2F}"/>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4591;p60">
              <a:extLst>
                <a:ext uri="{FF2B5EF4-FFF2-40B4-BE49-F238E27FC236}">
                  <a16:creationId xmlns:a16="http://schemas.microsoft.com/office/drawing/2014/main" id="{FE9D43DB-A4CF-5D89-7AE8-C88AEA159774}"/>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4592;p60">
              <a:extLst>
                <a:ext uri="{FF2B5EF4-FFF2-40B4-BE49-F238E27FC236}">
                  <a16:creationId xmlns:a16="http://schemas.microsoft.com/office/drawing/2014/main" id="{E59B6246-5907-AA14-F864-D9F11692F9B7}"/>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4593;p60">
              <a:extLst>
                <a:ext uri="{FF2B5EF4-FFF2-40B4-BE49-F238E27FC236}">
                  <a16:creationId xmlns:a16="http://schemas.microsoft.com/office/drawing/2014/main" id="{5F82700A-8A02-2B6B-1549-1E4312CA70A1}"/>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4594;p60">
              <a:extLst>
                <a:ext uri="{FF2B5EF4-FFF2-40B4-BE49-F238E27FC236}">
                  <a16:creationId xmlns:a16="http://schemas.microsoft.com/office/drawing/2014/main" id="{52CD2F85-72A4-364E-8229-A6172C7650D2}"/>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4595;p60">
              <a:extLst>
                <a:ext uri="{FF2B5EF4-FFF2-40B4-BE49-F238E27FC236}">
                  <a16:creationId xmlns:a16="http://schemas.microsoft.com/office/drawing/2014/main" id="{EF50FF35-C81A-DB96-5E20-1138641A9562}"/>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4596;p60">
              <a:extLst>
                <a:ext uri="{FF2B5EF4-FFF2-40B4-BE49-F238E27FC236}">
                  <a16:creationId xmlns:a16="http://schemas.microsoft.com/office/drawing/2014/main" id="{448B1CA2-8551-165D-31F4-1822DE738C0F}"/>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4597;p60">
              <a:extLst>
                <a:ext uri="{FF2B5EF4-FFF2-40B4-BE49-F238E27FC236}">
                  <a16:creationId xmlns:a16="http://schemas.microsoft.com/office/drawing/2014/main" id="{4D78EABC-6026-3DCD-F9BE-38671AEB4BB7}"/>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4598;p60">
              <a:extLst>
                <a:ext uri="{FF2B5EF4-FFF2-40B4-BE49-F238E27FC236}">
                  <a16:creationId xmlns:a16="http://schemas.microsoft.com/office/drawing/2014/main" id="{F6817F2A-2770-0294-28C1-D5AB0E0983CB}"/>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4599;p60">
              <a:extLst>
                <a:ext uri="{FF2B5EF4-FFF2-40B4-BE49-F238E27FC236}">
                  <a16:creationId xmlns:a16="http://schemas.microsoft.com/office/drawing/2014/main" id="{216040DE-E90D-22B9-0C6D-94A37459A683}"/>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4600;p60">
              <a:extLst>
                <a:ext uri="{FF2B5EF4-FFF2-40B4-BE49-F238E27FC236}">
                  <a16:creationId xmlns:a16="http://schemas.microsoft.com/office/drawing/2014/main" id="{49E2A557-3C42-E34F-493E-C71A28ED3D8A}"/>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4601;p60">
              <a:extLst>
                <a:ext uri="{FF2B5EF4-FFF2-40B4-BE49-F238E27FC236}">
                  <a16:creationId xmlns:a16="http://schemas.microsoft.com/office/drawing/2014/main" id="{C568742F-98B6-0DCE-5BE6-28930ACD5413}"/>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4602;p60">
              <a:extLst>
                <a:ext uri="{FF2B5EF4-FFF2-40B4-BE49-F238E27FC236}">
                  <a16:creationId xmlns:a16="http://schemas.microsoft.com/office/drawing/2014/main" id="{F6C8CA59-7C04-8003-5D9A-631227D7E85A}"/>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4603;p60">
              <a:extLst>
                <a:ext uri="{FF2B5EF4-FFF2-40B4-BE49-F238E27FC236}">
                  <a16:creationId xmlns:a16="http://schemas.microsoft.com/office/drawing/2014/main" id="{98F4B3E4-D650-2B96-ECBA-840DB5518652}"/>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4604;p60">
              <a:extLst>
                <a:ext uri="{FF2B5EF4-FFF2-40B4-BE49-F238E27FC236}">
                  <a16:creationId xmlns:a16="http://schemas.microsoft.com/office/drawing/2014/main" id="{D88FE8EC-61DF-711E-F81B-F1A6D663B9F8}"/>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4605;p60">
              <a:extLst>
                <a:ext uri="{FF2B5EF4-FFF2-40B4-BE49-F238E27FC236}">
                  <a16:creationId xmlns:a16="http://schemas.microsoft.com/office/drawing/2014/main" id="{D5D4E71C-CB5E-F16B-10FF-7421C7680FB6}"/>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4606;p60">
              <a:extLst>
                <a:ext uri="{FF2B5EF4-FFF2-40B4-BE49-F238E27FC236}">
                  <a16:creationId xmlns:a16="http://schemas.microsoft.com/office/drawing/2014/main" id="{AB869B6E-38B3-C770-0889-3810D976E57D}"/>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4607;p60">
              <a:extLst>
                <a:ext uri="{FF2B5EF4-FFF2-40B4-BE49-F238E27FC236}">
                  <a16:creationId xmlns:a16="http://schemas.microsoft.com/office/drawing/2014/main" id="{C2F1960F-D27C-4AD6-4B95-62425D7E30AB}"/>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4608;p60">
              <a:extLst>
                <a:ext uri="{FF2B5EF4-FFF2-40B4-BE49-F238E27FC236}">
                  <a16:creationId xmlns:a16="http://schemas.microsoft.com/office/drawing/2014/main" id="{2DE760D1-CDFA-BE4C-3052-5AE8CA970C1F}"/>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4609;p60">
              <a:extLst>
                <a:ext uri="{FF2B5EF4-FFF2-40B4-BE49-F238E27FC236}">
                  <a16:creationId xmlns:a16="http://schemas.microsoft.com/office/drawing/2014/main" id="{950890E0-3B50-48A9-ED19-6B54D83B48F6}"/>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4610;p60">
              <a:extLst>
                <a:ext uri="{FF2B5EF4-FFF2-40B4-BE49-F238E27FC236}">
                  <a16:creationId xmlns:a16="http://schemas.microsoft.com/office/drawing/2014/main" id="{51AB5DDE-E4D2-23A1-594F-EFC7C2B160AB}"/>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4611;p60">
              <a:extLst>
                <a:ext uri="{FF2B5EF4-FFF2-40B4-BE49-F238E27FC236}">
                  <a16:creationId xmlns:a16="http://schemas.microsoft.com/office/drawing/2014/main" id="{C14E574E-4DD7-B325-C8E4-CBE66642A466}"/>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4612;p60">
              <a:extLst>
                <a:ext uri="{FF2B5EF4-FFF2-40B4-BE49-F238E27FC236}">
                  <a16:creationId xmlns:a16="http://schemas.microsoft.com/office/drawing/2014/main" id="{B8BD8741-E75E-CCF2-2A8E-3770FDC67DBE}"/>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4613;p60">
              <a:extLst>
                <a:ext uri="{FF2B5EF4-FFF2-40B4-BE49-F238E27FC236}">
                  <a16:creationId xmlns:a16="http://schemas.microsoft.com/office/drawing/2014/main" id="{A6E1097B-56B6-9271-DF9E-5DA10B6B5AE8}"/>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4614;p60">
              <a:extLst>
                <a:ext uri="{FF2B5EF4-FFF2-40B4-BE49-F238E27FC236}">
                  <a16:creationId xmlns:a16="http://schemas.microsoft.com/office/drawing/2014/main" id="{E5ACD6AC-A47D-87EA-BBEF-568736F7B61C}"/>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4615;p60">
              <a:extLst>
                <a:ext uri="{FF2B5EF4-FFF2-40B4-BE49-F238E27FC236}">
                  <a16:creationId xmlns:a16="http://schemas.microsoft.com/office/drawing/2014/main" id="{B4A93CA3-E66E-573C-ACEA-FA93B01A5DD4}"/>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4616;p60">
              <a:extLst>
                <a:ext uri="{FF2B5EF4-FFF2-40B4-BE49-F238E27FC236}">
                  <a16:creationId xmlns:a16="http://schemas.microsoft.com/office/drawing/2014/main" id="{1687686A-126D-9E81-10FB-8CD983472163}"/>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4617;p60">
              <a:extLst>
                <a:ext uri="{FF2B5EF4-FFF2-40B4-BE49-F238E27FC236}">
                  <a16:creationId xmlns:a16="http://schemas.microsoft.com/office/drawing/2014/main" id="{FA7E0CBC-998B-0958-49A4-AE324E189952}"/>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4618;p60">
              <a:extLst>
                <a:ext uri="{FF2B5EF4-FFF2-40B4-BE49-F238E27FC236}">
                  <a16:creationId xmlns:a16="http://schemas.microsoft.com/office/drawing/2014/main" id="{2D152A5C-7456-5ABE-FB44-A68437A18443}"/>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4619;p60">
              <a:extLst>
                <a:ext uri="{FF2B5EF4-FFF2-40B4-BE49-F238E27FC236}">
                  <a16:creationId xmlns:a16="http://schemas.microsoft.com/office/drawing/2014/main" id="{74AC7605-5B24-BBAB-F94A-FB5850853784}"/>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4620;p60">
              <a:extLst>
                <a:ext uri="{FF2B5EF4-FFF2-40B4-BE49-F238E27FC236}">
                  <a16:creationId xmlns:a16="http://schemas.microsoft.com/office/drawing/2014/main" id="{C88D4E29-D833-6243-68DB-17DCFA71DA3D}"/>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4621;p60">
              <a:extLst>
                <a:ext uri="{FF2B5EF4-FFF2-40B4-BE49-F238E27FC236}">
                  <a16:creationId xmlns:a16="http://schemas.microsoft.com/office/drawing/2014/main" id="{5964E9D6-41F6-3636-10B1-A1BD68110F23}"/>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4622;p60">
              <a:extLst>
                <a:ext uri="{FF2B5EF4-FFF2-40B4-BE49-F238E27FC236}">
                  <a16:creationId xmlns:a16="http://schemas.microsoft.com/office/drawing/2014/main" id="{C0BB8750-C2B7-9472-19F4-189243DD58C8}"/>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4623;p60">
              <a:extLst>
                <a:ext uri="{FF2B5EF4-FFF2-40B4-BE49-F238E27FC236}">
                  <a16:creationId xmlns:a16="http://schemas.microsoft.com/office/drawing/2014/main" id="{103CF09A-70A3-2152-E294-3384BEFC8C6A}"/>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4624;p60">
              <a:extLst>
                <a:ext uri="{FF2B5EF4-FFF2-40B4-BE49-F238E27FC236}">
                  <a16:creationId xmlns:a16="http://schemas.microsoft.com/office/drawing/2014/main" id="{587BA9BA-7E5B-A84E-F3E3-EC98100AB9C5}"/>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4625;p60">
              <a:extLst>
                <a:ext uri="{FF2B5EF4-FFF2-40B4-BE49-F238E27FC236}">
                  <a16:creationId xmlns:a16="http://schemas.microsoft.com/office/drawing/2014/main" id="{F1F817F0-6F2A-B2E1-A441-68D8541F0565}"/>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4626;p60">
              <a:extLst>
                <a:ext uri="{FF2B5EF4-FFF2-40B4-BE49-F238E27FC236}">
                  <a16:creationId xmlns:a16="http://schemas.microsoft.com/office/drawing/2014/main" id="{745F3ABB-9DCA-FE7C-E096-949235C12846}"/>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4627;p60">
              <a:extLst>
                <a:ext uri="{FF2B5EF4-FFF2-40B4-BE49-F238E27FC236}">
                  <a16:creationId xmlns:a16="http://schemas.microsoft.com/office/drawing/2014/main" id="{B589CAF9-B9FD-F311-C548-F668611D60DA}"/>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4628;p60">
              <a:extLst>
                <a:ext uri="{FF2B5EF4-FFF2-40B4-BE49-F238E27FC236}">
                  <a16:creationId xmlns:a16="http://schemas.microsoft.com/office/drawing/2014/main" id="{F406B2A3-A991-3BE3-9FC3-30636F9EA248}"/>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4629;p60">
              <a:extLst>
                <a:ext uri="{FF2B5EF4-FFF2-40B4-BE49-F238E27FC236}">
                  <a16:creationId xmlns:a16="http://schemas.microsoft.com/office/drawing/2014/main" id="{BD377C0F-5EFB-4DEB-DFE4-E086717087A1}"/>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4630;p60">
              <a:extLst>
                <a:ext uri="{FF2B5EF4-FFF2-40B4-BE49-F238E27FC236}">
                  <a16:creationId xmlns:a16="http://schemas.microsoft.com/office/drawing/2014/main" id="{EF2CD528-71A4-A90A-4969-DF02D149DE95}"/>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4631;p60">
              <a:extLst>
                <a:ext uri="{FF2B5EF4-FFF2-40B4-BE49-F238E27FC236}">
                  <a16:creationId xmlns:a16="http://schemas.microsoft.com/office/drawing/2014/main" id="{76864824-2099-BF77-25A1-D86530E14D41}"/>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4632;p60">
              <a:extLst>
                <a:ext uri="{FF2B5EF4-FFF2-40B4-BE49-F238E27FC236}">
                  <a16:creationId xmlns:a16="http://schemas.microsoft.com/office/drawing/2014/main" id="{E144584E-6D29-817F-C521-FE4161936726}"/>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4633;p60">
              <a:extLst>
                <a:ext uri="{FF2B5EF4-FFF2-40B4-BE49-F238E27FC236}">
                  <a16:creationId xmlns:a16="http://schemas.microsoft.com/office/drawing/2014/main" id="{5138559C-9AA5-9886-9257-1F59C43D9E5D}"/>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4634;p60">
              <a:extLst>
                <a:ext uri="{FF2B5EF4-FFF2-40B4-BE49-F238E27FC236}">
                  <a16:creationId xmlns:a16="http://schemas.microsoft.com/office/drawing/2014/main" id="{27ABAE75-F55A-ECBE-E34D-1D6B13D21B49}"/>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4635;p60">
              <a:extLst>
                <a:ext uri="{FF2B5EF4-FFF2-40B4-BE49-F238E27FC236}">
                  <a16:creationId xmlns:a16="http://schemas.microsoft.com/office/drawing/2014/main" id="{4BD2F1B4-4885-08E9-1476-9EA9E39772B8}"/>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4636;p60">
              <a:extLst>
                <a:ext uri="{FF2B5EF4-FFF2-40B4-BE49-F238E27FC236}">
                  <a16:creationId xmlns:a16="http://schemas.microsoft.com/office/drawing/2014/main" id="{323E030C-1270-CAF2-DB32-BB2AC58DB63C}"/>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4637;p60">
              <a:extLst>
                <a:ext uri="{FF2B5EF4-FFF2-40B4-BE49-F238E27FC236}">
                  <a16:creationId xmlns:a16="http://schemas.microsoft.com/office/drawing/2014/main" id="{422783E7-373F-9BF4-2087-E63311C242A4}"/>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4638;p60">
              <a:extLst>
                <a:ext uri="{FF2B5EF4-FFF2-40B4-BE49-F238E27FC236}">
                  <a16:creationId xmlns:a16="http://schemas.microsoft.com/office/drawing/2014/main" id="{1F2DB4DA-C364-F6E0-C03F-7D6002A5DEE1}"/>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4639;p60">
              <a:extLst>
                <a:ext uri="{FF2B5EF4-FFF2-40B4-BE49-F238E27FC236}">
                  <a16:creationId xmlns:a16="http://schemas.microsoft.com/office/drawing/2014/main" id="{D6B30D97-4853-30BC-D459-5D697E5A3B11}"/>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4640;p60">
              <a:extLst>
                <a:ext uri="{FF2B5EF4-FFF2-40B4-BE49-F238E27FC236}">
                  <a16:creationId xmlns:a16="http://schemas.microsoft.com/office/drawing/2014/main" id="{FFC43661-AB44-49E8-4804-538E4DFC494D}"/>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4641;p60">
              <a:extLst>
                <a:ext uri="{FF2B5EF4-FFF2-40B4-BE49-F238E27FC236}">
                  <a16:creationId xmlns:a16="http://schemas.microsoft.com/office/drawing/2014/main" id="{38D5A400-D413-1999-474B-6C07BB3C335D}"/>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4642;p60">
              <a:extLst>
                <a:ext uri="{FF2B5EF4-FFF2-40B4-BE49-F238E27FC236}">
                  <a16:creationId xmlns:a16="http://schemas.microsoft.com/office/drawing/2014/main" id="{0147B0CF-0392-DE12-228B-D33008833C8D}"/>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4643;p60">
              <a:extLst>
                <a:ext uri="{FF2B5EF4-FFF2-40B4-BE49-F238E27FC236}">
                  <a16:creationId xmlns:a16="http://schemas.microsoft.com/office/drawing/2014/main" id="{FAC40E95-9132-DBC2-FA1F-7364B2A329A9}"/>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4644;p60">
              <a:extLst>
                <a:ext uri="{FF2B5EF4-FFF2-40B4-BE49-F238E27FC236}">
                  <a16:creationId xmlns:a16="http://schemas.microsoft.com/office/drawing/2014/main" id="{6929714C-E6F2-BD50-BF53-6A37C7639067}"/>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4645;p60">
              <a:extLst>
                <a:ext uri="{FF2B5EF4-FFF2-40B4-BE49-F238E27FC236}">
                  <a16:creationId xmlns:a16="http://schemas.microsoft.com/office/drawing/2014/main" id="{832E9979-20EF-F75C-50FD-9ADB401BD03C}"/>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4646;p60">
              <a:extLst>
                <a:ext uri="{FF2B5EF4-FFF2-40B4-BE49-F238E27FC236}">
                  <a16:creationId xmlns:a16="http://schemas.microsoft.com/office/drawing/2014/main" id="{E1B909E9-6CB3-6AA5-8FE0-96E242933BC8}"/>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4647;p60">
              <a:extLst>
                <a:ext uri="{FF2B5EF4-FFF2-40B4-BE49-F238E27FC236}">
                  <a16:creationId xmlns:a16="http://schemas.microsoft.com/office/drawing/2014/main" id="{8112C45D-93E5-9BD5-B421-E5ADE3BBB8A2}"/>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4648;p60">
              <a:extLst>
                <a:ext uri="{FF2B5EF4-FFF2-40B4-BE49-F238E27FC236}">
                  <a16:creationId xmlns:a16="http://schemas.microsoft.com/office/drawing/2014/main" id="{9530E9C1-C49C-D215-04F5-546A5CF8EC72}"/>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4649;p60">
              <a:extLst>
                <a:ext uri="{FF2B5EF4-FFF2-40B4-BE49-F238E27FC236}">
                  <a16:creationId xmlns:a16="http://schemas.microsoft.com/office/drawing/2014/main" id="{53C2F89E-0237-47D2-54EF-7A784CA69361}"/>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4650;p60">
              <a:extLst>
                <a:ext uri="{FF2B5EF4-FFF2-40B4-BE49-F238E27FC236}">
                  <a16:creationId xmlns:a16="http://schemas.microsoft.com/office/drawing/2014/main" id="{80585023-A058-C876-5755-A7B91E43BBCD}"/>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4651;p60">
              <a:extLst>
                <a:ext uri="{FF2B5EF4-FFF2-40B4-BE49-F238E27FC236}">
                  <a16:creationId xmlns:a16="http://schemas.microsoft.com/office/drawing/2014/main" id="{6F1B9AE8-7681-4C97-A555-799B5296787C}"/>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4652;p60">
              <a:extLst>
                <a:ext uri="{FF2B5EF4-FFF2-40B4-BE49-F238E27FC236}">
                  <a16:creationId xmlns:a16="http://schemas.microsoft.com/office/drawing/2014/main" id="{5FFF6C84-04EE-B997-3660-F811DC98473B}"/>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4653;p60">
              <a:extLst>
                <a:ext uri="{FF2B5EF4-FFF2-40B4-BE49-F238E27FC236}">
                  <a16:creationId xmlns:a16="http://schemas.microsoft.com/office/drawing/2014/main" id="{6D5E1303-09A9-5069-B14D-89F19FD619AA}"/>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4654;p60">
              <a:extLst>
                <a:ext uri="{FF2B5EF4-FFF2-40B4-BE49-F238E27FC236}">
                  <a16:creationId xmlns:a16="http://schemas.microsoft.com/office/drawing/2014/main" id="{97DCE4A8-F9D1-F1EB-97B0-E9AA4B71B649}"/>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4655;p60">
              <a:extLst>
                <a:ext uri="{FF2B5EF4-FFF2-40B4-BE49-F238E27FC236}">
                  <a16:creationId xmlns:a16="http://schemas.microsoft.com/office/drawing/2014/main" id="{AD98E3F5-4310-F69C-153A-B78B0ECAB06A}"/>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4656;p60">
              <a:extLst>
                <a:ext uri="{FF2B5EF4-FFF2-40B4-BE49-F238E27FC236}">
                  <a16:creationId xmlns:a16="http://schemas.microsoft.com/office/drawing/2014/main" id="{E72A1BD9-43F7-9F95-F673-F29FD9E54C42}"/>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4657;p60">
              <a:extLst>
                <a:ext uri="{FF2B5EF4-FFF2-40B4-BE49-F238E27FC236}">
                  <a16:creationId xmlns:a16="http://schemas.microsoft.com/office/drawing/2014/main" id="{C1983E6D-0D69-0032-12C7-3CA50DB437B4}"/>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4658;p60">
              <a:extLst>
                <a:ext uri="{FF2B5EF4-FFF2-40B4-BE49-F238E27FC236}">
                  <a16:creationId xmlns:a16="http://schemas.microsoft.com/office/drawing/2014/main" id="{941C32CB-C356-3E7F-7D6F-AF97E4902DE6}"/>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4659;p60">
              <a:extLst>
                <a:ext uri="{FF2B5EF4-FFF2-40B4-BE49-F238E27FC236}">
                  <a16:creationId xmlns:a16="http://schemas.microsoft.com/office/drawing/2014/main" id="{14AE2CD7-66C2-855B-973A-2301A9F3B7A3}"/>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4660;p60">
              <a:extLst>
                <a:ext uri="{FF2B5EF4-FFF2-40B4-BE49-F238E27FC236}">
                  <a16:creationId xmlns:a16="http://schemas.microsoft.com/office/drawing/2014/main" id="{7C0114E3-19D1-2F23-024D-E4371BF00AA5}"/>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4661;p60">
              <a:extLst>
                <a:ext uri="{FF2B5EF4-FFF2-40B4-BE49-F238E27FC236}">
                  <a16:creationId xmlns:a16="http://schemas.microsoft.com/office/drawing/2014/main" id="{D7259B3F-8C72-1372-07EA-05BBCC34C34E}"/>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4662;p60">
              <a:extLst>
                <a:ext uri="{FF2B5EF4-FFF2-40B4-BE49-F238E27FC236}">
                  <a16:creationId xmlns:a16="http://schemas.microsoft.com/office/drawing/2014/main" id="{803CC2B7-ABF6-3BE3-04A3-F7E40A7411B2}"/>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4663;p60">
              <a:extLst>
                <a:ext uri="{FF2B5EF4-FFF2-40B4-BE49-F238E27FC236}">
                  <a16:creationId xmlns:a16="http://schemas.microsoft.com/office/drawing/2014/main" id="{32E23F95-83A5-0DC1-3A4F-01561EEA15C7}"/>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4664;p60">
              <a:extLst>
                <a:ext uri="{FF2B5EF4-FFF2-40B4-BE49-F238E27FC236}">
                  <a16:creationId xmlns:a16="http://schemas.microsoft.com/office/drawing/2014/main" id="{BFEB9FFD-6D3A-5A26-263A-00EE8EC8EC5A}"/>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4665;p60">
              <a:extLst>
                <a:ext uri="{FF2B5EF4-FFF2-40B4-BE49-F238E27FC236}">
                  <a16:creationId xmlns:a16="http://schemas.microsoft.com/office/drawing/2014/main" id="{1BFC7016-620E-461A-8338-3F73B4197C31}"/>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4666;p60">
              <a:extLst>
                <a:ext uri="{FF2B5EF4-FFF2-40B4-BE49-F238E27FC236}">
                  <a16:creationId xmlns:a16="http://schemas.microsoft.com/office/drawing/2014/main" id="{E72BB74C-F8CA-718A-CC2A-E35429E04DDA}"/>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4667;p60">
              <a:extLst>
                <a:ext uri="{FF2B5EF4-FFF2-40B4-BE49-F238E27FC236}">
                  <a16:creationId xmlns:a16="http://schemas.microsoft.com/office/drawing/2014/main" id="{39BC7643-1778-919B-EED6-07CA1F191EFE}"/>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4668;p60">
              <a:extLst>
                <a:ext uri="{FF2B5EF4-FFF2-40B4-BE49-F238E27FC236}">
                  <a16:creationId xmlns:a16="http://schemas.microsoft.com/office/drawing/2014/main" id="{AF8805F9-F73A-E2B9-DFB2-99C55834B6BA}"/>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4669;p60">
              <a:extLst>
                <a:ext uri="{FF2B5EF4-FFF2-40B4-BE49-F238E27FC236}">
                  <a16:creationId xmlns:a16="http://schemas.microsoft.com/office/drawing/2014/main" id="{39D277F3-3401-1D2A-5A35-1453CE7ABFCC}"/>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4670;p60">
              <a:extLst>
                <a:ext uri="{FF2B5EF4-FFF2-40B4-BE49-F238E27FC236}">
                  <a16:creationId xmlns:a16="http://schemas.microsoft.com/office/drawing/2014/main" id="{C1A5192C-794A-9690-601D-8F4C05A778BC}"/>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4671;p60">
              <a:extLst>
                <a:ext uri="{FF2B5EF4-FFF2-40B4-BE49-F238E27FC236}">
                  <a16:creationId xmlns:a16="http://schemas.microsoft.com/office/drawing/2014/main" id="{635A8469-98E1-EBAD-CB23-1B3E30CA566C}"/>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4672;p60">
              <a:extLst>
                <a:ext uri="{FF2B5EF4-FFF2-40B4-BE49-F238E27FC236}">
                  <a16:creationId xmlns:a16="http://schemas.microsoft.com/office/drawing/2014/main" id="{8640F7EB-2CEB-07AC-CD07-60FA11DA54C7}"/>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4673;p60">
              <a:extLst>
                <a:ext uri="{FF2B5EF4-FFF2-40B4-BE49-F238E27FC236}">
                  <a16:creationId xmlns:a16="http://schemas.microsoft.com/office/drawing/2014/main" id="{3CCBC814-9120-7D33-CEDB-A37C4AD280DC}"/>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4674;p60">
              <a:extLst>
                <a:ext uri="{FF2B5EF4-FFF2-40B4-BE49-F238E27FC236}">
                  <a16:creationId xmlns:a16="http://schemas.microsoft.com/office/drawing/2014/main" id="{A23A433A-808D-34EE-A5BC-FF9BFAC8A312}"/>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4675;p60">
              <a:extLst>
                <a:ext uri="{FF2B5EF4-FFF2-40B4-BE49-F238E27FC236}">
                  <a16:creationId xmlns:a16="http://schemas.microsoft.com/office/drawing/2014/main" id="{12A30633-BA2B-EECC-0AFC-74B60AD3098C}"/>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4676;p60">
              <a:extLst>
                <a:ext uri="{FF2B5EF4-FFF2-40B4-BE49-F238E27FC236}">
                  <a16:creationId xmlns:a16="http://schemas.microsoft.com/office/drawing/2014/main" id="{3D4EC41E-3E39-D337-6EC2-F10606EFEF02}"/>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4677;p60">
              <a:extLst>
                <a:ext uri="{FF2B5EF4-FFF2-40B4-BE49-F238E27FC236}">
                  <a16:creationId xmlns:a16="http://schemas.microsoft.com/office/drawing/2014/main" id="{436D194C-3035-5FBA-D654-875BAFC70B64}"/>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4678;p60">
              <a:extLst>
                <a:ext uri="{FF2B5EF4-FFF2-40B4-BE49-F238E27FC236}">
                  <a16:creationId xmlns:a16="http://schemas.microsoft.com/office/drawing/2014/main" id="{C6F1D730-90EA-10C1-55D5-65293DBFA142}"/>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4679;p60">
              <a:extLst>
                <a:ext uri="{FF2B5EF4-FFF2-40B4-BE49-F238E27FC236}">
                  <a16:creationId xmlns:a16="http://schemas.microsoft.com/office/drawing/2014/main" id="{0A22AF47-FEB5-C4F2-DFE1-24931BF92DA5}"/>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4680;p60">
              <a:extLst>
                <a:ext uri="{FF2B5EF4-FFF2-40B4-BE49-F238E27FC236}">
                  <a16:creationId xmlns:a16="http://schemas.microsoft.com/office/drawing/2014/main" id="{6C4B0591-4002-9792-3BAA-916D4B8EF008}"/>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4681;p60">
              <a:extLst>
                <a:ext uri="{FF2B5EF4-FFF2-40B4-BE49-F238E27FC236}">
                  <a16:creationId xmlns:a16="http://schemas.microsoft.com/office/drawing/2014/main" id="{E537602E-A98E-E597-C00D-FF8FF09332A4}"/>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4682;p60">
              <a:extLst>
                <a:ext uri="{FF2B5EF4-FFF2-40B4-BE49-F238E27FC236}">
                  <a16:creationId xmlns:a16="http://schemas.microsoft.com/office/drawing/2014/main" id="{38FA8D1B-1751-235F-BA3F-DC8730FD6D79}"/>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4683;p60">
              <a:extLst>
                <a:ext uri="{FF2B5EF4-FFF2-40B4-BE49-F238E27FC236}">
                  <a16:creationId xmlns:a16="http://schemas.microsoft.com/office/drawing/2014/main" id="{4F6A9CBF-5E73-59C9-BFD8-2A29B04C56F0}"/>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4684;p60">
              <a:extLst>
                <a:ext uri="{FF2B5EF4-FFF2-40B4-BE49-F238E27FC236}">
                  <a16:creationId xmlns:a16="http://schemas.microsoft.com/office/drawing/2014/main" id="{7349609A-8134-00C5-68D7-4CCD0AB7C986}"/>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4685;p60">
              <a:extLst>
                <a:ext uri="{FF2B5EF4-FFF2-40B4-BE49-F238E27FC236}">
                  <a16:creationId xmlns:a16="http://schemas.microsoft.com/office/drawing/2014/main" id="{5B09416A-E0E7-48FC-D8CF-9261339FBA2B}"/>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4686;p60">
              <a:extLst>
                <a:ext uri="{FF2B5EF4-FFF2-40B4-BE49-F238E27FC236}">
                  <a16:creationId xmlns:a16="http://schemas.microsoft.com/office/drawing/2014/main" id="{2E9201A2-9106-72CD-E476-1B6228A75096}"/>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4687;p60">
              <a:extLst>
                <a:ext uri="{FF2B5EF4-FFF2-40B4-BE49-F238E27FC236}">
                  <a16:creationId xmlns:a16="http://schemas.microsoft.com/office/drawing/2014/main" id="{110F6A38-6E36-C62E-B4FA-469FE03E8E8A}"/>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4688;p60">
              <a:extLst>
                <a:ext uri="{FF2B5EF4-FFF2-40B4-BE49-F238E27FC236}">
                  <a16:creationId xmlns:a16="http://schemas.microsoft.com/office/drawing/2014/main" id="{EEB5A7DB-1C8F-155F-0FB5-E3CD6EEDAB0B}"/>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4689;p60">
              <a:extLst>
                <a:ext uri="{FF2B5EF4-FFF2-40B4-BE49-F238E27FC236}">
                  <a16:creationId xmlns:a16="http://schemas.microsoft.com/office/drawing/2014/main" id="{A449E9AF-AB05-6C1D-64C7-94E0BD38486F}"/>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4690;p60">
              <a:extLst>
                <a:ext uri="{FF2B5EF4-FFF2-40B4-BE49-F238E27FC236}">
                  <a16:creationId xmlns:a16="http://schemas.microsoft.com/office/drawing/2014/main" id="{6276D417-1F05-291D-4CAB-3DDF86B98A00}"/>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4691;p60">
              <a:extLst>
                <a:ext uri="{FF2B5EF4-FFF2-40B4-BE49-F238E27FC236}">
                  <a16:creationId xmlns:a16="http://schemas.microsoft.com/office/drawing/2014/main" id="{FED86235-956C-2B46-EB2D-CBD2AF23ED6E}"/>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4692;p60">
              <a:extLst>
                <a:ext uri="{FF2B5EF4-FFF2-40B4-BE49-F238E27FC236}">
                  <a16:creationId xmlns:a16="http://schemas.microsoft.com/office/drawing/2014/main" id="{C591CBBB-E9F5-D706-250D-4E17518CA6CC}"/>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4693;p60">
              <a:extLst>
                <a:ext uri="{FF2B5EF4-FFF2-40B4-BE49-F238E27FC236}">
                  <a16:creationId xmlns:a16="http://schemas.microsoft.com/office/drawing/2014/main" id="{CEBCE601-92F6-9F5F-8054-377719FE7027}"/>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4694;p60">
              <a:extLst>
                <a:ext uri="{FF2B5EF4-FFF2-40B4-BE49-F238E27FC236}">
                  <a16:creationId xmlns:a16="http://schemas.microsoft.com/office/drawing/2014/main" id="{6E6F1B16-FE18-3E02-0B87-3844376143C0}"/>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4695;p60">
              <a:extLst>
                <a:ext uri="{FF2B5EF4-FFF2-40B4-BE49-F238E27FC236}">
                  <a16:creationId xmlns:a16="http://schemas.microsoft.com/office/drawing/2014/main" id="{D91754AD-3D82-8089-304D-C560D4EA3370}"/>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4696;p60">
              <a:extLst>
                <a:ext uri="{FF2B5EF4-FFF2-40B4-BE49-F238E27FC236}">
                  <a16:creationId xmlns:a16="http://schemas.microsoft.com/office/drawing/2014/main" id="{664F1925-ACEA-23BD-E5DB-404DA0BCC0FF}"/>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4697;p60">
              <a:extLst>
                <a:ext uri="{FF2B5EF4-FFF2-40B4-BE49-F238E27FC236}">
                  <a16:creationId xmlns:a16="http://schemas.microsoft.com/office/drawing/2014/main" id="{339BC3BC-1B82-B52A-49C1-54AA7002E72A}"/>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4698;p60">
              <a:extLst>
                <a:ext uri="{FF2B5EF4-FFF2-40B4-BE49-F238E27FC236}">
                  <a16:creationId xmlns:a16="http://schemas.microsoft.com/office/drawing/2014/main" id="{5A2A9B46-78A7-0A5E-B02C-69578EA97E87}"/>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4699;p60">
              <a:extLst>
                <a:ext uri="{FF2B5EF4-FFF2-40B4-BE49-F238E27FC236}">
                  <a16:creationId xmlns:a16="http://schemas.microsoft.com/office/drawing/2014/main" id="{13FACA04-1726-5F38-0592-FB073C83D81B}"/>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4700;p60">
              <a:extLst>
                <a:ext uri="{FF2B5EF4-FFF2-40B4-BE49-F238E27FC236}">
                  <a16:creationId xmlns:a16="http://schemas.microsoft.com/office/drawing/2014/main" id="{D5896BEC-B5ED-10D9-8648-7D75B09CCD8D}"/>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4701;p60">
              <a:extLst>
                <a:ext uri="{FF2B5EF4-FFF2-40B4-BE49-F238E27FC236}">
                  <a16:creationId xmlns:a16="http://schemas.microsoft.com/office/drawing/2014/main" id="{3033ACBB-619F-3662-C75E-0EEBEF686E3D}"/>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4702;p60">
              <a:extLst>
                <a:ext uri="{FF2B5EF4-FFF2-40B4-BE49-F238E27FC236}">
                  <a16:creationId xmlns:a16="http://schemas.microsoft.com/office/drawing/2014/main" id="{5E3DFBFD-DD52-53CE-D578-BD647651448B}"/>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4703;p60">
              <a:extLst>
                <a:ext uri="{FF2B5EF4-FFF2-40B4-BE49-F238E27FC236}">
                  <a16:creationId xmlns:a16="http://schemas.microsoft.com/office/drawing/2014/main" id="{7DCD73D3-F0BE-DA9F-6480-73C2A6640F3B}"/>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4704;p60">
              <a:extLst>
                <a:ext uri="{FF2B5EF4-FFF2-40B4-BE49-F238E27FC236}">
                  <a16:creationId xmlns:a16="http://schemas.microsoft.com/office/drawing/2014/main" id="{978752AB-7F75-558A-F8C1-08867598A785}"/>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4705;p60">
              <a:extLst>
                <a:ext uri="{FF2B5EF4-FFF2-40B4-BE49-F238E27FC236}">
                  <a16:creationId xmlns:a16="http://schemas.microsoft.com/office/drawing/2014/main" id="{164D0429-05BD-C547-17DF-10B93A660D54}"/>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4706;p60">
              <a:extLst>
                <a:ext uri="{FF2B5EF4-FFF2-40B4-BE49-F238E27FC236}">
                  <a16:creationId xmlns:a16="http://schemas.microsoft.com/office/drawing/2014/main" id="{C1D46CD6-1689-F10A-4572-1AA27BD3F184}"/>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4707;p60">
              <a:extLst>
                <a:ext uri="{FF2B5EF4-FFF2-40B4-BE49-F238E27FC236}">
                  <a16:creationId xmlns:a16="http://schemas.microsoft.com/office/drawing/2014/main" id="{3F1E177B-765D-6A69-9215-EA967A8903B4}"/>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4708;p60">
              <a:extLst>
                <a:ext uri="{FF2B5EF4-FFF2-40B4-BE49-F238E27FC236}">
                  <a16:creationId xmlns:a16="http://schemas.microsoft.com/office/drawing/2014/main" id="{66E8F80E-171F-A1D7-0D0C-22403D3E1BBE}"/>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4709;p60">
              <a:extLst>
                <a:ext uri="{FF2B5EF4-FFF2-40B4-BE49-F238E27FC236}">
                  <a16:creationId xmlns:a16="http://schemas.microsoft.com/office/drawing/2014/main" id="{B7D87273-A9E6-A908-F821-33B46A19429A}"/>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4710;p60">
              <a:extLst>
                <a:ext uri="{FF2B5EF4-FFF2-40B4-BE49-F238E27FC236}">
                  <a16:creationId xmlns:a16="http://schemas.microsoft.com/office/drawing/2014/main" id="{6155EAA1-9E0F-3914-8FC2-AD083D19449C}"/>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4711;p60">
              <a:extLst>
                <a:ext uri="{FF2B5EF4-FFF2-40B4-BE49-F238E27FC236}">
                  <a16:creationId xmlns:a16="http://schemas.microsoft.com/office/drawing/2014/main" id="{9142560A-4AA5-11D6-A78D-D3D8225B612E}"/>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4712;p60">
              <a:extLst>
                <a:ext uri="{FF2B5EF4-FFF2-40B4-BE49-F238E27FC236}">
                  <a16:creationId xmlns:a16="http://schemas.microsoft.com/office/drawing/2014/main" id="{68B33430-7724-6037-8F5D-5D6FBCA4B7DF}"/>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4713;p60">
              <a:extLst>
                <a:ext uri="{FF2B5EF4-FFF2-40B4-BE49-F238E27FC236}">
                  <a16:creationId xmlns:a16="http://schemas.microsoft.com/office/drawing/2014/main" id="{C4BA58DD-CC09-ED5A-6858-11B3C16D9265}"/>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4714;p60">
              <a:extLst>
                <a:ext uri="{FF2B5EF4-FFF2-40B4-BE49-F238E27FC236}">
                  <a16:creationId xmlns:a16="http://schemas.microsoft.com/office/drawing/2014/main" id="{77EDD07C-5E6A-1379-9B84-F89D85FA69C8}"/>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4715;p60">
              <a:extLst>
                <a:ext uri="{FF2B5EF4-FFF2-40B4-BE49-F238E27FC236}">
                  <a16:creationId xmlns:a16="http://schemas.microsoft.com/office/drawing/2014/main" id="{10ECCF1A-3C73-FA99-EC67-20CF8B519DA0}"/>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4716;p60">
              <a:extLst>
                <a:ext uri="{FF2B5EF4-FFF2-40B4-BE49-F238E27FC236}">
                  <a16:creationId xmlns:a16="http://schemas.microsoft.com/office/drawing/2014/main" id="{2F9587E6-B468-74E6-D132-23C0EF5DCACB}"/>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4717;p60">
              <a:extLst>
                <a:ext uri="{FF2B5EF4-FFF2-40B4-BE49-F238E27FC236}">
                  <a16:creationId xmlns:a16="http://schemas.microsoft.com/office/drawing/2014/main" id="{ABAEC710-9DC0-D16D-1381-ACF072EA29DE}"/>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4718;p60">
              <a:extLst>
                <a:ext uri="{FF2B5EF4-FFF2-40B4-BE49-F238E27FC236}">
                  <a16:creationId xmlns:a16="http://schemas.microsoft.com/office/drawing/2014/main" id="{31A06966-786D-CD2A-8248-ED4D310F8080}"/>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4719;p60">
              <a:extLst>
                <a:ext uri="{FF2B5EF4-FFF2-40B4-BE49-F238E27FC236}">
                  <a16:creationId xmlns:a16="http://schemas.microsoft.com/office/drawing/2014/main" id="{81EB9E36-88EE-93A2-408D-6E02F3C14BBA}"/>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4720;p60">
              <a:extLst>
                <a:ext uri="{FF2B5EF4-FFF2-40B4-BE49-F238E27FC236}">
                  <a16:creationId xmlns:a16="http://schemas.microsoft.com/office/drawing/2014/main" id="{1A37643D-B136-7ADB-DDC3-74C89F927B4B}"/>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4721;p60">
              <a:extLst>
                <a:ext uri="{FF2B5EF4-FFF2-40B4-BE49-F238E27FC236}">
                  <a16:creationId xmlns:a16="http://schemas.microsoft.com/office/drawing/2014/main" id="{DD00E51E-4036-D7A6-09FE-B7FE9666EFF8}"/>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4722;p60">
              <a:extLst>
                <a:ext uri="{FF2B5EF4-FFF2-40B4-BE49-F238E27FC236}">
                  <a16:creationId xmlns:a16="http://schemas.microsoft.com/office/drawing/2014/main" id="{6F53008B-40F1-6444-ABD8-E64904CB39F5}"/>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4723;p60">
              <a:extLst>
                <a:ext uri="{FF2B5EF4-FFF2-40B4-BE49-F238E27FC236}">
                  <a16:creationId xmlns:a16="http://schemas.microsoft.com/office/drawing/2014/main" id="{5F505F0B-7DCC-F2BC-57D2-5A07E8C4DA26}"/>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4724;p60">
              <a:extLst>
                <a:ext uri="{FF2B5EF4-FFF2-40B4-BE49-F238E27FC236}">
                  <a16:creationId xmlns:a16="http://schemas.microsoft.com/office/drawing/2014/main" id="{185861DA-0E59-D148-3DC0-842A0DB4BE01}"/>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4725;p60">
              <a:extLst>
                <a:ext uri="{FF2B5EF4-FFF2-40B4-BE49-F238E27FC236}">
                  <a16:creationId xmlns:a16="http://schemas.microsoft.com/office/drawing/2014/main" id="{50252360-7E90-CF19-A6A6-173E57318700}"/>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4726;p60">
              <a:extLst>
                <a:ext uri="{FF2B5EF4-FFF2-40B4-BE49-F238E27FC236}">
                  <a16:creationId xmlns:a16="http://schemas.microsoft.com/office/drawing/2014/main" id="{03CB3353-0A71-3ECF-7201-B4488842427A}"/>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4727;p60">
              <a:extLst>
                <a:ext uri="{FF2B5EF4-FFF2-40B4-BE49-F238E27FC236}">
                  <a16:creationId xmlns:a16="http://schemas.microsoft.com/office/drawing/2014/main" id="{4DC44296-458F-D039-2BB6-D4FEF5534557}"/>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4728;p60">
              <a:extLst>
                <a:ext uri="{FF2B5EF4-FFF2-40B4-BE49-F238E27FC236}">
                  <a16:creationId xmlns:a16="http://schemas.microsoft.com/office/drawing/2014/main" id="{37136000-949D-61A6-F928-18607A401AF9}"/>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4729;p60">
              <a:extLst>
                <a:ext uri="{FF2B5EF4-FFF2-40B4-BE49-F238E27FC236}">
                  <a16:creationId xmlns:a16="http://schemas.microsoft.com/office/drawing/2014/main" id="{28D5D31A-1FE2-A25B-ED23-6A266E941F9C}"/>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4730;p60">
              <a:extLst>
                <a:ext uri="{FF2B5EF4-FFF2-40B4-BE49-F238E27FC236}">
                  <a16:creationId xmlns:a16="http://schemas.microsoft.com/office/drawing/2014/main" id="{249976DB-35E0-A4B3-91AC-71B55417EB63}"/>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4731;p60">
              <a:extLst>
                <a:ext uri="{FF2B5EF4-FFF2-40B4-BE49-F238E27FC236}">
                  <a16:creationId xmlns:a16="http://schemas.microsoft.com/office/drawing/2014/main" id="{A4754C8C-C93A-CCB7-DC2F-DEF4E67DF351}"/>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4732;p60">
              <a:extLst>
                <a:ext uri="{FF2B5EF4-FFF2-40B4-BE49-F238E27FC236}">
                  <a16:creationId xmlns:a16="http://schemas.microsoft.com/office/drawing/2014/main" id="{61FF9BD2-22F8-D205-AF2F-6B850993B5E5}"/>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4733;p60">
              <a:extLst>
                <a:ext uri="{FF2B5EF4-FFF2-40B4-BE49-F238E27FC236}">
                  <a16:creationId xmlns:a16="http://schemas.microsoft.com/office/drawing/2014/main" id="{97A071DB-8A9B-102D-2DAE-F8D79FCF8778}"/>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4734;p60">
              <a:extLst>
                <a:ext uri="{FF2B5EF4-FFF2-40B4-BE49-F238E27FC236}">
                  <a16:creationId xmlns:a16="http://schemas.microsoft.com/office/drawing/2014/main" id="{1FEFEBA1-44E4-0724-53D1-19FACC6FF97E}"/>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4735;p60">
              <a:extLst>
                <a:ext uri="{FF2B5EF4-FFF2-40B4-BE49-F238E27FC236}">
                  <a16:creationId xmlns:a16="http://schemas.microsoft.com/office/drawing/2014/main" id="{909C3B1A-7463-B068-203A-72235AA41E9F}"/>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4736;p60">
              <a:extLst>
                <a:ext uri="{FF2B5EF4-FFF2-40B4-BE49-F238E27FC236}">
                  <a16:creationId xmlns:a16="http://schemas.microsoft.com/office/drawing/2014/main" id="{91EC5AD2-A612-FB87-D6B4-DCBAADCA4E62}"/>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4737;p60">
              <a:extLst>
                <a:ext uri="{FF2B5EF4-FFF2-40B4-BE49-F238E27FC236}">
                  <a16:creationId xmlns:a16="http://schemas.microsoft.com/office/drawing/2014/main" id="{386C49B5-53F0-8509-ECEA-5B73FDFD16A3}"/>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4738;p60">
              <a:extLst>
                <a:ext uri="{FF2B5EF4-FFF2-40B4-BE49-F238E27FC236}">
                  <a16:creationId xmlns:a16="http://schemas.microsoft.com/office/drawing/2014/main" id="{AEFC228A-11D9-9F26-B32A-A23B7CEE693C}"/>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4739;p60">
              <a:extLst>
                <a:ext uri="{FF2B5EF4-FFF2-40B4-BE49-F238E27FC236}">
                  <a16:creationId xmlns:a16="http://schemas.microsoft.com/office/drawing/2014/main" id="{0ED5B6FA-FCFD-1816-C026-33530905E2C9}"/>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4740;p60">
              <a:extLst>
                <a:ext uri="{FF2B5EF4-FFF2-40B4-BE49-F238E27FC236}">
                  <a16:creationId xmlns:a16="http://schemas.microsoft.com/office/drawing/2014/main" id="{AF11C403-E671-A214-49DE-BBED68230310}"/>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4741;p60">
              <a:extLst>
                <a:ext uri="{FF2B5EF4-FFF2-40B4-BE49-F238E27FC236}">
                  <a16:creationId xmlns:a16="http://schemas.microsoft.com/office/drawing/2014/main" id="{5C958BD6-1053-DC1F-3D0C-ED02F7A37D19}"/>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4742;p60">
              <a:extLst>
                <a:ext uri="{FF2B5EF4-FFF2-40B4-BE49-F238E27FC236}">
                  <a16:creationId xmlns:a16="http://schemas.microsoft.com/office/drawing/2014/main" id="{ABB0F07F-BCEE-14E5-A7E4-B96036EA2DBD}"/>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4743;p60">
              <a:extLst>
                <a:ext uri="{FF2B5EF4-FFF2-40B4-BE49-F238E27FC236}">
                  <a16:creationId xmlns:a16="http://schemas.microsoft.com/office/drawing/2014/main" id="{154497E4-EBD3-B624-61A4-7671FBECC09A}"/>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4744;p60">
              <a:extLst>
                <a:ext uri="{FF2B5EF4-FFF2-40B4-BE49-F238E27FC236}">
                  <a16:creationId xmlns:a16="http://schemas.microsoft.com/office/drawing/2014/main" id="{8BCA0557-0ACA-1B34-AF15-90BAFD7496BE}"/>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4745;p60">
              <a:extLst>
                <a:ext uri="{FF2B5EF4-FFF2-40B4-BE49-F238E27FC236}">
                  <a16:creationId xmlns:a16="http://schemas.microsoft.com/office/drawing/2014/main" id="{C11462E3-3538-2976-03CF-996C1E177B52}"/>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4746;p60">
              <a:extLst>
                <a:ext uri="{FF2B5EF4-FFF2-40B4-BE49-F238E27FC236}">
                  <a16:creationId xmlns:a16="http://schemas.microsoft.com/office/drawing/2014/main" id="{7F7DA86F-5CD9-4659-C961-771125CFB0A4}"/>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4747;p60">
              <a:extLst>
                <a:ext uri="{FF2B5EF4-FFF2-40B4-BE49-F238E27FC236}">
                  <a16:creationId xmlns:a16="http://schemas.microsoft.com/office/drawing/2014/main" id="{ADBCF457-473F-3350-55F5-AB096FE7D506}"/>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4748;p60">
              <a:extLst>
                <a:ext uri="{FF2B5EF4-FFF2-40B4-BE49-F238E27FC236}">
                  <a16:creationId xmlns:a16="http://schemas.microsoft.com/office/drawing/2014/main" id="{16ACDB94-965F-D62C-1483-A983BB9A9EAB}"/>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4749;p60">
              <a:extLst>
                <a:ext uri="{FF2B5EF4-FFF2-40B4-BE49-F238E27FC236}">
                  <a16:creationId xmlns:a16="http://schemas.microsoft.com/office/drawing/2014/main" id="{3F6F8491-467A-2460-9203-FFC62A7C7A88}"/>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4750;p60">
              <a:extLst>
                <a:ext uri="{FF2B5EF4-FFF2-40B4-BE49-F238E27FC236}">
                  <a16:creationId xmlns:a16="http://schemas.microsoft.com/office/drawing/2014/main" id="{8E259B33-4A39-827C-8496-7DEB12B7F511}"/>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4751;p60">
              <a:extLst>
                <a:ext uri="{FF2B5EF4-FFF2-40B4-BE49-F238E27FC236}">
                  <a16:creationId xmlns:a16="http://schemas.microsoft.com/office/drawing/2014/main" id="{DD8D5F7F-4EC4-F02D-DDD7-FDC20748FFFA}"/>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4752;p60">
              <a:extLst>
                <a:ext uri="{FF2B5EF4-FFF2-40B4-BE49-F238E27FC236}">
                  <a16:creationId xmlns:a16="http://schemas.microsoft.com/office/drawing/2014/main" id="{D4CC4693-A426-E74A-1D78-8ABCBF9C27E1}"/>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4753;p60">
              <a:extLst>
                <a:ext uri="{FF2B5EF4-FFF2-40B4-BE49-F238E27FC236}">
                  <a16:creationId xmlns:a16="http://schemas.microsoft.com/office/drawing/2014/main" id="{E6E39A51-DC91-923E-3899-2C6347FABB12}"/>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4754;p60">
              <a:extLst>
                <a:ext uri="{FF2B5EF4-FFF2-40B4-BE49-F238E27FC236}">
                  <a16:creationId xmlns:a16="http://schemas.microsoft.com/office/drawing/2014/main" id="{B959127B-C9BD-726A-2071-99C787CD7070}"/>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4755;p60">
              <a:extLst>
                <a:ext uri="{FF2B5EF4-FFF2-40B4-BE49-F238E27FC236}">
                  <a16:creationId xmlns:a16="http://schemas.microsoft.com/office/drawing/2014/main" id="{AFFD85AB-4EDF-F228-818A-F948C824E89D}"/>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4756;p60">
              <a:extLst>
                <a:ext uri="{FF2B5EF4-FFF2-40B4-BE49-F238E27FC236}">
                  <a16:creationId xmlns:a16="http://schemas.microsoft.com/office/drawing/2014/main" id="{624DE573-B3A5-48D0-8F40-A2B50BF7F957}"/>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4757;p60">
              <a:extLst>
                <a:ext uri="{FF2B5EF4-FFF2-40B4-BE49-F238E27FC236}">
                  <a16:creationId xmlns:a16="http://schemas.microsoft.com/office/drawing/2014/main" id="{9E394449-CED5-F6B0-9623-A2BA113BB602}"/>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4758;p60">
              <a:extLst>
                <a:ext uri="{FF2B5EF4-FFF2-40B4-BE49-F238E27FC236}">
                  <a16:creationId xmlns:a16="http://schemas.microsoft.com/office/drawing/2014/main" id="{8EAEA1C5-5DE4-0B3C-15B1-BE65D38C2BA9}"/>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4759;p60">
              <a:extLst>
                <a:ext uri="{FF2B5EF4-FFF2-40B4-BE49-F238E27FC236}">
                  <a16:creationId xmlns:a16="http://schemas.microsoft.com/office/drawing/2014/main" id="{3004B8B6-F23C-39A4-2C99-42E65E179EA2}"/>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4760;p60">
              <a:extLst>
                <a:ext uri="{FF2B5EF4-FFF2-40B4-BE49-F238E27FC236}">
                  <a16:creationId xmlns:a16="http://schemas.microsoft.com/office/drawing/2014/main" id="{4B9DBDD1-D2DE-58C7-9825-C6DE3314C49A}"/>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4761;p60">
              <a:extLst>
                <a:ext uri="{FF2B5EF4-FFF2-40B4-BE49-F238E27FC236}">
                  <a16:creationId xmlns:a16="http://schemas.microsoft.com/office/drawing/2014/main" id="{4B9444F0-0D0F-B644-178B-88B65F9FD93B}"/>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4762;p60">
              <a:extLst>
                <a:ext uri="{FF2B5EF4-FFF2-40B4-BE49-F238E27FC236}">
                  <a16:creationId xmlns:a16="http://schemas.microsoft.com/office/drawing/2014/main" id="{512BE5B5-FC40-FF94-925C-FEBAFACCBF43}"/>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4763;p60">
              <a:extLst>
                <a:ext uri="{FF2B5EF4-FFF2-40B4-BE49-F238E27FC236}">
                  <a16:creationId xmlns:a16="http://schemas.microsoft.com/office/drawing/2014/main" id="{DAE0309D-55A9-0FDE-E6B9-B24E21093E15}"/>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4764;p60">
              <a:extLst>
                <a:ext uri="{FF2B5EF4-FFF2-40B4-BE49-F238E27FC236}">
                  <a16:creationId xmlns:a16="http://schemas.microsoft.com/office/drawing/2014/main" id="{027F202A-F30D-FDE5-26DE-4483B7A60EA1}"/>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4765;p60">
              <a:extLst>
                <a:ext uri="{FF2B5EF4-FFF2-40B4-BE49-F238E27FC236}">
                  <a16:creationId xmlns:a16="http://schemas.microsoft.com/office/drawing/2014/main" id="{B464D2BA-09A8-D53A-01AF-9D6CEBFD21FB}"/>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4766;p60">
              <a:extLst>
                <a:ext uri="{FF2B5EF4-FFF2-40B4-BE49-F238E27FC236}">
                  <a16:creationId xmlns:a16="http://schemas.microsoft.com/office/drawing/2014/main" id="{BEE50E5C-2637-3F75-0C7C-CFB107D831D2}"/>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4767;p60">
              <a:extLst>
                <a:ext uri="{FF2B5EF4-FFF2-40B4-BE49-F238E27FC236}">
                  <a16:creationId xmlns:a16="http://schemas.microsoft.com/office/drawing/2014/main" id="{CE61360A-5E40-7287-275F-4283C1FB8EE4}"/>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4768;p60">
              <a:extLst>
                <a:ext uri="{FF2B5EF4-FFF2-40B4-BE49-F238E27FC236}">
                  <a16:creationId xmlns:a16="http://schemas.microsoft.com/office/drawing/2014/main" id="{CB6DCA69-AAAB-3211-8D7F-D10F4CF36D3C}"/>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4769;p60">
              <a:extLst>
                <a:ext uri="{FF2B5EF4-FFF2-40B4-BE49-F238E27FC236}">
                  <a16:creationId xmlns:a16="http://schemas.microsoft.com/office/drawing/2014/main" id="{14EE6AE1-1F07-873E-036D-453C791C3906}"/>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4770;p60">
              <a:extLst>
                <a:ext uri="{FF2B5EF4-FFF2-40B4-BE49-F238E27FC236}">
                  <a16:creationId xmlns:a16="http://schemas.microsoft.com/office/drawing/2014/main" id="{A56D1228-FF16-B66A-1688-36ACC47507E4}"/>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4771;p60">
              <a:extLst>
                <a:ext uri="{FF2B5EF4-FFF2-40B4-BE49-F238E27FC236}">
                  <a16:creationId xmlns:a16="http://schemas.microsoft.com/office/drawing/2014/main" id="{8273E5AD-A5A6-02D4-67E7-C06A049DF85B}"/>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4772;p60">
              <a:extLst>
                <a:ext uri="{FF2B5EF4-FFF2-40B4-BE49-F238E27FC236}">
                  <a16:creationId xmlns:a16="http://schemas.microsoft.com/office/drawing/2014/main" id="{93DD0F62-E5A8-3FD7-96BD-89B163C71084}"/>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4773;p60">
              <a:extLst>
                <a:ext uri="{FF2B5EF4-FFF2-40B4-BE49-F238E27FC236}">
                  <a16:creationId xmlns:a16="http://schemas.microsoft.com/office/drawing/2014/main" id="{89551676-0911-AE75-A9EC-333A282EA733}"/>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4774;p60">
              <a:extLst>
                <a:ext uri="{FF2B5EF4-FFF2-40B4-BE49-F238E27FC236}">
                  <a16:creationId xmlns:a16="http://schemas.microsoft.com/office/drawing/2014/main" id="{BCB0A7D8-A5A3-6197-D3AA-EBAE90484A4F}"/>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4775;p60">
              <a:extLst>
                <a:ext uri="{FF2B5EF4-FFF2-40B4-BE49-F238E27FC236}">
                  <a16:creationId xmlns:a16="http://schemas.microsoft.com/office/drawing/2014/main" id="{074315F4-DEE3-D45F-66B0-82327A23066B}"/>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4776;p60">
              <a:extLst>
                <a:ext uri="{FF2B5EF4-FFF2-40B4-BE49-F238E27FC236}">
                  <a16:creationId xmlns:a16="http://schemas.microsoft.com/office/drawing/2014/main" id="{D1E4D4A3-268A-2B97-1FFF-2BF2F51A7463}"/>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4777;p60">
              <a:extLst>
                <a:ext uri="{FF2B5EF4-FFF2-40B4-BE49-F238E27FC236}">
                  <a16:creationId xmlns:a16="http://schemas.microsoft.com/office/drawing/2014/main" id="{2FB0D42B-0D12-6596-60A2-EC2AFD159E6A}"/>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4778;p60">
              <a:extLst>
                <a:ext uri="{FF2B5EF4-FFF2-40B4-BE49-F238E27FC236}">
                  <a16:creationId xmlns:a16="http://schemas.microsoft.com/office/drawing/2014/main" id="{0444FA1D-783C-6180-EECE-F374CD998D8E}"/>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4779;p60">
              <a:extLst>
                <a:ext uri="{FF2B5EF4-FFF2-40B4-BE49-F238E27FC236}">
                  <a16:creationId xmlns:a16="http://schemas.microsoft.com/office/drawing/2014/main" id="{8D6FF8C3-304B-FB9C-CE21-861C840F0CE7}"/>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4780;p60">
              <a:extLst>
                <a:ext uri="{FF2B5EF4-FFF2-40B4-BE49-F238E27FC236}">
                  <a16:creationId xmlns:a16="http://schemas.microsoft.com/office/drawing/2014/main" id="{257AE863-CD3D-BAA1-227A-51B4B9528E7C}"/>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4781;p60">
              <a:extLst>
                <a:ext uri="{FF2B5EF4-FFF2-40B4-BE49-F238E27FC236}">
                  <a16:creationId xmlns:a16="http://schemas.microsoft.com/office/drawing/2014/main" id="{5696CE88-0F82-8C5B-BC79-6C96AE000472}"/>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4782;p60">
              <a:extLst>
                <a:ext uri="{FF2B5EF4-FFF2-40B4-BE49-F238E27FC236}">
                  <a16:creationId xmlns:a16="http://schemas.microsoft.com/office/drawing/2014/main" id="{6AC43494-9BED-9473-450F-D0811A8F72F0}"/>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4783;p60">
              <a:extLst>
                <a:ext uri="{FF2B5EF4-FFF2-40B4-BE49-F238E27FC236}">
                  <a16:creationId xmlns:a16="http://schemas.microsoft.com/office/drawing/2014/main" id="{B9351A7C-3E3B-32C6-927B-EE7F9F7E62EF}"/>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4784;p60">
              <a:extLst>
                <a:ext uri="{FF2B5EF4-FFF2-40B4-BE49-F238E27FC236}">
                  <a16:creationId xmlns:a16="http://schemas.microsoft.com/office/drawing/2014/main" id="{7E57F2B3-3DD8-CC09-5FD9-C7086BD39029}"/>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4785;p60">
              <a:extLst>
                <a:ext uri="{FF2B5EF4-FFF2-40B4-BE49-F238E27FC236}">
                  <a16:creationId xmlns:a16="http://schemas.microsoft.com/office/drawing/2014/main" id="{FB3ACDD4-8FD1-D409-2C6B-3AB7B75280C5}"/>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4786;p60">
              <a:extLst>
                <a:ext uri="{FF2B5EF4-FFF2-40B4-BE49-F238E27FC236}">
                  <a16:creationId xmlns:a16="http://schemas.microsoft.com/office/drawing/2014/main" id="{ED7BCBC9-0717-6F54-C265-BB144D724176}"/>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4787;p60">
              <a:extLst>
                <a:ext uri="{FF2B5EF4-FFF2-40B4-BE49-F238E27FC236}">
                  <a16:creationId xmlns:a16="http://schemas.microsoft.com/office/drawing/2014/main" id="{699A7CA9-601C-CFE3-EAE6-08F6F111B956}"/>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4788;p60">
              <a:extLst>
                <a:ext uri="{FF2B5EF4-FFF2-40B4-BE49-F238E27FC236}">
                  <a16:creationId xmlns:a16="http://schemas.microsoft.com/office/drawing/2014/main" id="{C5DA6D19-418D-EAB7-0229-359EC8389184}"/>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4789;p60">
              <a:extLst>
                <a:ext uri="{FF2B5EF4-FFF2-40B4-BE49-F238E27FC236}">
                  <a16:creationId xmlns:a16="http://schemas.microsoft.com/office/drawing/2014/main" id="{751648F9-8AAA-B35B-60CF-25B1A768E17D}"/>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4790;p60">
              <a:extLst>
                <a:ext uri="{FF2B5EF4-FFF2-40B4-BE49-F238E27FC236}">
                  <a16:creationId xmlns:a16="http://schemas.microsoft.com/office/drawing/2014/main" id="{F6AF3346-36DF-07B9-E373-D38DE7C6DC41}"/>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4791;p60">
              <a:extLst>
                <a:ext uri="{FF2B5EF4-FFF2-40B4-BE49-F238E27FC236}">
                  <a16:creationId xmlns:a16="http://schemas.microsoft.com/office/drawing/2014/main" id="{D5BFC35C-942F-C6A7-C6D5-C283C1C740D5}"/>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4792;p60">
              <a:extLst>
                <a:ext uri="{FF2B5EF4-FFF2-40B4-BE49-F238E27FC236}">
                  <a16:creationId xmlns:a16="http://schemas.microsoft.com/office/drawing/2014/main" id="{2D3FC28D-7F96-0834-DE5A-EDA917C820DE}"/>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4793;p60">
              <a:extLst>
                <a:ext uri="{FF2B5EF4-FFF2-40B4-BE49-F238E27FC236}">
                  <a16:creationId xmlns:a16="http://schemas.microsoft.com/office/drawing/2014/main" id="{9C5A73DD-C6E2-A27A-F703-3590E06CFF16}"/>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4794;p60">
              <a:extLst>
                <a:ext uri="{FF2B5EF4-FFF2-40B4-BE49-F238E27FC236}">
                  <a16:creationId xmlns:a16="http://schemas.microsoft.com/office/drawing/2014/main" id="{5ABB0210-52AD-E0B2-C383-AAD40B441E91}"/>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4795;p60">
              <a:extLst>
                <a:ext uri="{FF2B5EF4-FFF2-40B4-BE49-F238E27FC236}">
                  <a16:creationId xmlns:a16="http://schemas.microsoft.com/office/drawing/2014/main" id="{277C0BE9-56BB-19D9-25C7-4D78BCFB0D35}"/>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4796;p60">
              <a:extLst>
                <a:ext uri="{FF2B5EF4-FFF2-40B4-BE49-F238E27FC236}">
                  <a16:creationId xmlns:a16="http://schemas.microsoft.com/office/drawing/2014/main" id="{725D9D0B-85EB-1992-C05F-7F5DEC82F0F9}"/>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4797;p60">
              <a:extLst>
                <a:ext uri="{FF2B5EF4-FFF2-40B4-BE49-F238E27FC236}">
                  <a16:creationId xmlns:a16="http://schemas.microsoft.com/office/drawing/2014/main" id="{E318EC37-D6D5-8549-25F8-9BB9FB846180}"/>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4798;p60">
              <a:extLst>
                <a:ext uri="{FF2B5EF4-FFF2-40B4-BE49-F238E27FC236}">
                  <a16:creationId xmlns:a16="http://schemas.microsoft.com/office/drawing/2014/main" id="{2101AB4B-EFC3-5217-5FA3-6E19276307D3}"/>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4799;p60">
              <a:extLst>
                <a:ext uri="{FF2B5EF4-FFF2-40B4-BE49-F238E27FC236}">
                  <a16:creationId xmlns:a16="http://schemas.microsoft.com/office/drawing/2014/main" id="{07721CDA-4030-9172-53ED-0327BCD1645D}"/>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4800;p60">
              <a:extLst>
                <a:ext uri="{FF2B5EF4-FFF2-40B4-BE49-F238E27FC236}">
                  <a16:creationId xmlns:a16="http://schemas.microsoft.com/office/drawing/2014/main" id="{E64DE163-3862-E1EB-EC18-2C7A7D79B076}"/>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4801;p60">
              <a:extLst>
                <a:ext uri="{FF2B5EF4-FFF2-40B4-BE49-F238E27FC236}">
                  <a16:creationId xmlns:a16="http://schemas.microsoft.com/office/drawing/2014/main" id="{8CEAB4C6-A402-DCDE-11C7-A972E7000FFC}"/>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4802;p60">
              <a:extLst>
                <a:ext uri="{FF2B5EF4-FFF2-40B4-BE49-F238E27FC236}">
                  <a16:creationId xmlns:a16="http://schemas.microsoft.com/office/drawing/2014/main" id="{95E85CEC-4E1A-B9DD-9947-006BCF092B20}"/>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4803;p60">
              <a:extLst>
                <a:ext uri="{FF2B5EF4-FFF2-40B4-BE49-F238E27FC236}">
                  <a16:creationId xmlns:a16="http://schemas.microsoft.com/office/drawing/2014/main" id="{D83E1BDA-849C-0907-9AE4-B815DD52BE90}"/>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4804;p60">
              <a:extLst>
                <a:ext uri="{FF2B5EF4-FFF2-40B4-BE49-F238E27FC236}">
                  <a16:creationId xmlns:a16="http://schemas.microsoft.com/office/drawing/2014/main" id="{FEC19D35-0398-A2CD-C92F-6B07351272F8}"/>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4805;p60">
              <a:extLst>
                <a:ext uri="{FF2B5EF4-FFF2-40B4-BE49-F238E27FC236}">
                  <a16:creationId xmlns:a16="http://schemas.microsoft.com/office/drawing/2014/main" id="{4CCA8F8E-C0FF-1292-729B-9AAABD8646C4}"/>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4806;p60">
              <a:extLst>
                <a:ext uri="{FF2B5EF4-FFF2-40B4-BE49-F238E27FC236}">
                  <a16:creationId xmlns:a16="http://schemas.microsoft.com/office/drawing/2014/main" id="{73B42475-196B-6882-955E-65CFDD97F97A}"/>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4807;p60">
              <a:extLst>
                <a:ext uri="{FF2B5EF4-FFF2-40B4-BE49-F238E27FC236}">
                  <a16:creationId xmlns:a16="http://schemas.microsoft.com/office/drawing/2014/main" id="{C4543E5D-5756-D47E-9C19-1BFDEB070897}"/>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4808;p60">
              <a:extLst>
                <a:ext uri="{FF2B5EF4-FFF2-40B4-BE49-F238E27FC236}">
                  <a16:creationId xmlns:a16="http://schemas.microsoft.com/office/drawing/2014/main" id="{C094FFCA-D692-99D3-43AF-28E2C59470B0}"/>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4809;p60">
              <a:extLst>
                <a:ext uri="{FF2B5EF4-FFF2-40B4-BE49-F238E27FC236}">
                  <a16:creationId xmlns:a16="http://schemas.microsoft.com/office/drawing/2014/main" id="{5B3C32EB-258A-E4F9-8F8B-0DDB4D2235B5}"/>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4810;p60">
              <a:extLst>
                <a:ext uri="{FF2B5EF4-FFF2-40B4-BE49-F238E27FC236}">
                  <a16:creationId xmlns:a16="http://schemas.microsoft.com/office/drawing/2014/main" id="{F65FA0A9-1390-A53E-0075-5A98FF45982E}"/>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4811;p60">
              <a:extLst>
                <a:ext uri="{FF2B5EF4-FFF2-40B4-BE49-F238E27FC236}">
                  <a16:creationId xmlns:a16="http://schemas.microsoft.com/office/drawing/2014/main" id="{0EC836E0-572B-B47E-3A5C-762519C280B2}"/>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4812;p60">
              <a:extLst>
                <a:ext uri="{FF2B5EF4-FFF2-40B4-BE49-F238E27FC236}">
                  <a16:creationId xmlns:a16="http://schemas.microsoft.com/office/drawing/2014/main" id="{A4E6CAF0-8BAD-E375-C2F5-D067DDFEDA37}"/>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4813;p60">
              <a:extLst>
                <a:ext uri="{FF2B5EF4-FFF2-40B4-BE49-F238E27FC236}">
                  <a16:creationId xmlns:a16="http://schemas.microsoft.com/office/drawing/2014/main" id="{92E9C76D-6EF2-1219-FDA8-D9121B0AD2FC}"/>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4814;p60">
              <a:extLst>
                <a:ext uri="{FF2B5EF4-FFF2-40B4-BE49-F238E27FC236}">
                  <a16:creationId xmlns:a16="http://schemas.microsoft.com/office/drawing/2014/main" id="{E6473C93-F5D4-44C8-D1C7-DD2C84C2B52D}"/>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4815;p60">
              <a:extLst>
                <a:ext uri="{FF2B5EF4-FFF2-40B4-BE49-F238E27FC236}">
                  <a16:creationId xmlns:a16="http://schemas.microsoft.com/office/drawing/2014/main" id="{A79A6D6A-01AC-7BD3-D790-D951789240AF}"/>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4816;p60">
              <a:extLst>
                <a:ext uri="{FF2B5EF4-FFF2-40B4-BE49-F238E27FC236}">
                  <a16:creationId xmlns:a16="http://schemas.microsoft.com/office/drawing/2014/main" id="{E68B1823-8183-5E1F-07A2-AEBEF3EDDB4B}"/>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4817;p60">
              <a:extLst>
                <a:ext uri="{FF2B5EF4-FFF2-40B4-BE49-F238E27FC236}">
                  <a16:creationId xmlns:a16="http://schemas.microsoft.com/office/drawing/2014/main" id="{7ED87015-E9F2-5232-944A-B6A0C1F1E66F}"/>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4818;p60">
              <a:extLst>
                <a:ext uri="{FF2B5EF4-FFF2-40B4-BE49-F238E27FC236}">
                  <a16:creationId xmlns:a16="http://schemas.microsoft.com/office/drawing/2014/main" id="{5DE31DFB-D3D8-2520-30B4-16491DCCB44B}"/>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4819;p60">
              <a:extLst>
                <a:ext uri="{FF2B5EF4-FFF2-40B4-BE49-F238E27FC236}">
                  <a16:creationId xmlns:a16="http://schemas.microsoft.com/office/drawing/2014/main" id="{5268A20F-5035-FA43-05CD-9C090E45F46E}"/>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4820;p60">
              <a:extLst>
                <a:ext uri="{FF2B5EF4-FFF2-40B4-BE49-F238E27FC236}">
                  <a16:creationId xmlns:a16="http://schemas.microsoft.com/office/drawing/2014/main" id="{7EE1ACAB-A41B-E22D-CC4E-B6047D36F2D4}"/>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4821;p60">
              <a:extLst>
                <a:ext uri="{FF2B5EF4-FFF2-40B4-BE49-F238E27FC236}">
                  <a16:creationId xmlns:a16="http://schemas.microsoft.com/office/drawing/2014/main" id="{09F02957-8F75-80E3-61F1-C4A8537E053D}"/>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4822;p60">
              <a:extLst>
                <a:ext uri="{FF2B5EF4-FFF2-40B4-BE49-F238E27FC236}">
                  <a16:creationId xmlns:a16="http://schemas.microsoft.com/office/drawing/2014/main" id="{1683B702-B35B-EBFD-7338-DA1B9DC75988}"/>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4823;p60">
              <a:extLst>
                <a:ext uri="{FF2B5EF4-FFF2-40B4-BE49-F238E27FC236}">
                  <a16:creationId xmlns:a16="http://schemas.microsoft.com/office/drawing/2014/main" id="{ABFEF8B5-DB7F-66DA-CF88-FD20CE27747B}"/>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4824;p60">
              <a:extLst>
                <a:ext uri="{FF2B5EF4-FFF2-40B4-BE49-F238E27FC236}">
                  <a16:creationId xmlns:a16="http://schemas.microsoft.com/office/drawing/2014/main" id="{6921391A-71F6-447C-168B-33F9EB571E2A}"/>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4825;p60">
              <a:extLst>
                <a:ext uri="{FF2B5EF4-FFF2-40B4-BE49-F238E27FC236}">
                  <a16:creationId xmlns:a16="http://schemas.microsoft.com/office/drawing/2014/main" id="{4AFFCD68-FC23-D7D2-D2BD-09F34F476026}"/>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4826;p60">
              <a:extLst>
                <a:ext uri="{FF2B5EF4-FFF2-40B4-BE49-F238E27FC236}">
                  <a16:creationId xmlns:a16="http://schemas.microsoft.com/office/drawing/2014/main" id="{F2FD9E7D-75FB-63AE-2DA8-B12FD9E09EDA}"/>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4827;p60">
              <a:extLst>
                <a:ext uri="{FF2B5EF4-FFF2-40B4-BE49-F238E27FC236}">
                  <a16:creationId xmlns:a16="http://schemas.microsoft.com/office/drawing/2014/main" id="{A9BF4D63-6A2C-047B-ACB5-5CF5B5A25A97}"/>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4828;p60">
              <a:extLst>
                <a:ext uri="{FF2B5EF4-FFF2-40B4-BE49-F238E27FC236}">
                  <a16:creationId xmlns:a16="http://schemas.microsoft.com/office/drawing/2014/main" id="{51A70AE6-D4A4-B44E-ACAF-24C86272252B}"/>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4829;p60">
              <a:extLst>
                <a:ext uri="{FF2B5EF4-FFF2-40B4-BE49-F238E27FC236}">
                  <a16:creationId xmlns:a16="http://schemas.microsoft.com/office/drawing/2014/main" id="{728D9532-4073-C200-37A1-85500A63068C}"/>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4830;p60">
              <a:extLst>
                <a:ext uri="{FF2B5EF4-FFF2-40B4-BE49-F238E27FC236}">
                  <a16:creationId xmlns:a16="http://schemas.microsoft.com/office/drawing/2014/main" id="{66176462-2D65-F31F-8918-BE5DE44F4387}"/>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4831;p60">
              <a:extLst>
                <a:ext uri="{FF2B5EF4-FFF2-40B4-BE49-F238E27FC236}">
                  <a16:creationId xmlns:a16="http://schemas.microsoft.com/office/drawing/2014/main" id="{C44ED1D3-63A7-BB9B-4BF5-74B04DFB15BE}"/>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4832;p60">
              <a:extLst>
                <a:ext uri="{FF2B5EF4-FFF2-40B4-BE49-F238E27FC236}">
                  <a16:creationId xmlns:a16="http://schemas.microsoft.com/office/drawing/2014/main" id="{DBF5E6FC-C0F1-A96C-C0A9-3689D736FDD9}"/>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4833;p60">
              <a:extLst>
                <a:ext uri="{FF2B5EF4-FFF2-40B4-BE49-F238E27FC236}">
                  <a16:creationId xmlns:a16="http://schemas.microsoft.com/office/drawing/2014/main" id="{9EE03935-395D-D9C7-4A0E-3B940C7C3D34}"/>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4834;p60">
              <a:extLst>
                <a:ext uri="{FF2B5EF4-FFF2-40B4-BE49-F238E27FC236}">
                  <a16:creationId xmlns:a16="http://schemas.microsoft.com/office/drawing/2014/main" id="{62E25D8D-8F4B-0EFD-FF7B-FEC6BF6A958B}"/>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4835;p60">
              <a:extLst>
                <a:ext uri="{FF2B5EF4-FFF2-40B4-BE49-F238E27FC236}">
                  <a16:creationId xmlns:a16="http://schemas.microsoft.com/office/drawing/2014/main" id="{194216CD-C7CB-2407-6DB2-AB9FEB3D4DD7}"/>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4836;p60">
              <a:extLst>
                <a:ext uri="{FF2B5EF4-FFF2-40B4-BE49-F238E27FC236}">
                  <a16:creationId xmlns:a16="http://schemas.microsoft.com/office/drawing/2014/main" id="{925B8F2A-24BB-F907-084D-C47329039EE5}"/>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4837;p60">
              <a:extLst>
                <a:ext uri="{FF2B5EF4-FFF2-40B4-BE49-F238E27FC236}">
                  <a16:creationId xmlns:a16="http://schemas.microsoft.com/office/drawing/2014/main" id="{2F360495-037C-C4A9-4CA7-A864BFE4B289}"/>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4838;p60">
              <a:extLst>
                <a:ext uri="{FF2B5EF4-FFF2-40B4-BE49-F238E27FC236}">
                  <a16:creationId xmlns:a16="http://schemas.microsoft.com/office/drawing/2014/main" id="{AEFD3065-26A5-40E2-5AC8-4495E19FFDB3}"/>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4839;p60">
              <a:extLst>
                <a:ext uri="{FF2B5EF4-FFF2-40B4-BE49-F238E27FC236}">
                  <a16:creationId xmlns:a16="http://schemas.microsoft.com/office/drawing/2014/main" id="{46881E25-DB63-CE12-6B31-76A8F9D13F0E}"/>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4840;p60">
              <a:extLst>
                <a:ext uri="{FF2B5EF4-FFF2-40B4-BE49-F238E27FC236}">
                  <a16:creationId xmlns:a16="http://schemas.microsoft.com/office/drawing/2014/main" id="{943B8EDD-BE07-E178-9034-B83E1E9B311A}"/>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4841;p60">
              <a:extLst>
                <a:ext uri="{FF2B5EF4-FFF2-40B4-BE49-F238E27FC236}">
                  <a16:creationId xmlns:a16="http://schemas.microsoft.com/office/drawing/2014/main" id="{44D31B83-2D79-5463-446F-F00B7A0D94F4}"/>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4842;p60">
              <a:extLst>
                <a:ext uri="{FF2B5EF4-FFF2-40B4-BE49-F238E27FC236}">
                  <a16:creationId xmlns:a16="http://schemas.microsoft.com/office/drawing/2014/main" id="{8828397F-4263-5CB1-01CA-A1E01AEEB813}"/>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4843;p60">
              <a:extLst>
                <a:ext uri="{FF2B5EF4-FFF2-40B4-BE49-F238E27FC236}">
                  <a16:creationId xmlns:a16="http://schemas.microsoft.com/office/drawing/2014/main" id="{E06DA201-A0F0-2838-2D13-CFBE20B7FFA0}"/>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4844;p60">
              <a:extLst>
                <a:ext uri="{FF2B5EF4-FFF2-40B4-BE49-F238E27FC236}">
                  <a16:creationId xmlns:a16="http://schemas.microsoft.com/office/drawing/2014/main" id="{5C30D6DE-FE77-AEB8-ECB5-13D207DF970F}"/>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4845;p60">
              <a:extLst>
                <a:ext uri="{FF2B5EF4-FFF2-40B4-BE49-F238E27FC236}">
                  <a16:creationId xmlns:a16="http://schemas.microsoft.com/office/drawing/2014/main" id="{63E54FE8-BEF4-AE08-C288-39CA20E255EA}"/>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4846;p60">
              <a:extLst>
                <a:ext uri="{FF2B5EF4-FFF2-40B4-BE49-F238E27FC236}">
                  <a16:creationId xmlns:a16="http://schemas.microsoft.com/office/drawing/2014/main" id="{2268771F-6BA3-0B15-91E4-892CABF3F10F}"/>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4847;p60">
              <a:extLst>
                <a:ext uri="{FF2B5EF4-FFF2-40B4-BE49-F238E27FC236}">
                  <a16:creationId xmlns:a16="http://schemas.microsoft.com/office/drawing/2014/main" id="{6FEFE1A5-E4FF-8BAA-4C3F-2AFFBD834224}"/>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4848;p60">
              <a:extLst>
                <a:ext uri="{FF2B5EF4-FFF2-40B4-BE49-F238E27FC236}">
                  <a16:creationId xmlns:a16="http://schemas.microsoft.com/office/drawing/2014/main" id="{3CFB2814-0963-309F-4397-B5F0B501B6F5}"/>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4849;p60">
              <a:extLst>
                <a:ext uri="{FF2B5EF4-FFF2-40B4-BE49-F238E27FC236}">
                  <a16:creationId xmlns:a16="http://schemas.microsoft.com/office/drawing/2014/main" id="{374C2640-6ADD-A8C1-E0A9-9439FB79F1C8}"/>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4850;p60">
              <a:extLst>
                <a:ext uri="{FF2B5EF4-FFF2-40B4-BE49-F238E27FC236}">
                  <a16:creationId xmlns:a16="http://schemas.microsoft.com/office/drawing/2014/main" id="{F049FFC5-4E82-AB2F-A41D-6CFF4AD27845}"/>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4851;p60">
              <a:extLst>
                <a:ext uri="{FF2B5EF4-FFF2-40B4-BE49-F238E27FC236}">
                  <a16:creationId xmlns:a16="http://schemas.microsoft.com/office/drawing/2014/main" id="{146DC067-E85F-2DC5-F9D5-2E9FE77F3345}"/>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4852;p60">
              <a:extLst>
                <a:ext uri="{FF2B5EF4-FFF2-40B4-BE49-F238E27FC236}">
                  <a16:creationId xmlns:a16="http://schemas.microsoft.com/office/drawing/2014/main" id="{5D32339F-DABD-26D4-732B-5CE2365711A8}"/>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4853;p60">
              <a:extLst>
                <a:ext uri="{FF2B5EF4-FFF2-40B4-BE49-F238E27FC236}">
                  <a16:creationId xmlns:a16="http://schemas.microsoft.com/office/drawing/2014/main" id="{0019A1BF-A007-1DC7-6A60-CBBF8DA17A5A}"/>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4854;p60">
              <a:extLst>
                <a:ext uri="{FF2B5EF4-FFF2-40B4-BE49-F238E27FC236}">
                  <a16:creationId xmlns:a16="http://schemas.microsoft.com/office/drawing/2014/main" id="{30BEC3E2-3BC3-8CB3-60CB-797FD18FA21F}"/>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4855;p60">
              <a:extLst>
                <a:ext uri="{FF2B5EF4-FFF2-40B4-BE49-F238E27FC236}">
                  <a16:creationId xmlns:a16="http://schemas.microsoft.com/office/drawing/2014/main" id="{D109AA7A-E04D-A5DB-00D6-C202E54982A9}"/>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4856;p60">
              <a:extLst>
                <a:ext uri="{FF2B5EF4-FFF2-40B4-BE49-F238E27FC236}">
                  <a16:creationId xmlns:a16="http://schemas.microsoft.com/office/drawing/2014/main" id="{3274817C-7242-E139-91D2-E9F2F52601F6}"/>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4857;p60">
              <a:extLst>
                <a:ext uri="{FF2B5EF4-FFF2-40B4-BE49-F238E27FC236}">
                  <a16:creationId xmlns:a16="http://schemas.microsoft.com/office/drawing/2014/main" id="{C9DA9A65-5E67-DB96-83A1-0094BDC38312}"/>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4858;p60">
              <a:extLst>
                <a:ext uri="{FF2B5EF4-FFF2-40B4-BE49-F238E27FC236}">
                  <a16:creationId xmlns:a16="http://schemas.microsoft.com/office/drawing/2014/main" id="{86DE6343-2048-752F-3121-0F9260962A64}"/>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4859;p60">
              <a:extLst>
                <a:ext uri="{FF2B5EF4-FFF2-40B4-BE49-F238E27FC236}">
                  <a16:creationId xmlns:a16="http://schemas.microsoft.com/office/drawing/2014/main" id="{4DEC4376-B46E-98E9-799B-EC52B1F5688E}"/>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4860;p60">
              <a:extLst>
                <a:ext uri="{FF2B5EF4-FFF2-40B4-BE49-F238E27FC236}">
                  <a16:creationId xmlns:a16="http://schemas.microsoft.com/office/drawing/2014/main" id="{3170F64E-20FD-292B-A61C-F990CCCEE588}"/>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4861;p60">
              <a:extLst>
                <a:ext uri="{FF2B5EF4-FFF2-40B4-BE49-F238E27FC236}">
                  <a16:creationId xmlns:a16="http://schemas.microsoft.com/office/drawing/2014/main" id="{2589A1BB-1A08-350C-81E7-2AE374D47C2B}"/>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4862;p60">
              <a:extLst>
                <a:ext uri="{FF2B5EF4-FFF2-40B4-BE49-F238E27FC236}">
                  <a16:creationId xmlns:a16="http://schemas.microsoft.com/office/drawing/2014/main" id="{0DC0A4EC-10B7-B0BD-75AE-3A621A55C9A2}"/>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4863;p60">
              <a:extLst>
                <a:ext uri="{FF2B5EF4-FFF2-40B4-BE49-F238E27FC236}">
                  <a16:creationId xmlns:a16="http://schemas.microsoft.com/office/drawing/2014/main" id="{92E62C07-2F7A-C0EC-1BC8-9E7F1541ED0F}"/>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4864;p60">
              <a:extLst>
                <a:ext uri="{FF2B5EF4-FFF2-40B4-BE49-F238E27FC236}">
                  <a16:creationId xmlns:a16="http://schemas.microsoft.com/office/drawing/2014/main" id="{D0B3AC48-A942-D771-459F-112AFC894D07}"/>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4865;p60">
              <a:extLst>
                <a:ext uri="{FF2B5EF4-FFF2-40B4-BE49-F238E27FC236}">
                  <a16:creationId xmlns:a16="http://schemas.microsoft.com/office/drawing/2014/main" id="{5BD06960-FA67-3E57-9D9C-4FD8C6F30127}"/>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4866;p60">
              <a:extLst>
                <a:ext uri="{FF2B5EF4-FFF2-40B4-BE49-F238E27FC236}">
                  <a16:creationId xmlns:a16="http://schemas.microsoft.com/office/drawing/2014/main" id="{A4943CCF-8E04-F1CA-5C76-5D047FD66F40}"/>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4867;p60">
              <a:extLst>
                <a:ext uri="{FF2B5EF4-FFF2-40B4-BE49-F238E27FC236}">
                  <a16:creationId xmlns:a16="http://schemas.microsoft.com/office/drawing/2014/main" id="{A0904CF4-C7BF-FC20-71BC-A81AC6A57E65}"/>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4868;p60">
              <a:extLst>
                <a:ext uri="{FF2B5EF4-FFF2-40B4-BE49-F238E27FC236}">
                  <a16:creationId xmlns:a16="http://schemas.microsoft.com/office/drawing/2014/main" id="{6AD2D059-882C-6EA0-F0F9-B344C56B934D}"/>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4869;p60">
              <a:extLst>
                <a:ext uri="{FF2B5EF4-FFF2-40B4-BE49-F238E27FC236}">
                  <a16:creationId xmlns:a16="http://schemas.microsoft.com/office/drawing/2014/main" id="{1DA51E75-4022-9709-A587-89F2A69F6C3D}"/>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4870;p60">
              <a:extLst>
                <a:ext uri="{FF2B5EF4-FFF2-40B4-BE49-F238E27FC236}">
                  <a16:creationId xmlns:a16="http://schemas.microsoft.com/office/drawing/2014/main" id="{56EDEC7B-9F48-3A20-657D-7E75C249FBF6}"/>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4871;p60">
              <a:extLst>
                <a:ext uri="{FF2B5EF4-FFF2-40B4-BE49-F238E27FC236}">
                  <a16:creationId xmlns:a16="http://schemas.microsoft.com/office/drawing/2014/main" id="{DFFCB09F-31A6-BE5D-B39F-E57674B63471}"/>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4872;p60">
              <a:extLst>
                <a:ext uri="{FF2B5EF4-FFF2-40B4-BE49-F238E27FC236}">
                  <a16:creationId xmlns:a16="http://schemas.microsoft.com/office/drawing/2014/main" id="{B4C041C7-3756-4106-EA33-C67D1E5E746D}"/>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4873;p60">
              <a:extLst>
                <a:ext uri="{FF2B5EF4-FFF2-40B4-BE49-F238E27FC236}">
                  <a16:creationId xmlns:a16="http://schemas.microsoft.com/office/drawing/2014/main" id="{05335FA3-F4C2-4D60-91B2-FEEBF118331E}"/>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4874;p60">
              <a:extLst>
                <a:ext uri="{FF2B5EF4-FFF2-40B4-BE49-F238E27FC236}">
                  <a16:creationId xmlns:a16="http://schemas.microsoft.com/office/drawing/2014/main" id="{39DC5719-833F-D0F9-17F5-812AA6D19134}"/>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4875;p60">
              <a:extLst>
                <a:ext uri="{FF2B5EF4-FFF2-40B4-BE49-F238E27FC236}">
                  <a16:creationId xmlns:a16="http://schemas.microsoft.com/office/drawing/2014/main" id="{FD8DB7BD-787E-89A0-E4EA-F84C6A41A87A}"/>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4876;p60">
              <a:extLst>
                <a:ext uri="{FF2B5EF4-FFF2-40B4-BE49-F238E27FC236}">
                  <a16:creationId xmlns:a16="http://schemas.microsoft.com/office/drawing/2014/main" id="{F751DD6E-CC63-38FD-C2CB-3B8B61D4EE02}"/>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4877;p60">
              <a:extLst>
                <a:ext uri="{FF2B5EF4-FFF2-40B4-BE49-F238E27FC236}">
                  <a16:creationId xmlns:a16="http://schemas.microsoft.com/office/drawing/2014/main" id="{0542C0E6-4747-8DB8-0ADC-E1B2EE6BD0C1}"/>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4878;p60">
              <a:extLst>
                <a:ext uri="{FF2B5EF4-FFF2-40B4-BE49-F238E27FC236}">
                  <a16:creationId xmlns:a16="http://schemas.microsoft.com/office/drawing/2014/main" id="{79CCEFC7-C204-BBEB-BDED-9B464C74F99E}"/>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4879;p60">
              <a:extLst>
                <a:ext uri="{FF2B5EF4-FFF2-40B4-BE49-F238E27FC236}">
                  <a16:creationId xmlns:a16="http://schemas.microsoft.com/office/drawing/2014/main" id="{CD42FE64-0CA9-FBF8-0271-43E57FE2F93B}"/>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4880;p60">
              <a:extLst>
                <a:ext uri="{FF2B5EF4-FFF2-40B4-BE49-F238E27FC236}">
                  <a16:creationId xmlns:a16="http://schemas.microsoft.com/office/drawing/2014/main" id="{2AD089F1-2709-8EEF-9CCF-7C27A65E32F1}"/>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4881;p60">
              <a:extLst>
                <a:ext uri="{FF2B5EF4-FFF2-40B4-BE49-F238E27FC236}">
                  <a16:creationId xmlns:a16="http://schemas.microsoft.com/office/drawing/2014/main" id="{1AEFBF61-8627-45CD-1884-21313535418C}"/>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4882;p60">
              <a:extLst>
                <a:ext uri="{FF2B5EF4-FFF2-40B4-BE49-F238E27FC236}">
                  <a16:creationId xmlns:a16="http://schemas.microsoft.com/office/drawing/2014/main" id="{EDEFBBB9-7339-6E15-6C21-AEE1B75BEE10}"/>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4883;p60">
              <a:extLst>
                <a:ext uri="{FF2B5EF4-FFF2-40B4-BE49-F238E27FC236}">
                  <a16:creationId xmlns:a16="http://schemas.microsoft.com/office/drawing/2014/main" id="{4E3B21A3-AB93-16B1-8546-9E2A2B89A61E}"/>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4884;p60">
              <a:extLst>
                <a:ext uri="{FF2B5EF4-FFF2-40B4-BE49-F238E27FC236}">
                  <a16:creationId xmlns:a16="http://schemas.microsoft.com/office/drawing/2014/main" id="{87C8EDF6-6968-2750-461A-46F4D81A1B44}"/>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4885;p60">
              <a:extLst>
                <a:ext uri="{FF2B5EF4-FFF2-40B4-BE49-F238E27FC236}">
                  <a16:creationId xmlns:a16="http://schemas.microsoft.com/office/drawing/2014/main" id="{3FFF9EB8-53F2-4A17-70C0-366B18504226}"/>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4886;p60">
              <a:extLst>
                <a:ext uri="{FF2B5EF4-FFF2-40B4-BE49-F238E27FC236}">
                  <a16:creationId xmlns:a16="http://schemas.microsoft.com/office/drawing/2014/main" id="{17350815-A161-C961-4DF5-DB5EEA85BBBB}"/>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4887;p60">
              <a:extLst>
                <a:ext uri="{FF2B5EF4-FFF2-40B4-BE49-F238E27FC236}">
                  <a16:creationId xmlns:a16="http://schemas.microsoft.com/office/drawing/2014/main" id="{33CB210B-8744-6473-273B-171EF9E39A39}"/>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4888;p60">
              <a:extLst>
                <a:ext uri="{FF2B5EF4-FFF2-40B4-BE49-F238E27FC236}">
                  <a16:creationId xmlns:a16="http://schemas.microsoft.com/office/drawing/2014/main" id="{412F1554-AB7A-D761-ACB3-FBCA68C5AC4A}"/>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4889;p60">
              <a:extLst>
                <a:ext uri="{FF2B5EF4-FFF2-40B4-BE49-F238E27FC236}">
                  <a16:creationId xmlns:a16="http://schemas.microsoft.com/office/drawing/2014/main" id="{7D4CACD6-133D-6F98-EEC6-BBD8C7AEDA14}"/>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4890;p60">
              <a:extLst>
                <a:ext uri="{FF2B5EF4-FFF2-40B4-BE49-F238E27FC236}">
                  <a16:creationId xmlns:a16="http://schemas.microsoft.com/office/drawing/2014/main" id="{8C4A4603-1784-6EA9-6C68-3528670CB037}"/>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4891;p60">
              <a:extLst>
                <a:ext uri="{FF2B5EF4-FFF2-40B4-BE49-F238E27FC236}">
                  <a16:creationId xmlns:a16="http://schemas.microsoft.com/office/drawing/2014/main" id="{316B93DB-DA64-6999-28AA-432F0C9BEEAC}"/>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4892;p60">
              <a:extLst>
                <a:ext uri="{FF2B5EF4-FFF2-40B4-BE49-F238E27FC236}">
                  <a16:creationId xmlns:a16="http://schemas.microsoft.com/office/drawing/2014/main" id="{3C353F6B-CF48-20D6-D967-74975F4823E0}"/>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4893;p60">
              <a:extLst>
                <a:ext uri="{FF2B5EF4-FFF2-40B4-BE49-F238E27FC236}">
                  <a16:creationId xmlns:a16="http://schemas.microsoft.com/office/drawing/2014/main" id="{DE628FCB-8B32-5054-29B7-72236C7F089E}"/>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4894;p60">
              <a:extLst>
                <a:ext uri="{FF2B5EF4-FFF2-40B4-BE49-F238E27FC236}">
                  <a16:creationId xmlns:a16="http://schemas.microsoft.com/office/drawing/2014/main" id="{D61037F2-B369-44DE-BE8B-538F9855B94F}"/>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4895;p60">
              <a:extLst>
                <a:ext uri="{FF2B5EF4-FFF2-40B4-BE49-F238E27FC236}">
                  <a16:creationId xmlns:a16="http://schemas.microsoft.com/office/drawing/2014/main" id="{827A5D2D-1221-0685-65E8-846DF4787118}"/>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4896;p60">
              <a:extLst>
                <a:ext uri="{FF2B5EF4-FFF2-40B4-BE49-F238E27FC236}">
                  <a16:creationId xmlns:a16="http://schemas.microsoft.com/office/drawing/2014/main" id="{62A57874-91B5-6E5F-BC1C-62D3A060D90C}"/>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4897;p60">
              <a:extLst>
                <a:ext uri="{FF2B5EF4-FFF2-40B4-BE49-F238E27FC236}">
                  <a16:creationId xmlns:a16="http://schemas.microsoft.com/office/drawing/2014/main" id="{32246403-8CFE-CBE4-1172-08B87D8F2D0B}"/>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4898;p60">
              <a:extLst>
                <a:ext uri="{FF2B5EF4-FFF2-40B4-BE49-F238E27FC236}">
                  <a16:creationId xmlns:a16="http://schemas.microsoft.com/office/drawing/2014/main" id="{165CB7E9-657D-77DC-959C-C862DC403D84}"/>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4899;p60">
              <a:extLst>
                <a:ext uri="{FF2B5EF4-FFF2-40B4-BE49-F238E27FC236}">
                  <a16:creationId xmlns:a16="http://schemas.microsoft.com/office/drawing/2014/main" id="{1D637E7E-EC24-54D1-566A-819DD56E4F74}"/>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4900;p60">
              <a:extLst>
                <a:ext uri="{FF2B5EF4-FFF2-40B4-BE49-F238E27FC236}">
                  <a16:creationId xmlns:a16="http://schemas.microsoft.com/office/drawing/2014/main" id="{9C42A23B-11B9-B4ED-967F-C21B34EE9F34}"/>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4901;p60">
              <a:extLst>
                <a:ext uri="{FF2B5EF4-FFF2-40B4-BE49-F238E27FC236}">
                  <a16:creationId xmlns:a16="http://schemas.microsoft.com/office/drawing/2014/main" id="{F9CBC640-0F70-586B-63DE-2B8B17A2A01B}"/>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4902;p60">
              <a:extLst>
                <a:ext uri="{FF2B5EF4-FFF2-40B4-BE49-F238E27FC236}">
                  <a16:creationId xmlns:a16="http://schemas.microsoft.com/office/drawing/2014/main" id="{61F4F50E-EACB-B3E1-2B5E-9A042C5EAAE4}"/>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4903;p60">
              <a:extLst>
                <a:ext uri="{FF2B5EF4-FFF2-40B4-BE49-F238E27FC236}">
                  <a16:creationId xmlns:a16="http://schemas.microsoft.com/office/drawing/2014/main" id="{A4D1C41A-33F3-A027-D26B-7CA21F0EABA5}"/>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4904;p60">
              <a:extLst>
                <a:ext uri="{FF2B5EF4-FFF2-40B4-BE49-F238E27FC236}">
                  <a16:creationId xmlns:a16="http://schemas.microsoft.com/office/drawing/2014/main" id="{D9C6F9E2-DA71-AD8C-DD3D-DEE1680EE956}"/>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4905;p60">
              <a:extLst>
                <a:ext uri="{FF2B5EF4-FFF2-40B4-BE49-F238E27FC236}">
                  <a16:creationId xmlns:a16="http://schemas.microsoft.com/office/drawing/2014/main" id="{9BA371EC-5850-59B4-49CE-5DD6EF973B89}"/>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4906;p60">
              <a:extLst>
                <a:ext uri="{FF2B5EF4-FFF2-40B4-BE49-F238E27FC236}">
                  <a16:creationId xmlns:a16="http://schemas.microsoft.com/office/drawing/2014/main" id="{CA5342A7-54DB-92CC-E590-128F4E847DAF}"/>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4907;p60">
              <a:extLst>
                <a:ext uri="{FF2B5EF4-FFF2-40B4-BE49-F238E27FC236}">
                  <a16:creationId xmlns:a16="http://schemas.microsoft.com/office/drawing/2014/main" id="{1EB0E256-4EF3-D30A-6617-E824E9C8DFF1}"/>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4908;p60">
              <a:extLst>
                <a:ext uri="{FF2B5EF4-FFF2-40B4-BE49-F238E27FC236}">
                  <a16:creationId xmlns:a16="http://schemas.microsoft.com/office/drawing/2014/main" id="{4F5D785D-2CD9-1037-E72D-0B2DB4F2D0C5}"/>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4909;p60">
              <a:extLst>
                <a:ext uri="{FF2B5EF4-FFF2-40B4-BE49-F238E27FC236}">
                  <a16:creationId xmlns:a16="http://schemas.microsoft.com/office/drawing/2014/main" id="{B3DF8F1D-9FEE-DBCD-2BE2-DB6CBA05BB8E}"/>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4910;p60">
              <a:extLst>
                <a:ext uri="{FF2B5EF4-FFF2-40B4-BE49-F238E27FC236}">
                  <a16:creationId xmlns:a16="http://schemas.microsoft.com/office/drawing/2014/main" id="{C08FFB9B-6612-D161-765D-F4F28EDD2C06}"/>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4911;p60">
              <a:extLst>
                <a:ext uri="{FF2B5EF4-FFF2-40B4-BE49-F238E27FC236}">
                  <a16:creationId xmlns:a16="http://schemas.microsoft.com/office/drawing/2014/main" id="{00B0E229-2823-0639-342A-E2C17084798C}"/>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4912;p60">
              <a:extLst>
                <a:ext uri="{FF2B5EF4-FFF2-40B4-BE49-F238E27FC236}">
                  <a16:creationId xmlns:a16="http://schemas.microsoft.com/office/drawing/2014/main" id="{AC365CE8-4F4B-45FA-0055-672FD7786010}"/>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4913;p60">
              <a:extLst>
                <a:ext uri="{FF2B5EF4-FFF2-40B4-BE49-F238E27FC236}">
                  <a16:creationId xmlns:a16="http://schemas.microsoft.com/office/drawing/2014/main" id="{7EA6CA9F-F7FD-4A9F-D428-6C243077C872}"/>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4914;p60">
              <a:extLst>
                <a:ext uri="{FF2B5EF4-FFF2-40B4-BE49-F238E27FC236}">
                  <a16:creationId xmlns:a16="http://schemas.microsoft.com/office/drawing/2014/main" id="{E5C55723-804D-3533-81EE-3BB7C04C01C1}"/>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4915;p60">
              <a:extLst>
                <a:ext uri="{FF2B5EF4-FFF2-40B4-BE49-F238E27FC236}">
                  <a16:creationId xmlns:a16="http://schemas.microsoft.com/office/drawing/2014/main" id="{AB5DA40C-AE80-3477-5AE0-02CCA569BBA7}"/>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4916;p60">
              <a:extLst>
                <a:ext uri="{FF2B5EF4-FFF2-40B4-BE49-F238E27FC236}">
                  <a16:creationId xmlns:a16="http://schemas.microsoft.com/office/drawing/2014/main" id="{3994C7CF-ABAD-ADDC-B44E-844137ED7EA0}"/>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4917;p60">
              <a:extLst>
                <a:ext uri="{FF2B5EF4-FFF2-40B4-BE49-F238E27FC236}">
                  <a16:creationId xmlns:a16="http://schemas.microsoft.com/office/drawing/2014/main" id="{E8524AF8-2DB5-1217-7521-B218CA0F19CB}"/>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4918;p60">
              <a:extLst>
                <a:ext uri="{FF2B5EF4-FFF2-40B4-BE49-F238E27FC236}">
                  <a16:creationId xmlns:a16="http://schemas.microsoft.com/office/drawing/2014/main" id="{58D553FB-CA15-230D-45FC-A5E294E5098A}"/>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4919;p60">
              <a:extLst>
                <a:ext uri="{FF2B5EF4-FFF2-40B4-BE49-F238E27FC236}">
                  <a16:creationId xmlns:a16="http://schemas.microsoft.com/office/drawing/2014/main" id="{3035E4F0-1D61-0110-3C72-3BE92F9DAD45}"/>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4920;p60">
              <a:extLst>
                <a:ext uri="{FF2B5EF4-FFF2-40B4-BE49-F238E27FC236}">
                  <a16:creationId xmlns:a16="http://schemas.microsoft.com/office/drawing/2014/main" id="{9C4910DD-9ECD-F5DF-752F-D529DF49D3F7}"/>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4921;p60">
              <a:extLst>
                <a:ext uri="{FF2B5EF4-FFF2-40B4-BE49-F238E27FC236}">
                  <a16:creationId xmlns:a16="http://schemas.microsoft.com/office/drawing/2014/main" id="{34F0907E-51FE-272C-8256-332D2AC8D324}"/>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4922;p60">
              <a:extLst>
                <a:ext uri="{FF2B5EF4-FFF2-40B4-BE49-F238E27FC236}">
                  <a16:creationId xmlns:a16="http://schemas.microsoft.com/office/drawing/2014/main" id="{0A245DE8-E10E-3AC8-6AC4-2F4404DDCA38}"/>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4923;p60">
              <a:extLst>
                <a:ext uri="{FF2B5EF4-FFF2-40B4-BE49-F238E27FC236}">
                  <a16:creationId xmlns:a16="http://schemas.microsoft.com/office/drawing/2014/main" id="{3B898722-CFEF-2EAA-4493-3D06168B799D}"/>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4924;p60">
              <a:extLst>
                <a:ext uri="{FF2B5EF4-FFF2-40B4-BE49-F238E27FC236}">
                  <a16:creationId xmlns:a16="http://schemas.microsoft.com/office/drawing/2014/main" id="{B6E85464-AAE7-BE67-7BAC-F66E2E78266F}"/>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4925;p60">
              <a:extLst>
                <a:ext uri="{FF2B5EF4-FFF2-40B4-BE49-F238E27FC236}">
                  <a16:creationId xmlns:a16="http://schemas.microsoft.com/office/drawing/2014/main" id="{F748A041-55DA-24F7-3AEA-7A1DECD7C0C7}"/>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4926;p60">
              <a:extLst>
                <a:ext uri="{FF2B5EF4-FFF2-40B4-BE49-F238E27FC236}">
                  <a16:creationId xmlns:a16="http://schemas.microsoft.com/office/drawing/2014/main" id="{6CE20504-59DF-1C45-55E9-6C8A39505D93}"/>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4927;p60">
              <a:extLst>
                <a:ext uri="{FF2B5EF4-FFF2-40B4-BE49-F238E27FC236}">
                  <a16:creationId xmlns:a16="http://schemas.microsoft.com/office/drawing/2014/main" id="{4E5EFE77-D685-D786-F4DD-F3BF66993061}"/>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4928;p60">
              <a:extLst>
                <a:ext uri="{FF2B5EF4-FFF2-40B4-BE49-F238E27FC236}">
                  <a16:creationId xmlns:a16="http://schemas.microsoft.com/office/drawing/2014/main" id="{9A6D97CA-5E2B-AF66-9FBC-ADB210DFDE17}"/>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4929;p60">
              <a:extLst>
                <a:ext uri="{FF2B5EF4-FFF2-40B4-BE49-F238E27FC236}">
                  <a16:creationId xmlns:a16="http://schemas.microsoft.com/office/drawing/2014/main" id="{10A9296E-F58F-D5F0-1FBB-93F5B8C32362}"/>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4930;p60">
              <a:extLst>
                <a:ext uri="{FF2B5EF4-FFF2-40B4-BE49-F238E27FC236}">
                  <a16:creationId xmlns:a16="http://schemas.microsoft.com/office/drawing/2014/main" id="{11C6F363-2C5F-D734-C3F5-26F738A4F5DE}"/>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4931;p60">
              <a:extLst>
                <a:ext uri="{FF2B5EF4-FFF2-40B4-BE49-F238E27FC236}">
                  <a16:creationId xmlns:a16="http://schemas.microsoft.com/office/drawing/2014/main" id="{6B8FCB74-304C-ED1F-116D-6450AEED7A93}"/>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4932;p60">
              <a:extLst>
                <a:ext uri="{FF2B5EF4-FFF2-40B4-BE49-F238E27FC236}">
                  <a16:creationId xmlns:a16="http://schemas.microsoft.com/office/drawing/2014/main" id="{DCC84713-1D5D-A5A8-00C0-CA470A3DFCB8}"/>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4933;p60">
              <a:extLst>
                <a:ext uri="{FF2B5EF4-FFF2-40B4-BE49-F238E27FC236}">
                  <a16:creationId xmlns:a16="http://schemas.microsoft.com/office/drawing/2014/main" id="{D633527B-B4B0-18AD-A85A-9037F7286F31}"/>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4934;p60">
              <a:extLst>
                <a:ext uri="{FF2B5EF4-FFF2-40B4-BE49-F238E27FC236}">
                  <a16:creationId xmlns:a16="http://schemas.microsoft.com/office/drawing/2014/main" id="{B4C67FA2-321B-5DAA-1BD7-BAEB79BE6D53}"/>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4935;p60">
              <a:extLst>
                <a:ext uri="{FF2B5EF4-FFF2-40B4-BE49-F238E27FC236}">
                  <a16:creationId xmlns:a16="http://schemas.microsoft.com/office/drawing/2014/main" id="{AAB638B1-D4B5-ADEC-49AE-2F41514322F2}"/>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4936;p60">
              <a:extLst>
                <a:ext uri="{FF2B5EF4-FFF2-40B4-BE49-F238E27FC236}">
                  <a16:creationId xmlns:a16="http://schemas.microsoft.com/office/drawing/2014/main" id="{29A7D683-4E30-D135-AE7E-464365A3F12B}"/>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4937;p60">
              <a:extLst>
                <a:ext uri="{FF2B5EF4-FFF2-40B4-BE49-F238E27FC236}">
                  <a16:creationId xmlns:a16="http://schemas.microsoft.com/office/drawing/2014/main" id="{7F7814D6-7E96-FE13-F96D-849D64CCE813}"/>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4938;p60">
              <a:extLst>
                <a:ext uri="{FF2B5EF4-FFF2-40B4-BE49-F238E27FC236}">
                  <a16:creationId xmlns:a16="http://schemas.microsoft.com/office/drawing/2014/main" id="{C33E11A4-3D80-CF04-CC2F-E04DD34A2E9B}"/>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4939;p60">
              <a:extLst>
                <a:ext uri="{FF2B5EF4-FFF2-40B4-BE49-F238E27FC236}">
                  <a16:creationId xmlns:a16="http://schemas.microsoft.com/office/drawing/2014/main" id="{929C26BE-9561-7343-B7D5-1F62FEA13A3A}"/>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4940;p60">
              <a:extLst>
                <a:ext uri="{FF2B5EF4-FFF2-40B4-BE49-F238E27FC236}">
                  <a16:creationId xmlns:a16="http://schemas.microsoft.com/office/drawing/2014/main" id="{20A5FC3B-FB21-C591-9996-8CA1161F3FA9}"/>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4941;p60">
              <a:extLst>
                <a:ext uri="{FF2B5EF4-FFF2-40B4-BE49-F238E27FC236}">
                  <a16:creationId xmlns:a16="http://schemas.microsoft.com/office/drawing/2014/main" id="{14A4D7DC-3E5F-2245-EC6B-DEE0516B0B80}"/>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4942;p60">
              <a:extLst>
                <a:ext uri="{FF2B5EF4-FFF2-40B4-BE49-F238E27FC236}">
                  <a16:creationId xmlns:a16="http://schemas.microsoft.com/office/drawing/2014/main" id="{F5E66EBC-74C3-F9B7-6C74-66ED9292EE42}"/>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4943;p60">
              <a:extLst>
                <a:ext uri="{FF2B5EF4-FFF2-40B4-BE49-F238E27FC236}">
                  <a16:creationId xmlns:a16="http://schemas.microsoft.com/office/drawing/2014/main" id="{98E01761-7FD9-5916-6C29-5C3AAE992CC3}"/>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4944;p60">
              <a:extLst>
                <a:ext uri="{FF2B5EF4-FFF2-40B4-BE49-F238E27FC236}">
                  <a16:creationId xmlns:a16="http://schemas.microsoft.com/office/drawing/2014/main" id="{506E55D1-3BC6-1495-D180-C3FC8D9ECB82}"/>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4945;p60">
              <a:extLst>
                <a:ext uri="{FF2B5EF4-FFF2-40B4-BE49-F238E27FC236}">
                  <a16:creationId xmlns:a16="http://schemas.microsoft.com/office/drawing/2014/main" id="{C5D4ED76-3F8F-EC08-6CF2-B0A9091B8A1F}"/>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4946;p60">
              <a:extLst>
                <a:ext uri="{FF2B5EF4-FFF2-40B4-BE49-F238E27FC236}">
                  <a16:creationId xmlns:a16="http://schemas.microsoft.com/office/drawing/2014/main" id="{4C71C1F1-41FB-6342-E1AF-74E7B8EA624F}"/>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4947;p60">
              <a:extLst>
                <a:ext uri="{FF2B5EF4-FFF2-40B4-BE49-F238E27FC236}">
                  <a16:creationId xmlns:a16="http://schemas.microsoft.com/office/drawing/2014/main" id="{9F2D5C54-3134-0F9A-7177-7E4EC6278940}"/>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4948;p60">
              <a:extLst>
                <a:ext uri="{FF2B5EF4-FFF2-40B4-BE49-F238E27FC236}">
                  <a16:creationId xmlns:a16="http://schemas.microsoft.com/office/drawing/2014/main" id="{EBEFBACE-0E9E-04F3-CE6F-0D36A7BEF844}"/>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4949;p60">
              <a:extLst>
                <a:ext uri="{FF2B5EF4-FFF2-40B4-BE49-F238E27FC236}">
                  <a16:creationId xmlns:a16="http://schemas.microsoft.com/office/drawing/2014/main" id="{0CF14C93-250A-89CA-1BB2-CEC8BFAA734D}"/>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4950;p60">
              <a:extLst>
                <a:ext uri="{FF2B5EF4-FFF2-40B4-BE49-F238E27FC236}">
                  <a16:creationId xmlns:a16="http://schemas.microsoft.com/office/drawing/2014/main" id="{B7A1FC79-133E-D686-4EF6-97E2CEF65C26}"/>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4951;p60">
              <a:extLst>
                <a:ext uri="{FF2B5EF4-FFF2-40B4-BE49-F238E27FC236}">
                  <a16:creationId xmlns:a16="http://schemas.microsoft.com/office/drawing/2014/main" id="{B20C60DF-5A2A-1C1E-0697-B34EEA0BE99E}"/>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4952;p60">
              <a:extLst>
                <a:ext uri="{FF2B5EF4-FFF2-40B4-BE49-F238E27FC236}">
                  <a16:creationId xmlns:a16="http://schemas.microsoft.com/office/drawing/2014/main" id="{0D0C6ACE-64D9-5C3E-6849-40EC97BC350C}"/>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4953;p60">
              <a:extLst>
                <a:ext uri="{FF2B5EF4-FFF2-40B4-BE49-F238E27FC236}">
                  <a16:creationId xmlns:a16="http://schemas.microsoft.com/office/drawing/2014/main" id="{EDB43D41-B9D4-DA1D-871A-62E0713FA30B}"/>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4954;p60">
              <a:extLst>
                <a:ext uri="{FF2B5EF4-FFF2-40B4-BE49-F238E27FC236}">
                  <a16:creationId xmlns:a16="http://schemas.microsoft.com/office/drawing/2014/main" id="{A66CE48C-AF2F-3AC1-FA59-58DD1F13E46D}"/>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4955;p60">
              <a:extLst>
                <a:ext uri="{FF2B5EF4-FFF2-40B4-BE49-F238E27FC236}">
                  <a16:creationId xmlns:a16="http://schemas.microsoft.com/office/drawing/2014/main" id="{B6AEFE6B-9EE6-0540-FB77-AA19E6AFA23A}"/>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4956;p60">
              <a:extLst>
                <a:ext uri="{FF2B5EF4-FFF2-40B4-BE49-F238E27FC236}">
                  <a16:creationId xmlns:a16="http://schemas.microsoft.com/office/drawing/2014/main" id="{30618D84-5EC6-DE84-77F8-BD3AC36C3771}"/>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4957;p60">
              <a:extLst>
                <a:ext uri="{FF2B5EF4-FFF2-40B4-BE49-F238E27FC236}">
                  <a16:creationId xmlns:a16="http://schemas.microsoft.com/office/drawing/2014/main" id="{DF140C09-6833-4DE3-971B-5DD56B68D10F}"/>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4958;p60">
              <a:extLst>
                <a:ext uri="{FF2B5EF4-FFF2-40B4-BE49-F238E27FC236}">
                  <a16:creationId xmlns:a16="http://schemas.microsoft.com/office/drawing/2014/main" id="{FEAD2DC3-2D8B-6C23-1586-51FF12511CE7}"/>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4959;p60">
              <a:extLst>
                <a:ext uri="{FF2B5EF4-FFF2-40B4-BE49-F238E27FC236}">
                  <a16:creationId xmlns:a16="http://schemas.microsoft.com/office/drawing/2014/main" id="{3F23D0C2-0404-44A9-E797-57BA263D3EF8}"/>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4960;p60">
              <a:extLst>
                <a:ext uri="{FF2B5EF4-FFF2-40B4-BE49-F238E27FC236}">
                  <a16:creationId xmlns:a16="http://schemas.microsoft.com/office/drawing/2014/main" id="{1AFC7C7A-CAFD-A59F-5BD4-5CDA7288CC9C}"/>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4961;p60">
              <a:extLst>
                <a:ext uri="{FF2B5EF4-FFF2-40B4-BE49-F238E27FC236}">
                  <a16:creationId xmlns:a16="http://schemas.microsoft.com/office/drawing/2014/main" id="{CD676D20-536C-2EAD-2826-D4DC7C15CBC1}"/>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4962;p60">
              <a:extLst>
                <a:ext uri="{FF2B5EF4-FFF2-40B4-BE49-F238E27FC236}">
                  <a16:creationId xmlns:a16="http://schemas.microsoft.com/office/drawing/2014/main" id="{80075409-D5BF-55D3-1B6F-4E11695B3EA3}"/>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4963;p60">
              <a:extLst>
                <a:ext uri="{FF2B5EF4-FFF2-40B4-BE49-F238E27FC236}">
                  <a16:creationId xmlns:a16="http://schemas.microsoft.com/office/drawing/2014/main" id="{FED85F7C-8DCF-2133-86D1-14F0EE458C29}"/>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4964;p60">
              <a:extLst>
                <a:ext uri="{FF2B5EF4-FFF2-40B4-BE49-F238E27FC236}">
                  <a16:creationId xmlns:a16="http://schemas.microsoft.com/office/drawing/2014/main" id="{8DC04AB8-05C5-C74D-BD85-8F5F605F28EB}"/>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4965;p60">
              <a:extLst>
                <a:ext uri="{FF2B5EF4-FFF2-40B4-BE49-F238E27FC236}">
                  <a16:creationId xmlns:a16="http://schemas.microsoft.com/office/drawing/2014/main" id="{EF5B3AA1-ABAD-7DED-07CE-7E2085DCA83C}"/>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4966;p60">
              <a:extLst>
                <a:ext uri="{FF2B5EF4-FFF2-40B4-BE49-F238E27FC236}">
                  <a16:creationId xmlns:a16="http://schemas.microsoft.com/office/drawing/2014/main" id="{F6356202-3728-5869-B20D-1C9F93934348}"/>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4967;p60">
              <a:extLst>
                <a:ext uri="{FF2B5EF4-FFF2-40B4-BE49-F238E27FC236}">
                  <a16:creationId xmlns:a16="http://schemas.microsoft.com/office/drawing/2014/main" id="{C15F6429-C6B7-59C4-725E-BA4B7527CE5B}"/>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4968;p60">
              <a:extLst>
                <a:ext uri="{FF2B5EF4-FFF2-40B4-BE49-F238E27FC236}">
                  <a16:creationId xmlns:a16="http://schemas.microsoft.com/office/drawing/2014/main" id="{BDB897F0-E633-AC94-3B5D-205DAA9EE53B}"/>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4969;p60">
              <a:extLst>
                <a:ext uri="{FF2B5EF4-FFF2-40B4-BE49-F238E27FC236}">
                  <a16:creationId xmlns:a16="http://schemas.microsoft.com/office/drawing/2014/main" id="{6E28E569-1CA2-65AB-DB3E-646A16CAAFCE}"/>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4970;p60">
              <a:extLst>
                <a:ext uri="{FF2B5EF4-FFF2-40B4-BE49-F238E27FC236}">
                  <a16:creationId xmlns:a16="http://schemas.microsoft.com/office/drawing/2014/main" id="{D24FDAA9-2A73-C87A-62D3-5B033EA001A7}"/>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4971;p60">
              <a:extLst>
                <a:ext uri="{FF2B5EF4-FFF2-40B4-BE49-F238E27FC236}">
                  <a16:creationId xmlns:a16="http://schemas.microsoft.com/office/drawing/2014/main" id="{B928EDF0-2C90-ADC5-8F08-6D6D5F3C1A1E}"/>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4972;p60">
              <a:extLst>
                <a:ext uri="{FF2B5EF4-FFF2-40B4-BE49-F238E27FC236}">
                  <a16:creationId xmlns:a16="http://schemas.microsoft.com/office/drawing/2014/main" id="{FDC95D27-E4B8-A02F-D266-3E1F40E0CE73}"/>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4973;p60">
              <a:extLst>
                <a:ext uri="{FF2B5EF4-FFF2-40B4-BE49-F238E27FC236}">
                  <a16:creationId xmlns:a16="http://schemas.microsoft.com/office/drawing/2014/main" id="{BC843B0A-34CE-5435-5455-9E2D5469FBF3}"/>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4974;p60">
              <a:extLst>
                <a:ext uri="{FF2B5EF4-FFF2-40B4-BE49-F238E27FC236}">
                  <a16:creationId xmlns:a16="http://schemas.microsoft.com/office/drawing/2014/main" id="{BB9E15DA-C779-41C7-E035-48E385222776}"/>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4975;p60">
              <a:extLst>
                <a:ext uri="{FF2B5EF4-FFF2-40B4-BE49-F238E27FC236}">
                  <a16:creationId xmlns:a16="http://schemas.microsoft.com/office/drawing/2014/main" id="{3ECAAC20-5E87-BC4C-7A73-15E522DC6ADB}"/>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4976;p60">
              <a:extLst>
                <a:ext uri="{FF2B5EF4-FFF2-40B4-BE49-F238E27FC236}">
                  <a16:creationId xmlns:a16="http://schemas.microsoft.com/office/drawing/2014/main" id="{BD798A27-0E0C-E635-D0C7-2252E6110926}"/>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4977;p60">
              <a:extLst>
                <a:ext uri="{FF2B5EF4-FFF2-40B4-BE49-F238E27FC236}">
                  <a16:creationId xmlns:a16="http://schemas.microsoft.com/office/drawing/2014/main" id="{D9B44EDB-0BB1-9878-B283-210CA6104FA7}"/>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4978;p60">
              <a:extLst>
                <a:ext uri="{FF2B5EF4-FFF2-40B4-BE49-F238E27FC236}">
                  <a16:creationId xmlns:a16="http://schemas.microsoft.com/office/drawing/2014/main" id="{EFABEA40-7C34-4D83-778F-0EEAF536E267}"/>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4979;p60">
              <a:extLst>
                <a:ext uri="{FF2B5EF4-FFF2-40B4-BE49-F238E27FC236}">
                  <a16:creationId xmlns:a16="http://schemas.microsoft.com/office/drawing/2014/main" id="{1BEF4A9E-C0AA-260F-DDF3-A1BF8026857E}"/>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4980;p60">
              <a:extLst>
                <a:ext uri="{FF2B5EF4-FFF2-40B4-BE49-F238E27FC236}">
                  <a16:creationId xmlns:a16="http://schemas.microsoft.com/office/drawing/2014/main" id="{86B2EB54-FFE8-C952-8A43-94E36CF0383C}"/>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4981;p60">
              <a:extLst>
                <a:ext uri="{FF2B5EF4-FFF2-40B4-BE49-F238E27FC236}">
                  <a16:creationId xmlns:a16="http://schemas.microsoft.com/office/drawing/2014/main" id="{FAF0EB61-12CC-4D42-840C-DD292C2FA9E4}"/>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4982;p60">
              <a:extLst>
                <a:ext uri="{FF2B5EF4-FFF2-40B4-BE49-F238E27FC236}">
                  <a16:creationId xmlns:a16="http://schemas.microsoft.com/office/drawing/2014/main" id="{F629655D-3B29-5E76-1974-03FD505155D8}"/>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4983;p60">
              <a:extLst>
                <a:ext uri="{FF2B5EF4-FFF2-40B4-BE49-F238E27FC236}">
                  <a16:creationId xmlns:a16="http://schemas.microsoft.com/office/drawing/2014/main" id="{27F4D82B-B3AB-0F58-E618-11794EC00777}"/>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4984;p60">
              <a:extLst>
                <a:ext uri="{FF2B5EF4-FFF2-40B4-BE49-F238E27FC236}">
                  <a16:creationId xmlns:a16="http://schemas.microsoft.com/office/drawing/2014/main" id="{EA561E09-9574-8507-09FD-9482DE1D468B}"/>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4985;p60">
              <a:extLst>
                <a:ext uri="{FF2B5EF4-FFF2-40B4-BE49-F238E27FC236}">
                  <a16:creationId xmlns:a16="http://schemas.microsoft.com/office/drawing/2014/main" id="{C070DEE5-C256-BFD2-A604-6443BA3F806D}"/>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4986;p60">
              <a:extLst>
                <a:ext uri="{FF2B5EF4-FFF2-40B4-BE49-F238E27FC236}">
                  <a16:creationId xmlns:a16="http://schemas.microsoft.com/office/drawing/2014/main" id="{79B42BB8-7EC4-65CF-8103-66BEA1233945}"/>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4987;p60">
              <a:extLst>
                <a:ext uri="{FF2B5EF4-FFF2-40B4-BE49-F238E27FC236}">
                  <a16:creationId xmlns:a16="http://schemas.microsoft.com/office/drawing/2014/main" id="{3053DF20-C64F-8AED-DA61-934E99FAA32B}"/>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4988;p60">
              <a:extLst>
                <a:ext uri="{FF2B5EF4-FFF2-40B4-BE49-F238E27FC236}">
                  <a16:creationId xmlns:a16="http://schemas.microsoft.com/office/drawing/2014/main" id="{E37A599E-2351-DEF8-B79C-3CB7E6957376}"/>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4989;p60">
              <a:extLst>
                <a:ext uri="{FF2B5EF4-FFF2-40B4-BE49-F238E27FC236}">
                  <a16:creationId xmlns:a16="http://schemas.microsoft.com/office/drawing/2014/main" id="{AC1909D2-9F20-D518-67BE-C9B0E28DFE95}"/>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4990;p60">
              <a:extLst>
                <a:ext uri="{FF2B5EF4-FFF2-40B4-BE49-F238E27FC236}">
                  <a16:creationId xmlns:a16="http://schemas.microsoft.com/office/drawing/2014/main" id="{D72BC4FF-DDBE-A62F-BA48-A18B4746FECD}"/>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4991;p60">
              <a:extLst>
                <a:ext uri="{FF2B5EF4-FFF2-40B4-BE49-F238E27FC236}">
                  <a16:creationId xmlns:a16="http://schemas.microsoft.com/office/drawing/2014/main" id="{5ED9A146-D2EE-0EB5-57F7-09B55466C56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4992;p60">
              <a:extLst>
                <a:ext uri="{FF2B5EF4-FFF2-40B4-BE49-F238E27FC236}">
                  <a16:creationId xmlns:a16="http://schemas.microsoft.com/office/drawing/2014/main" id="{6BA9E7DF-802A-D844-CA2B-281B47115FFA}"/>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4993;p60">
              <a:extLst>
                <a:ext uri="{FF2B5EF4-FFF2-40B4-BE49-F238E27FC236}">
                  <a16:creationId xmlns:a16="http://schemas.microsoft.com/office/drawing/2014/main" id="{BD1A52E1-5FC2-9654-6170-60EADF46D9D5}"/>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4994;p60">
              <a:extLst>
                <a:ext uri="{FF2B5EF4-FFF2-40B4-BE49-F238E27FC236}">
                  <a16:creationId xmlns:a16="http://schemas.microsoft.com/office/drawing/2014/main" id="{E36F9497-0764-2751-FB95-4CD81BD9D6BB}"/>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4995;p60">
              <a:extLst>
                <a:ext uri="{FF2B5EF4-FFF2-40B4-BE49-F238E27FC236}">
                  <a16:creationId xmlns:a16="http://schemas.microsoft.com/office/drawing/2014/main" id="{3E8F0F1C-4496-E8F3-9FBA-4B303150C75B}"/>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4996;p60">
              <a:extLst>
                <a:ext uri="{FF2B5EF4-FFF2-40B4-BE49-F238E27FC236}">
                  <a16:creationId xmlns:a16="http://schemas.microsoft.com/office/drawing/2014/main" id="{A61FB4F6-BE1C-BC6E-8BB2-60C8B47FE878}"/>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4997;p60">
              <a:extLst>
                <a:ext uri="{FF2B5EF4-FFF2-40B4-BE49-F238E27FC236}">
                  <a16:creationId xmlns:a16="http://schemas.microsoft.com/office/drawing/2014/main" id="{18CD8463-D71C-AFAD-88FD-D533259CBCE7}"/>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4998;p60">
              <a:extLst>
                <a:ext uri="{FF2B5EF4-FFF2-40B4-BE49-F238E27FC236}">
                  <a16:creationId xmlns:a16="http://schemas.microsoft.com/office/drawing/2014/main" id="{7FD56CA8-9DD5-0850-B407-39CCEC9E68ED}"/>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4999;p60">
              <a:extLst>
                <a:ext uri="{FF2B5EF4-FFF2-40B4-BE49-F238E27FC236}">
                  <a16:creationId xmlns:a16="http://schemas.microsoft.com/office/drawing/2014/main" id="{EB140D37-249D-8F1F-078B-08A819247C5D}"/>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5000;p60">
              <a:extLst>
                <a:ext uri="{FF2B5EF4-FFF2-40B4-BE49-F238E27FC236}">
                  <a16:creationId xmlns:a16="http://schemas.microsoft.com/office/drawing/2014/main" id="{F7A6237B-4B38-D22D-9A98-654CD7DF9DED}"/>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5001;p60">
              <a:extLst>
                <a:ext uri="{FF2B5EF4-FFF2-40B4-BE49-F238E27FC236}">
                  <a16:creationId xmlns:a16="http://schemas.microsoft.com/office/drawing/2014/main" id="{8547B3E8-5C05-69F4-E753-3AF82E59ABA4}"/>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5002;p60">
              <a:extLst>
                <a:ext uri="{FF2B5EF4-FFF2-40B4-BE49-F238E27FC236}">
                  <a16:creationId xmlns:a16="http://schemas.microsoft.com/office/drawing/2014/main" id="{8E47B5DE-E542-A186-3429-41E3EFE21FFB}"/>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5003;p60">
              <a:extLst>
                <a:ext uri="{FF2B5EF4-FFF2-40B4-BE49-F238E27FC236}">
                  <a16:creationId xmlns:a16="http://schemas.microsoft.com/office/drawing/2014/main" id="{D5D959B4-59A7-8D33-7413-9EC42AA42D9F}"/>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5004;p60">
              <a:extLst>
                <a:ext uri="{FF2B5EF4-FFF2-40B4-BE49-F238E27FC236}">
                  <a16:creationId xmlns:a16="http://schemas.microsoft.com/office/drawing/2014/main" id="{A9BB391B-C3F9-65C8-F641-4FCF58AB3470}"/>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5005;p60">
              <a:extLst>
                <a:ext uri="{FF2B5EF4-FFF2-40B4-BE49-F238E27FC236}">
                  <a16:creationId xmlns:a16="http://schemas.microsoft.com/office/drawing/2014/main" id="{F3F48662-FD08-0679-D655-774D3C9C67D6}"/>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5006;p60">
              <a:extLst>
                <a:ext uri="{FF2B5EF4-FFF2-40B4-BE49-F238E27FC236}">
                  <a16:creationId xmlns:a16="http://schemas.microsoft.com/office/drawing/2014/main" id="{694F6F56-C6AA-7112-4D69-25CE542AE121}"/>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5007;p60">
              <a:extLst>
                <a:ext uri="{FF2B5EF4-FFF2-40B4-BE49-F238E27FC236}">
                  <a16:creationId xmlns:a16="http://schemas.microsoft.com/office/drawing/2014/main" id="{5758E7D6-A844-D626-C012-AF49E60562A8}"/>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5008;p60">
              <a:extLst>
                <a:ext uri="{FF2B5EF4-FFF2-40B4-BE49-F238E27FC236}">
                  <a16:creationId xmlns:a16="http://schemas.microsoft.com/office/drawing/2014/main" id="{80CC9E0C-4098-40C1-D904-370AFC1015EF}"/>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5009;p60">
              <a:extLst>
                <a:ext uri="{FF2B5EF4-FFF2-40B4-BE49-F238E27FC236}">
                  <a16:creationId xmlns:a16="http://schemas.microsoft.com/office/drawing/2014/main" id="{E31CA487-C67E-0D8F-57B3-00FEBD2B8627}"/>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5010;p60">
              <a:extLst>
                <a:ext uri="{FF2B5EF4-FFF2-40B4-BE49-F238E27FC236}">
                  <a16:creationId xmlns:a16="http://schemas.microsoft.com/office/drawing/2014/main" id="{E055BB66-DBD2-3E6A-F619-819EB6331C9D}"/>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5011;p60">
              <a:extLst>
                <a:ext uri="{FF2B5EF4-FFF2-40B4-BE49-F238E27FC236}">
                  <a16:creationId xmlns:a16="http://schemas.microsoft.com/office/drawing/2014/main" id="{B040E554-7F96-60BB-733F-12E1F171F65A}"/>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5012;p60">
              <a:extLst>
                <a:ext uri="{FF2B5EF4-FFF2-40B4-BE49-F238E27FC236}">
                  <a16:creationId xmlns:a16="http://schemas.microsoft.com/office/drawing/2014/main" id="{3C4117F8-DE08-C22D-045C-FCC65F494A3B}"/>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5013;p60">
              <a:extLst>
                <a:ext uri="{FF2B5EF4-FFF2-40B4-BE49-F238E27FC236}">
                  <a16:creationId xmlns:a16="http://schemas.microsoft.com/office/drawing/2014/main" id="{DD05D17D-1E10-0F95-22F7-9D447076EFA9}"/>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5014;p60">
              <a:extLst>
                <a:ext uri="{FF2B5EF4-FFF2-40B4-BE49-F238E27FC236}">
                  <a16:creationId xmlns:a16="http://schemas.microsoft.com/office/drawing/2014/main" id="{DF17B98F-8FD3-9111-2FEB-0C6366AB6A70}"/>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5015;p60">
              <a:extLst>
                <a:ext uri="{FF2B5EF4-FFF2-40B4-BE49-F238E27FC236}">
                  <a16:creationId xmlns:a16="http://schemas.microsoft.com/office/drawing/2014/main" id="{28A6F3AD-2F3F-6536-8A5B-E2FF9FCD6446}"/>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5016;p60">
              <a:extLst>
                <a:ext uri="{FF2B5EF4-FFF2-40B4-BE49-F238E27FC236}">
                  <a16:creationId xmlns:a16="http://schemas.microsoft.com/office/drawing/2014/main" id="{2F09F591-6BBA-BD4B-5156-D5080902B362}"/>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5017;p60">
              <a:extLst>
                <a:ext uri="{FF2B5EF4-FFF2-40B4-BE49-F238E27FC236}">
                  <a16:creationId xmlns:a16="http://schemas.microsoft.com/office/drawing/2014/main" id="{2D0D66B1-6276-CACD-D7DF-E1745E76113F}"/>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5018;p60">
              <a:extLst>
                <a:ext uri="{FF2B5EF4-FFF2-40B4-BE49-F238E27FC236}">
                  <a16:creationId xmlns:a16="http://schemas.microsoft.com/office/drawing/2014/main" id="{016984D5-2188-D55E-29A8-F88CD19E67A0}"/>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5019;p60">
              <a:extLst>
                <a:ext uri="{FF2B5EF4-FFF2-40B4-BE49-F238E27FC236}">
                  <a16:creationId xmlns:a16="http://schemas.microsoft.com/office/drawing/2014/main" id="{648278FF-E4A2-3A1C-DE4D-E40DA2F3F773}"/>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5020;p60">
              <a:extLst>
                <a:ext uri="{FF2B5EF4-FFF2-40B4-BE49-F238E27FC236}">
                  <a16:creationId xmlns:a16="http://schemas.microsoft.com/office/drawing/2014/main" id="{15AFA093-CA6F-FB5D-7AC4-1C85ABE25F0C}"/>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5021;p60">
              <a:extLst>
                <a:ext uri="{FF2B5EF4-FFF2-40B4-BE49-F238E27FC236}">
                  <a16:creationId xmlns:a16="http://schemas.microsoft.com/office/drawing/2014/main" id="{3890D6BD-BF88-3736-FB33-083ACED742D9}"/>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5022;p60">
              <a:extLst>
                <a:ext uri="{FF2B5EF4-FFF2-40B4-BE49-F238E27FC236}">
                  <a16:creationId xmlns:a16="http://schemas.microsoft.com/office/drawing/2014/main" id="{DC6F5CEF-D95B-B385-3673-834909E0EAF8}"/>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5023;p60">
              <a:extLst>
                <a:ext uri="{FF2B5EF4-FFF2-40B4-BE49-F238E27FC236}">
                  <a16:creationId xmlns:a16="http://schemas.microsoft.com/office/drawing/2014/main" id="{8AA6DCD5-B19E-BFE2-DD2E-EEAC0BA0C580}"/>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5024;p60">
              <a:extLst>
                <a:ext uri="{FF2B5EF4-FFF2-40B4-BE49-F238E27FC236}">
                  <a16:creationId xmlns:a16="http://schemas.microsoft.com/office/drawing/2014/main" id="{91A89205-A57E-94FF-51AB-99C7F7FD61CC}"/>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5025;p60">
              <a:extLst>
                <a:ext uri="{FF2B5EF4-FFF2-40B4-BE49-F238E27FC236}">
                  <a16:creationId xmlns:a16="http://schemas.microsoft.com/office/drawing/2014/main" id="{87BEFB1C-D958-E894-3768-9BB212C0FA2F}"/>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5026;p60">
              <a:extLst>
                <a:ext uri="{FF2B5EF4-FFF2-40B4-BE49-F238E27FC236}">
                  <a16:creationId xmlns:a16="http://schemas.microsoft.com/office/drawing/2014/main" id="{8372470C-2D98-E1E7-0C40-9E9A79610B37}"/>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5027;p60">
              <a:extLst>
                <a:ext uri="{FF2B5EF4-FFF2-40B4-BE49-F238E27FC236}">
                  <a16:creationId xmlns:a16="http://schemas.microsoft.com/office/drawing/2014/main" id="{75AA552C-F029-5F20-AD4B-A5D6294E5C10}"/>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5028;p60">
              <a:extLst>
                <a:ext uri="{FF2B5EF4-FFF2-40B4-BE49-F238E27FC236}">
                  <a16:creationId xmlns:a16="http://schemas.microsoft.com/office/drawing/2014/main" id="{F4FA97A4-A70E-F9B7-51AE-4E13644CEB48}"/>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5029;p60">
              <a:extLst>
                <a:ext uri="{FF2B5EF4-FFF2-40B4-BE49-F238E27FC236}">
                  <a16:creationId xmlns:a16="http://schemas.microsoft.com/office/drawing/2014/main" id="{CEE9BF30-F437-770C-0AF2-0A6D466406F6}"/>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5030;p60">
              <a:extLst>
                <a:ext uri="{FF2B5EF4-FFF2-40B4-BE49-F238E27FC236}">
                  <a16:creationId xmlns:a16="http://schemas.microsoft.com/office/drawing/2014/main" id="{820AA18B-AC68-C82B-E781-69697323C3D9}"/>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5031;p60">
              <a:extLst>
                <a:ext uri="{FF2B5EF4-FFF2-40B4-BE49-F238E27FC236}">
                  <a16:creationId xmlns:a16="http://schemas.microsoft.com/office/drawing/2014/main" id="{C3407B71-5939-F719-6C6E-2A1B83134C79}"/>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5032;p60">
              <a:extLst>
                <a:ext uri="{FF2B5EF4-FFF2-40B4-BE49-F238E27FC236}">
                  <a16:creationId xmlns:a16="http://schemas.microsoft.com/office/drawing/2014/main" id="{DE823FD6-200E-FE78-004F-A8E8DE0993CA}"/>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5033;p60">
              <a:extLst>
                <a:ext uri="{FF2B5EF4-FFF2-40B4-BE49-F238E27FC236}">
                  <a16:creationId xmlns:a16="http://schemas.microsoft.com/office/drawing/2014/main" id="{00C90FA7-36B6-539C-C362-F0EC3A2F8567}"/>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5034;p60">
              <a:extLst>
                <a:ext uri="{FF2B5EF4-FFF2-40B4-BE49-F238E27FC236}">
                  <a16:creationId xmlns:a16="http://schemas.microsoft.com/office/drawing/2014/main" id="{ED4C6884-D33C-FD9F-148F-04FF67F7FF16}"/>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5035;p60">
              <a:extLst>
                <a:ext uri="{FF2B5EF4-FFF2-40B4-BE49-F238E27FC236}">
                  <a16:creationId xmlns:a16="http://schemas.microsoft.com/office/drawing/2014/main" id="{B22C6221-FAE6-26F6-1146-4F6E6446B4FC}"/>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5036;p60">
              <a:extLst>
                <a:ext uri="{FF2B5EF4-FFF2-40B4-BE49-F238E27FC236}">
                  <a16:creationId xmlns:a16="http://schemas.microsoft.com/office/drawing/2014/main" id="{C1563F18-48C6-DC94-E62D-CE311C6840B0}"/>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5037;p60">
              <a:extLst>
                <a:ext uri="{FF2B5EF4-FFF2-40B4-BE49-F238E27FC236}">
                  <a16:creationId xmlns:a16="http://schemas.microsoft.com/office/drawing/2014/main" id="{B26EA080-30E4-AC52-9EA2-553DB7B1C798}"/>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5038;p60">
              <a:extLst>
                <a:ext uri="{FF2B5EF4-FFF2-40B4-BE49-F238E27FC236}">
                  <a16:creationId xmlns:a16="http://schemas.microsoft.com/office/drawing/2014/main" id="{A05F5FF2-F280-691F-8FF7-1E2D4E7E1594}"/>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5039;p60">
              <a:extLst>
                <a:ext uri="{FF2B5EF4-FFF2-40B4-BE49-F238E27FC236}">
                  <a16:creationId xmlns:a16="http://schemas.microsoft.com/office/drawing/2014/main" id="{44C5166D-53F2-C795-DA11-61C81334DB0E}"/>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5040;p60">
              <a:extLst>
                <a:ext uri="{FF2B5EF4-FFF2-40B4-BE49-F238E27FC236}">
                  <a16:creationId xmlns:a16="http://schemas.microsoft.com/office/drawing/2014/main" id="{750E559B-8DB4-9F57-B28D-212DF451D956}"/>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5041;p60">
              <a:extLst>
                <a:ext uri="{FF2B5EF4-FFF2-40B4-BE49-F238E27FC236}">
                  <a16:creationId xmlns:a16="http://schemas.microsoft.com/office/drawing/2014/main" id="{2B1E3011-74BB-2822-C201-4CFDD309DAF4}"/>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5042;p60">
              <a:extLst>
                <a:ext uri="{FF2B5EF4-FFF2-40B4-BE49-F238E27FC236}">
                  <a16:creationId xmlns:a16="http://schemas.microsoft.com/office/drawing/2014/main" id="{8247C1CE-C79D-9408-0FE3-57119317848F}"/>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5043;p60">
              <a:extLst>
                <a:ext uri="{FF2B5EF4-FFF2-40B4-BE49-F238E27FC236}">
                  <a16:creationId xmlns:a16="http://schemas.microsoft.com/office/drawing/2014/main" id="{C202FC58-ED7A-A9DD-D685-8C4430C94744}"/>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5044;p60">
              <a:extLst>
                <a:ext uri="{FF2B5EF4-FFF2-40B4-BE49-F238E27FC236}">
                  <a16:creationId xmlns:a16="http://schemas.microsoft.com/office/drawing/2014/main" id="{24AD76E5-043C-8AC5-63C4-0A9E51FEB8E9}"/>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5045;p60">
              <a:extLst>
                <a:ext uri="{FF2B5EF4-FFF2-40B4-BE49-F238E27FC236}">
                  <a16:creationId xmlns:a16="http://schemas.microsoft.com/office/drawing/2014/main" id="{4E33317B-C069-F3B8-F6AF-2A2A7F74C4CF}"/>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5046;p60">
              <a:extLst>
                <a:ext uri="{FF2B5EF4-FFF2-40B4-BE49-F238E27FC236}">
                  <a16:creationId xmlns:a16="http://schemas.microsoft.com/office/drawing/2014/main" id="{CD6B2EEB-8A35-64C2-E22D-3803B632A836}"/>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5047;p60">
              <a:extLst>
                <a:ext uri="{FF2B5EF4-FFF2-40B4-BE49-F238E27FC236}">
                  <a16:creationId xmlns:a16="http://schemas.microsoft.com/office/drawing/2014/main" id="{78726530-41A8-778A-96AB-BBF152BFBD12}"/>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5048;p60">
              <a:extLst>
                <a:ext uri="{FF2B5EF4-FFF2-40B4-BE49-F238E27FC236}">
                  <a16:creationId xmlns:a16="http://schemas.microsoft.com/office/drawing/2014/main" id="{D82247EA-7FF8-A137-CD5B-EDBAA3813D82}"/>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5049;p60">
              <a:extLst>
                <a:ext uri="{FF2B5EF4-FFF2-40B4-BE49-F238E27FC236}">
                  <a16:creationId xmlns:a16="http://schemas.microsoft.com/office/drawing/2014/main" id="{044DE45A-835E-B658-24B7-6091869E4BF7}"/>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5050;p60">
              <a:extLst>
                <a:ext uri="{FF2B5EF4-FFF2-40B4-BE49-F238E27FC236}">
                  <a16:creationId xmlns:a16="http://schemas.microsoft.com/office/drawing/2014/main" id="{E3CF1F56-4E9C-A349-C44E-25442401ACF7}"/>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5051;p60">
              <a:extLst>
                <a:ext uri="{FF2B5EF4-FFF2-40B4-BE49-F238E27FC236}">
                  <a16:creationId xmlns:a16="http://schemas.microsoft.com/office/drawing/2014/main" id="{D87622C0-2C22-B0A1-CF52-BB2CCAB30A08}"/>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5052;p60">
              <a:extLst>
                <a:ext uri="{FF2B5EF4-FFF2-40B4-BE49-F238E27FC236}">
                  <a16:creationId xmlns:a16="http://schemas.microsoft.com/office/drawing/2014/main" id="{9E5064C5-D4D0-C2D3-A16B-3C1AE27F8C0E}"/>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5053;p60">
              <a:extLst>
                <a:ext uri="{FF2B5EF4-FFF2-40B4-BE49-F238E27FC236}">
                  <a16:creationId xmlns:a16="http://schemas.microsoft.com/office/drawing/2014/main" id="{8BC0BB52-BEB7-4DB1-6F01-0C59758162DB}"/>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5054;p60">
              <a:extLst>
                <a:ext uri="{FF2B5EF4-FFF2-40B4-BE49-F238E27FC236}">
                  <a16:creationId xmlns:a16="http://schemas.microsoft.com/office/drawing/2014/main" id="{045773A5-7DE0-93A8-D40C-491FAF7BF4A5}"/>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5055;p60">
              <a:extLst>
                <a:ext uri="{FF2B5EF4-FFF2-40B4-BE49-F238E27FC236}">
                  <a16:creationId xmlns:a16="http://schemas.microsoft.com/office/drawing/2014/main" id="{2F256BCC-FA63-41FB-A201-468FC8D70B36}"/>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5056;p60">
              <a:extLst>
                <a:ext uri="{FF2B5EF4-FFF2-40B4-BE49-F238E27FC236}">
                  <a16:creationId xmlns:a16="http://schemas.microsoft.com/office/drawing/2014/main" id="{3F2D0207-C94A-2054-0EE6-D395C2785F02}"/>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5057;p60">
              <a:extLst>
                <a:ext uri="{FF2B5EF4-FFF2-40B4-BE49-F238E27FC236}">
                  <a16:creationId xmlns:a16="http://schemas.microsoft.com/office/drawing/2014/main" id="{748039D1-F26E-3D86-9033-C2D6FD6D1D6A}"/>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5058;p60">
              <a:extLst>
                <a:ext uri="{FF2B5EF4-FFF2-40B4-BE49-F238E27FC236}">
                  <a16:creationId xmlns:a16="http://schemas.microsoft.com/office/drawing/2014/main" id="{DF9EE1B9-D640-7CDB-9A0D-D26DD471369B}"/>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5059;p60">
              <a:extLst>
                <a:ext uri="{FF2B5EF4-FFF2-40B4-BE49-F238E27FC236}">
                  <a16:creationId xmlns:a16="http://schemas.microsoft.com/office/drawing/2014/main" id="{D01E0F36-4063-3235-B4A3-BFDC9D3CA1F6}"/>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5060;p60">
              <a:extLst>
                <a:ext uri="{FF2B5EF4-FFF2-40B4-BE49-F238E27FC236}">
                  <a16:creationId xmlns:a16="http://schemas.microsoft.com/office/drawing/2014/main" id="{F0EEFF30-3559-5E2B-A1AD-24A2705F7896}"/>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5061;p60">
              <a:extLst>
                <a:ext uri="{FF2B5EF4-FFF2-40B4-BE49-F238E27FC236}">
                  <a16:creationId xmlns:a16="http://schemas.microsoft.com/office/drawing/2014/main" id="{80529CA3-3B10-3AD7-CD2F-051B638DB009}"/>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5062;p60">
              <a:extLst>
                <a:ext uri="{FF2B5EF4-FFF2-40B4-BE49-F238E27FC236}">
                  <a16:creationId xmlns:a16="http://schemas.microsoft.com/office/drawing/2014/main" id="{78D9F77D-0C08-20BF-E527-DB90F18AB064}"/>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5063;p60">
              <a:extLst>
                <a:ext uri="{FF2B5EF4-FFF2-40B4-BE49-F238E27FC236}">
                  <a16:creationId xmlns:a16="http://schemas.microsoft.com/office/drawing/2014/main" id="{8D3B984A-BF77-C39A-803A-D225757A0DF0}"/>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5064;p60">
              <a:extLst>
                <a:ext uri="{FF2B5EF4-FFF2-40B4-BE49-F238E27FC236}">
                  <a16:creationId xmlns:a16="http://schemas.microsoft.com/office/drawing/2014/main" id="{4C58F70F-8C9D-39E1-3FD1-CF11848E3A38}"/>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5065;p60">
              <a:extLst>
                <a:ext uri="{FF2B5EF4-FFF2-40B4-BE49-F238E27FC236}">
                  <a16:creationId xmlns:a16="http://schemas.microsoft.com/office/drawing/2014/main" id="{5EB7AED0-E014-6663-FB07-9BC895FF280F}"/>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5066;p60">
              <a:extLst>
                <a:ext uri="{FF2B5EF4-FFF2-40B4-BE49-F238E27FC236}">
                  <a16:creationId xmlns:a16="http://schemas.microsoft.com/office/drawing/2014/main" id="{CEBF7014-EB92-74EA-5FCF-2300C2B18CF4}"/>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5067;p60">
              <a:extLst>
                <a:ext uri="{FF2B5EF4-FFF2-40B4-BE49-F238E27FC236}">
                  <a16:creationId xmlns:a16="http://schemas.microsoft.com/office/drawing/2014/main" id="{3827B10D-7AE8-8D86-D713-D1D646ED8451}"/>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5068;p60">
              <a:extLst>
                <a:ext uri="{FF2B5EF4-FFF2-40B4-BE49-F238E27FC236}">
                  <a16:creationId xmlns:a16="http://schemas.microsoft.com/office/drawing/2014/main" id="{F30530F8-5D8B-3108-3D08-031BCBBE956B}"/>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5069;p60">
              <a:extLst>
                <a:ext uri="{FF2B5EF4-FFF2-40B4-BE49-F238E27FC236}">
                  <a16:creationId xmlns:a16="http://schemas.microsoft.com/office/drawing/2014/main" id="{598604CD-17E6-10E0-91D7-18F95A9731D9}"/>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5070;p60">
              <a:extLst>
                <a:ext uri="{FF2B5EF4-FFF2-40B4-BE49-F238E27FC236}">
                  <a16:creationId xmlns:a16="http://schemas.microsoft.com/office/drawing/2014/main" id="{52A72968-6A43-F7E9-723E-F7561F0D5E5C}"/>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5071;p60">
              <a:extLst>
                <a:ext uri="{FF2B5EF4-FFF2-40B4-BE49-F238E27FC236}">
                  <a16:creationId xmlns:a16="http://schemas.microsoft.com/office/drawing/2014/main" id="{9F003024-10D5-2FF9-E3B3-948AAB36AC9A}"/>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5072;p60">
              <a:extLst>
                <a:ext uri="{FF2B5EF4-FFF2-40B4-BE49-F238E27FC236}">
                  <a16:creationId xmlns:a16="http://schemas.microsoft.com/office/drawing/2014/main" id="{37BC4EF5-09B8-A5A6-91D1-0D9BC0E8D7C0}"/>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5073;p60">
              <a:extLst>
                <a:ext uri="{FF2B5EF4-FFF2-40B4-BE49-F238E27FC236}">
                  <a16:creationId xmlns:a16="http://schemas.microsoft.com/office/drawing/2014/main" id="{8F7808EB-8E93-51D2-5239-ED998C94B442}"/>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5074;p60">
              <a:extLst>
                <a:ext uri="{FF2B5EF4-FFF2-40B4-BE49-F238E27FC236}">
                  <a16:creationId xmlns:a16="http://schemas.microsoft.com/office/drawing/2014/main" id="{1265197F-A4FD-67AC-B3ED-1CF07C1F3250}"/>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5075;p60">
              <a:extLst>
                <a:ext uri="{FF2B5EF4-FFF2-40B4-BE49-F238E27FC236}">
                  <a16:creationId xmlns:a16="http://schemas.microsoft.com/office/drawing/2014/main" id="{F656AA08-837A-3F33-525A-F462125DC65E}"/>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5076;p60">
              <a:extLst>
                <a:ext uri="{FF2B5EF4-FFF2-40B4-BE49-F238E27FC236}">
                  <a16:creationId xmlns:a16="http://schemas.microsoft.com/office/drawing/2014/main" id="{11F84535-669D-E24E-41F3-8CE722654C4C}"/>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5077;p60">
              <a:extLst>
                <a:ext uri="{FF2B5EF4-FFF2-40B4-BE49-F238E27FC236}">
                  <a16:creationId xmlns:a16="http://schemas.microsoft.com/office/drawing/2014/main" id="{BE5CADFC-85C7-391E-5315-26912B0B9A8E}"/>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5078;p60">
              <a:extLst>
                <a:ext uri="{FF2B5EF4-FFF2-40B4-BE49-F238E27FC236}">
                  <a16:creationId xmlns:a16="http://schemas.microsoft.com/office/drawing/2014/main" id="{B56FA1A9-85B7-1021-EA53-5D265E45658F}"/>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5079;p60">
              <a:extLst>
                <a:ext uri="{FF2B5EF4-FFF2-40B4-BE49-F238E27FC236}">
                  <a16:creationId xmlns:a16="http://schemas.microsoft.com/office/drawing/2014/main" id="{B7820A0E-BC56-E1F0-F6D9-4DDD415498E3}"/>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5080;p60">
              <a:extLst>
                <a:ext uri="{FF2B5EF4-FFF2-40B4-BE49-F238E27FC236}">
                  <a16:creationId xmlns:a16="http://schemas.microsoft.com/office/drawing/2014/main" id="{F4440E1F-D3B7-5D75-D308-00C444F08D98}"/>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5081;p60">
              <a:extLst>
                <a:ext uri="{FF2B5EF4-FFF2-40B4-BE49-F238E27FC236}">
                  <a16:creationId xmlns:a16="http://schemas.microsoft.com/office/drawing/2014/main" id="{634C62D7-080A-9CCB-1785-28CF079DD210}"/>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5082;p60">
              <a:extLst>
                <a:ext uri="{FF2B5EF4-FFF2-40B4-BE49-F238E27FC236}">
                  <a16:creationId xmlns:a16="http://schemas.microsoft.com/office/drawing/2014/main" id="{61FE9029-DA96-1D41-E188-0ECF19BC6537}"/>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5083;p60">
              <a:extLst>
                <a:ext uri="{FF2B5EF4-FFF2-40B4-BE49-F238E27FC236}">
                  <a16:creationId xmlns:a16="http://schemas.microsoft.com/office/drawing/2014/main" id="{AC212717-0342-7F28-2FE4-9524D29E1BBC}"/>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5084;p60">
              <a:extLst>
                <a:ext uri="{FF2B5EF4-FFF2-40B4-BE49-F238E27FC236}">
                  <a16:creationId xmlns:a16="http://schemas.microsoft.com/office/drawing/2014/main" id="{1FD654B0-8DB1-2152-4FC7-ED7E6D0DA802}"/>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5085;p60">
              <a:extLst>
                <a:ext uri="{FF2B5EF4-FFF2-40B4-BE49-F238E27FC236}">
                  <a16:creationId xmlns:a16="http://schemas.microsoft.com/office/drawing/2014/main" id="{655B99A7-6868-7B00-092C-BE3532CC9663}"/>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5086;p60">
              <a:extLst>
                <a:ext uri="{FF2B5EF4-FFF2-40B4-BE49-F238E27FC236}">
                  <a16:creationId xmlns:a16="http://schemas.microsoft.com/office/drawing/2014/main" id="{0B2C9AF9-34E9-B9AB-055C-720401BD8C06}"/>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5087;p60">
              <a:extLst>
                <a:ext uri="{FF2B5EF4-FFF2-40B4-BE49-F238E27FC236}">
                  <a16:creationId xmlns:a16="http://schemas.microsoft.com/office/drawing/2014/main" id="{5DBB92AC-BEFE-8064-7927-A439C64D918A}"/>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5088;p60">
              <a:extLst>
                <a:ext uri="{FF2B5EF4-FFF2-40B4-BE49-F238E27FC236}">
                  <a16:creationId xmlns:a16="http://schemas.microsoft.com/office/drawing/2014/main" id="{70B5E7A6-D3FF-359A-2F28-592E61C9D955}"/>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5089;p60">
              <a:extLst>
                <a:ext uri="{FF2B5EF4-FFF2-40B4-BE49-F238E27FC236}">
                  <a16:creationId xmlns:a16="http://schemas.microsoft.com/office/drawing/2014/main" id="{DD449F4A-71A8-494B-8FD8-2158788D3D8D}"/>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5090;p60">
              <a:extLst>
                <a:ext uri="{FF2B5EF4-FFF2-40B4-BE49-F238E27FC236}">
                  <a16:creationId xmlns:a16="http://schemas.microsoft.com/office/drawing/2014/main" id="{63CA5C47-EE83-6E88-E0F4-BF3D8DC6CA48}"/>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5091;p60">
              <a:extLst>
                <a:ext uri="{FF2B5EF4-FFF2-40B4-BE49-F238E27FC236}">
                  <a16:creationId xmlns:a16="http://schemas.microsoft.com/office/drawing/2014/main" id="{41E0A1AC-94B6-56AD-0CC5-CDB0B8E3C119}"/>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5092;p60">
              <a:extLst>
                <a:ext uri="{FF2B5EF4-FFF2-40B4-BE49-F238E27FC236}">
                  <a16:creationId xmlns:a16="http://schemas.microsoft.com/office/drawing/2014/main" id="{2189C52A-E409-22DD-BC54-F72C5141587F}"/>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5093;p60">
              <a:extLst>
                <a:ext uri="{FF2B5EF4-FFF2-40B4-BE49-F238E27FC236}">
                  <a16:creationId xmlns:a16="http://schemas.microsoft.com/office/drawing/2014/main" id="{5610CF4A-F810-BFDA-C723-D839C44813A7}"/>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5094;p60">
              <a:extLst>
                <a:ext uri="{FF2B5EF4-FFF2-40B4-BE49-F238E27FC236}">
                  <a16:creationId xmlns:a16="http://schemas.microsoft.com/office/drawing/2014/main" id="{BDDE2612-B5D6-B7B1-6E95-F23CF8E850A3}"/>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5095;p60">
              <a:extLst>
                <a:ext uri="{FF2B5EF4-FFF2-40B4-BE49-F238E27FC236}">
                  <a16:creationId xmlns:a16="http://schemas.microsoft.com/office/drawing/2014/main" id="{0EA47608-037B-FE02-E78B-107DD139FC1D}"/>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5096;p60">
              <a:extLst>
                <a:ext uri="{FF2B5EF4-FFF2-40B4-BE49-F238E27FC236}">
                  <a16:creationId xmlns:a16="http://schemas.microsoft.com/office/drawing/2014/main" id="{EE74AA4F-7595-587A-9590-C48546E71684}"/>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5097;p60">
              <a:extLst>
                <a:ext uri="{FF2B5EF4-FFF2-40B4-BE49-F238E27FC236}">
                  <a16:creationId xmlns:a16="http://schemas.microsoft.com/office/drawing/2014/main" id="{258D002A-ACB8-339E-F9FB-6B7F9EB2DE35}"/>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5098;p60">
              <a:extLst>
                <a:ext uri="{FF2B5EF4-FFF2-40B4-BE49-F238E27FC236}">
                  <a16:creationId xmlns:a16="http://schemas.microsoft.com/office/drawing/2014/main" id="{66CFF049-1548-31F6-5BDD-957FD165A9FD}"/>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5099;p60">
              <a:extLst>
                <a:ext uri="{FF2B5EF4-FFF2-40B4-BE49-F238E27FC236}">
                  <a16:creationId xmlns:a16="http://schemas.microsoft.com/office/drawing/2014/main" id="{D24643F8-42ED-E419-71DB-EEEA2498367C}"/>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5100;p60">
              <a:extLst>
                <a:ext uri="{FF2B5EF4-FFF2-40B4-BE49-F238E27FC236}">
                  <a16:creationId xmlns:a16="http://schemas.microsoft.com/office/drawing/2014/main" id="{C9BFD26F-48B7-A9E5-F26E-393E8370DB44}"/>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5101;p60">
              <a:extLst>
                <a:ext uri="{FF2B5EF4-FFF2-40B4-BE49-F238E27FC236}">
                  <a16:creationId xmlns:a16="http://schemas.microsoft.com/office/drawing/2014/main" id="{9012E84A-BB6A-2A4D-8B06-6DA9C7276D76}"/>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5102;p60">
              <a:extLst>
                <a:ext uri="{FF2B5EF4-FFF2-40B4-BE49-F238E27FC236}">
                  <a16:creationId xmlns:a16="http://schemas.microsoft.com/office/drawing/2014/main" id="{0B17BA57-E074-63F9-57E8-33857A1CFA69}"/>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5103;p60">
              <a:extLst>
                <a:ext uri="{FF2B5EF4-FFF2-40B4-BE49-F238E27FC236}">
                  <a16:creationId xmlns:a16="http://schemas.microsoft.com/office/drawing/2014/main" id="{423A6C0E-9CF3-133F-D666-32EB9FECB542}"/>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5104;p60">
              <a:extLst>
                <a:ext uri="{FF2B5EF4-FFF2-40B4-BE49-F238E27FC236}">
                  <a16:creationId xmlns:a16="http://schemas.microsoft.com/office/drawing/2014/main" id="{E84A72EF-F55C-0AC8-EA6D-262DC2B8BD69}"/>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5105;p60">
              <a:extLst>
                <a:ext uri="{FF2B5EF4-FFF2-40B4-BE49-F238E27FC236}">
                  <a16:creationId xmlns:a16="http://schemas.microsoft.com/office/drawing/2014/main" id="{F15C1F73-BACB-1F72-B204-CDECE562F651}"/>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5106;p60">
              <a:extLst>
                <a:ext uri="{FF2B5EF4-FFF2-40B4-BE49-F238E27FC236}">
                  <a16:creationId xmlns:a16="http://schemas.microsoft.com/office/drawing/2014/main" id="{21397ABE-A29D-AFD3-F0AB-FF1923FF9989}"/>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5107;p60">
              <a:extLst>
                <a:ext uri="{FF2B5EF4-FFF2-40B4-BE49-F238E27FC236}">
                  <a16:creationId xmlns:a16="http://schemas.microsoft.com/office/drawing/2014/main" id="{A34FEF8A-F2DB-22D4-AF80-CE399DF0B1BD}"/>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5108;p60">
              <a:extLst>
                <a:ext uri="{FF2B5EF4-FFF2-40B4-BE49-F238E27FC236}">
                  <a16:creationId xmlns:a16="http://schemas.microsoft.com/office/drawing/2014/main" id="{00A4EAE7-27AE-69FC-25B1-84C0DD9013BA}"/>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5109;p60">
              <a:extLst>
                <a:ext uri="{FF2B5EF4-FFF2-40B4-BE49-F238E27FC236}">
                  <a16:creationId xmlns:a16="http://schemas.microsoft.com/office/drawing/2014/main" id="{7CDEFE85-8F2F-4DE7-7032-0F0FA8A94238}"/>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5110;p60">
              <a:extLst>
                <a:ext uri="{FF2B5EF4-FFF2-40B4-BE49-F238E27FC236}">
                  <a16:creationId xmlns:a16="http://schemas.microsoft.com/office/drawing/2014/main" id="{06EEB803-A741-2798-0EF4-44A479A93144}"/>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5111;p60">
              <a:extLst>
                <a:ext uri="{FF2B5EF4-FFF2-40B4-BE49-F238E27FC236}">
                  <a16:creationId xmlns:a16="http://schemas.microsoft.com/office/drawing/2014/main" id="{8258575C-B775-DF90-933D-E5AA290F6481}"/>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5112;p60">
              <a:extLst>
                <a:ext uri="{FF2B5EF4-FFF2-40B4-BE49-F238E27FC236}">
                  <a16:creationId xmlns:a16="http://schemas.microsoft.com/office/drawing/2014/main" id="{32FD98AA-A54C-7DB6-6272-910F80EDD283}"/>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5113;p60">
              <a:extLst>
                <a:ext uri="{FF2B5EF4-FFF2-40B4-BE49-F238E27FC236}">
                  <a16:creationId xmlns:a16="http://schemas.microsoft.com/office/drawing/2014/main" id="{68751828-2FA9-EF52-5273-0A976A60808B}"/>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5114;p60">
              <a:extLst>
                <a:ext uri="{FF2B5EF4-FFF2-40B4-BE49-F238E27FC236}">
                  <a16:creationId xmlns:a16="http://schemas.microsoft.com/office/drawing/2014/main" id="{34A520E8-C919-AA6C-0E32-6C4CBC3E79E2}"/>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5115;p60">
              <a:extLst>
                <a:ext uri="{FF2B5EF4-FFF2-40B4-BE49-F238E27FC236}">
                  <a16:creationId xmlns:a16="http://schemas.microsoft.com/office/drawing/2014/main" id="{FEA7FFC8-2647-D3A4-BB3F-F7B70CB3687C}"/>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5116;p60">
              <a:extLst>
                <a:ext uri="{FF2B5EF4-FFF2-40B4-BE49-F238E27FC236}">
                  <a16:creationId xmlns:a16="http://schemas.microsoft.com/office/drawing/2014/main" id="{0CE3D927-721D-517C-01B5-F45BD82D1DDF}"/>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5117;p60">
              <a:extLst>
                <a:ext uri="{FF2B5EF4-FFF2-40B4-BE49-F238E27FC236}">
                  <a16:creationId xmlns:a16="http://schemas.microsoft.com/office/drawing/2014/main" id="{24DDE41F-AAC9-9F55-A66C-7C73D2B74619}"/>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5118;p60">
              <a:extLst>
                <a:ext uri="{FF2B5EF4-FFF2-40B4-BE49-F238E27FC236}">
                  <a16:creationId xmlns:a16="http://schemas.microsoft.com/office/drawing/2014/main" id="{CCFE062E-CC4F-40B2-21CC-DDFB87C8B9AD}"/>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5119;p60">
              <a:extLst>
                <a:ext uri="{FF2B5EF4-FFF2-40B4-BE49-F238E27FC236}">
                  <a16:creationId xmlns:a16="http://schemas.microsoft.com/office/drawing/2014/main" id="{62B2D8D7-17F2-D702-BCDF-052C87A97E5B}"/>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5120;p60">
              <a:extLst>
                <a:ext uri="{FF2B5EF4-FFF2-40B4-BE49-F238E27FC236}">
                  <a16:creationId xmlns:a16="http://schemas.microsoft.com/office/drawing/2014/main" id="{76167E63-6CC8-A61A-41D4-39025652DD01}"/>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5121;p60">
              <a:extLst>
                <a:ext uri="{FF2B5EF4-FFF2-40B4-BE49-F238E27FC236}">
                  <a16:creationId xmlns:a16="http://schemas.microsoft.com/office/drawing/2014/main" id="{C2FF4846-5024-FA26-0754-855FFDA3AE3E}"/>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5122;p60">
              <a:extLst>
                <a:ext uri="{FF2B5EF4-FFF2-40B4-BE49-F238E27FC236}">
                  <a16:creationId xmlns:a16="http://schemas.microsoft.com/office/drawing/2014/main" id="{087098F0-AA1A-B8FC-1C9A-FC7FC539444E}"/>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5123;p60">
              <a:extLst>
                <a:ext uri="{FF2B5EF4-FFF2-40B4-BE49-F238E27FC236}">
                  <a16:creationId xmlns:a16="http://schemas.microsoft.com/office/drawing/2014/main" id="{88F39682-3415-B495-8F69-359B93AF95EC}"/>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5124;p60">
              <a:extLst>
                <a:ext uri="{FF2B5EF4-FFF2-40B4-BE49-F238E27FC236}">
                  <a16:creationId xmlns:a16="http://schemas.microsoft.com/office/drawing/2014/main" id="{C521018B-51C5-2B05-0931-FD2B6A5358A8}"/>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5125;p60">
              <a:extLst>
                <a:ext uri="{FF2B5EF4-FFF2-40B4-BE49-F238E27FC236}">
                  <a16:creationId xmlns:a16="http://schemas.microsoft.com/office/drawing/2014/main" id="{16B9043F-3EDB-28D7-1D01-A892B5C0D540}"/>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5126;p60">
              <a:extLst>
                <a:ext uri="{FF2B5EF4-FFF2-40B4-BE49-F238E27FC236}">
                  <a16:creationId xmlns:a16="http://schemas.microsoft.com/office/drawing/2014/main" id="{BBAF9436-A2A7-E31C-FC25-321A012927E4}"/>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5127;p60">
              <a:extLst>
                <a:ext uri="{FF2B5EF4-FFF2-40B4-BE49-F238E27FC236}">
                  <a16:creationId xmlns:a16="http://schemas.microsoft.com/office/drawing/2014/main" id="{8387041E-7AD3-AA3C-94D4-AC0B72FEDEC9}"/>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5128;p60">
              <a:extLst>
                <a:ext uri="{FF2B5EF4-FFF2-40B4-BE49-F238E27FC236}">
                  <a16:creationId xmlns:a16="http://schemas.microsoft.com/office/drawing/2014/main" id="{0C221D70-5354-046B-6A15-D1A290308B1C}"/>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5129;p60">
              <a:extLst>
                <a:ext uri="{FF2B5EF4-FFF2-40B4-BE49-F238E27FC236}">
                  <a16:creationId xmlns:a16="http://schemas.microsoft.com/office/drawing/2014/main" id="{20831426-0C8F-AA24-F1FD-68FF640E86D0}"/>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5130;p60">
              <a:extLst>
                <a:ext uri="{FF2B5EF4-FFF2-40B4-BE49-F238E27FC236}">
                  <a16:creationId xmlns:a16="http://schemas.microsoft.com/office/drawing/2014/main" id="{298E985D-21AD-D153-FB90-FA14B094DDDC}"/>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5131;p60">
              <a:extLst>
                <a:ext uri="{FF2B5EF4-FFF2-40B4-BE49-F238E27FC236}">
                  <a16:creationId xmlns:a16="http://schemas.microsoft.com/office/drawing/2014/main" id="{585B74A9-FC39-8F68-17DB-F0861627D13E}"/>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5132;p60">
              <a:extLst>
                <a:ext uri="{FF2B5EF4-FFF2-40B4-BE49-F238E27FC236}">
                  <a16:creationId xmlns:a16="http://schemas.microsoft.com/office/drawing/2014/main" id="{E4E24BA1-AD86-C990-008A-A345C8F00B2A}"/>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5133;p60">
              <a:extLst>
                <a:ext uri="{FF2B5EF4-FFF2-40B4-BE49-F238E27FC236}">
                  <a16:creationId xmlns:a16="http://schemas.microsoft.com/office/drawing/2014/main" id="{27D9CA28-DFB6-43E7-6061-ECD94DAE0F25}"/>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5134;p60">
              <a:extLst>
                <a:ext uri="{FF2B5EF4-FFF2-40B4-BE49-F238E27FC236}">
                  <a16:creationId xmlns:a16="http://schemas.microsoft.com/office/drawing/2014/main" id="{99F1417F-DBBA-BCE9-50FD-D9ABFC70FED3}"/>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5135;p60">
              <a:extLst>
                <a:ext uri="{FF2B5EF4-FFF2-40B4-BE49-F238E27FC236}">
                  <a16:creationId xmlns:a16="http://schemas.microsoft.com/office/drawing/2014/main" id="{A18BA8F1-1659-DBDF-72EC-9DA12207F6AD}"/>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5136;p60">
              <a:extLst>
                <a:ext uri="{FF2B5EF4-FFF2-40B4-BE49-F238E27FC236}">
                  <a16:creationId xmlns:a16="http://schemas.microsoft.com/office/drawing/2014/main" id="{584B790E-FA4A-E4D4-F079-9529AD80213C}"/>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5137;p60">
              <a:extLst>
                <a:ext uri="{FF2B5EF4-FFF2-40B4-BE49-F238E27FC236}">
                  <a16:creationId xmlns:a16="http://schemas.microsoft.com/office/drawing/2014/main" id="{2C0E3DFA-5DDD-3BD4-F28E-4724645548D6}"/>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5138;p60">
              <a:extLst>
                <a:ext uri="{FF2B5EF4-FFF2-40B4-BE49-F238E27FC236}">
                  <a16:creationId xmlns:a16="http://schemas.microsoft.com/office/drawing/2014/main" id="{D78E1345-7D91-893A-17B5-B877BAE4A605}"/>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5139;p60">
              <a:extLst>
                <a:ext uri="{FF2B5EF4-FFF2-40B4-BE49-F238E27FC236}">
                  <a16:creationId xmlns:a16="http://schemas.microsoft.com/office/drawing/2014/main" id="{BA4DF0D7-8813-27F6-C699-4C41B2D0BFA4}"/>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5140;p60">
              <a:extLst>
                <a:ext uri="{FF2B5EF4-FFF2-40B4-BE49-F238E27FC236}">
                  <a16:creationId xmlns:a16="http://schemas.microsoft.com/office/drawing/2014/main" id="{BF5EC304-4A03-1ED0-0936-1841486CC700}"/>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5141;p60">
              <a:extLst>
                <a:ext uri="{FF2B5EF4-FFF2-40B4-BE49-F238E27FC236}">
                  <a16:creationId xmlns:a16="http://schemas.microsoft.com/office/drawing/2014/main" id="{04977F9A-D84E-12A7-2EFA-46BE0D6A34E3}"/>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5142;p60">
              <a:extLst>
                <a:ext uri="{FF2B5EF4-FFF2-40B4-BE49-F238E27FC236}">
                  <a16:creationId xmlns:a16="http://schemas.microsoft.com/office/drawing/2014/main" id="{75F5FE42-E986-26C7-772A-0EC820673555}"/>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5143;p60">
              <a:extLst>
                <a:ext uri="{FF2B5EF4-FFF2-40B4-BE49-F238E27FC236}">
                  <a16:creationId xmlns:a16="http://schemas.microsoft.com/office/drawing/2014/main" id="{18329C0F-BC7D-6730-4391-CB9E746D863A}"/>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5144;p60">
              <a:extLst>
                <a:ext uri="{FF2B5EF4-FFF2-40B4-BE49-F238E27FC236}">
                  <a16:creationId xmlns:a16="http://schemas.microsoft.com/office/drawing/2014/main" id="{A34D4303-668A-AB87-97ED-A327A26FDBAC}"/>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5145;p60">
              <a:extLst>
                <a:ext uri="{FF2B5EF4-FFF2-40B4-BE49-F238E27FC236}">
                  <a16:creationId xmlns:a16="http://schemas.microsoft.com/office/drawing/2014/main" id="{D13D2444-2A2F-364F-003F-85836FEF6C07}"/>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5146;p60">
              <a:extLst>
                <a:ext uri="{FF2B5EF4-FFF2-40B4-BE49-F238E27FC236}">
                  <a16:creationId xmlns:a16="http://schemas.microsoft.com/office/drawing/2014/main" id="{6054EE04-FE47-6E16-8D8A-5B208C1FB035}"/>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5147;p60">
              <a:extLst>
                <a:ext uri="{FF2B5EF4-FFF2-40B4-BE49-F238E27FC236}">
                  <a16:creationId xmlns:a16="http://schemas.microsoft.com/office/drawing/2014/main" id="{1DBC4DD7-AD3A-72B7-8D61-F8978B8853AB}"/>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5148;p60">
              <a:extLst>
                <a:ext uri="{FF2B5EF4-FFF2-40B4-BE49-F238E27FC236}">
                  <a16:creationId xmlns:a16="http://schemas.microsoft.com/office/drawing/2014/main" id="{197F5549-2608-6813-9673-921254A086AD}"/>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5149;p60">
              <a:extLst>
                <a:ext uri="{FF2B5EF4-FFF2-40B4-BE49-F238E27FC236}">
                  <a16:creationId xmlns:a16="http://schemas.microsoft.com/office/drawing/2014/main" id="{B9BCC55D-935D-357A-0980-7DB72A0B7B9D}"/>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5150;p60">
              <a:extLst>
                <a:ext uri="{FF2B5EF4-FFF2-40B4-BE49-F238E27FC236}">
                  <a16:creationId xmlns:a16="http://schemas.microsoft.com/office/drawing/2014/main" id="{1999C88D-19D3-8B21-BADA-C99E4F3E1BCC}"/>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5151;p60">
              <a:extLst>
                <a:ext uri="{FF2B5EF4-FFF2-40B4-BE49-F238E27FC236}">
                  <a16:creationId xmlns:a16="http://schemas.microsoft.com/office/drawing/2014/main" id="{C8BFA4D3-4CD0-4224-342F-28DD460A5ACE}"/>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5152;p60">
              <a:extLst>
                <a:ext uri="{FF2B5EF4-FFF2-40B4-BE49-F238E27FC236}">
                  <a16:creationId xmlns:a16="http://schemas.microsoft.com/office/drawing/2014/main" id="{E42835CE-FEB9-E546-23F4-D499CA1F324D}"/>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5153;p60">
              <a:extLst>
                <a:ext uri="{FF2B5EF4-FFF2-40B4-BE49-F238E27FC236}">
                  <a16:creationId xmlns:a16="http://schemas.microsoft.com/office/drawing/2014/main" id="{6ED0A1C9-1773-3448-3333-B876FDFC06BA}"/>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5154;p60">
              <a:extLst>
                <a:ext uri="{FF2B5EF4-FFF2-40B4-BE49-F238E27FC236}">
                  <a16:creationId xmlns:a16="http://schemas.microsoft.com/office/drawing/2014/main" id="{B021D6B1-4058-B5B9-314D-A7EAF69B1B6D}"/>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5155;p60">
              <a:extLst>
                <a:ext uri="{FF2B5EF4-FFF2-40B4-BE49-F238E27FC236}">
                  <a16:creationId xmlns:a16="http://schemas.microsoft.com/office/drawing/2014/main" id="{4A1172EE-5B38-8CE6-3089-D21B7A183153}"/>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5156;p60">
              <a:extLst>
                <a:ext uri="{FF2B5EF4-FFF2-40B4-BE49-F238E27FC236}">
                  <a16:creationId xmlns:a16="http://schemas.microsoft.com/office/drawing/2014/main" id="{8E33D15D-E339-D8AC-50B5-C3B3B204785C}"/>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5157;p60">
              <a:extLst>
                <a:ext uri="{FF2B5EF4-FFF2-40B4-BE49-F238E27FC236}">
                  <a16:creationId xmlns:a16="http://schemas.microsoft.com/office/drawing/2014/main" id="{ABB1AB97-7CAD-794C-0285-E3F7EFEF8516}"/>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5158;p60">
              <a:extLst>
                <a:ext uri="{FF2B5EF4-FFF2-40B4-BE49-F238E27FC236}">
                  <a16:creationId xmlns:a16="http://schemas.microsoft.com/office/drawing/2014/main" id="{2619D359-EF1F-050D-ACCA-426568CA8D2E}"/>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5159;p60">
              <a:extLst>
                <a:ext uri="{FF2B5EF4-FFF2-40B4-BE49-F238E27FC236}">
                  <a16:creationId xmlns:a16="http://schemas.microsoft.com/office/drawing/2014/main" id="{ED4EA7A6-438B-A495-FF2A-0D9E0CF179F6}"/>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5160;p60">
              <a:extLst>
                <a:ext uri="{FF2B5EF4-FFF2-40B4-BE49-F238E27FC236}">
                  <a16:creationId xmlns:a16="http://schemas.microsoft.com/office/drawing/2014/main" id="{36580BCD-08BC-C958-BE25-B0DC88D249F3}"/>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5161;p60">
              <a:extLst>
                <a:ext uri="{FF2B5EF4-FFF2-40B4-BE49-F238E27FC236}">
                  <a16:creationId xmlns:a16="http://schemas.microsoft.com/office/drawing/2014/main" id="{147DEAC4-47EB-BEDB-B0BD-D070FDAB539D}"/>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5162;p60">
              <a:extLst>
                <a:ext uri="{FF2B5EF4-FFF2-40B4-BE49-F238E27FC236}">
                  <a16:creationId xmlns:a16="http://schemas.microsoft.com/office/drawing/2014/main" id="{6DF2E833-ED67-10F7-9073-4F0991396243}"/>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5163;p60">
              <a:extLst>
                <a:ext uri="{FF2B5EF4-FFF2-40B4-BE49-F238E27FC236}">
                  <a16:creationId xmlns:a16="http://schemas.microsoft.com/office/drawing/2014/main" id="{F7AB5E56-1C20-BA9E-0601-31CC2CA1EC28}"/>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5164;p60">
              <a:extLst>
                <a:ext uri="{FF2B5EF4-FFF2-40B4-BE49-F238E27FC236}">
                  <a16:creationId xmlns:a16="http://schemas.microsoft.com/office/drawing/2014/main" id="{EE2099CC-6D60-E388-64E8-4E0D5B962359}"/>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5165;p60">
              <a:extLst>
                <a:ext uri="{FF2B5EF4-FFF2-40B4-BE49-F238E27FC236}">
                  <a16:creationId xmlns:a16="http://schemas.microsoft.com/office/drawing/2014/main" id="{F0152D16-26A0-FE0C-5833-277ABF917536}"/>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5166;p60">
              <a:extLst>
                <a:ext uri="{FF2B5EF4-FFF2-40B4-BE49-F238E27FC236}">
                  <a16:creationId xmlns:a16="http://schemas.microsoft.com/office/drawing/2014/main" id="{B65B14A6-F572-112C-7B36-87450101A658}"/>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5167;p60">
              <a:extLst>
                <a:ext uri="{FF2B5EF4-FFF2-40B4-BE49-F238E27FC236}">
                  <a16:creationId xmlns:a16="http://schemas.microsoft.com/office/drawing/2014/main" id="{B5581130-8369-10E9-D4C4-ECF1C31455FB}"/>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5168;p60">
              <a:extLst>
                <a:ext uri="{FF2B5EF4-FFF2-40B4-BE49-F238E27FC236}">
                  <a16:creationId xmlns:a16="http://schemas.microsoft.com/office/drawing/2014/main" id="{C3EC98A9-1EB9-5AE0-949D-0C8993381F02}"/>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5169;p60">
              <a:extLst>
                <a:ext uri="{FF2B5EF4-FFF2-40B4-BE49-F238E27FC236}">
                  <a16:creationId xmlns:a16="http://schemas.microsoft.com/office/drawing/2014/main" id="{586FA9BA-D258-A5CC-BDEB-90D54E27C3DA}"/>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5170;p60">
              <a:extLst>
                <a:ext uri="{FF2B5EF4-FFF2-40B4-BE49-F238E27FC236}">
                  <a16:creationId xmlns:a16="http://schemas.microsoft.com/office/drawing/2014/main" id="{F5D7706B-8087-E93C-F938-AEBEDC9FE629}"/>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5171;p60">
              <a:extLst>
                <a:ext uri="{FF2B5EF4-FFF2-40B4-BE49-F238E27FC236}">
                  <a16:creationId xmlns:a16="http://schemas.microsoft.com/office/drawing/2014/main" id="{D0B658FC-28BE-A2F6-FD70-EA9E57098124}"/>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5172;p60">
              <a:extLst>
                <a:ext uri="{FF2B5EF4-FFF2-40B4-BE49-F238E27FC236}">
                  <a16:creationId xmlns:a16="http://schemas.microsoft.com/office/drawing/2014/main" id="{C551FD5F-441D-6BE7-8F91-179A21718700}"/>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5173;p60">
              <a:extLst>
                <a:ext uri="{FF2B5EF4-FFF2-40B4-BE49-F238E27FC236}">
                  <a16:creationId xmlns:a16="http://schemas.microsoft.com/office/drawing/2014/main" id="{E7B2F227-9D9A-F4B6-C093-63FFA3ACF744}"/>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5174;p60">
              <a:extLst>
                <a:ext uri="{FF2B5EF4-FFF2-40B4-BE49-F238E27FC236}">
                  <a16:creationId xmlns:a16="http://schemas.microsoft.com/office/drawing/2014/main" id="{85E3B4E1-6C59-FBA9-8794-66AA38FA806A}"/>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5175;p60">
              <a:extLst>
                <a:ext uri="{FF2B5EF4-FFF2-40B4-BE49-F238E27FC236}">
                  <a16:creationId xmlns:a16="http://schemas.microsoft.com/office/drawing/2014/main" id="{DE0D2BA6-00A1-D36D-B137-DDD359B6B30D}"/>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5176;p60">
              <a:extLst>
                <a:ext uri="{FF2B5EF4-FFF2-40B4-BE49-F238E27FC236}">
                  <a16:creationId xmlns:a16="http://schemas.microsoft.com/office/drawing/2014/main" id="{0195AEF8-17E8-5621-AE01-455078B46649}"/>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5177;p60">
              <a:extLst>
                <a:ext uri="{FF2B5EF4-FFF2-40B4-BE49-F238E27FC236}">
                  <a16:creationId xmlns:a16="http://schemas.microsoft.com/office/drawing/2014/main" id="{5E5522AD-5C8F-64EE-C96B-CD6F453A1C0B}"/>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5178;p60">
              <a:extLst>
                <a:ext uri="{FF2B5EF4-FFF2-40B4-BE49-F238E27FC236}">
                  <a16:creationId xmlns:a16="http://schemas.microsoft.com/office/drawing/2014/main" id="{CA8CDEBF-5723-3E9C-AC3B-68B95D165827}"/>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5179;p60">
              <a:extLst>
                <a:ext uri="{FF2B5EF4-FFF2-40B4-BE49-F238E27FC236}">
                  <a16:creationId xmlns:a16="http://schemas.microsoft.com/office/drawing/2014/main" id="{3D08818C-81CB-4FFD-BC21-344030F22BE4}"/>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5180;p60">
              <a:extLst>
                <a:ext uri="{FF2B5EF4-FFF2-40B4-BE49-F238E27FC236}">
                  <a16:creationId xmlns:a16="http://schemas.microsoft.com/office/drawing/2014/main" id="{600024B0-72C4-066C-31A3-D3965187BD27}"/>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5181;p60">
              <a:extLst>
                <a:ext uri="{FF2B5EF4-FFF2-40B4-BE49-F238E27FC236}">
                  <a16:creationId xmlns:a16="http://schemas.microsoft.com/office/drawing/2014/main" id="{9B4EA6B6-E20D-04E3-A404-5EF735278215}"/>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5182;p60">
              <a:extLst>
                <a:ext uri="{FF2B5EF4-FFF2-40B4-BE49-F238E27FC236}">
                  <a16:creationId xmlns:a16="http://schemas.microsoft.com/office/drawing/2014/main" id="{7F85D3E1-F777-9570-D6F2-D43E033A41D0}"/>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5183;p60">
              <a:extLst>
                <a:ext uri="{FF2B5EF4-FFF2-40B4-BE49-F238E27FC236}">
                  <a16:creationId xmlns:a16="http://schemas.microsoft.com/office/drawing/2014/main" id="{619E827A-C98A-F4C8-D461-E329FD1004EC}"/>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5184;p60">
              <a:extLst>
                <a:ext uri="{FF2B5EF4-FFF2-40B4-BE49-F238E27FC236}">
                  <a16:creationId xmlns:a16="http://schemas.microsoft.com/office/drawing/2014/main" id="{559A5E08-2FBF-F043-8EDE-BB4423F3E0FC}"/>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5185;p60">
              <a:extLst>
                <a:ext uri="{FF2B5EF4-FFF2-40B4-BE49-F238E27FC236}">
                  <a16:creationId xmlns:a16="http://schemas.microsoft.com/office/drawing/2014/main" id="{4A36881C-671A-38ED-0AA0-BE1D7AF2E47E}"/>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5186;p60">
              <a:extLst>
                <a:ext uri="{FF2B5EF4-FFF2-40B4-BE49-F238E27FC236}">
                  <a16:creationId xmlns:a16="http://schemas.microsoft.com/office/drawing/2014/main" id="{E5A2DC01-E1D8-5BA8-E2BC-104EE9EC1C32}"/>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5187;p60">
              <a:extLst>
                <a:ext uri="{FF2B5EF4-FFF2-40B4-BE49-F238E27FC236}">
                  <a16:creationId xmlns:a16="http://schemas.microsoft.com/office/drawing/2014/main" id="{EF003BF7-7343-CDAD-C5BA-ACB89A548A44}"/>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5188;p60">
              <a:extLst>
                <a:ext uri="{FF2B5EF4-FFF2-40B4-BE49-F238E27FC236}">
                  <a16:creationId xmlns:a16="http://schemas.microsoft.com/office/drawing/2014/main" id="{2EC495CE-8A4B-34FB-36DE-E42EA3823EC7}"/>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5189;p60">
              <a:extLst>
                <a:ext uri="{FF2B5EF4-FFF2-40B4-BE49-F238E27FC236}">
                  <a16:creationId xmlns:a16="http://schemas.microsoft.com/office/drawing/2014/main" id="{D3FE5DA5-1AB5-6286-533C-A9A24C89776B}"/>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5190;p60">
              <a:extLst>
                <a:ext uri="{FF2B5EF4-FFF2-40B4-BE49-F238E27FC236}">
                  <a16:creationId xmlns:a16="http://schemas.microsoft.com/office/drawing/2014/main" id="{78E5B751-5560-0557-518A-A1DEE26A496C}"/>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5191;p60">
              <a:extLst>
                <a:ext uri="{FF2B5EF4-FFF2-40B4-BE49-F238E27FC236}">
                  <a16:creationId xmlns:a16="http://schemas.microsoft.com/office/drawing/2014/main" id="{1F7618E6-7BFD-1206-9549-6B9B185B18FE}"/>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5192;p60">
              <a:extLst>
                <a:ext uri="{FF2B5EF4-FFF2-40B4-BE49-F238E27FC236}">
                  <a16:creationId xmlns:a16="http://schemas.microsoft.com/office/drawing/2014/main" id="{A4022F53-DF8B-CB51-A5A9-C4EAEAFDF52F}"/>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5193;p60">
              <a:extLst>
                <a:ext uri="{FF2B5EF4-FFF2-40B4-BE49-F238E27FC236}">
                  <a16:creationId xmlns:a16="http://schemas.microsoft.com/office/drawing/2014/main" id="{FF890566-806F-482A-B115-3F4B870937FC}"/>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5194;p60">
              <a:extLst>
                <a:ext uri="{FF2B5EF4-FFF2-40B4-BE49-F238E27FC236}">
                  <a16:creationId xmlns:a16="http://schemas.microsoft.com/office/drawing/2014/main" id="{028086CC-81B8-092D-A0FA-B14F4F20B2CA}"/>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5195;p60">
              <a:extLst>
                <a:ext uri="{FF2B5EF4-FFF2-40B4-BE49-F238E27FC236}">
                  <a16:creationId xmlns:a16="http://schemas.microsoft.com/office/drawing/2014/main" id="{C52D9919-D450-C055-452A-4AC7A5863A76}"/>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5196;p60">
              <a:extLst>
                <a:ext uri="{FF2B5EF4-FFF2-40B4-BE49-F238E27FC236}">
                  <a16:creationId xmlns:a16="http://schemas.microsoft.com/office/drawing/2014/main" id="{F5A980FF-30A6-70DA-6CF7-8F61DD3253F0}"/>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5197;p60">
              <a:extLst>
                <a:ext uri="{FF2B5EF4-FFF2-40B4-BE49-F238E27FC236}">
                  <a16:creationId xmlns:a16="http://schemas.microsoft.com/office/drawing/2014/main" id="{0923BAD1-5979-3F2A-125D-5821AC2871BF}"/>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5198;p60">
              <a:extLst>
                <a:ext uri="{FF2B5EF4-FFF2-40B4-BE49-F238E27FC236}">
                  <a16:creationId xmlns:a16="http://schemas.microsoft.com/office/drawing/2014/main" id="{8D53C069-B00D-C94D-961D-58B8571EA299}"/>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5199;p60">
              <a:extLst>
                <a:ext uri="{FF2B5EF4-FFF2-40B4-BE49-F238E27FC236}">
                  <a16:creationId xmlns:a16="http://schemas.microsoft.com/office/drawing/2014/main" id="{4B72A154-071A-9934-AB3D-C4E45B1FA469}"/>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5200;p60">
              <a:extLst>
                <a:ext uri="{FF2B5EF4-FFF2-40B4-BE49-F238E27FC236}">
                  <a16:creationId xmlns:a16="http://schemas.microsoft.com/office/drawing/2014/main" id="{36E8A137-9F87-8759-A7FA-98CB9EC672A8}"/>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5201;p60">
              <a:extLst>
                <a:ext uri="{FF2B5EF4-FFF2-40B4-BE49-F238E27FC236}">
                  <a16:creationId xmlns:a16="http://schemas.microsoft.com/office/drawing/2014/main" id="{47492E3D-A80E-C7CE-C700-7B3AA32C1068}"/>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5202;p60">
              <a:extLst>
                <a:ext uri="{FF2B5EF4-FFF2-40B4-BE49-F238E27FC236}">
                  <a16:creationId xmlns:a16="http://schemas.microsoft.com/office/drawing/2014/main" id="{764E3C21-3B83-8DB3-AB30-77B0491377FD}"/>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5203;p60">
              <a:extLst>
                <a:ext uri="{FF2B5EF4-FFF2-40B4-BE49-F238E27FC236}">
                  <a16:creationId xmlns:a16="http://schemas.microsoft.com/office/drawing/2014/main" id="{8BA943E7-BEC3-3DB4-78A3-82E671113CA8}"/>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5204;p60">
              <a:extLst>
                <a:ext uri="{FF2B5EF4-FFF2-40B4-BE49-F238E27FC236}">
                  <a16:creationId xmlns:a16="http://schemas.microsoft.com/office/drawing/2014/main" id="{E29A41D1-D0B0-D1A5-AE10-1A086846C504}"/>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5205;p60">
              <a:extLst>
                <a:ext uri="{FF2B5EF4-FFF2-40B4-BE49-F238E27FC236}">
                  <a16:creationId xmlns:a16="http://schemas.microsoft.com/office/drawing/2014/main" id="{D8DEBC54-EE8E-C999-F104-2896486D6624}"/>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5206;p60">
              <a:extLst>
                <a:ext uri="{FF2B5EF4-FFF2-40B4-BE49-F238E27FC236}">
                  <a16:creationId xmlns:a16="http://schemas.microsoft.com/office/drawing/2014/main" id="{4869E3C0-6086-AA1E-AB2C-2AB247EC8126}"/>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5207;p60">
              <a:extLst>
                <a:ext uri="{FF2B5EF4-FFF2-40B4-BE49-F238E27FC236}">
                  <a16:creationId xmlns:a16="http://schemas.microsoft.com/office/drawing/2014/main" id="{8FBA5D6C-6D91-0F55-949D-B56DDFDDCB99}"/>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5208;p60">
              <a:extLst>
                <a:ext uri="{FF2B5EF4-FFF2-40B4-BE49-F238E27FC236}">
                  <a16:creationId xmlns:a16="http://schemas.microsoft.com/office/drawing/2014/main" id="{2E0FC65A-A029-DBCA-CC76-C4E051765F20}"/>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5209;p60">
              <a:extLst>
                <a:ext uri="{FF2B5EF4-FFF2-40B4-BE49-F238E27FC236}">
                  <a16:creationId xmlns:a16="http://schemas.microsoft.com/office/drawing/2014/main" id="{1401BEBC-D396-9F4D-2A99-B4CA037AC253}"/>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5210;p60">
              <a:extLst>
                <a:ext uri="{FF2B5EF4-FFF2-40B4-BE49-F238E27FC236}">
                  <a16:creationId xmlns:a16="http://schemas.microsoft.com/office/drawing/2014/main" id="{CDADD33F-7C75-CA79-F8FE-F03491F66F3A}"/>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5211;p60">
              <a:extLst>
                <a:ext uri="{FF2B5EF4-FFF2-40B4-BE49-F238E27FC236}">
                  <a16:creationId xmlns:a16="http://schemas.microsoft.com/office/drawing/2014/main" id="{B039060A-F275-5F55-72D7-A8499125A726}"/>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5212;p60">
              <a:extLst>
                <a:ext uri="{FF2B5EF4-FFF2-40B4-BE49-F238E27FC236}">
                  <a16:creationId xmlns:a16="http://schemas.microsoft.com/office/drawing/2014/main" id="{59D1D3C0-9E6E-7B6B-7732-F9C745C95894}"/>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5213;p60">
              <a:extLst>
                <a:ext uri="{FF2B5EF4-FFF2-40B4-BE49-F238E27FC236}">
                  <a16:creationId xmlns:a16="http://schemas.microsoft.com/office/drawing/2014/main" id="{E5AD9439-A812-8349-20C4-CFD11387BE67}"/>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5214;p60">
              <a:extLst>
                <a:ext uri="{FF2B5EF4-FFF2-40B4-BE49-F238E27FC236}">
                  <a16:creationId xmlns:a16="http://schemas.microsoft.com/office/drawing/2014/main" id="{B09C3742-C93D-5184-CD5D-22FA5A342D6B}"/>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5215;p60">
              <a:extLst>
                <a:ext uri="{FF2B5EF4-FFF2-40B4-BE49-F238E27FC236}">
                  <a16:creationId xmlns:a16="http://schemas.microsoft.com/office/drawing/2014/main" id="{3C25A0A7-6B44-F8E5-EFF4-1011F66B4FB9}"/>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5216;p60">
              <a:extLst>
                <a:ext uri="{FF2B5EF4-FFF2-40B4-BE49-F238E27FC236}">
                  <a16:creationId xmlns:a16="http://schemas.microsoft.com/office/drawing/2014/main" id="{DAAD138D-AFD0-ACFA-0E71-F221DDAA2133}"/>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5217;p60">
              <a:extLst>
                <a:ext uri="{FF2B5EF4-FFF2-40B4-BE49-F238E27FC236}">
                  <a16:creationId xmlns:a16="http://schemas.microsoft.com/office/drawing/2014/main" id="{68BB7F41-D68E-B41D-8F9E-46B98C6081F0}"/>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5218;p60">
              <a:extLst>
                <a:ext uri="{FF2B5EF4-FFF2-40B4-BE49-F238E27FC236}">
                  <a16:creationId xmlns:a16="http://schemas.microsoft.com/office/drawing/2014/main" id="{BB93CFC8-511E-1CCC-ADAD-C2D8404A6687}"/>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5219;p60">
              <a:extLst>
                <a:ext uri="{FF2B5EF4-FFF2-40B4-BE49-F238E27FC236}">
                  <a16:creationId xmlns:a16="http://schemas.microsoft.com/office/drawing/2014/main" id="{248DC589-0359-43EB-C50F-D4E81FBD2388}"/>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5220;p60">
              <a:extLst>
                <a:ext uri="{FF2B5EF4-FFF2-40B4-BE49-F238E27FC236}">
                  <a16:creationId xmlns:a16="http://schemas.microsoft.com/office/drawing/2014/main" id="{83F085E9-314D-336B-CB3C-0D5D6F56B1FA}"/>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5221;p60">
              <a:extLst>
                <a:ext uri="{FF2B5EF4-FFF2-40B4-BE49-F238E27FC236}">
                  <a16:creationId xmlns:a16="http://schemas.microsoft.com/office/drawing/2014/main" id="{97FB26FE-8C33-6EFE-BD96-A38237083F59}"/>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5222;p60">
              <a:extLst>
                <a:ext uri="{FF2B5EF4-FFF2-40B4-BE49-F238E27FC236}">
                  <a16:creationId xmlns:a16="http://schemas.microsoft.com/office/drawing/2014/main" id="{5EB0AE51-86CE-4897-A75A-B55E1C16501E}"/>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5223;p60">
              <a:extLst>
                <a:ext uri="{FF2B5EF4-FFF2-40B4-BE49-F238E27FC236}">
                  <a16:creationId xmlns:a16="http://schemas.microsoft.com/office/drawing/2014/main" id="{3CA41168-A659-0277-806C-DDC311262931}"/>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5224;p60">
              <a:extLst>
                <a:ext uri="{FF2B5EF4-FFF2-40B4-BE49-F238E27FC236}">
                  <a16:creationId xmlns:a16="http://schemas.microsoft.com/office/drawing/2014/main" id="{5D975683-A0D4-6DD6-6C0C-EA8D3ECCC12F}"/>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5225;p60">
              <a:extLst>
                <a:ext uri="{FF2B5EF4-FFF2-40B4-BE49-F238E27FC236}">
                  <a16:creationId xmlns:a16="http://schemas.microsoft.com/office/drawing/2014/main" id="{A687622D-B72A-B9E3-BF00-7A2E34B81FB3}"/>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5226;p60">
              <a:extLst>
                <a:ext uri="{FF2B5EF4-FFF2-40B4-BE49-F238E27FC236}">
                  <a16:creationId xmlns:a16="http://schemas.microsoft.com/office/drawing/2014/main" id="{DFFBFD70-957A-F824-BF8B-03E454401C68}"/>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5227;p60">
              <a:extLst>
                <a:ext uri="{FF2B5EF4-FFF2-40B4-BE49-F238E27FC236}">
                  <a16:creationId xmlns:a16="http://schemas.microsoft.com/office/drawing/2014/main" id="{294A96F6-293B-5170-C35B-C2434EA61887}"/>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5228;p60">
              <a:extLst>
                <a:ext uri="{FF2B5EF4-FFF2-40B4-BE49-F238E27FC236}">
                  <a16:creationId xmlns:a16="http://schemas.microsoft.com/office/drawing/2014/main" id="{745465FD-2D0A-F57F-4F6C-7A14BDDAA98E}"/>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5229;p60">
              <a:extLst>
                <a:ext uri="{FF2B5EF4-FFF2-40B4-BE49-F238E27FC236}">
                  <a16:creationId xmlns:a16="http://schemas.microsoft.com/office/drawing/2014/main" id="{50AF0C3A-1C7C-BA00-0776-73DE22053515}"/>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5230;p60">
              <a:extLst>
                <a:ext uri="{FF2B5EF4-FFF2-40B4-BE49-F238E27FC236}">
                  <a16:creationId xmlns:a16="http://schemas.microsoft.com/office/drawing/2014/main" id="{C266B1EA-0CEE-E6BB-3282-D85F05E4CA46}"/>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5231;p60">
              <a:extLst>
                <a:ext uri="{FF2B5EF4-FFF2-40B4-BE49-F238E27FC236}">
                  <a16:creationId xmlns:a16="http://schemas.microsoft.com/office/drawing/2014/main" id="{5FE64376-298D-FA62-AF1F-DA27CF73527D}"/>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5232;p60">
              <a:extLst>
                <a:ext uri="{FF2B5EF4-FFF2-40B4-BE49-F238E27FC236}">
                  <a16:creationId xmlns:a16="http://schemas.microsoft.com/office/drawing/2014/main" id="{AD26F611-3556-E22E-73F6-214D15A3D9D3}"/>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5233;p60">
              <a:extLst>
                <a:ext uri="{FF2B5EF4-FFF2-40B4-BE49-F238E27FC236}">
                  <a16:creationId xmlns:a16="http://schemas.microsoft.com/office/drawing/2014/main" id="{DCC0A380-B411-22E0-A10D-D187B7A40702}"/>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5234;p60">
              <a:extLst>
                <a:ext uri="{FF2B5EF4-FFF2-40B4-BE49-F238E27FC236}">
                  <a16:creationId xmlns:a16="http://schemas.microsoft.com/office/drawing/2014/main" id="{5FCDFAF7-606C-4770-CA91-72C6E6F70EE0}"/>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5235;p60">
              <a:extLst>
                <a:ext uri="{FF2B5EF4-FFF2-40B4-BE49-F238E27FC236}">
                  <a16:creationId xmlns:a16="http://schemas.microsoft.com/office/drawing/2014/main" id="{E0536A27-476D-953C-A667-60EB118F2EEA}"/>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5236;p60">
              <a:extLst>
                <a:ext uri="{FF2B5EF4-FFF2-40B4-BE49-F238E27FC236}">
                  <a16:creationId xmlns:a16="http://schemas.microsoft.com/office/drawing/2014/main" id="{BA182273-D1E4-CB83-A2BA-E7A6E03AC959}"/>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5237;p60">
              <a:extLst>
                <a:ext uri="{FF2B5EF4-FFF2-40B4-BE49-F238E27FC236}">
                  <a16:creationId xmlns:a16="http://schemas.microsoft.com/office/drawing/2014/main" id="{72308A89-338C-11D5-DF5B-5A11040E1068}"/>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5238;p60">
              <a:extLst>
                <a:ext uri="{FF2B5EF4-FFF2-40B4-BE49-F238E27FC236}">
                  <a16:creationId xmlns:a16="http://schemas.microsoft.com/office/drawing/2014/main" id="{9DB39A8D-25B2-FD58-8C58-48E7EC223BBE}"/>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5239;p60">
              <a:extLst>
                <a:ext uri="{FF2B5EF4-FFF2-40B4-BE49-F238E27FC236}">
                  <a16:creationId xmlns:a16="http://schemas.microsoft.com/office/drawing/2014/main" id="{68A9BE15-CCCD-ECAC-7C47-ADDA8A9C4B28}"/>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5240;p60">
              <a:extLst>
                <a:ext uri="{FF2B5EF4-FFF2-40B4-BE49-F238E27FC236}">
                  <a16:creationId xmlns:a16="http://schemas.microsoft.com/office/drawing/2014/main" id="{D56E39E5-B56D-043B-089A-DDD2B1018994}"/>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5241;p60">
              <a:extLst>
                <a:ext uri="{FF2B5EF4-FFF2-40B4-BE49-F238E27FC236}">
                  <a16:creationId xmlns:a16="http://schemas.microsoft.com/office/drawing/2014/main" id="{F920B687-B824-380A-B240-1C129325B03E}"/>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5242;p60">
              <a:extLst>
                <a:ext uri="{FF2B5EF4-FFF2-40B4-BE49-F238E27FC236}">
                  <a16:creationId xmlns:a16="http://schemas.microsoft.com/office/drawing/2014/main" id="{0A3E74BA-12EC-53F1-4000-9718B7E540DF}"/>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5243;p60">
              <a:extLst>
                <a:ext uri="{FF2B5EF4-FFF2-40B4-BE49-F238E27FC236}">
                  <a16:creationId xmlns:a16="http://schemas.microsoft.com/office/drawing/2014/main" id="{774F5C42-2A19-A72E-742D-EB86FD943438}"/>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5244;p60">
              <a:extLst>
                <a:ext uri="{FF2B5EF4-FFF2-40B4-BE49-F238E27FC236}">
                  <a16:creationId xmlns:a16="http://schemas.microsoft.com/office/drawing/2014/main" id="{8E2073DA-B2ED-2269-437F-AC47C2C62427}"/>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5245;p60">
              <a:extLst>
                <a:ext uri="{FF2B5EF4-FFF2-40B4-BE49-F238E27FC236}">
                  <a16:creationId xmlns:a16="http://schemas.microsoft.com/office/drawing/2014/main" id="{5FE3EDAE-410E-276E-49A4-A47D0A6C8C72}"/>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5246;p60">
              <a:extLst>
                <a:ext uri="{FF2B5EF4-FFF2-40B4-BE49-F238E27FC236}">
                  <a16:creationId xmlns:a16="http://schemas.microsoft.com/office/drawing/2014/main" id="{948A57E7-96A4-E044-9996-F1FF39CD69AC}"/>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5247;p60">
              <a:extLst>
                <a:ext uri="{FF2B5EF4-FFF2-40B4-BE49-F238E27FC236}">
                  <a16:creationId xmlns:a16="http://schemas.microsoft.com/office/drawing/2014/main" id="{EB54D5AA-987B-0892-0FD1-216F9A625611}"/>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5248;p60">
              <a:extLst>
                <a:ext uri="{FF2B5EF4-FFF2-40B4-BE49-F238E27FC236}">
                  <a16:creationId xmlns:a16="http://schemas.microsoft.com/office/drawing/2014/main" id="{08E84996-B783-38FB-85DA-5AFC4E9AA08B}"/>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5249;p60">
              <a:extLst>
                <a:ext uri="{FF2B5EF4-FFF2-40B4-BE49-F238E27FC236}">
                  <a16:creationId xmlns:a16="http://schemas.microsoft.com/office/drawing/2014/main" id="{01B3F819-1290-FB3F-1FEF-9A7B1B3E89C4}"/>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5250;p60">
              <a:extLst>
                <a:ext uri="{FF2B5EF4-FFF2-40B4-BE49-F238E27FC236}">
                  <a16:creationId xmlns:a16="http://schemas.microsoft.com/office/drawing/2014/main" id="{5F1196AC-EE4D-609D-F9F2-285C4F878FC1}"/>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5251;p60">
              <a:extLst>
                <a:ext uri="{FF2B5EF4-FFF2-40B4-BE49-F238E27FC236}">
                  <a16:creationId xmlns:a16="http://schemas.microsoft.com/office/drawing/2014/main" id="{2E32182E-FB0E-52EC-E691-64A30ECB629F}"/>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5252;p60">
              <a:extLst>
                <a:ext uri="{FF2B5EF4-FFF2-40B4-BE49-F238E27FC236}">
                  <a16:creationId xmlns:a16="http://schemas.microsoft.com/office/drawing/2014/main" id="{BC1C9CE7-64AF-2DF3-27CD-0E38E1DF0D3B}"/>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5253;p60">
              <a:extLst>
                <a:ext uri="{FF2B5EF4-FFF2-40B4-BE49-F238E27FC236}">
                  <a16:creationId xmlns:a16="http://schemas.microsoft.com/office/drawing/2014/main" id="{AA7BAA0D-A955-EA9C-5D94-F18300CDF8BE}"/>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5254;p60">
              <a:extLst>
                <a:ext uri="{FF2B5EF4-FFF2-40B4-BE49-F238E27FC236}">
                  <a16:creationId xmlns:a16="http://schemas.microsoft.com/office/drawing/2014/main" id="{49D231FB-6586-A82D-49B7-B6F2B7B80604}"/>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5255;p60">
              <a:extLst>
                <a:ext uri="{FF2B5EF4-FFF2-40B4-BE49-F238E27FC236}">
                  <a16:creationId xmlns:a16="http://schemas.microsoft.com/office/drawing/2014/main" id="{E3C0B087-E9C4-2161-028C-138D87173EB3}"/>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5256;p60">
              <a:extLst>
                <a:ext uri="{FF2B5EF4-FFF2-40B4-BE49-F238E27FC236}">
                  <a16:creationId xmlns:a16="http://schemas.microsoft.com/office/drawing/2014/main" id="{3FAE7601-3BFB-83FD-C29C-B24741C6E9DC}"/>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5257;p60">
              <a:extLst>
                <a:ext uri="{FF2B5EF4-FFF2-40B4-BE49-F238E27FC236}">
                  <a16:creationId xmlns:a16="http://schemas.microsoft.com/office/drawing/2014/main" id="{2E90E42E-BD5C-2F08-E813-5D24B5D72613}"/>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5258;p60">
              <a:extLst>
                <a:ext uri="{FF2B5EF4-FFF2-40B4-BE49-F238E27FC236}">
                  <a16:creationId xmlns:a16="http://schemas.microsoft.com/office/drawing/2014/main" id="{F76E1614-E6F5-A6C7-9478-2812CA43058C}"/>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5259;p60">
              <a:extLst>
                <a:ext uri="{FF2B5EF4-FFF2-40B4-BE49-F238E27FC236}">
                  <a16:creationId xmlns:a16="http://schemas.microsoft.com/office/drawing/2014/main" id="{B38ADD7F-02D0-0AD2-9925-F9C47FDAB87C}"/>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5260;p60">
              <a:extLst>
                <a:ext uri="{FF2B5EF4-FFF2-40B4-BE49-F238E27FC236}">
                  <a16:creationId xmlns:a16="http://schemas.microsoft.com/office/drawing/2014/main" id="{7CDA346B-313D-337C-1DDA-DCCA105F7CEC}"/>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5261;p60">
              <a:extLst>
                <a:ext uri="{FF2B5EF4-FFF2-40B4-BE49-F238E27FC236}">
                  <a16:creationId xmlns:a16="http://schemas.microsoft.com/office/drawing/2014/main" id="{382491EF-1A00-E3BD-4D6A-2F134B63F128}"/>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5262;p60">
              <a:extLst>
                <a:ext uri="{FF2B5EF4-FFF2-40B4-BE49-F238E27FC236}">
                  <a16:creationId xmlns:a16="http://schemas.microsoft.com/office/drawing/2014/main" id="{1C92E19A-2422-9F3A-3294-8C830F21CA80}"/>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5263;p60">
              <a:extLst>
                <a:ext uri="{FF2B5EF4-FFF2-40B4-BE49-F238E27FC236}">
                  <a16:creationId xmlns:a16="http://schemas.microsoft.com/office/drawing/2014/main" id="{C0A1F241-F7FF-4DC2-36BF-0292405C3C24}"/>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5264;p60">
              <a:extLst>
                <a:ext uri="{FF2B5EF4-FFF2-40B4-BE49-F238E27FC236}">
                  <a16:creationId xmlns:a16="http://schemas.microsoft.com/office/drawing/2014/main" id="{1055F53E-5362-4335-C9F6-C52E8F748315}"/>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5265;p60">
              <a:extLst>
                <a:ext uri="{FF2B5EF4-FFF2-40B4-BE49-F238E27FC236}">
                  <a16:creationId xmlns:a16="http://schemas.microsoft.com/office/drawing/2014/main" id="{4D68D937-8848-EE60-3CCA-20E25B9852BF}"/>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5266;p60">
              <a:extLst>
                <a:ext uri="{FF2B5EF4-FFF2-40B4-BE49-F238E27FC236}">
                  <a16:creationId xmlns:a16="http://schemas.microsoft.com/office/drawing/2014/main" id="{58C95DA5-4C35-2CD2-50BA-6C1B1BF8F80D}"/>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5267;p60">
              <a:extLst>
                <a:ext uri="{FF2B5EF4-FFF2-40B4-BE49-F238E27FC236}">
                  <a16:creationId xmlns:a16="http://schemas.microsoft.com/office/drawing/2014/main" id="{FD276946-4E8A-6310-16E3-7F8B5BF4D371}"/>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5268;p60">
              <a:extLst>
                <a:ext uri="{FF2B5EF4-FFF2-40B4-BE49-F238E27FC236}">
                  <a16:creationId xmlns:a16="http://schemas.microsoft.com/office/drawing/2014/main" id="{07B23897-3A69-56E3-9D2A-4FA6101A046E}"/>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5269;p60">
              <a:extLst>
                <a:ext uri="{FF2B5EF4-FFF2-40B4-BE49-F238E27FC236}">
                  <a16:creationId xmlns:a16="http://schemas.microsoft.com/office/drawing/2014/main" id="{556C6C7F-A33B-058F-7CC5-BD9E3FCD8CB4}"/>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5270;p60">
              <a:extLst>
                <a:ext uri="{FF2B5EF4-FFF2-40B4-BE49-F238E27FC236}">
                  <a16:creationId xmlns:a16="http://schemas.microsoft.com/office/drawing/2014/main" id="{6363C9AA-96B8-2286-A621-4E0C3EC829AF}"/>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5271;p60">
              <a:extLst>
                <a:ext uri="{FF2B5EF4-FFF2-40B4-BE49-F238E27FC236}">
                  <a16:creationId xmlns:a16="http://schemas.microsoft.com/office/drawing/2014/main" id="{AE661A0D-49A9-6437-46A5-609CF7DB6191}"/>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5272;p60">
              <a:extLst>
                <a:ext uri="{FF2B5EF4-FFF2-40B4-BE49-F238E27FC236}">
                  <a16:creationId xmlns:a16="http://schemas.microsoft.com/office/drawing/2014/main" id="{F43879FA-F45D-060B-ECB1-C5B678FE82FF}"/>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5273;p60">
              <a:extLst>
                <a:ext uri="{FF2B5EF4-FFF2-40B4-BE49-F238E27FC236}">
                  <a16:creationId xmlns:a16="http://schemas.microsoft.com/office/drawing/2014/main" id="{D4EA10DB-BBB4-D9F1-DCED-F4AFAF49B43E}"/>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5274;p60">
              <a:extLst>
                <a:ext uri="{FF2B5EF4-FFF2-40B4-BE49-F238E27FC236}">
                  <a16:creationId xmlns:a16="http://schemas.microsoft.com/office/drawing/2014/main" id="{B00C9F24-335A-2A97-2BD6-F063DCCE30D1}"/>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5275;p60">
              <a:extLst>
                <a:ext uri="{FF2B5EF4-FFF2-40B4-BE49-F238E27FC236}">
                  <a16:creationId xmlns:a16="http://schemas.microsoft.com/office/drawing/2014/main" id="{1B22F67C-0870-19FD-EA7A-9C4C13B1E22A}"/>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5276;p60">
              <a:extLst>
                <a:ext uri="{FF2B5EF4-FFF2-40B4-BE49-F238E27FC236}">
                  <a16:creationId xmlns:a16="http://schemas.microsoft.com/office/drawing/2014/main" id="{9B903D20-3C14-E079-1300-0529C8910DFA}"/>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5277;p60">
              <a:extLst>
                <a:ext uri="{FF2B5EF4-FFF2-40B4-BE49-F238E27FC236}">
                  <a16:creationId xmlns:a16="http://schemas.microsoft.com/office/drawing/2014/main" id="{9725DD01-547F-1BA0-7E19-710348812CB6}"/>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5278;p60">
              <a:extLst>
                <a:ext uri="{FF2B5EF4-FFF2-40B4-BE49-F238E27FC236}">
                  <a16:creationId xmlns:a16="http://schemas.microsoft.com/office/drawing/2014/main" id="{1C771BAA-D160-4FC8-B189-5A65487111A6}"/>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5279;p60">
              <a:extLst>
                <a:ext uri="{FF2B5EF4-FFF2-40B4-BE49-F238E27FC236}">
                  <a16:creationId xmlns:a16="http://schemas.microsoft.com/office/drawing/2014/main" id="{C591E7AC-DF93-7E07-4850-50621C7564AC}"/>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5280;p60">
              <a:extLst>
                <a:ext uri="{FF2B5EF4-FFF2-40B4-BE49-F238E27FC236}">
                  <a16:creationId xmlns:a16="http://schemas.microsoft.com/office/drawing/2014/main" id="{BDCBC0EE-0EC7-2BE0-EEFB-9B16479D91C6}"/>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5281;p60">
              <a:extLst>
                <a:ext uri="{FF2B5EF4-FFF2-40B4-BE49-F238E27FC236}">
                  <a16:creationId xmlns:a16="http://schemas.microsoft.com/office/drawing/2014/main" id="{49EA9F9B-0287-10DF-AF8D-F25FD8E18E9D}"/>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5282;p60">
              <a:extLst>
                <a:ext uri="{FF2B5EF4-FFF2-40B4-BE49-F238E27FC236}">
                  <a16:creationId xmlns:a16="http://schemas.microsoft.com/office/drawing/2014/main" id="{5195D13B-2339-BBC0-AF35-A5218FAB97D1}"/>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5283;p60">
              <a:extLst>
                <a:ext uri="{FF2B5EF4-FFF2-40B4-BE49-F238E27FC236}">
                  <a16:creationId xmlns:a16="http://schemas.microsoft.com/office/drawing/2014/main" id="{AB177DDF-EB44-3BAD-628B-7962140CAD24}"/>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5284;p60">
              <a:extLst>
                <a:ext uri="{FF2B5EF4-FFF2-40B4-BE49-F238E27FC236}">
                  <a16:creationId xmlns:a16="http://schemas.microsoft.com/office/drawing/2014/main" id="{C673303F-5F97-1016-9993-D6BA75CDFA07}"/>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5285;p60">
              <a:extLst>
                <a:ext uri="{FF2B5EF4-FFF2-40B4-BE49-F238E27FC236}">
                  <a16:creationId xmlns:a16="http://schemas.microsoft.com/office/drawing/2014/main" id="{8793D19B-EA3E-3C1A-03F5-8D207CE49294}"/>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5286;p60">
              <a:extLst>
                <a:ext uri="{FF2B5EF4-FFF2-40B4-BE49-F238E27FC236}">
                  <a16:creationId xmlns:a16="http://schemas.microsoft.com/office/drawing/2014/main" id="{C0B7A9F7-A42C-8F30-8E7C-F288EC683306}"/>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5287;p60">
              <a:extLst>
                <a:ext uri="{FF2B5EF4-FFF2-40B4-BE49-F238E27FC236}">
                  <a16:creationId xmlns:a16="http://schemas.microsoft.com/office/drawing/2014/main" id="{F6C258C2-37A4-5C36-7E38-88F66B445EE7}"/>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5288;p60">
              <a:extLst>
                <a:ext uri="{FF2B5EF4-FFF2-40B4-BE49-F238E27FC236}">
                  <a16:creationId xmlns:a16="http://schemas.microsoft.com/office/drawing/2014/main" id="{201555F2-3C62-4DB8-CEFD-C5ED86C33444}"/>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5289;p60">
              <a:extLst>
                <a:ext uri="{FF2B5EF4-FFF2-40B4-BE49-F238E27FC236}">
                  <a16:creationId xmlns:a16="http://schemas.microsoft.com/office/drawing/2014/main" id="{8EB003B6-C00C-FC49-FB11-8C9CCBE60ED3}"/>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5290;p60">
              <a:extLst>
                <a:ext uri="{FF2B5EF4-FFF2-40B4-BE49-F238E27FC236}">
                  <a16:creationId xmlns:a16="http://schemas.microsoft.com/office/drawing/2014/main" id="{7CCD39A5-0E08-1E08-89E3-9DFA13B1053D}"/>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5291;p60">
              <a:extLst>
                <a:ext uri="{FF2B5EF4-FFF2-40B4-BE49-F238E27FC236}">
                  <a16:creationId xmlns:a16="http://schemas.microsoft.com/office/drawing/2014/main" id="{F3F92DDE-4663-A122-C251-C8F09E40B493}"/>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5292;p60">
              <a:extLst>
                <a:ext uri="{FF2B5EF4-FFF2-40B4-BE49-F238E27FC236}">
                  <a16:creationId xmlns:a16="http://schemas.microsoft.com/office/drawing/2014/main" id="{A807A959-3FA4-A92B-57A2-2F06B203303A}"/>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5293;p60">
              <a:extLst>
                <a:ext uri="{FF2B5EF4-FFF2-40B4-BE49-F238E27FC236}">
                  <a16:creationId xmlns:a16="http://schemas.microsoft.com/office/drawing/2014/main" id="{A470A7C0-5C6A-852B-F658-B5F99B03E4C8}"/>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5294;p60">
              <a:extLst>
                <a:ext uri="{FF2B5EF4-FFF2-40B4-BE49-F238E27FC236}">
                  <a16:creationId xmlns:a16="http://schemas.microsoft.com/office/drawing/2014/main" id="{707E5ABE-98A4-D729-2F69-2341FBE4276D}"/>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5295;p60">
              <a:extLst>
                <a:ext uri="{FF2B5EF4-FFF2-40B4-BE49-F238E27FC236}">
                  <a16:creationId xmlns:a16="http://schemas.microsoft.com/office/drawing/2014/main" id="{EDA857B6-483C-938A-76A6-BDBB33B4264B}"/>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5296;p60">
              <a:extLst>
                <a:ext uri="{FF2B5EF4-FFF2-40B4-BE49-F238E27FC236}">
                  <a16:creationId xmlns:a16="http://schemas.microsoft.com/office/drawing/2014/main" id="{C1B4F88B-0450-D179-6A87-BE0FE010A301}"/>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5297;p60">
              <a:extLst>
                <a:ext uri="{FF2B5EF4-FFF2-40B4-BE49-F238E27FC236}">
                  <a16:creationId xmlns:a16="http://schemas.microsoft.com/office/drawing/2014/main" id="{3ECF695C-840C-A834-47DD-B20B9195376D}"/>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5298;p60">
              <a:extLst>
                <a:ext uri="{FF2B5EF4-FFF2-40B4-BE49-F238E27FC236}">
                  <a16:creationId xmlns:a16="http://schemas.microsoft.com/office/drawing/2014/main" id="{74727032-721A-CAF0-9C36-0F3879DC793F}"/>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5299;p60">
              <a:extLst>
                <a:ext uri="{FF2B5EF4-FFF2-40B4-BE49-F238E27FC236}">
                  <a16:creationId xmlns:a16="http://schemas.microsoft.com/office/drawing/2014/main" id="{55AF213D-CFD7-53BA-409D-8098A6D5D1B6}"/>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5300;p60">
              <a:extLst>
                <a:ext uri="{FF2B5EF4-FFF2-40B4-BE49-F238E27FC236}">
                  <a16:creationId xmlns:a16="http://schemas.microsoft.com/office/drawing/2014/main" id="{A49852CD-A952-AF38-DD6F-4E52410EEABD}"/>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5301;p60">
              <a:extLst>
                <a:ext uri="{FF2B5EF4-FFF2-40B4-BE49-F238E27FC236}">
                  <a16:creationId xmlns:a16="http://schemas.microsoft.com/office/drawing/2014/main" id="{F84B8620-1C6F-DE70-3ECE-62DBA2DA470F}"/>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5302;p60">
              <a:extLst>
                <a:ext uri="{FF2B5EF4-FFF2-40B4-BE49-F238E27FC236}">
                  <a16:creationId xmlns:a16="http://schemas.microsoft.com/office/drawing/2014/main" id="{D7474451-D058-29C1-A428-99643AA7AEA8}"/>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5303;p60">
              <a:extLst>
                <a:ext uri="{FF2B5EF4-FFF2-40B4-BE49-F238E27FC236}">
                  <a16:creationId xmlns:a16="http://schemas.microsoft.com/office/drawing/2014/main" id="{9D040D6E-034B-8BB5-7969-FBC4E8F72905}"/>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5304;p60">
              <a:extLst>
                <a:ext uri="{FF2B5EF4-FFF2-40B4-BE49-F238E27FC236}">
                  <a16:creationId xmlns:a16="http://schemas.microsoft.com/office/drawing/2014/main" id="{1207B98A-08F5-FBF4-30CC-A6C57F12C608}"/>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5305;p60">
              <a:extLst>
                <a:ext uri="{FF2B5EF4-FFF2-40B4-BE49-F238E27FC236}">
                  <a16:creationId xmlns:a16="http://schemas.microsoft.com/office/drawing/2014/main" id="{3D04EB77-9596-1F75-D5E2-DA8FF2E7E488}"/>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5306;p60">
              <a:extLst>
                <a:ext uri="{FF2B5EF4-FFF2-40B4-BE49-F238E27FC236}">
                  <a16:creationId xmlns:a16="http://schemas.microsoft.com/office/drawing/2014/main" id="{C4C4179E-2945-D5B9-8679-BADA40CE1164}"/>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5307;p60">
              <a:extLst>
                <a:ext uri="{FF2B5EF4-FFF2-40B4-BE49-F238E27FC236}">
                  <a16:creationId xmlns:a16="http://schemas.microsoft.com/office/drawing/2014/main" id="{AFF33621-F3B9-420C-B255-C7385A8AB85B}"/>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5308;p60">
              <a:extLst>
                <a:ext uri="{FF2B5EF4-FFF2-40B4-BE49-F238E27FC236}">
                  <a16:creationId xmlns:a16="http://schemas.microsoft.com/office/drawing/2014/main" id="{DDADBFA1-5E35-98A8-3695-43697C23E9FB}"/>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5309;p60">
              <a:extLst>
                <a:ext uri="{FF2B5EF4-FFF2-40B4-BE49-F238E27FC236}">
                  <a16:creationId xmlns:a16="http://schemas.microsoft.com/office/drawing/2014/main" id="{C5EE2232-3C0D-3009-FCD6-3618A5C37AAB}"/>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5310;p60">
              <a:extLst>
                <a:ext uri="{FF2B5EF4-FFF2-40B4-BE49-F238E27FC236}">
                  <a16:creationId xmlns:a16="http://schemas.microsoft.com/office/drawing/2014/main" id="{E7AB4910-431D-2BC0-BBD8-2A1A2A1C71F2}"/>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5311;p60">
              <a:extLst>
                <a:ext uri="{FF2B5EF4-FFF2-40B4-BE49-F238E27FC236}">
                  <a16:creationId xmlns:a16="http://schemas.microsoft.com/office/drawing/2014/main" id="{DB494DCA-9E3B-EEA2-B0A7-76BA607F267F}"/>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5312;p60">
              <a:extLst>
                <a:ext uri="{FF2B5EF4-FFF2-40B4-BE49-F238E27FC236}">
                  <a16:creationId xmlns:a16="http://schemas.microsoft.com/office/drawing/2014/main" id="{FE032383-670F-F66F-C17D-629F447BFB0E}"/>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5313;p60">
              <a:extLst>
                <a:ext uri="{FF2B5EF4-FFF2-40B4-BE49-F238E27FC236}">
                  <a16:creationId xmlns:a16="http://schemas.microsoft.com/office/drawing/2014/main" id="{F37063FF-AA02-B867-45EC-B8931141A8D2}"/>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5314;p60">
              <a:extLst>
                <a:ext uri="{FF2B5EF4-FFF2-40B4-BE49-F238E27FC236}">
                  <a16:creationId xmlns:a16="http://schemas.microsoft.com/office/drawing/2014/main" id="{6425B143-72EA-9B38-CD5B-B6F4918EDF93}"/>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5315;p60">
              <a:extLst>
                <a:ext uri="{FF2B5EF4-FFF2-40B4-BE49-F238E27FC236}">
                  <a16:creationId xmlns:a16="http://schemas.microsoft.com/office/drawing/2014/main" id="{DFE26A6F-BEB3-7877-59CD-68A0B75A84B6}"/>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5316;p60">
              <a:extLst>
                <a:ext uri="{FF2B5EF4-FFF2-40B4-BE49-F238E27FC236}">
                  <a16:creationId xmlns:a16="http://schemas.microsoft.com/office/drawing/2014/main" id="{431E5255-2498-FA56-A047-1194F57B18B0}"/>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5317;p60">
              <a:extLst>
                <a:ext uri="{FF2B5EF4-FFF2-40B4-BE49-F238E27FC236}">
                  <a16:creationId xmlns:a16="http://schemas.microsoft.com/office/drawing/2014/main" id="{10A2F92B-475A-2530-3860-42C6F7834A29}"/>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5318;p60">
              <a:extLst>
                <a:ext uri="{FF2B5EF4-FFF2-40B4-BE49-F238E27FC236}">
                  <a16:creationId xmlns:a16="http://schemas.microsoft.com/office/drawing/2014/main" id="{BCCE2BE3-83FD-2200-3454-6C5C6B71E8C1}"/>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5319;p60">
              <a:extLst>
                <a:ext uri="{FF2B5EF4-FFF2-40B4-BE49-F238E27FC236}">
                  <a16:creationId xmlns:a16="http://schemas.microsoft.com/office/drawing/2014/main" id="{E09B22CD-65FA-6EBC-EF42-9E3FFF0EC476}"/>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5320;p60">
              <a:extLst>
                <a:ext uri="{FF2B5EF4-FFF2-40B4-BE49-F238E27FC236}">
                  <a16:creationId xmlns:a16="http://schemas.microsoft.com/office/drawing/2014/main" id="{74BEE0B8-1CE0-F3AC-2143-C1C9187ABC07}"/>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5321;p60">
              <a:extLst>
                <a:ext uri="{FF2B5EF4-FFF2-40B4-BE49-F238E27FC236}">
                  <a16:creationId xmlns:a16="http://schemas.microsoft.com/office/drawing/2014/main" id="{2DE1BA8C-252C-A34A-5E3E-6670432F6F55}"/>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5322;p60">
              <a:extLst>
                <a:ext uri="{FF2B5EF4-FFF2-40B4-BE49-F238E27FC236}">
                  <a16:creationId xmlns:a16="http://schemas.microsoft.com/office/drawing/2014/main" id="{AE091B98-D236-9180-4A53-F08036CB736C}"/>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5323;p60">
              <a:extLst>
                <a:ext uri="{FF2B5EF4-FFF2-40B4-BE49-F238E27FC236}">
                  <a16:creationId xmlns:a16="http://schemas.microsoft.com/office/drawing/2014/main" id="{6CDA152B-6C4B-10C6-5296-3AF368E9F37E}"/>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5324;p60">
              <a:extLst>
                <a:ext uri="{FF2B5EF4-FFF2-40B4-BE49-F238E27FC236}">
                  <a16:creationId xmlns:a16="http://schemas.microsoft.com/office/drawing/2014/main" id="{46797666-B187-9DFE-19B7-7CABD88A14E1}"/>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5325;p60">
              <a:extLst>
                <a:ext uri="{FF2B5EF4-FFF2-40B4-BE49-F238E27FC236}">
                  <a16:creationId xmlns:a16="http://schemas.microsoft.com/office/drawing/2014/main" id="{914DC075-79B7-E6AD-57B0-B1ECA071DC0B}"/>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5326;p60">
              <a:extLst>
                <a:ext uri="{FF2B5EF4-FFF2-40B4-BE49-F238E27FC236}">
                  <a16:creationId xmlns:a16="http://schemas.microsoft.com/office/drawing/2014/main" id="{9510840D-330D-CA01-D77D-70729E9D2722}"/>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5327;p60">
              <a:extLst>
                <a:ext uri="{FF2B5EF4-FFF2-40B4-BE49-F238E27FC236}">
                  <a16:creationId xmlns:a16="http://schemas.microsoft.com/office/drawing/2014/main" id="{4B3B5B35-3B7E-ACEE-69DF-0E5EA9CF445A}"/>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5328;p60">
              <a:extLst>
                <a:ext uri="{FF2B5EF4-FFF2-40B4-BE49-F238E27FC236}">
                  <a16:creationId xmlns:a16="http://schemas.microsoft.com/office/drawing/2014/main" id="{77E5EE4F-3F40-22E1-E544-1D773E54BFDA}"/>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5329;p60">
              <a:extLst>
                <a:ext uri="{FF2B5EF4-FFF2-40B4-BE49-F238E27FC236}">
                  <a16:creationId xmlns:a16="http://schemas.microsoft.com/office/drawing/2014/main" id="{1F51B904-7587-D552-697B-E1170F50B7C8}"/>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5330;p60">
              <a:extLst>
                <a:ext uri="{FF2B5EF4-FFF2-40B4-BE49-F238E27FC236}">
                  <a16:creationId xmlns:a16="http://schemas.microsoft.com/office/drawing/2014/main" id="{4A3DDABB-AFF9-483A-C71F-476093110F27}"/>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5331;p60">
              <a:extLst>
                <a:ext uri="{FF2B5EF4-FFF2-40B4-BE49-F238E27FC236}">
                  <a16:creationId xmlns:a16="http://schemas.microsoft.com/office/drawing/2014/main" id="{5E212695-0D8F-C5CF-5853-30194B9B9CA4}"/>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5332;p60">
              <a:extLst>
                <a:ext uri="{FF2B5EF4-FFF2-40B4-BE49-F238E27FC236}">
                  <a16:creationId xmlns:a16="http://schemas.microsoft.com/office/drawing/2014/main" id="{4B122598-88F2-2B6D-D1AE-52C8BB320EDF}"/>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5333;p60">
              <a:extLst>
                <a:ext uri="{FF2B5EF4-FFF2-40B4-BE49-F238E27FC236}">
                  <a16:creationId xmlns:a16="http://schemas.microsoft.com/office/drawing/2014/main" id="{70917348-6891-26DC-DE85-8CB801B4DF4C}"/>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5334;p60">
              <a:extLst>
                <a:ext uri="{FF2B5EF4-FFF2-40B4-BE49-F238E27FC236}">
                  <a16:creationId xmlns:a16="http://schemas.microsoft.com/office/drawing/2014/main" id="{D716E74B-E0F8-0C69-DBA3-3F7E752A1393}"/>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5335;p60">
              <a:extLst>
                <a:ext uri="{FF2B5EF4-FFF2-40B4-BE49-F238E27FC236}">
                  <a16:creationId xmlns:a16="http://schemas.microsoft.com/office/drawing/2014/main" id="{69847C1B-8E49-CD7C-74DC-B1E0E13FE5EF}"/>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5336;p60">
              <a:extLst>
                <a:ext uri="{FF2B5EF4-FFF2-40B4-BE49-F238E27FC236}">
                  <a16:creationId xmlns:a16="http://schemas.microsoft.com/office/drawing/2014/main" id="{2D81E0C6-A332-B4C5-4734-E1A33BE83464}"/>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5337;p60">
              <a:extLst>
                <a:ext uri="{FF2B5EF4-FFF2-40B4-BE49-F238E27FC236}">
                  <a16:creationId xmlns:a16="http://schemas.microsoft.com/office/drawing/2014/main" id="{082E94B7-6569-D43E-60A8-210EB0FC3067}"/>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5338;p60">
              <a:extLst>
                <a:ext uri="{FF2B5EF4-FFF2-40B4-BE49-F238E27FC236}">
                  <a16:creationId xmlns:a16="http://schemas.microsoft.com/office/drawing/2014/main" id="{DED69C15-E08A-7F11-D282-AB59A37104F9}"/>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5339;p60">
              <a:extLst>
                <a:ext uri="{FF2B5EF4-FFF2-40B4-BE49-F238E27FC236}">
                  <a16:creationId xmlns:a16="http://schemas.microsoft.com/office/drawing/2014/main" id="{4502420E-1C50-764C-F1A1-2D35780DE688}"/>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5340;p60">
              <a:extLst>
                <a:ext uri="{FF2B5EF4-FFF2-40B4-BE49-F238E27FC236}">
                  <a16:creationId xmlns:a16="http://schemas.microsoft.com/office/drawing/2014/main" id="{68A185D1-E823-1F74-20A7-3FEB60C5FAEA}"/>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5341;p60">
              <a:extLst>
                <a:ext uri="{FF2B5EF4-FFF2-40B4-BE49-F238E27FC236}">
                  <a16:creationId xmlns:a16="http://schemas.microsoft.com/office/drawing/2014/main" id="{E5D577BF-D2BC-02F7-FA29-7C1AAB3ED0AA}"/>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5342;p60">
              <a:extLst>
                <a:ext uri="{FF2B5EF4-FFF2-40B4-BE49-F238E27FC236}">
                  <a16:creationId xmlns:a16="http://schemas.microsoft.com/office/drawing/2014/main" id="{0B7FA97A-7864-75CD-E7C4-25E17931342B}"/>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5343;p60">
              <a:extLst>
                <a:ext uri="{FF2B5EF4-FFF2-40B4-BE49-F238E27FC236}">
                  <a16:creationId xmlns:a16="http://schemas.microsoft.com/office/drawing/2014/main" id="{B752D97E-2383-C490-396F-BCD9071CE079}"/>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5344;p60">
              <a:extLst>
                <a:ext uri="{FF2B5EF4-FFF2-40B4-BE49-F238E27FC236}">
                  <a16:creationId xmlns:a16="http://schemas.microsoft.com/office/drawing/2014/main" id="{3F7BBEB5-ED1D-975C-C98C-7A0DFFD560DF}"/>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5345;p60">
              <a:extLst>
                <a:ext uri="{FF2B5EF4-FFF2-40B4-BE49-F238E27FC236}">
                  <a16:creationId xmlns:a16="http://schemas.microsoft.com/office/drawing/2014/main" id="{BE79DE4D-D313-2A7D-327D-F5BFF5766204}"/>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5346;p60">
              <a:extLst>
                <a:ext uri="{FF2B5EF4-FFF2-40B4-BE49-F238E27FC236}">
                  <a16:creationId xmlns:a16="http://schemas.microsoft.com/office/drawing/2014/main" id="{88D526DC-0EDA-0728-87CC-76C127EB218B}"/>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5347;p60">
              <a:extLst>
                <a:ext uri="{FF2B5EF4-FFF2-40B4-BE49-F238E27FC236}">
                  <a16:creationId xmlns:a16="http://schemas.microsoft.com/office/drawing/2014/main" id="{715917BC-7CD4-72C9-7AA6-82E3CC79F811}"/>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5348;p60">
              <a:extLst>
                <a:ext uri="{FF2B5EF4-FFF2-40B4-BE49-F238E27FC236}">
                  <a16:creationId xmlns:a16="http://schemas.microsoft.com/office/drawing/2014/main" id="{A0AFCD82-0897-E2EA-C2B2-399D467A26AD}"/>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5349;p60">
              <a:extLst>
                <a:ext uri="{FF2B5EF4-FFF2-40B4-BE49-F238E27FC236}">
                  <a16:creationId xmlns:a16="http://schemas.microsoft.com/office/drawing/2014/main" id="{0D44BC2F-BC75-EC4A-0EF0-F7F8A5A1A616}"/>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5350;p60">
              <a:extLst>
                <a:ext uri="{FF2B5EF4-FFF2-40B4-BE49-F238E27FC236}">
                  <a16:creationId xmlns:a16="http://schemas.microsoft.com/office/drawing/2014/main" id="{14E18997-47DF-FE7E-D38A-66D115DCC9C6}"/>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5351;p60">
              <a:extLst>
                <a:ext uri="{FF2B5EF4-FFF2-40B4-BE49-F238E27FC236}">
                  <a16:creationId xmlns:a16="http://schemas.microsoft.com/office/drawing/2014/main" id="{1E7AC9EE-17A1-B581-DD0E-0E9E8F0AC567}"/>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5352;p60">
              <a:extLst>
                <a:ext uri="{FF2B5EF4-FFF2-40B4-BE49-F238E27FC236}">
                  <a16:creationId xmlns:a16="http://schemas.microsoft.com/office/drawing/2014/main" id="{2C6D0180-EDC5-5922-A739-FDFDEFF1B4C4}"/>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5353;p60">
              <a:extLst>
                <a:ext uri="{FF2B5EF4-FFF2-40B4-BE49-F238E27FC236}">
                  <a16:creationId xmlns:a16="http://schemas.microsoft.com/office/drawing/2014/main" id="{6106BA71-49D9-CC1D-FBB8-0454C6339337}"/>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5354;p60">
              <a:extLst>
                <a:ext uri="{FF2B5EF4-FFF2-40B4-BE49-F238E27FC236}">
                  <a16:creationId xmlns:a16="http://schemas.microsoft.com/office/drawing/2014/main" id="{0F1B3DC3-CB70-0A7D-8D77-EC1ED8998EAA}"/>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5355;p60">
              <a:extLst>
                <a:ext uri="{FF2B5EF4-FFF2-40B4-BE49-F238E27FC236}">
                  <a16:creationId xmlns:a16="http://schemas.microsoft.com/office/drawing/2014/main" id="{66568CA6-7881-31C7-3867-548BF7FFA3EA}"/>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5356;p60">
              <a:extLst>
                <a:ext uri="{FF2B5EF4-FFF2-40B4-BE49-F238E27FC236}">
                  <a16:creationId xmlns:a16="http://schemas.microsoft.com/office/drawing/2014/main" id="{9D1D7DF1-C09A-1CAF-156F-3EF1A92A4BC5}"/>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5357;p60">
              <a:extLst>
                <a:ext uri="{FF2B5EF4-FFF2-40B4-BE49-F238E27FC236}">
                  <a16:creationId xmlns:a16="http://schemas.microsoft.com/office/drawing/2014/main" id="{35B6AF45-77F6-2CCE-5D64-A9730C7101CB}"/>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5358;p60">
              <a:extLst>
                <a:ext uri="{FF2B5EF4-FFF2-40B4-BE49-F238E27FC236}">
                  <a16:creationId xmlns:a16="http://schemas.microsoft.com/office/drawing/2014/main" id="{DE080895-090C-B9D2-FB4E-7C3B1F072C63}"/>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5359;p60">
              <a:extLst>
                <a:ext uri="{FF2B5EF4-FFF2-40B4-BE49-F238E27FC236}">
                  <a16:creationId xmlns:a16="http://schemas.microsoft.com/office/drawing/2014/main" id="{CD6584A7-D5FC-8593-56A9-02939DA7A1AD}"/>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5360;p60">
              <a:extLst>
                <a:ext uri="{FF2B5EF4-FFF2-40B4-BE49-F238E27FC236}">
                  <a16:creationId xmlns:a16="http://schemas.microsoft.com/office/drawing/2014/main" id="{F137330B-5DEB-A195-9B8C-A63209E1C5EF}"/>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5361;p60">
              <a:extLst>
                <a:ext uri="{FF2B5EF4-FFF2-40B4-BE49-F238E27FC236}">
                  <a16:creationId xmlns:a16="http://schemas.microsoft.com/office/drawing/2014/main" id="{25C8468D-D96A-59CF-0447-4DD47B987655}"/>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5362;p60">
              <a:extLst>
                <a:ext uri="{FF2B5EF4-FFF2-40B4-BE49-F238E27FC236}">
                  <a16:creationId xmlns:a16="http://schemas.microsoft.com/office/drawing/2014/main" id="{D71B2AAE-FEDA-408C-3E55-79CDD4FEC108}"/>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5363;p60">
              <a:extLst>
                <a:ext uri="{FF2B5EF4-FFF2-40B4-BE49-F238E27FC236}">
                  <a16:creationId xmlns:a16="http://schemas.microsoft.com/office/drawing/2014/main" id="{2384D165-6BA5-E2DD-199C-C5608ABFD693}"/>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5364;p60">
              <a:extLst>
                <a:ext uri="{FF2B5EF4-FFF2-40B4-BE49-F238E27FC236}">
                  <a16:creationId xmlns:a16="http://schemas.microsoft.com/office/drawing/2014/main" id="{D78A480F-AFA2-9946-9DA4-550FAA876EB8}"/>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5365;p60">
              <a:extLst>
                <a:ext uri="{FF2B5EF4-FFF2-40B4-BE49-F238E27FC236}">
                  <a16:creationId xmlns:a16="http://schemas.microsoft.com/office/drawing/2014/main" id="{7AB46968-B691-C4A2-1D26-FB633AE969D4}"/>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5366;p60">
              <a:extLst>
                <a:ext uri="{FF2B5EF4-FFF2-40B4-BE49-F238E27FC236}">
                  <a16:creationId xmlns:a16="http://schemas.microsoft.com/office/drawing/2014/main" id="{DB634D4F-F216-23BB-8B38-A63EB17FD5B9}"/>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5367;p60">
              <a:extLst>
                <a:ext uri="{FF2B5EF4-FFF2-40B4-BE49-F238E27FC236}">
                  <a16:creationId xmlns:a16="http://schemas.microsoft.com/office/drawing/2014/main" id="{161E228C-7AEB-20A6-40C7-627A06085097}"/>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5368;p60">
              <a:extLst>
                <a:ext uri="{FF2B5EF4-FFF2-40B4-BE49-F238E27FC236}">
                  <a16:creationId xmlns:a16="http://schemas.microsoft.com/office/drawing/2014/main" id="{CBA6157A-F578-1A10-F64A-BEE39D1CC0F0}"/>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5369;p60">
              <a:extLst>
                <a:ext uri="{FF2B5EF4-FFF2-40B4-BE49-F238E27FC236}">
                  <a16:creationId xmlns:a16="http://schemas.microsoft.com/office/drawing/2014/main" id="{B5378387-B3F9-576E-0888-F056F9D8A3B4}"/>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5370;p60">
              <a:extLst>
                <a:ext uri="{FF2B5EF4-FFF2-40B4-BE49-F238E27FC236}">
                  <a16:creationId xmlns:a16="http://schemas.microsoft.com/office/drawing/2014/main" id="{05341AE4-A59B-D9DE-B667-27E30184BE8D}"/>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5371;p60">
              <a:extLst>
                <a:ext uri="{FF2B5EF4-FFF2-40B4-BE49-F238E27FC236}">
                  <a16:creationId xmlns:a16="http://schemas.microsoft.com/office/drawing/2014/main" id="{7218F3BC-1A79-A5C8-93E4-D4EF9088FBE4}"/>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5372;p60">
              <a:extLst>
                <a:ext uri="{FF2B5EF4-FFF2-40B4-BE49-F238E27FC236}">
                  <a16:creationId xmlns:a16="http://schemas.microsoft.com/office/drawing/2014/main" id="{EAA38195-9121-BA71-AED9-E7681E26279F}"/>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5373;p60">
              <a:extLst>
                <a:ext uri="{FF2B5EF4-FFF2-40B4-BE49-F238E27FC236}">
                  <a16:creationId xmlns:a16="http://schemas.microsoft.com/office/drawing/2014/main" id="{F1F67BD1-4399-1C8E-6CEF-4B776EBF81BD}"/>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5374;p60">
              <a:extLst>
                <a:ext uri="{FF2B5EF4-FFF2-40B4-BE49-F238E27FC236}">
                  <a16:creationId xmlns:a16="http://schemas.microsoft.com/office/drawing/2014/main" id="{05ED32B9-8F0C-FBD3-269D-911EF5889818}"/>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5375;p60">
              <a:extLst>
                <a:ext uri="{FF2B5EF4-FFF2-40B4-BE49-F238E27FC236}">
                  <a16:creationId xmlns:a16="http://schemas.microsoft.com/office/drawing/2014/main" id="{761186EC-4ACE-7928-E38A-3D97C57F5C0C}"/>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5376;p60">
              <a:extLst>
                <a:ext uri="{FF2B5EF4-FFF2-40B4-BE49-F238E27FC236}">
                  <a16:creationId xmlns:a16="http://schemas.microsoft.com/office/drawing/2014/main" id="{D263D674-78FB-423D-9CFC-F3BA78EC3EB9}"/>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5377;p60">
              <a:extLst>
                <a:ext uri="{FF2B5EF4-FFF2-40B4-BE49-F238E27FC236}">
                  <a16:creationId xmlns:a16="http://schemas.microsoft.com/office/drawing/2014/main" id="{3B7B158F-CEBF-3553-DAE6-30628F4E86A9}"/>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5378;p60">
              <a:extLst>
                <a:ext uri="{FF2B5EF4-FFF2-40B4-BE49-F238E27FC236}">
                  <a16:creationId xmlns:a16="http://schemas.microsoft.com/office/drawing/2014/main" id="{C8055615-2807-7848-393B-754C1FCB68FF}"/>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5379;p60">
              <a:extLst>
                <a:ext uri="{FF2B5EF4-FFF2-40B4-BE49-F238E27FC236}">
                  <a16:creationId xmlns:a16="http://schemas.microsoft.com/office/drawing/2014/main" id="{B5512ECE-9821-B949-0060-F9316418631A}"/>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5380;p60">
              <a:extLst>
                <a:ext uri="{FF2B5EF4-FFF2-40B4-BE49-F238E27FC236}">
                  <a16:creationId xmlns:a16="http://schemas.microsoft.com/office/drawing/2014/main" id="{A27869DE-53D5-11A4-EE70-6500819E9386}"/>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5381;p60">
              <a:extLst>
                <a:ext uri="{FF2B5EF4-FFF2-40B4-BE49-F238E27FC236}">
                  <a16:creationId xmlns:a16="http://schemas.microsoft.com/office/drawing/2014/main" id="{6597FAE0-6F4A-2162-54D9-D054B28AEAD1}"/>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5382;p60">
              <a:extLst>
                <a:ext uri="{FF2B5EF4-FFF2-40B4-BE49-F238E27FC236}">
                  <a16:creationId xmlns:a16="http://schemas.microsoft.com/office/drawing/2014/main" id="{0993AAF7-2118-3E71-C0D0-C8867FD0B696}"/>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5383;p60">
              <a:extLst>
                <a:ext uri="{FF2B5EF4-FFF2-40B4-BE49-F238E27FC236}">
                  <a16:creationId xmlns:a16="http://schemas.microsoft.com/office/drawing/2014/main" id="{68EE84CC-1B11-CC4B-DE4C-C61837FA5FD4}"/>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5384;p60">
              <a:extLst>
                <a:ext uri="{FF2B5EF4-FFF2-40B4-BE49-F238E27FC236}">
                  <a16:creationId xmlns:a16="http://schemas.microsoft.com/office/drawing/2014/main" id="{86B49551-5B7D-30AD-DD7E-EE38A10905A3}"/>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5385;p60">
              <a:extLst>
                <a:ext uri="{FF2B5EF4-FFF2-40B4-BE49-F238E27FC236}">
                  <a16:creationId xmlns:a16="http://schemas.microsoft.com/office/drawing/2014/main" id="{A5D6942B-2669-BE47-D17E-4EC1A642F541}"/>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5386;p60">
              <a:extLst>
                <a:ext uri="{FF2B5EF4-FFF2-40B4-BE49-F238E27FC236}">
                  <a16:creationId xmlns:a16="http://schemas.microsoft.com/office/drawing/2014/main" id="{AA601F66-14CE-B594-47C4-624A8DEFD141}"/>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5387;p60">
              <a:extLst>
                <a:ext uri="{FF2B5EF4-FFF2-40B4-BE49-F238E27FC236}">
                  <a16:creationId xmlns:a16="http://schemas.microsoft.com/office/drawing/2014/main" id="{26A57A3F-C3FD-4E05-BFA3-9C765BAB8C80}"/>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5388;p60">
              <a:extLst>
                <a:ext uri="{FF2B5EF4-FFF2-40B4-BE49-F238E27FC236}">
                  <a16:creationId xmlns:a16="http://schemas.microsoft.com/office/drawing/2014/main" id="{D42CE3EB-2FEB-7D26-97D0-F72ADC3BA1C7}"/>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5389;p60">
              <a:extLst>
                <a:ext uri="{FF2B5EF4-FFF2-40B4-BE49-F238E27FC236}">
                  <a16:creationId xmlns:a16="http://schemas.microsoft.com/office/drawing/2014/main" id="{2846420E-8A28-8731-43EA-0284FB93155B}"/>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5390;p60">
              <a:extLst>
                <a:ext uri="{FF2B5EF4-FFF2-40B4-BE49-F238E27FC236}">
                  <a16:creationId xmlns:a16="http://schemas.microsoft.com/office/drawing/2014/main" id="{A0E420B2-D9AC-8DF0-336A-EF7F95EE7B98}"/>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5391;p60">
              <a:extLst>
                <a:ext uri="{FF2B5EF4-FFF2-40B4-BE49-F238E27FC236}">
                  <a16:creationId xmlns:a16="http://schemas.microsoft.com/office/drawing/2014/main" id="{4539BDFA-B2E5-E54C-C23D-F57C4D8BA91D}"/>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5392;p60">
              <a:extLst>
                <a:ext uri="{FF2B5EF4-FFF2-40B4-BE49-F238E27FC236}">
                  <a16:creationId xmlns:a16="http://schemas.microsoft.com/office/drawing/2014/main" id="{3D465EE5-9AB6-9BAB-F0E3-A3A9AA1EE05E}"/>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5393;p60">
              <a:extLst>
                <a:ext uri="{FF2B5EF4-FFF2-40B4-BE49-F238E27FC236}">
                  <a16:creationId xmlns:a16="http://schemas.microsoft.com/office/drawing/2014/main" id="{925BBB42-62B5-DC33-9DAF-B7C1B77B160D}"/>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5394;p60">
              <a:extLst>
                <a:ext uri="{FF2B5EF4-FFF2-40B4-BE49-F238E27FC236}">
                  <a16:creationId xmlns:a16="http://schemas.microsoft.com/office/drawing/2014/main" id="{0AEF4603-33A8-446B-270A-A106E2ECF764}"/>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5395;p60">
              <a:extLst>
                <a:ext uri="{FF2B5EF4-FFF2-40B4-BE49-F238E27FC236}">
                  <a16:creationId xmlns:a16="http://schemas.microsoft.com/office/drawing/2014/main" id="{264E07D3-9DCC-A799-B2E7-BE9F74245195}"/>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5396;p60">
              <a:extLst>
                <a:ext uri="{FF2B5EF4-FFF2-40B4-BE49-F238E27FC236}">
                  <a16:creationId xmlns:a16="http://schemas.microsoft.com/office/drawing/2014/main" id="{1125F8A7-43C4-10DD-6792-3B5BD1824E57}"/>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5397;p60">
              <a:extLst>
                <a:ext uri="{FF2B5EF4-FFF2-40B4-BE49-F238E27FC236}">
                  <a16:creationId xmlns:a16="http://schemas.microsoft.com/office/drawing/2014/main" id="{58A3B192-5087-33C2-3365-84937F029196}"/>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5398;p60">
              <a:extLst>
                <a:ext uri="{FF2B5EF4-FFF2-40B4-BE49-F238E27FC236}">
                  <a16:creationId xmlns:a16="http://schemas.microsoft.com/office/drawing/2014/main" id="{34ABCADD-D741-1F46-837E-D3BEF01D0073}"/>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5399;p60">
              <a:extLst>
                <a:ext uri="{FF2B5EF4-FFF2-40B4-BE49-F238E27FC236}">
                  <a16:creationId xmlns:a16="http://schemas.microsoft.com/office/drawing/2014/main" id="{FA40DC2D-1D65-6B96-DCCC-276BBECD6DDD}"/>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5400;p60">
              <a:extLst>
                <a:ext uri="{FF2B5EF4-FFF2-40B4-BE49-F238E27FC236}">
                  <a16:creationId xmlns:a16="http://schemas.microsoft.com/office/drawing/2014/main" id="{410F767C-EA3E-00A2-E147-2EF9768A153A}"/>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5401;p60">
              <a:extLst>
                <a:ext uri="{FF2B5EF4-FFF2-40B4-BE49-F238E27FC236}">
                  <a16:creationId xmlns:a16="http://schemas.microsoft.com/office/drawing/2014/main" id="{41224AD2-9D19-DE1C-D659-6CE48823ED14}"/>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5402;p60">
              <a:extLst>
                <a:ext uri="{FF2B5EF4-FFF2-40B4-BE49-F238E27FC236}">
                  <a16:creationId xmlns:a16="http://schemas.microsoft.com/office/drawing/2014/main" id="{7C753880-6636-71A2-12B6-B3D0676E2669}"/>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5403;p60">
              <a:extLst>
                <a:ext uri="{FF2B5EF4-FFF2-40B4-BE49-F238E27FC236}">
                  <a16:creationId xmlns:a16="http://schemas.microsoft.com/office/drawing/2014/main" id="{1F018B7A-5F14-E0F8-E71E-2A27D81B5158}"/>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5404;p60">
              <a:extLst>
                <a:ext uri="{FF2B5EF4-FFF2-40B4-BE49-F238E27FC236}">
                  <a16:creationId xmlns:a16="http://schemas.microsoft.com/office/drawing/2014/main" id="{41F62219-9BBD-8158-1641-4BAF3A10510E}"/>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5405;p60">
              <a:extLst>
                <a:ext uri="{FF2B5EF4-FFF2-40B4-BE49-F238E27FC236}">
                  <a16:creationId xmlns:a16="http://schemas.microsoft.com/office/drawing/2014/main" id="{2669E267-BED8-8D8B-A933-D1547C3DE766}"/>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5406;p60">
              <a:extLst>
                <a:ext uri="{FF2B5EF4-FFF2-40B4-BE49-F238E27FC236}">
                  <a16:creationId xmlns:a16="http://schemas.microsoft.com/office/drawing/2014/main" id="{57B0283A-76DC-B27F-3E79-31A62B9D3E08}"/>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5407;p60">
              <a:extLst>
                <a:ext uri="{FF2B5EF4-FFF2-40B4-BE49-F238E27FC236}">
                  <a16:creationId xmlns:a16="http://schemas.microsoft.com/office/drawing/2014/main" id="{F45C26EF-F027-FB9A-D19D-234AC78D219B}"/>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5408;p60">
              <a:extLst>
                <a:ext uri="{FF2B5EF4-FFF2-40B4-BE49-F238E27FC236}">
                  <a16:creationId xmlns:a16="http://schemas.microsoft.com/office/drawing/2014/main" id="{5FEAAF4E-A735-9179-8208-80A225FCB48D}"/>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5409;p60">
              <a:extLst>
                <a:ext uri="{FF2B5EF4-FFF2-40B4-BE49-F238E27FC236}">
                  <a16:creationId xmlns:a16="http://schemas.microsoft.com/office/drawing/2014/main" id="{514170E1-4FDB-E7E8-3C8B-38A9A55D6DC0}"/>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5410;p60">
              <a:extLst>
                <a:ext uri="{FF2B5EF4-FFF2-40B4-BE49-F238E27FC236}">
                  <a16:creationId xmlns:a16="http://schemas.microsoft.com/office/drawing/2014/main" id="{39B95CBB-BBB7-3C5E-57FD-2738F583CD4E}"/>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5411;p60">
              <a:extLst>
                <a:ext uri="{FF2B5EF4-FFF2-40B4-BE49-F238E27FC236}">
                  <a16:creationId xmlns:a16="http://schemas.microsoft.com/office/drawing/2014/main" id="{6C5D2208-72B4-2A1A-A3C6-76485C45B72A}"/>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5412;p60">
              <a:extLst>
                <a:ext uri="{FF2B5EF4-FFF2-40B4-BE49-F238E27FC236}">
                  <a16:creationId xmlns:a16="http://schemas.microsoft.com/office/drawing/2014/main" id="{1019FDFA-E97F-B541-1222-68E6E13406CD}"/>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5413;p60">
              <a:extLst>
                <a:ext uri="{FF2B5EF4-FFF2-40B4-BE49-F238E27FC236}">
                  <a16:creationId xmlns:a16="http://schemas.microsoft.com/office/drawing/2014/main" id="{72EE243C-EC34-EBEF-6BA2-C9BE924D0B66}"/>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5414;p60">
              <a:extLst>
                <a:ext uri="{FF2B5EF4-FFF2-40B4-BE49-F238E27FC236}">
                  <a16:creationId xmlns:a16="http://schemas.microsoft.com/office/drawing/2014/main" id="{9A6E56CE-E706-4635-4ABB-130E6AB5EC2D}"/>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5415;p60">
              <a:extLst>
                <a:ext uri="{FF2B5EF4-FFF2-40B4-BE49-F238E27FC236}">
                  <a16:creationId xmlns:a16="http://schemas.microsoft.com/office/drawing/2014/main" id="{5922EB66-4C3F-AA58-7B38-47F7F9E9479B}"/>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5416;p60">
              <a:extLst>
                <a:ext uri="{FF2B5EF4-FFF2-40B4-BE49-F238E27FC236}">
                  <a16:creationId xmlns:a16="http://schemas.microsoft.com/office/drawing/2014/main" id="{0641C3F0-3798-857A-D3A4-922221E472AD}"/>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5417;p60">
              <a:extLst>
                <a:ext uri="{FF2B5EF4-FFF2-40B4-BE49-F238E27FC236}">
                  <a16:creationId xmlns:a16="http://schemas.microsoft.com/office/drawing/2014/main" id="{52C0B107-4EED-D6B2-5236-2121747673A3}"/>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5418;p60">
              <a:extLst>
                <a:ext uri="{FF2B5EF4-FFF2-40B4-BE49-F238E27FC236}">
                  <a16:creationId xmlns:a16="http://schemas.microsoft.com/office/drawing/2014/main" id="{9E0ECF8E-15BB-0441-1057-A6F46392C551}"/>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5419;p60">
              <a:extLst>
                <a:ext uri="{FF2B5EF4-FFF2-40B4-BE49-F238E27FC236}">
                  <a16:creationId xmlns:a16="http://schemas.microsoft.com/office/drawing/2014/main" id="{4F48C887-0DEA-7342-9CB9-9BF21AF4D0D1}"/>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5420;p60">
              <a:extLst>
                <a:ext uri="{FF2B5EF4-FFF2-40B4-BE49-F238E27FC236}">
                  <a16:creationId xmlns:a16="http://schemas.microsoft.com/office/drawing/2014/main" id="{5B3C507C-5D39-365C-95FF-3ABCF1827634}"/>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5421;p60">
              <a:extLst>
                <a:ext uri="{FF2B5EF4-FFF2-40B4-BE49-F238E27FC236}">
                  <a16:creationId xmlns:a16="http://schemas.microsoft.com/office/drawing/2014/main" id="{78ECEE3F-5A90-2616-272C-AC0F74E8C6DA}"/>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5422;p60">
              <a:extLst>
                <a:ext uri="{FF2B5EF4-FFF2-40B4-BE49-F238E27FC236}">
                  <a16:creationId xmlns:a16="http://schemas.microsoft.com/office/drawing/2014/main" id="{3EB3E709-FC2A-2BB3-7DC7-69F72B61B78B}"/>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5423;p60">
              <a:extLst>
                <a:ext uri="{FF2B5EF4-FFF2-40B4-BE49-F238E27FC236}">
                  <a16:creationId xmlns:a16="http://schemas.microsoft.com/office/drawing/2014/main" id="{7D5A8188-452F-DBBB-D5C8-E85C68666614}"/>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5424;p60">
              <a:extLst>
                <a:ext uri="{FF2B5EF4-FFF2-40B4-BE49-F238E27FC236}">
                  <a16:creationId xmlns:a16="http://schemas.microsoft.com/office/drawing/2014/main" id="{38823450-AD59-1D56-1667-7623E32D1289}"/>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5425;p60">
              <a:extLst>
                <a:ext uri="{FF2B5EF4-FFF2-40B4-BE49-F238E27FC236}">
                  <a16:creationId xmlns:a16="http://schemas.microsoft.com/office/drawing/2014/main" id="{D608E41B-075F-2E4F-58ED-2BC6DB24D8DA}"/>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5426;p60">
              <a:extLst>
                <a:ext uri="{FF2B5EF4-FFF2-40B4-BE49-F238E27FC236}">
                  <a16:creationId xmlns:a16="http://schemas.microsoft.com/office/drawing/2014/main" id="{E0AF3508-6142-8662-6D97-9DDC022FF8B3}"/>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5427;p60">
              <a:extLst>
                <a:ext uri="{FF2B5EF4-FFF2-40B4-BE49-F238E27FC236}">
                  <a16:creationId xmlns:a16="http://schemas.microsoft.com/office/drawing/2014/main" id="{CD506D38-DDC9-6141-143B-AF736DF700D0}"/>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5428;p60">
              <a:extLst>
                <a:ext uri="{FF2B5EF4-FFF2-40B4-BE49-F238E27FC236}">
                  <a16:creationId xmlns:a16="http://schemas.microsoft.com/office/drawing/2014/main" id="{C9089824-0586-DF7C-DA4C-E181D38297B0}"/>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5429;p60">
              <a:extLst>
                <a:ext uri="{FF2B5EF4-FFF2-40B4-BE49-F238E27FC236}">
                  <a16:creationId xmlns:a16="http://schemas.microsoft.com/office/drawing/2014/main" id="{23984D40-1EE9-F2D6-9948-63175358A647}"/>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5430;p60">
              <a:extLst>
                <a:ext uri="{FF2B5EF4-FFF2-40B4-BE49-F238E27FC236}">
                  <a16:creationId xmlns:a16="http://schemas.microsoft.com/office/drawing/2014/main" id="{00717A9B-49BC-E04B-0AC2-A433078129B2}"/>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5431;p60">
              <a:extLst>
                <a:ext uri="{FF2B5EF4-FFF2-40B4-BE49-F238E27FC236}">
                  <a16:creationId xmlns:a16="http://schemas.microsoft.com/office/drawing/2014/main" id="{94EE05E0-62DF-6B76-1A52-6FB1F429477D}"/>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5432;p60">
              <a:extLst>
                <a:ext uri="{FF2B5EF4-FFF2-40B4-BE49-F238E27FC236}">
                  <a16:creationId xmlns:a16="http://schemas.microsoft.com/office/drawing/2014/main" id="{F8A1ADC7-FCB1-4328-87CE-25644233A15D}"/>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5433;p60">
              <a:extLst>
                <a:ext uri="{FF2B5EF4-FFF2-40B4-BE49-F238E27FC236}">
                  <a16:creationId xmlns:a16="http://schemas.microsoft.com/office/drawing/2014/main" id="{B21EB882-B21D-F766-507C-79A347473533}"/>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5434;p60">
              <a:extLst>
                <a:ext uri="{FF2B5EF4-FFF2-40B4-BE49-F238E27FC236}">
                  <a16:creationId xmlns:a16="http://schemas.microsoft.com/office/drawing/2014/main" id="{2BF75B75-05EA-9E62-E924-95A382FCFBA3}"/>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5435;p60">
              <a:extLst>
                <a:ext uri="{FF2B5EF4-FFF2-40B4-BE49-F238E27FC236}">
                  <a16:creationId xmlns:a16="http://schemas.microsoft.com/office/drawing/2014/main" id="{EF83501E-1534-0F66-63F0-91110BAF2FAD}"/>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5436;p60">
              <a:extLst>
                <a:ext uri="{FF2B5EF4-FFF2-40B4-BE49-F238E27FC236}">
                  <a16:creationId xmlns:a16="http://schemas.microsoft.com/office/drawing/2014/main" id="{BB7204C1-F4D5-C49E-23C0-22FAB9B601D4}"/>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5437;p60">
              <a:extLst>
                <a:ext uri="{FF2B5EF4-FFF2-40B4-BE49-F238E27FC236}">
                  <a16:creationId xmlns:a16="http://schemas.microsoft.com/office/drawing/2014/main" id="{B29638AA-E9BA-2805-C284-1B13646CD8FC}"/>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5438;p60">
              <a:extLst>
                <a:ext uri="{FF2B5EF4-FFF2-40B4-BE49-F238E27FC236}">
                  <a16:creationId xmlns:a16="http://schemas.microsoft.com/office/drawing/2014/main" id="{7AA3570A-6ECC-6822-64C6-9B85AD299645}"/>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5439;p60">
              <a:extLst>
                <a:ext uri="{FF2B5EF4-FFF2-40B4-BE49-F238E27FC236}">
                  <a16:creationId xmlns:a16="http://schemas.microsoft.com/office/drawing/2014/main" id="{145991EF-6ED9-5C1E-AABA-6989F8F65E8F}"/>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5440;p60">
              <a:extLst>
                <a:ext uri="{FF2B5EF4-FFF2-40B4-BE49-F238E27FC236}">
                  <a16:creationId xmlns:a16="http://schemas.microsoft.com/office/drawing/2014/main" id="{B7892C6D-A539-BEC0-04B8-17F674538E6C}"/>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5441;p60">
              <a:extLst>
                <a:ext uri="{FF2B5EF4-FFF2-40B4-BE49-F238E27FC236}">
                  <a16:creationId xmlns:a16="http://schemas.microsoft.com/office/drawing/2014/main" id="{9016383C-2E18-4B52-FFB2-BD4FA93E3AA6}"/>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5442;p60">
              <a:extLst>
                <a:ext uri="{FF2B5EF4-FFF2-40B4-BE49-F238E27FC236}">
                  <a16:creationId xmlns:a16="http://schemas.microsoft.com/office/drawing/2014/main" id="{5B3D00F0-9C88-757A-98C1-E55F285CF518}"/>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5443;p60">
              <a:extLst>
                <a:ext uri="{FF2B5EF4-FFF2-40B4-BE49-F238E27FC236}">
                  <a16:creationId xmlns:a16="http://schemas.microsoft.com/office/drawing/2014/main" id="{D2F53DE2-16D0-BDB5-5DF4-3EAC59F4380F}"/>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5444;p60">
              <a:extLst>
                <a:ext uri="{FF2B5EF4-FFF2-40B4-BE49-F238E27FC236}">
                  <a16:creationId xmlns:a16="http://schemas.microsoft.com/office/drawing/2014/main" id="{DFE5B352-D7D6-752D-F7FC-7A1F147379ED}"/>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5445;p60">
              <a:extLst>
                <a:ext uri="{FF2B5EF4-FFF2-40B4-BE49-F238E27FC236}">
                  <a16:creationId xmlns:a16="http://schemas.microsoft.com/office/drawing/2014/main" id="{854958E4-7629-6866-BA65-7751E9A4C30F}"/>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5446;p60">
              <a:extLst>
                <a:ext uri="{FF2B5EF4-FFF2-40B4-BE49-F238E27FC236}">
                  <a16:creationId xmlns:a16="http://schemas.microsoft.com/office/drawing/2014/main" id="{A23B07CA-4F3B-9146-3E77-0B47A4D54D25}"/>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5447;p60">
              <a:extLst>
                <a:ext uri="{FF2B5EF4-FFF2-40B4-BE49-F238E27FC236}">
                  <a16:creationId xmlns:a16="http://schemas.microsoft.com/office/drawing/2014/main" id="{C3CF3C21-A8E3-82AD-6858-D7072711C19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5448;p60">
              <a:extLst>
                <a:ext uri="{FF2B5EF4-FFF2-40B4-BE49-F238E27FC236}">
                  <a16:creationId xmlns:a16="http://schemas.microsoft.com/office/drawing/2014/main" id="{2DB98CAA-CF53-A0AF-B5DB-BEA088B02BA3}"/>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5449;p60">
              <a:extLst>
                <a:ext uri="{FF2B5EF4-FFF2-40B4-BE49-F238E27FC236}">
                  <a16:creationId xmlns:a16="http://schemas.microsoft.com/office/drawing/2014/main" id="{4F8846D3-D154-CF52-9298-374F5F23F39E}"/>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5450;p60">
              <a:extLst>
                <a:ext uri="{FF2B5EF4-FFF2-40B4-BE49-F238E27FC236}">
                  <a16:creationId xmlns:a16="http://schemas.microsoft.com/office/drawing/2014/main" id="{6C659E84-9725-EAC1-F66C-3478D2628AD0}"/>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5451;p60">
              <a:extLst>
                <a:ext uri="{FF2B5EF4-FFF2-40B4-BE49-F238E27FC236}">
                  <a16:creationId xmlns:a16="http://schemas.microsoft.com/office/drawing/2014/main" id="{4DAB49F9-2E2F-99A6-02F3-621F4D919389}"/>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5452;p60">
              <a:extLst>
                <a:ext uri="{FF2B5EF4-FFF2-40B4-BE49-F238E27FC236}">
                  <a16:creationId xmlns:a16="http://schemas.microsoft.com/office/drawing/2014/main" id="{5FEA3F34-1349-32AA-A615-32C371C01CD3}"/>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5453;p60">
              <a:extLst>
                <a:ext uri="{FF2B5EF4-FFF2-40B4-BE49-F238E27FC236}">
                  <a16:creationId xmlns:a16="http://schemas.microsoft.com/office/drawing/2014/main" id="{B593649C-3D9C-042C-49A8-B390E969203C}"/>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5454;p60">
              <a:extLst>
                <a:ext uri="{FF2B5EF4-FFF2-40B4-BE49-F238E27FC236}">
                  <a16:creationId xmlns:a16="http://schemas.microsoft.com/office/drawing/2014/main" id="{F81DBAAF-78A2-834B-52B4-05A6A99E1D5F}"/>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5455;p60">
              <a:extLst>
                <a:ext uri="{FF2B5EF4-FFF2-40B4-BE49-F238E27FC236}">
                  <a16:creationId xmlns:a16="http://schemas.microsoft.com/office/drawing/2014/main" id="{6252C28B-E42D-54F7-5B5F-B7CC9F4B8BD4}"/>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5456;p60">
              <a:extLst>
                <a:ext uri="{FF2B5EF4-FFF2-40B4-BE49-F238E27FC236}">
                  <a16:creationId xmlns:a16="http://schemas.microsoft.com/office/drawing/2014/main" id="{4BAAF054-A8EC-3FA5-5604-C8A30A8FC3FF}"/>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5457;p60">
              <a:extLst>
                <a:ext uri="{FF2B5EF4-FFF2-40B4-BE49-F238E27FC236}">
                  <a16:creationId xmlns:a16="http://schemas.microsoft.com/office/drawing/2014/main" id="{F70B2233-04A9-0602-0BED-85E8CEC3F9E3}"/>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5458;p60">
              <a:extLst>
                <a:ext uri="{FF2B5EF4-FFF2-40B4-BE49-F238E27FC236}">
                  <a16:creationId xmlns:a16="http://schemas.microsoft.com/office/drawing/2014/main" id="{7932D1FD-B95B-81C7-3265-20AE6335BA20}"/>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5459;p60">
              <a:extLst>
                <a:ext uri="{FF2B5EF4-FFF2-40B4-BE49-F238E27FC236}">
                  <a16:creationId xmlns:a16="http://schemas.microsoft.com/office/drawing/2014/main" id="{FED71674-E649-D9CE-72CD-295D02793DBE}"/>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5460;p60">
              <a:extLst>
                <a:ext uri="{FF2B5EF4-FFF2-40B4-BE49-F238E27FC236}">
                  <a16:creationId xmlns:a16="http://schemas.microsoft.com/office/drawing/2014/main" id="{F0F73F35-739A-EBA5-41A3-DCB9881771B0}"/>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5461;p60">
              <a:extLst>
                <a:ext uri="{FF2B5EF4-FFF2-40B4-BE49-F238E27FC236}">
                  <a16:creationId xmlns:a16="http://schemas.microsoft.com/office/drawing/2014/main" id="{31688D73-8045-5DE2-3B46-8E08C52F8877}"/>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5462;p60">
              <a:extLst>
                <a:ext uri="{FF2B5EF4-FFF2-40B4-BE49-F238E27FC236}">
                  <a16:creationId xmlns:a16="http://schemas.microsoft.com/office/drawing/2014/main" id="{A1AEB3E2-647B-A567-CA61-627E164746E2}"/>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5463;p60">
              <a:extLst>
                <a:ext uri="{FF2B5EF4-FFF2-40B4-BE49-F238E27FC236}">
                  <a16:creationId xmlns:a16="http://schemas.microsoft.com/office/drawing/2014/main" id="{412EBF52-77F3-725B-2BDE-2A2344EEECF9}"/>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5464;p60">
              <a:extLst>
                <a:ext uri="{FF2B5EF4-FFF2-40B4-BE49-F238E27FC236}">
                  <a16:creationId xmlns:a16="http://schemas.microsoft.com/office/drawing/2014/main" id="{0F18ACB9-D674-8AEB-765A-0FCB53D18C37}"/>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5465;p60">
              <a:extLst>
                <a:ext uri="{FF2B5EF4-FFF2-40B4-BE49-F238E27FC236}">
                  <a16:creationId xmlns:a16="http://schemas.microsoft.com/office/drawing/2014/main" id="{4C2BFF24-3321-52A7-E130-BB234A1AD17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5466;p60">
              <a:extLst>
                <a:ext uri="{FF2B5EF4-FFF2-40B4-BE49-F238E27FC236}">
                  <a16:creationId xmlns:a16="http://schemas.microsoft.com/office/drawing/2014/main" id="{E52F907F-055F-6042-6723-0AADA1EE6815}"/>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5467;p60">
              <a:extLst>
                <a:ext uri="{FF2B5EF4-FFF2-40B4-BE49-F238E27FC236}">
                  <a16:creationId xmlns:a16="http://schemas.microsoft.com/office/drawing/2014/main" id="{9EA06CC8-DCBA-6D89-7EE2-48F23C3B1EA7}"/>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5468;p60">
              <a:extLst>
                <a:ext uri="{FF2B5EF4-FFF2-40B4-BE49-F238E27FC236}">
                  <a16:creationId xmlns:a16="http://schemas.microsoft.com/office/drawing/2014/main" id="{28223C92-7222-C643-0DD4-5899BA7DFE87}"/>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5469;p60">
              <a:extLst>
                <a:ext uri="{FF2B5EF4-FFF2-40B4-BE49-F238E27FC236}">
                  <a16:creationId xmlns:a16="http://schemas.microsoft.com/office/drawing/2014/main" id="{24B660C9-3C0C-B47F-20AF-AA1A4E670276}"/>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5470;p60">
              <a:extLst>
                <a:ext uri="{FF2B5EF4-FFF2-40B4-BE49-F238E27FC236}">
                  <a16:creationId xmlns:a16="http://schemas.microsoft.com/office/drawing/2014/main" id="{1D232099-F915-D29A-6C4F-59D1E090F51D}"/>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5471;p60">
              <a:extLst>
                <a:ext uri="{FF2B5EF4-FFF2-40B4-BE49-F238E27FC236}">
                  <a16:creationId xmlns:a16="http://schemas.microsoft.com/office/drawing/2014/main" id="{CDA8B28D-A758-1893-5F65-395C10756EEE}"/>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5472;p60">
              <a:extLst>
                <a:ext uri="{FF2B5EF4-FFF2-40B4-BE49-F238E27FC236}">
                  <a16:creationId xmlns:a16="http://schemas.microsoft.com/office/drawing/2014/main" id="{A2905688-1917-BE9E-7841-C350688A0089}"/>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5473;p60">
              <a:extLst>
                <a:ext uri="{FF2B5EF4-FFF2-40B4-BE49-F238E27FC236}">
                  <a16:creationId xmlns:a16="http://schemas.microsoft.com/office/drawing/2014/main" id="{7D4B13A4-E7DC-7B28-E6C1-F9D4C0A24D0C}"/>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5474;p60">
              <a:extLst>
                <a:ext uri="{FF2B5EF4-FFF2-40B4-BE49-F238E27FC236}">
                  <a16:creationId xmlns:a16="http://schemas.microsoft.com/office/drawing/2014/main" id="{12635930-B232-7B21-35C9-6EB1712A57AF}"/>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5475;p60">
              <a:extLst>
                <a:ext uri="{FF2B5EF4-FFF2-40B4-BE49-F238E27FC236}">
                  <a16:creationId xmlns:a16="http://schemas.microsoft.com/office/drawing/2014/main" id="{EF521887-BF53-516A-B434-E22362A62290}"/>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5476;p60">
              <a:extLst>
                <a:ext uri="{FF2B5EF4-FFF2-40B4-BE49-F238E27FC236}">
                  <a16:creationId xmlns:a16="http://schemas.microsoft.com/office/drawing/2014/main" id="{A9342D81-6BAB-5959-2440-542E59E1C1F2}"/>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5477;p60">
              <a:extLst>
                <a:ext uri="{FF2B5EF4-FFF2-40B4-BE49-F238E27FC236}">
                  <a16:creationId xmlns:a16="http://schemas.microsoft.com/office/drawing/2014/main" id="{DE5F8809-A5A8-BA64-5B85-D32E689269B8}"/>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5478;p60">
              <a:extLst>
                <a:ext uri="{FF2B5EF4-FFF2-40B4-BE49-F238E27FC236}">
                  <a16:creationId xmlns:a16="http://schemas.microsoft.com/office/drawing/2014/main" id="{41E66382-3D46-3CA1-0B10-F4CA3AF8FF68}"/>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5479;p60">
              <a:extLst>
                <a:ext uri="{FF2B5EF4-FFF2-40B4-BE49-F238E27FC236}">
                  <a16:creationId xmlns:a16="http://schemas.microsoft.com/office/drawing/2014/main" id="{2A50517A-106A-3E68-612B-6AD701CB5C2B}"/>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5480;p60">
              <a:extLst>
                <a:ext uri="{FF2B5EF4-FFF2-40B4-BE49-F238E27FC236}">
                  <a16:creationId xmlns:a16="http://schemas.microsoft.com/office/drawing/2014/main" id="{69F75230-7BAC-2E8C-9830-C56592E6D2A2}"/>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5481;p60">
              <a:extLst>
                <a:ext uri="{FF2B5EF4-FFF2-40B4-BE49-F238E27FC236}">
                  <a16:creationId xmlns:a16="http://schemas.microsoft.com/office/drawing/2014/main" id="{01E56D83-B014-EE5B-BE85-F947E7E18CD9}"/>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5482;p60">
              <a:extLst>
                <a:ext uri="{FF2B5EF4-FFF2-40B4-BE49-F238E27FC236}">
                  <a16:creationId xmlns:a16="http://schemas.microsoft.com/office/drawing/2014/main" id="{63580073-2865-B2F4-46F2-C0876D74F413}"/>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5483;p60">
              <a:extLst>
                <a:ext uri="{FF2B5EF4-FFF2-40B4-BE49-F238E27FC236}">
                  <a16:creationId xmlns:a16="http://schemas.microsoft.com/office/drawing/2014/main" id="{B185461B-91EF-DE6B-F4D4-833771907575}"/>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5484;p60">
              <a:extLst>
                <a:ext uri="{FF2B5EF4-FFF2-40B4-BE49-F238E27FC236}">
                  <a16:creationId xmlns:a16="http://schemas.microsoft.com/office/drawing/2014/main" id="{B3AA1EFC-C410-D81B-2701-42111C7278A2}"/>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5485;p60">
              <a:extLst>
                <a:ext uri="{FF2B5EF4-FFF2-40B4-BE49-F238E27FC236}">
                  <a16:creationId xmlns:a16="http://schemas.microsoft.com/office/drawing/2014/main" id="{05539916-893D-BB58-E351-D42138C7F517}"/>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5486;p60">
              <a:extLst>
                <a:ext uri="{FF2B5EF4-FFF2-40B4-BE49-F238E27FC236}">
                  <a16:creationId xmlns:a16="http://schemas.microsoft.com/office/drawing/2014/main" id="{7AB9FC3E-1B3F-62DC-F0AE-64966C7EF4A9}"/>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5487;p60">
              <a:extLst>
                <a:ext uri="{FF2B5EF4-FFF2-40B4-BE49-F238E27FC236}">
                  <a16:creationId xmlns:a16="http://schemas.microsoft.com/office/drawing/2014/main" id="{90684F76-4198-8F46-2725-791A240AB6DE}"/>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5488;p60">
              <a:extLst>
                <a:ext uri="{FF2B5EF4-FFF2-40B4-BE49-F238E27FC236}">
                  <a16:creationId xmlns:a16="http://schemas.microsoft.com/office/drawing/2014/main" id="{E10C7BF9-5918-7855-A00A-DE44BDE62B4C}"/>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5489;p60">
              <a:extLst>
                <a:ext uri="{FF2B5EF4-FFF2-40B4-BE49-F238E27FC236}">
                  <a16:creationId xmlns:a16="http://schemas.microsoft.com/office/drawing/2014/main" id="{980D0705-BA7D-96BB-E2A0-8858BB2169D8}"/>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5490;p60">
              <a:extLst>
                <a:ext uri="{FF2B5EF4-FFF2-40B4-BE49-F238E27FC236}">
                  <a16:creationId xmlns:a16="http://schemas.microsoft.com/office/drawing/2014/main" id="{C5B75BEF-A89C-7CE9-2DD1-37AD0771B0F9}"/>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5491;p60">
              <a:extLst>
                <a:ext uri="{FF2B5EF4-FFF2-40B4-BE49-F238E27FC236}">
                  <a16:creationId xmlns:a16="http://schemas.microsoft.com/office/drawing/2014/main" id="{929F1B9C-58D2-391B-0539-16BC01D4E0DA}"/>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5492;p60">
              <a:extLst>
                <a:ext uri="{FF2B5EF4-FFF2-40B4-BE49-F238E27FC236}">
                  <a16:creationId xmlns:a16="http://schemas.microsoft.com/office/drawing/2014/main" id="{4AEC4A03-5169-B63A-2E43-E405D2D7D325}"/>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5493;p60">
              <a:extLst>
                <a:ext uri="{FF2B5EF4-FFF2-40B4-BE49-F238E27FC236}">
                  <a16:creationId xmlns:a16="http://schemas.microsoft.com/office/drawing/2014/main" id="{99C0053D-4B97-BDED-B759-9786C775EDF8}"/>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5494;p60">
              <a:extLst>
                <a:ext uri="{FF2B5EF4-FFF2-40B4-BE49-F238E27FC236}">
                  <a16:creationId xmlns:a16="http://schemas.microsoft.com/office/drawing/2014/main" id="{977D30DF-4021-F119-C6BF-BA4DAC75C9B5}"/>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5495;p60">
              <a:extLst>
                <a:ext uri="{FF2B5EF4-FFF2-40B4-BE49-F238E27FC236}">
                  <a16:creationId xmlns:a16="http://schemas.microsoft.com/office/drawing/2014/main" id="{1FE59D68-4ABC-2C62-1D59-6BCE6575EFCF}"/>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5496;p60">
              <a:extLst>
                <a:ext uri="{FF2B5EF4-FFF2-40B4-BE49-F238E27FC236}">
                  <a16:creationId xmlns:a16="http://schemas.microsoft.com/office/drawing/2014/main" id="{54099B1D-A56C-2F79-AC49-9E183EEE7D19}"/>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5497;p60">
              <a:extLst>
                <a:ext uri="{FF2B5EF4-FFF2-40B4-BE49-F238E27FC236}">
                  <a16:creationId xmlns:a16="http://schemas.microsoft.com/office/drawing/2014/main" id="{6C2C831C-1E18-1B89-C24D-4DFC5CFB27D5}"/>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5498;p60">
              <a:extLst>
                <a:ext uri="{FF2B5EF4-FFF2-40B4-BE49-F238E27FC236}">
                  <a16:creationId xmlns:a16="http://schemas.microsoft.com/office/drawing/2014/main" id="{541583DD-73CE-C776-533A-05F7BA45BD3B}"/>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5499;p60">
              <a:extLst>
                <a:ext uri="{FF2B5EF4-FFF2-40B4-BE49-F238E27FC236}">
                  <a16:creationId xmlns:a16="http://schemas.microsoft.com/office/drawing/2014/main" id="{F48BF18E-0A84-67D2-1C96-CD7C87E8EC66}"/>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5500;p60">
              <a:extLst>
                <a:ext uri="{FF2B5EF4-FFF2-40B4-BE49-F238E27FC236}">
                  <a16:creationId xmlns:a16="http://schemas.microsoft.com/office/drawing/2014/main" id="{C9991F76-FC69-0546-FBB8-B27B429851B4}"/>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5501;p60">
              <a:extLst>
                <a:ext uri="{FF2B5EF4-FFF2-40B4-BE49-F238E27FC236}">
                  <a16:creationId xmlns:a16="http://schemas.microsoft.com/office/drawing/2014/main" id="{794CBCA9-6A32-FA58-D657-3892C785F60F}"/>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5502;p60">
              <a:extLst>
                <a:ext uri="{FF2B5EF4-FFF2-40B4-BE49-F238E27FC236}">
                  <a16:creationId xmlns:a16="http://schemas.microsoft.com/office/drawing/2014/main" id="{1A619AB7-B295-45C1-2EFC-C7A10B0E5A20}"/>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5503;p60">
              <a:extLst>
                <a:ext uri="{FF2B5EF4-FFF2-40B4-BE49-F238E27FC236}">
                  <a16:creationId xmlns:a16="http://schemas.microsoft.com/office/drawing/2014/main" id="{3C4922E2-A844-80BF-B1E2-CBB4BDCB09C9}"/>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5504;p60">
              <a:extLst>
                <a:ext uri="{FF2B5EF4-FFF2-40B4-BE49-F238E27FC236}">
                  <a16:creationId xmlns:a16="http://schemas.microsoft.com/office/drawing/2014/main" id="{956838E7-4421-80B8-A135-26657049B4C5}"/>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5505;p60">
              <a:extLst>
                <a:ext uri="{FF2B5EF4-FFF2-40B4-BE49-F238E27FC236}">
                  <a16:creationId xmlns:a16="http://schemas.microsoft.com/office/drawing/2014/main" id="{55E30759-58A2-62C9-4A59-466A62A1CF6B}"/>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5506;p60">
              <a:extLst>
                <a:ext uri="{FF2B5EF4-FFF2-40B4-BE49-F238E27FC236}">
                  <a16:creationId xmlns:a16="http://schemas.microsoft.com/office/drawing/2014/main" id="{0A6E0FBD-3F7C-A889-34A4-4A311A382445}"/>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5507;p60">
              <a:extLst>
                <a:ext uri="{FF2B5EF4-FFF2-40B4-BE49-F238E27FC236}">
                  <a16:creationId xmlns:a16="http://schemas.microsoft.com/office/drawing/2014/main" id="{EE38088F-333E-4386-A6C2-DA609D021BA0}"/>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5508;p60">
              <a:extLst>
                <a:ext uri="{FF2B5EF4-FFF2-40B4-BE49-F238E27FC236}">
                  <a16:creationId xmlns:a16="http://schemas.microsoft.com/office/drawing/2014/main" id="{5225B818-67B5-C58A-5692-EA9098073BC0}"/>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5509;p60">
              <a:extLst>
                <a:ext uri="{FF2B5EF4-FFF2-40B4-BE49-F238E27FC236}">
                  <a16:creationId xmlns:a16="http://schemas.microsoft.com/office/drawing/2014/main" id="{2EC545D0-54CF-6F5D-C574-B936543F48F2}"/>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5510;p60">
              <a:extLst>
                <a:ext uri="{FF2B5EF4-FFF2-40B4-BE49-F238E27FC236}">
                  <a16:creationId xmlns:a16="http://schemas.microsoft.com/office/drawing/2014/main" id="{502798E2-A660-064A-E9AD-2DB7E294060A}"/>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5511;p60">
              <a:extLst>
                <a:ext uri="{FF2B5EF4-FFF2-40B4-BE49-F238E27FC236}">
                  <a16:creationId xmlns:a16="http://schemas.microsoft.com/office/drawing/2014/main" id="{A874D8A7-94C9-8DB7-E071-0CA3F65BE38E}"/>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5512;p60">
              <a:extLst>
                <a:ext uri="{FF2B5EF4-FFF2-40B4-BE49-F238E27FC236}">
                  <a16:creationId xmlns:a16="http://schemas.microsoft.com/office/drawing/2014/main" id="{C482316A-A5D3-1B47-7F4E-552468C67A13}"/>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5513;p60">
              <a:extLst>
                <a:ext uri="{FF2B5EF4-FFF2-40B4-BE49-F238E27FC236}">
                  <a16:creationId xmlns:a16="http://schemas.microsoft.com/office/drawing/2014/main" id="{100B9BC2-E4D5-1626-B945-15B80EED528D}"/>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5514;p60">
              <a:extLst>
                <a:ext uri="{FF2B5EF4-FFF2-40B4-BE49-F238E27FC236}">
                  <a16:creationId xmlns:a16="http://schemas.microsoft.com/office/drawing/2014/main" id="{05382CE2-689C-4777-79C1-90756A7541C8}"/>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5515;p60">
              <a:extLst>
                <a:ext uri="{FF2B5EF4-FFF2-40B4-BE49-F238E27FC236}">
                  <a16:creationId xmlns:a16="http://schemas.microsoft.com/office/drawing/2014/main" id="{B89B3772-5626-FEC2-629C-DD0CED8175ED}"/>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5516;p60">
              <a:extLst>
                <a:ext uri="{FF2B5EF4-FFF2-40B4-BE49-F238E27FC236}">
                  <a16:creationId xmlns:a16="http://schemas.microsoft.com/office/drawing/2014/main" id="{FF079078-4FF5-AF7C-B9DE-D010200D166C}"/>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5517;p60">
              <a:extLst>
                <a:ext uri="{FF2B5EF4-FFF2-40B4-BE49-F238E27FC236}">
                  <a16:creationId xmlns:a16="http://schemas.microsoft.com/office/drawing/2014/main" id="{C2022C21-5FB7-FE77-55A7-E04E1D2EFA4D}"/>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5518;p60">
              <a:extLst>
                <a:ext uri="{FF2B5EF4-FFF2-40B4-BE49-F238E27FC236}">
                  <a16:creationId xmlns:a16="http://schemas.microsoft.com/office/drawing/2014/main" id="{B665BFC7-C942-83EB-02D6-61EF53999EBC}"/>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5519;p60">
              <a:extLst>
                <a:ext uri="{FF2B5EF4-FFF2-40B4-BE49-F238E27FC236}">
                  <a16:creationId xmlns:a16="http://schemas.microsoft.com/office/drawing/2014/main" id="{9DEA4570-C83F-4808-40EA-8AC1F26841D4}"/>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5520;p60">
              <a:extLst>
                <a:ext uri="{FF2B5EF4-FFF2-40B4-BE49-F238E27FC236}">
                  <a16:creationId xmlns:a16="http://schemas.microsoft.com/office/drawing/2014/main" id="{B739BCF9-85ED-9031-66D3-19FE191A4A19}"/>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5521;p60">
              <a:extLst>
                <a:ext uri="{FF2B5EF4-FFF2-40B4-BE49-F238E27FC236}">
                  <a16:creationId xmlns:a16="http://schemas.microsoft.com/office/drawing/2014/main" id="{F415798C-FB3A-C216-5A4B-F0C585A8B7C0}"/>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5522;p60">
              <a:extLst>
                <a:ext uri="{FF2B5EF4-FFF2-40B4-BE49-F238E27FC236}">
                  <a16:creationId xmlns:a16="http://schemas.microsoft.com/office/drawing/2014/main" id="{19028A21-105B-6321-A2D9-C726867CD72B}"/>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5523;p60">
              <a:extLst>
                <a:ext uri="{FF2B5EF4-FFF2-40B4-BE49-F238E27FC236}">
                  <a16:creationId xmlns:a16="http://schemas.microsoft.com/office/drawing/2014/main" id="{39A83988-7FDF-0FAC-8C4F-5FC924E1F7D3}"/>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5524;p60">
              <a:extLst>
                <a:ext uri="{FF2B5EF4-FFF2-40B4-BE49-F238E27FC236}">
                  <a16:creationId xmlns:a16="http://schemas.microsoft.com/office/drawing/2014/main" id="{419D7483-1279-6493-F7E2-CA5F6BB064C8}"/>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5525;p60">
              <a:extLst>
                <a:ext uri="{FF2B5EF4-FFF2-40B4-BE49-F238E27FC236}">
                  <a16:creationId xmlns:a16="http://schemas.microsoft.com/office/drawing/2014/main" id="{4EA90025-50A6-C6C0-F618-A27C4706C791}"/>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5526;p60">
              <a:extLst>
                <a:ext uri="{FF2B5EF4-FFF2-40B4-BE49-F238E27FC236}">
                  <a16:creationId xmlns:a16="http://schemas.microsoft.com/office/drawing/2014/main" id="{ADD5A831-FDE3-2530-3E76-58651AC422DF}"/>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5527;p60">
              <a:extLst>
                <a:ext uri="{FF2B5EF4-FFF2-40B4-BE49-F238E27FC236}">
                  <a16:creationId xmlns:a16="http://schemas.microsoft.com/office/drawing/2014/main" id="{422DB85A-33F2-16E7-B277-2B9DF93401EF}"/>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5528;p60">
              <a:extLst>
                <a:ext uri="{FF2B5EF4-FFF2-40B4-BE49-F238E27FC236}">
                  <a16:creationId xmlns:a16="http://schemas.microsoft.com/office/drawing/2014/main" id="{7EF8CF72-D517-96CC-4DA6-E2643FD8B50F}"/>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5529;p60">
              <a:extLst>
                <a:ext uri="{FF2B5EF4-FFF2-40B4-BE49-F238E27FC236}">
                  <a16:creationId xmlns:a16="http://schemas.microsoft.com/office/drawing/2014/main" id="{70736A38-F992-2F93-2F88-DEB8416606F8}"/>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5530;p60">
              <a:extLst>
                <a:ext uri="{FF2B5EF4-FFF2-40B4-BE49-F238E27FC236}">
                  <a16:creationId xmlns:a16="http://schemas.microsoft.com/office/drawing/2014/main" id="{9A3BEC63-3701-0DFE-CBCD-8DD66CBE1D49}"/>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5531;p60">
              <a:extLst>
                <a:ext uri="{FF2B5EF4-FFF2-40B4-BE49-F238E27FC236}">
                  <a16:creationId xmlns:a16="http://schemas.microsoft.com/office/drawing/2014/main" id="{B4D594E9-E9F2-55FD-F3F5-2BAC4051841B}"/>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5532;p60">
              <a:extLst>
                <a:ext uri="{FF2B5EF4-FFF2-40B4-BE49-F238E27FC236}">
                  <a16:creationId xmlns:a16="http://schemas.microsoft.com/office/drawing/2014/main" id="{B59EED9C-7382-F3CC-CB4B-2BF349830F85}"/>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5533;p60">
              <a:extLst>
                <a:ext uri="{FF2B5EF4-FFF2-40B4-BE49-F238E27FC236}">
                  <a16:creationId xmlns:a16="http://schemas.microsoft.com/office/drawing/2014/main" id="{0E758CF3-A7DD-615F-F87B-A045C4E5E723}"/>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5534;p60">
              <a:extLst>
                <a:ext uri="{FF2B5EF4-FFF2-40B4-BE49-F238E27FC236}">
                  <a16:creationId xmlns:a16="http://schemas.microsoft.com/office/drawing/2014/main" id="{2B1CC0C9-9230-A50D-D97F-E97D6DDF6072}"/>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5535;p60">
              <a:extLst>
                <a:ext uri="{FF2B5EF4-FFF2-40B4-BE49-F238E27FC236}">
                  <a16:creationId xmlns:a16="http://schemas.microsoft.com/office/drawing/2014/main" id="{9E718428-9BD5-4B68-5B1F-366AAD55C8F7}"/>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5536;p60">
              <a:extLst>
                <a:ext uri="{FF2B5EF4-FFF2-40B4-BE49-F238E27FC236}">
                  <a16:creationId xmlns:a16="http://schemas.microsoft.com/office/drawing/2014/main" id="{D786B1E9-A20D-27F9-C3FD-1BE01B6AA754}"/>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5537;p60">
              <a:extLst>
                <a:ext uri="{FF2B5EF4-FFF2-40B4-BE49-F238E27FC236}">
                  <a16:creationId xmlns:a16="http://schemas.microsoft.com/office/drawing/2014/main" id="{0E0F3DA5-C875-E5F0-5644-6EB65E836F61}"/>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5538;p60">
              <a:extLst>
                <a:ext uri="{FF2B5EF4-FFF2-40B4-BE49-F238E27FC236}">
                  <a16:creationId xmlns:a16="http://schemas.microsoft.com/office/drawing/2014/main" id="{969CD9C5-B0E7-0A83-B30B-2C986290348B}"/>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5539;p60">
              <a:extLst>
                <a:ext uri="{FF2B5EF4-FFF2-40B4-BE49-F238E27FC236}">
                  <a16:creationId xmlns:a16="http://schemas.microsoft.com/office/drawing/2014/main" id="{EE32585A-55BF-7D31-D2D6-99D29C19C16E}"/>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5540;p60">
              <a:extLst>
                <a:ext uri="{FF2B5EF4-FFF2-40B4-BE49-F238E27FC236}">
                  <a16:creationId xmlns:a16="http://schemas.microsoft.com/office/drawing/2014/main" id="{35C26155-2FF1-B7AC-015F-28695B3DC0F6}"/>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5541;p60">
              <a:extLst>
                <a:ext uri="{FF2B5EF4-FFF2-40B4-BE49-F238E27FC236}">
                  <a16:creationId xmlns:a16="http://schemas.microsoft.com/office/drawing/2014/main" id="{16083D5C-AE88-7A2B-0EAE-9B6304174E75}"/>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5542;p60">
              <a:extLst>
                <a:ext uri="{FF2B5EF4-FFF2-40B4-BE49-F238E27FC236}">
                  <a16:creationId xmlns:a16="http://schemas.microsoft.com/office/drawing/2014/main" id="{980FB217-DE80-1B9A-EB18-ED760C662CD2}"/>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5543;p60">
              <a:extLst>
                <a:ext uri="{FF2B5EF4-FFF2-40B4-BE49-F238E27FC236}">
                  <a16:creationId xmlns:a16="http://schemas.microsoft.com/office/drawing/2014/main" id="{687D7887-3633-FFA7-2E46-7A4B0DD034B1}"/>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5544;p60">
              <a:extLst>
                <a:ext uri="{FF2B5EF4-FFF2-40B4-BE49-F238E27FC236}">
                  <a16:creationId xmlns:a16="http://schemas.microsoft.com/office/drawing/2014/main" id="{20AD2D63-485D-F5C2-1EA7-DFECB4884436}"/>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5545;p60">
              <a:extLst>
                <a:ext uri="{FF2B5EF4-FFF2-40B4-BE49-F238E27FC236}">
                  <a16:creationId xmlns:a16="http://schemas.microsoft.com/office/drawing/2014/main" id="{BE2D867A-794C-8DB4-8B5F-2B2515A8625E}"/>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5546;p60">
              <a:extLst>
                <a:ext uri="{FF2B5EF4-FFF2-40B4-BE49-F238E27FC236}">
                  <a16:creationId xmlns:a16="http://schemas.microsoft.com/office/drawing/2014/main" id="{E6622E87-EEB9-6CBD-0A4D-9E8AA7119E0B}"/>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5547;p60">
              <a:extLst>
                <a:ext uri="{FF2B5EF4-FFF2-40B4-BE49-F238E27FC236}">
                  <a16:creationId xmlns:a16="http://schemas.microsoft.com/office/drawing/2014/main" id="{C81272FF-2986-FB06-64E0-1D4DE8FECAB3}"/>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5548;p60">
              <a:extLst>
                <a:ext uri="{FF2B5EF4-FFF2-40B4-BE49-F238E27FC236}">
                  <a16:creationId xmlns:a16="http://schemas.microsoft.com/office/drawing/2014/main" id="{C52A5545-0479-7C06-D866-00E88813EF60}"/>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5549;p60">
              <a:extLst>
                <a:ext uri="{FF2B5EF4-FFF2-40B4-BE49-F238E27FC236}">
                  <a16:creationId xmlns:a16="http://schemas.microsoft.com/office/drawing/2014/main" id="{ABA5B8B0-8CD5-B033-2C9E-4D51581B9A83}"/>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5550;p60">
              <a:extLst>
                <a:ext uri="{FF2B5EF4-FFF2-40B4-BE49-F238E27FC236}">
                  <a16:creationId xmlns:a16="http://schemas.microsoft.com/office/drawing/2014/main" id="{8E078C22-B239-647B-A6E4-6615C4593BD4}"/>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5551;p60">
              <a:extLst>
                <a:ext uri="{FF2B5EF4-FFF2-40B4-BE49-F238E27FC236}">
                  <a16:creationId xmlns:a16="http://schemas.microsoft.com/office/drawing/2014/main" id="{928AF2D5-8ADC-1323-CDCD-546ED52FC183}"/>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5552;p60">
              <a:extLst>
                <a:ext uri="{FF2B5EF4-FFF2-40B4-BE49-F238E27FC236}">
                  <a16:creationId xmlns:a16="http://schemas.microsoft.com/office/drawing/2014/main" id="{458E5548-C66F-3BA1-57B8-45DD8D018532}"/>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5553;p60">
              <a:extLst>
                <a:ext uri="{FF2B5EF4-FFF2-40B4-BE49-F238E27FC236}">
                  <a16:creationId xmlns:a16="http://schemas.microsoft.com/office/drawing/2014/main" id="{F56BAD8A-DC9F-ADE5-E0C5-CF86B8BAB5AA}"/>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5554;p60">
              <a:extLst>
                <a:ext uri="{FF2B5EF4-FFF2-40B4-BE49-F238E27FC236}">
                  <a16:creationId xmlns:a16="http://schemas.microsoft.com/office/drawing/2014/main" id="{16644936-ED62-1110-AEAC-19116A673FB5}"/>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5555;p60">
              <a:extLst>
                <a:ext uri="{FF2B5EF4-FFF2-40B4-BE49-F238E27FC236}">
                  <a16:creationId xmlns:a16="http://schemas.microsoft.com/office/drawing/2014/main" id="{D20D7487-6031-69CC-2266-576A16AB78D5}"/>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5556;p60">
              <a:extLst>
                <a:ext uri="{FF2B5EF4-FFF2-40B4-BE49-F238E27FC236}">
                  <a16:creationId xmlns:a16="http://schemas.microsoft.com/office/drawing/2014/main" id="{63321352-8EBB-6DA9-8CD6-D53025FCABCE}"/>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5557;p60">
              <a:extLst>
                <a:ext uri="{FF2B5EF4-FFF2-40B4-BE49-F238E27FC236}">
                  <a16:creationId xmlns:a16="http://schemas.microsoft.com/office/drawing/2014/main" id="{57CEAE4D-C95A-903B-998D-5A8CF2EDCC4B}"/>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5558;p60">
              <a:extLst>
                <a:ext uri="{FF2B5EF4-FFF2-40B4-BE49-F238E27FC236}">
                  <a16:creationId xmlns:a16="http://schemas.microsoft.com/office/drawing/2014/main" id="{E9C10D20-DBA2-7A80-1A7F-71FDD7650433}"/>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5559;p60">
              <a:extLst>
                <a:ext uri="{FF2B5EF4-FFF2-40B4-BE49-F238E27FC236}">
                  <a16:creationId xmlns:a16="http://schemas.microsoft.com/office/drawing/2014/main" id="{AFBAC664-5245-71B9-AC00-C78463D29F11}"/>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5560;p60">
              <a:extLst>
                <a:ext uri="{FF2B5EF4-FFF2-40B4-BE49-F238E27FC236}">
                  <a16:creationId xmlns:a16="http://schemas.microsoft.com/office/drawing/2014/main" id="{A07BBE1F-B167-BE40-3B53-39737004A2D5}"/>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5561;p60">
              <a:extLst>
                <a:ext uri="{FF2B5EF4-FFF2-40B4-BE49-F238E27FC236}">
                  <a16:creationId xmlns:a16="http://schemas.microsoft.com/office/drawing/2014/main" id="{8BD2A75D-7857-5351-B358-DE465EEE14B5}"/>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5562;p60">
              <a:extLst>
                <a:ext uri="{FF2B5EF4-FFF2-40B4-BE49-F238E27FC236}">
                  <a16:creationId xmlns:a16="http://schemas.microsoft.com/office/drawing/2014/main" id="{0BB59C9B-8895-DE4F-9CBF-8139C2724922}"/>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5563;p60">
              <a:extLst>
                <a:ext uri="{FF2B5EF4-FFF2-40B4-BE49-F238E27FC236}">
                  <a16:creationId xmlns:a16="http://schemas.microsoft.com/office/drawing/2014/main" id="{E40BE4CD-F6ED-3433-44C1-1CCF21DE916A}"/>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5564;p60">
              <a:extLst>
                <a:ext uri="{FF2B5EF4-FFF2-40B4-BE49-F238E27FC236}">
                  <a16:creationId xmlns:a16="http://schemas.microsoft.com/office/drawing/2014/main" id="{9C8FD692-685C-0C01-7EDE-FDF7C4A9C774}"/>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5565;p60">
              <a:extLst>
                <a:ext uri="{FF2B5EF4-FFF2-40B4-BE49-F238E27FC236}">
                  <a16:creationId xmlns:a16="http://schemas.microsoft.com/office/drawing/2014/main" id="{2CE37246-38D1-DC49-4CD3-F23D9313928A}"/>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5566;p60">
              <a:extLst>
                <a:ext uri="{FF2B5EF4-FFF2-40B4-BE49-F238E27FC236}">
                  <a16:creationId xmlns:a16="http://schemas.microsoft.com/office/drawing/2014/main" id="{C6867AB5-80C4-8956-DD7E-B1F892D826EE}"/>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5567;p60">
              <a:extLst>
                <a:ext uri="{FF2B5EF4-FFF2-40B4-BE49-F238E27FC236}">
                  <a16:creationId xmlns:a16="http://schemas.microsoft.com/office/drawing/2014/main" id="{9D733757-CCFC-3D34-6066-44004C3C8CAF}"/>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5568;p60">
              <a:extLst>
                <a:ext uri="{FF2B5EF4-FFF2-40B4-BE49-F238E27FC236}">
                  <a16:creationId xmlns:a16="http://schemas.microsoft.com/office/drawing/2014/main" id="{A8F13581-AC12-D17F-1A03-C549E79FF19B}"/>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5569;p60">
              <a:extLst>
                <a:ext uri="{FF2B5EF4-FFF2-40B4-BE49-F238E27FC236}">
                  <a16:creationId xmlns:a16="http://schemas.microsoft.com/office/drawing/2014/main" id="{BAB5D0B8-A232-0588-EB99-F899D5F08A18}"/>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5570;p60">
              <a:extLst>
                <a:ext uri="{FF2B5EF4-FFF2-40B4-BE49-F238E27FC236}">
                  <a16:creationId xmlns:a16="http://schemas.microsoft.com/office/drawing/2014/main" id="{57ACE47B-7934-9363-B521-EA76043FDEBA}"/>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5571;p60">
              <a:extLst>
                <a:ext uri="{FF2B5EF4-FFF2-40B4-BE49-F238E27FC236}">
                  <a16:creationId xmlns:a16="http://schemas.microsoft.com/office/drawing/2014/main" id="{41ACF047-E1F7-3160-55D4-267FC064A087}"/>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5572;p60">
              <a:extLst>
                <a:ext uri="{FF2B5EF4-FFF2-40B4-BE49-F238E27FC236}">
                  <a16:creationId xmlns:a16="http://schemas.microsoft.com/office/drawing/2014/main" id="{D7DA31CD-3BBE-6EA3-CD61-A6C5749A7A5F}"/>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5573;p60">
              <a:extLst>
                <a:ext uri="{FF2B5EF4-FFF2-40B4-BE49-F238E27FC236}">
                  <a16:creationId xmlns:a16="http://schemas.microsoft.com/office/drawing/2014/main" id="{E560B84A-8BE2-70CD-595E-127B4AD4F25C}"/>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5574;p60">
              <a:extLst>
                <a:ext uri="{FF2B5EF4-FFF2-40B4-BE49-F238E27FC236}">
                  <a16:creationId xmlns:a16="http://schemas.microsoft.com/office/drawing/2014/main" id="{F0D2CA5A-428B-6785-C773-AB4E270E66B8}"/>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5575;p60">
              <a:extLst>
                <a:ext uri="{FF2B5EF4-FFF2-40B4-BE49-F238E27FC236}">
                  <a16:creationId xmlns:a16="http://schemas.microsoft.com/office/drawing/2014/main" id="{89ECE054-D851-5513-6A13-95B21D9696A4}"/>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5576;p60">
              <a:extLst>
                <a:ext uri="{FF2B5EF4-FFF2-40B4-BE49-F238E27FC236}">
                  <a16:creationId xmlns:a16="http://schemas.microsoft.com/office/drawing/2014/main" id="{16C90D4B-6C66-D1E9-E3F8-AADCBC2BB57A}"/>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5577;p60">
              <a:extLst>
                <a:ext uri="{FF2B5EF4-FFF2-40B4-BE49-F238E27FC236}">
                  <a16:creationId xmlns:a16="http://schemas.microsoft.com/office/drawing/2014/main" id="{E7BEE549-F02C-BE2F-625A-ED71812ADFEF}"/>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5578;p60">
              <a:extLst>
                <a:ext uri="{FF2B5EF4-FFF2-40B4-BE49-F238E27FC236}">
                  <a16:creationId xmlns:a16="http://schemas.microsoft.com/office/drawing/2014/main" id="{D0003708-E16C-0204-10E0-DA307041C1C8}"/>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5579;p60">
              <a:extLst>
                <a:ext uri="{FF2B5EF4-FFF2-40B4-BE49-F238E27FC236}">
                  <a16:creationId xmlns:a16="http://schemas.microsoft.com/office/drawing/2014/main" id="{FAEAC9A4-C165-349B-6826-43A86F6089A3}"/>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5580;p60">
              <a:extLst>
                <a:ext uri="{FF2B5EF4-FFF2-40B4-BE49-F238E27FC236}">
                  <a16:creationId xmlns:a16="http://schemas.microsoft.com/office/drawing/2014/main" id="{879ACFCF-EE46-A899-3336-F61E8649F328}"/>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5581;p60">
              <a:extLst>
                <a:ext uri="{FF2B5EF4-FFF2-40B4-BE49-F238E27FC236}">
                  <a16:creationId xmlns:a16="http://schemas.microsoft.com/office/drawing/2014/main" id="{FED57DFA-8AA3-4D15-EDD5-2B450083CB6F}"/>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5582;p60">
              <a:extLst>
                <a:ext uri="{FF2B5EF4-FFF2-40B4-BE49-F238E27FC236}">
                  <a16:creationId xmlns:a16="http://schemas.microsoft.com/office/drawing/2014/main" id="{005EDFAD-C630-EF3E-E987-AE01E2F51D62}"/>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5583;p60">
              <a:extLst>
                <a:ext uri="{FF2B5EF4-FFF2-40B4-BE49-F238E27FC236}">
                  <a16:creationId xmlns:a16="http://schemas.microsoft.com/office/drawing/2014/main" id="{9C97919E-C2B7-7BC8-623A-EA551DC75E29}"/>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5584;p60">
              <a:extLst>
                <a:ext uri="{FF2B5EF4-FFF2-40B4-BE49-F238E27FC236}">
                  <a16:creationId xmlns:a16="http://schemas.microsoft.com/office/drawing/2014/main" id="{3CE09CF5-F110-CAFF-DDD5-DB569C931659}"/>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5585;p60">
              <a:extLst>
                <a:ext uri="{FF2B5EF4-FFF2-40B4-BE49-F238E27FC236}">
                  <a16:creationId xmlns:a16="http://schemas.microsoft.com/office/drawing/2014/main" id="{84CB2C31-3DFB-1D37-55D8-9BD1C2F4C38D}"/>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5586;p60">
              <a:extLst>
                <a:ext uri="{FF2B5EF4-FFF2-40B4-BE49-F238E27FC236}">
                  <a16:creationId xmlns:a16="http://schemas.microsoft.com/office/drawing/2014/main" id="{CE123D99-EE5A-4977-760A-A5B3B178346F}"/>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5587;p60">
              <a:extLst>
                <a:ext uri="{FF2B5EF4-FFF2-40B4-BE49-F238E27FC236}">
                  <a16:creationId xmlns:a16="http://schemas.microsoft.com/office/drawing/2014/main" id="{41742629-3306-5394-D597-2BD593D2B85A}"/>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5588;p60">
              <a:extLst>
                <a:ext uri="{FF2B5EF4-FFF2-40B4-BE49-F238E27FC236}">
                  <a16:creationId xmlns:a16="http://schemas.microsoft.com/office/drawing/2014/main" id="{7914B7F1-2D96-A4E3-4570-C17B2BAA1193}"/>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5589;p60">
              <a:extLst>
                <a:ext uri="{FF2B5EF4-FFF2-40B4-BE49-F238E27FC236}">
                  <a16:creationId xmlns:a16="http://schemas.microsoft.com/office/drawing/2014/main" id="{80A60270-58DA-BDD6-7931-7EABDC90BF57}"/>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5590;p60">
              <a:extLst>
                <a:ext uri="{FF2B5EF4-FFF2-40B4-BE49-F238E27FC236}">
                  <a16:creationId xmlns:a16="http://schemas.microsoft.com/office/drawing/2014/main" id="{C2EBD9C1-94D7-F3F1-1D8C-7C6FB3C5A72F}"/>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5591;p60">
              <a:extLst>
                <a:ext uri="{FF2B5EF4-FFF2-40B4-BE49-F238E27FC236}">
                  <a16:creationId xmlns:a16="http://schemas.microsoft.com/office/drawing/2014/main" id="{E0FCDDED-FF77-3438-4009-41087A9C83D8}"/>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5592;p60">
              <a:extLst>
                <a:ext uri="{FF2B5EF4-FFF2-40B4-BE49-F238E27FC236}">
                  <a16:creationId xmlns:a16="http://schemas.microsoft.com/office/drawing/2014/main" id="{44744B72-4387-28E4-59E8-1C3CE2333250}"/>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5593;p60">
              <a:extLst>
                <a:ext uri="{FF2B5EF4-FFF2-40B4-BE49-F238E27FC236}">
                  <a16:creationId xmlns:a16="http://schemas.microsoft.com/office/drawing/2014/main" id="{34BC48ED-B0E0-A995-A65B-0E7FF480E411}"/>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5594;p60">
              <a:extLst>
                <a:ext uri="{FF2B5EF4-FFF2-40B4-BE49-F238E27FC236}">
                  <a16:creationId xmlns:a16="http://schemas.microsoft.com/office/drawing/2014/main" id="{6A18E752-6D82-3721-4EE6-CCC4CC9D23D5}"/>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5595;p60">
              <a:extLst>
                <a:ext uri="{FF2B5EF4-FFF2-40B4-BE49-F238E27FC236}">
                  <a16:creationId xmlns:a16="http://schemas.microsoft.com/office/drawing/2014/main" id="{557E4985-752C-EAD5-3DF4-82765AA48267}"/>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5596;p60">
              <a:extLst>
                <a:ext uri="{FF2B5EF4-FFF2-40B4-BE49-F238E27FC236}">
                  <a16:creationId xmlns:a16="http://schemas.microsoft.com/office/drawing/2014/main" id="{8128C31D-737B-FBBD-29C2-F4C5DD847B51}"/>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5597;p60">
              <a:extLst>
                <a:ext uri="{FF2B5EF4-FFF2-40B4-BE49-F238E27FC236}">
                  <a16:creationId xmlns:a16="http://schemas.microsoft.com/office/drawing/2014/main" id="{B713A14E-F10D-AE89-78D1-2728106FD102}"/>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5598;p60">
              <a:extLst>
                <a:ext uri="{FF2B5EF4-FFF2-40B4-BE49-F238E27FC236}">
                  <a16:creationId xmlns:a16="http://schemas.microsoft.com/office/drawing/2014/main" id="{64178B3A-AA18-603D-A107-41B211BF80F2}"/>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5599;p60">
              <a:extLst>
                <a:ext uri="{FF2B5EF4-FFF2-40B4-BE49-F238E27FC236}">
                  <a16:creationId xmlns:a16="http://schemas.microsoft.com/office/drawing/2014/main" id="{497AB8A3-F6E4-6889-DD8C-6A91725840AD}"/>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5600;p60">
              <a:extLst>
                <a:ext uri="{FF2B5EF4-FFF2-40B4-BE49-F238E27FC236}">
                  <a16:creationId xmlns:a16="http://schemas.microsoft.com/office/drawing/2014/main" id="{BA7EAC66-F181-4FB4-C295-0F196E8DDC75}"/>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5601;p60">
              <a:extLst>
                <a:ext uri="{FF2B5EF4-FFF2-40B4-BE49-F238E27FC236}">
                  <a16:creationId xmlns:a16="http://schemas.microsoft.com/office/drawing/2014/main" id="{F6F95D5A-9A93-0D37-47AE-65C732439BD7}"/>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5602;p60">
              <a:extLst>
                <a:ext uri="{FF2B5EF4-FFF2-40B4-BE49-F238E27FC236}">
                  <a16:creationId xmlns:a16="http://schemas.microsoft.com/office/drawing/2014/main" id="{86323316-A9E9-5D23-0AC7-B47983E70A46}"/>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5603;p60">
              <a:extLst>
                <a:ext uri="{FF2B5EF4-FFF2-40B4-BE49-F238E27FC236}">
                  <a16:creationId xmlns:a16="http://schemas.microsoft.com/office/drawing/2014/main" id="{55F21CB7-BB41-69D1-852A-595DA7274A1B}"/>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5604;p60">
              <a:extLst>
                <a:ext uri="{FF2B5EF4-FFF2-40B4-BE49-F238E27FC236}">
                  <a16:creationId xmlns:a16="http://schemas.microsoft.com/office/drawing/2014/main" id="{E43ED75B-F13E-43EE-F3C1-72C3D2151981}"/>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5605;p60">
              <a:extLst>
                <a:ext uri="{FF2B5EF4-FFF2-40B4-BE49-F238E27FC236}">
                  <a16:creationId xmlns:a16="http://schemas.microsoft.com/office/drawing/2014/main" id="{47704053-880F-9AB3-8C05-040E503F5D7C}"/>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5606;p60">
              <a:extLst>
                <a:ext uri="{FF2B5EF4-FFF2-40B4-BE49-F238E27FC236}">
                  <a16:creationId xmlns:a16="http://schemas.microsoft.com/office/drawing/2014/main" id="{1C524BF0-E6B8-8E1C-2F92-AC40A56C6ACB}"/>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5607;p60">
              <a:extLst>
                <a:ext uri="{FF2B5EF4-FFF2-40B4-BE49-F238E27FC236}">
                  <a16:creationId xmlns:a16="http://schemas.microsoft.com/office/drawing/2014/main" id="{57943179-9202-AFAB-2F0A-BC1315C827DE}"/>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5608;p60">
              <a:extLst>
                <a:ext uri="{FF2B5EF4-FFF2-40B4-BE49-F238E27FC236}">
                  <a16:creationId xmlns:a16="http://schemas.microsoft.com/office/drawing/2014/main" id="{1F2834F1-CB21-9480-1545-360285DCE7C8}"/>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5609;p60">
              <a:extLst>
                <a:ext uri="{FF2B5EF4-FFF2-40B4-BE49-F238E27FC236}">
                  <a16:creationId xmlns:a16="http://schemas.microsoft.com/office/drawing/2014/main" id="{6E2FF019-A815-824B-A5AD-1D4CA20D172D}"/>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5610;p60">
              <a:extLst>
                <a:ext uri="{FF2B5EF4-FFF2-40B4-BE49-F238E27FC236}">
                  <a16:creationId xmlns:a16="http://schemas.microsoft.com/office/drawing/2014/main" id="{504E144C-816F-1419-BC63-63DCC67BF9F5}"/>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5611;p60">
              <a:extLst>
                <a:ext uri="{FF2B5EF4-FFF2-40B4-BE49-F238E27FC236}">
                  <a16:creationId xmlns:a16="http://schemas.microsoft.com/office/drawing/2014/main" id="{A4ADFEEF-F2C7-472A-D804-7DC3CEB9C367}"/>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5612;p60">
              <a:extLst>
                <a:ext uri="{FF2B5EF4-FFF2-40B4-BE49-F238E27FC236}">
                  <a16:creationId xmlns:a16="http://schemas.microsoft.com/office/drawing/2014/main" id="{59679077-B6FD-0577-688B-1CBCC2B71557}"/>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5613;p60">
              <a:extLst>
                <a:ext uri="{FF2B5EF4-FFF2-40B4-BE49-F238E27FC236}">
                  <a16:creationId xmlns:a16="http://schemas.microsoft.com/office/drawing/2014/main" id="{122EC3AD-11E1-F82A-EA82-E908788B356E}"/>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5614;p60">
              <a:extLst>
                <a:ext uri="{FF2B5EF4-FFF2-40B4-BE49-F238E27FC236}">
                  <a16:creationId xmlns:a16="http://schemas.microsoft.com/office/drawing/2014/main" id="{808741DE-9247-09FA-E073-EC394C97561D}"/>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5615;p60">
              <a:extLst>
                <a:ext uri="{FF2B5EF4-FFF2-40B4-BE49-F238E27FC236}">
                  <a16:creationId xmlns:a16="http://schemas.microsoft.com/office/drawing/2014/main" id="{5BCD91AE-D11B-6DAB-CBC7-595AA84FAC97}"/>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5616;p60">
              <a:extLst>
                <a:ext uri="{FF2B5EF4-FFF2-40B4-BE49-F238E27FC236}">
                  <a16:creationId xmlns:a16="http://schemas.microsoft.com/office/drawing/2014/main" id="{0626E25C-09FF-B3C1-B3AF-A0169A75CBB3}"/>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5617;p60">
              <a:extLst>
                <a:ext uri="{FF2B5EF4-FFF2-40B4-BE49-F238E27FC236}">
                  <a16:creationId xmlns:a16="http://schemas.microsoft.com/office/drawing/2014/main" id="{550FBC1C-861D-7EAB-E112-148DBCDE4AFD}"/>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5618;p60">
              <a:extLst>
                <a:ext uri="{FF2B5EF4-FFF2-40B4-BE49-F238E27FC236}">
                  <a16:creationId xmlns:a16="http://schemas.microsoft.com/office/drawing/2014/main" id="{5B158006-E537-D373-3662-0ED96FF57570}"/>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5619;p60">
              <a:extLst>
                <a:ext uri="{FF2B5EF4-FFF2-40B4-BE49-F238E27FC236}">
                  <a16:creationId xmlns:a16="http://schemas.microsoft.com/office/drawing/2014/main" id="{0F3B04E8-2525-4257-F2D3-E9375694F577}"/>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5620;p60">
              <a:extLst>
                <a:ext uri="{FF2B5EF4-FFF2-40B4-BE49-F238E27FC236}">
                  <a16:creationId xmlns:a16="http://schemas.microsoft.com/office/drawing/2014/main" id="{56F80DE3-7AF9-8475-4DE8-859AD8ABF5B7}"/>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5621;p60">
              <a:extLst>
                <a:ext uri="{FF2B5EF4-FFF2-40B4-BE49-F238E27FC236}">
                  <a16:creationId xmlns:a16="http://schemas.microsoft.com/office/drawing/2014/main" id="{C4643F9C-0FBC-29EA-4222-F6679F082592}"/>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5622;p60">
              <a:extLst>
                <a:ext uri="{FF2B5EF4-FFF2-40B4-BE49-F238E27FC236}">
                  <a16:creationId xmlns:a16="http://schemas.microsoft.com/office/drawing/2014/main" id="{A3D088F1-6D09-194C-E95A-372FF718A640}"/>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5623;p60">
              <a:extLst>
                <a:ext uri="{FF2B5EF4-FFF2-40B4-BE49-F238E27FC236}">
                  <a16:creationId xmlns:a16="http://schemas.microsoft.com/office/drawing/2014/main" id="{876F9C0E-EB35-0913-1041-6EDA3C91F66F}"/>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5624;p60">
              <a:extLst>
                <a:ext uri="{FF2B5EF4-FFF2-40B4-BE49-F238E27FC236}">
                  <a16:creationId xmlns:a16="http://schemas.microsoft.com/office/drawing/2014/main" id="{C45F83DF-A358-3869-92D6-D6405C1764F3}"/>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5625;p60">
              <a:extLst>
                <a:ext uri="{FF2B5EF4-FFF2-40B4-BE49-F238E27FC236}">
                  <a16:creationId xmlns:a16="http://schemas.microsoft.com/office/drawing/2014/main" id="{C6C4B5C9-7BCA-A02B-6C68-AEE01A764EE3}"/>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5626;p60">
              <a:extLst>
                <a:ext uri="{FF2B5EF4-FFF2-40B4-BE49-F238E27FC236}">
                  <a16:creationId xmlns:a16="http://schemas.microsoft.com/office/drawing/2014/main" id="{A41F2601-20A1-153A-E787-A81C17808E65}"/>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5627;p60">
              <a:extLst>
                <a:ext uri="{FF2B5EF4-FFF2-40B4-BE49-F238E27FC236}">
                  <a16:creationId xmlns:a16="http://schemas.microsoft.com/office/drawing/2014/main" id="{B35CA9EE-9D37-819E-A63A-A204837C9F61}"/>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5628;p60">
              <a:extLst>
                <a:ext uri="{FF2B5EF4-FFF2-40B4-BE49-F238E27FC236}">
                  <a16:creationId xmlns:a16="http://schemas.microsoft.com/office/drawing/2014/main" id="{DB2FB4C7-ECF3-5921-5B70-A0613F7BD563}"/>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5629;p60">
              <a:extLst>
                <a:ext uri="{FF2B5EF4-FFF2-40B4-BE49-F238E27FC236}">
                  <a16:creationId xmlns:a16="http://schemas.microsoft.com/office/drawing/2014/main" id="{52D97746-D76A-4B45-2C88-E652A54517CC}"/>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5630;p60">
              <a:extLst>
                <a:ext uri="{FF2B5EF4-FFF2-40B4-BE49-F238E27FC236}">
                  <a16:creationId xmlns:a16="http://schemas.microsoft.com/office/drawing/2014/main" id="{6B9E9141-7142-5222-9D79-E9E4F1A44554}"/>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5631;p60">
              <a:extLst>
                <a:ext uri="{FF2B5EF4-FFF2-40B4-BE49-F238E27FC236}">
                  <a16:creationId xmlns:a16="http://schemas.microsoft.com/office/drawing/2014/main" id="{B56E4B26-BA12-8C8F-A548-993601BCC604}"/>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5632;p60">
              <a:extLst>
                <a:ext uri="{FF2B5EF4-FFF2-40B4-BE49-F238E27FC236}">
                  <a16:creationId xmlns:a16="http://schemas.microsoft.com/office/drawing/2014/main" id="{50A03978-885D-CEF3-4164-08AC290DD7EE}"/>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5633;p60">
              <a:extLst>
                <a:ext uri="{FF2B5EF4-FFF2-40B4-BE49-F238E27FC236}">
                  <a16:creationId xmlns:a16="http://schemas.microsoft.com/office/drawing/2014/main" id="{BEA3796B-17E9-B6AE-D0E2-A73C02CF173A}"/>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5634;p60">
              <a:extLst>
                <a:ext uri="{FF2B5EF4-FFF2-40B4-BE49-F238E27FC236}">
                  <a16:creationId xmlns:a16="http://schemas.microsoft.com/office/drawing/2014/main" id="{A7739F07-9C2D-A52A-869F-3FC22F42C8A2}"/>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5635;p60">
              <a:extLst>
                <a:ext uri="{FF2B5EF4-FFF2-40B4-BE49-F238E27FC236}">
                  <a16:creationId xmlns:a16="http://schemas.microsoft.com/office/drawing/2014/main" id="{BED4623C-0B66-FC5D-C1DD-BBA8C3E5F7E1}"/>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5636;p60">
              <a:extLst>
                <a:ext uri="{FF2B5EF4-FFF2-40B4-BE49-F238E27FC236}">
                  <a16:creationId xmlns:a16="http://schemas.microsoft.com/office/drawing/2014/main" id="{D023F9EC-9F20-7977-78F5-31265AD684AB}"/>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5637;p60">
              <a:extLst>
                <a:ext uri="{FF2B5EF4-FFF2-40B4-BE49-F238E27FC236}">
                  <a16:creationId xmlns:a16="http://schemas.microsoft.com/office/drawing/2014/main" id="{2EEE80CD-134D-1DFC-B2CC-BBDA6F1E6353}"/>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5638;p60">
              <a:extLst>
                <a:ext uri="{FF2B5EF4-FFF2-40B4-BE49-F238E27FC236}">
                  <a16:creationId xmlns:a16="http://schemas.microsoft.com/office/drawing/2014/main" id="{417A5EAC-70C6-863A-D060-3728A988C7F3}"/>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5639;p60">
              <a:extLst>
                <a:ext uri="{FF2B5EF4-FFF2-40B4-BE49-F238E27FC236}">
                  <a16:creationId xmlns:a16="http://schemas.microsoft.com/office/drawing/2014/main" id="{56255414-185B-97C1-855A-B76AD56903D7}"/>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5640;p60">
              <a:extLst>
                <a:ext uri="{FF2B5EF4-FFF2-40B4-BE49-F238E27FC236}">
                  <a16:creationId xmlns:a16="http://schemas.microsoft.com/office/drawing/2014/main" id="{C5BF6343-46DF-39F3-AAD9-6C1549C8EDCC}"/>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5641;p60">
              <a:extLst>
                <a:ext uri="{FF2B5EF4-FFF2-40B4-BE49-F238E27FC236}">
                  <a16:creationId xmlns:a16="http://schemas.microsoft.com/office/drawing/2014/main" id="{F5CA1ACB-E459-AE8C-BB2F-7A692B2DFFB5}"/>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5642;p60">
              <a:extLst>
                <a:ext uri="{FF2B5EF4-FFF2-40B4-BE49-F238E27FC236}">
                  <a16:creationId xmlns:a16="http://schemas.microsoft.com/office/drawing/2014/main" id="{EE2C9B20-2641-7757-00E9-4CFF51DC748D}"/>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5643;p60">
              <a:extLst>
                <a:ext uri="{FF2B5EF4-FFF2-40B4-BE49-F238E27FC236}">
                  <a16:creationId xmlns:a16="http://schemas.microsoft.com/office/drawing/2014/main" id="{41E6F9AB-7BEF-CFFF-8B1A-D6AB91848591}"/>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5644;p60">
              <a:extLst>
                <a:ext uri="{FF2B5EF4-FFF2-40B4-BE49-F238E27FC236}">
                  <a16:creationId xmlns:a16="http://schemas.microsoft.com/office/drawing/2014/main" id="{5F59077C-CD65-A6D5-8FBF-7EC4BB16B9B4}"/>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5645;p60">
              <a:extLst>
                <a:ext uri="{FF2B5EF4-FFF2-40B4-BE49-F238E27FC236}">
                  <a16:creationId xmlns:a16="http://schemas.microsoft.com/office/drawing/2014/main" id="{B3454043-11C4-2E3D-BA0B-D0F7944BC671}"/>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5646;p60">
              <a:extLst>
                <a:ext uri="{FF2B5EF4-FFF2-40B4-BE49-F238E27FC236}">
                  <a16:creationId xmlns:a16="http://schemas.microsoft.com/office/drawing/2014/main" id="{272B82DD-25C5-72A8-1CD3-605D640B4894}"/>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5647;p60">
              <a:extLst>
                <a:ext uri="{FF2B5EF4-FFF2-40B4-BE49-F238E27FC236}">
                  <a16:creationId xmlns:a16="http://schemas.microsoft.com/office/drawing/2014/main" id="{3C8A59A7-23A4-CE07-67CD-06AAC17E27F3}"/>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5648;p60">
              <a:extLst>
                <a:ext uri="{FF2B5EF4-FFF2-40B4-BE49-F238E27FC236}">
                  <a16:creationId xmlns:a16="http://schemas.microsoft.com/office/drawing/2014/main" id="{0122DC1C-AB72-6859-1839-950D5251B676}"/>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5649;p60">
              <a:extLst>
                <a:ext uri="{FF2B5EF4-FFF2-40B4-BE49-F238E27FC236}">
                  <a16:creationId xmlns:a16="http://schemas.microsoft.com/office/drawing/2014/main" id="{D02E1C94-0ED7-81F4-1E6A-156F5B765A16}"/>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5650;p60">
              <a:extLst>
                <a:ext uri="{FF2B5EF4-FFF2-40B4-BE49-F238E27FC236}">
                  <a16:creationId xmlns:a16="http://schemas.microsoft.com/office/drawing/2014/main" id="{FC3472FD-939D-27D6-C0DC-18809E4E8613}"/>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5651;p60">
              <a:extLst>
                <a:ext uri="{FF2B5EF4-FFF2-40B4-BE49-F238E27FC236}">
                  <a16:creationId xmlns:a16="http://schemas.microsoft.com/office/drawing/2014/main" id="{38FCDB8B-53DF-2FE0-A4DD-9C9901BAD213}"/>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5652;p60">
              <a:extLst>
                <a:ext uri="{FF2B5EF4-FFF2-40B4-BE49-F238E27FC236}">
                  <a16:creationId xmlns:a16="http://schemas.microsoft.com/office/drawing/2014/main" id="{070AD50E-7262-42DA-2DED-78A8FA260A5B}"/>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5653;p60">
              <a:extLst>
                <a:ext uri="{FF2B5EF4-FFF2-40B4-BE49-F238E27FC236}">
                  <a16:creationId xmlns:a16="http://schemas.microsoft.com/office/drawing/2014/main" id="{6DC0ADF3-A9EA-FDF8-A61E-B0CBD696FCBC}"/>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5654;p60">
              <a:extLst>
                <a:ext uri="{FF2B5EF4-FFF2-40B4-BE49-F238E27FC236}">
                  <a16:creationId xmlns:a16="http://schemas.microsoft.com/office/drawing/2014/main" id="{6AF9BBC4-2B42-5143-874C-E0E8A1E7D866}"/>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5655;p60">
              <a:extLst>
                <a:ext uri="{FF2B5EF4-FFF2-40B4-BE49-F238E27FC236}">
                  <a16:creationId xmlns:a16="http://schemas.microsoft.com/office/drawing/2014/main" id="{963A5619-2F02-D1C2-6756-8D8406FC4BDC}"/>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5656;p60">
              <a:extLst>
                <a:ext uri="{FF2B5EF4-FFF2-40B4-BE49-F238E27FC236}">
                  <a16:creationId xmlns:a16="http://schemas.microsoft.com/office/drawing/2014/main" id="{91AF09A6-64FC-40BF-0322-431BE93D2B8D}"/>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5657;p60">
              <a:extLst>
                <a:ext uri="{FF2B5EF4-FFF2-40B4-BE49-F238E27FC236}">
                  <a16:creationId xmlns:a16="http://schemas.microsoft.com/office/drawing/2014/main" id="{A3042DF3-1D7F-0C40-733F-10FBE65A595C}"/>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5658;p60">
              <a:extLst>
                <a:ext uri="{FF2B5EF4-FFF2-40B4-BE49-F238E27FC236}">
                  <a16:creationId xmlns:a16="http://schemas.microsoft.com/office/drawing/2014/main" id="{5C61D1DE-2DF2-1562-11BA-C75AB932AC94}"/>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5659;p60">
              <a:extLst>
                <a:ext uri="{FF2B5EF4-FFF2-40B4-BE49-F238E27FC236}">
                  <a16:creationId xmlns:a16="http://schemas.microsoft.com/office/drawing/2014/main" id="{84F4087D-94E4-55B7-EB71-5257BBFC2924}"/>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5660;p60">
              <a:extLst>
                <a:ext uri="{FF2B5EF4-FFF2-40B4-BE49-F238E27FC236}">
                  <a16:creationId xmlns:a16="http://schemas.microsoft.com/office/drawing/2014/main" id="{D62B9C56-AC4C-8BEC-E5B2-6F4543AAE735}"/>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5661;p60">
              <a:extLst>
                <a:ext uri="{FF2B5EF4-FFF2-40B4-BE49-F238E27FC236}">
                  <a16:creationId xmlns:a16="http://schemas.microsoft.com/office/drawing/2014/main" id="{976D8299-A30E-7C1E-3AB1-94D9BA3E3B90}"/>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5662;p60">
              <a:extLst>
                <a:ext uri="{FF2B5EF4-FFF2-40B4-BE49-F238E27FC236}">
                  <a16:creationId xmlns:a16="http://schemas.microsoft.com/office/drawing/2014/main" id="{41794917-F7A7-39A4-863D-C10B2FC7E4D7}"/>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5663;p60">
              <a:extLst>
                <a:ext uri="{FF2B5EF4-FFF2-40B4-BE49-F238E27FC236}">
                  <a16:creationId xmlns:a16="http://schemas.microsoft.com/office/drawing/2014/main" id="{0ADE61D4-DBB6-3DA9-F942-6D781D7DE95F}"/>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5664;p60">
              <a:extLst>
                <a:ext uri="{FF2B5EF4-FFF2-40B4-BE49-F238E27FC236}">
                  <a16:creationId xmlns:a16="http://schemas.microsoft.com/office/drawing/2014/main" id="{D5F897CF-E0CE-B67E-A9CC-CC0EBF72871B}"/>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5665;p60">
              <a:extLst>
                <a:ext uri="{FF2B5EF4-FFF2-40B4-BE49-F238E27FC236}">
                  <a16:creationId xmlns:a16="http://schemas.microsoft.com/office/drawing/2014/main" id="{16682777-ADA3-C000-4079-1BCB357FA94C}"/>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5666;p60">
              <a:extLst>
                <a:ext uri="{FF2B5EF4-FFF2-40B4-BE49-F238E27FC236}">
                  <a16:creationId xmlns:a16="http://schemas.microsoft.com/office/drawing/2014/main" id="{F108FBA3-7F75-C2D6-9286-43206831A6A8}"/>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5667;p60">
              <a:extLst>
                <a:ext uri="{FF2B5EF4-FFF2-40B4-BE49-F238E27FC236}">
                  <a16:creationId xmlns:a16="http://schemas.microsoft.com/office/drawing/2014/main" id="{8826B4E2-0E96-6D37-815E-25A65ACAB325}"/>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5668;p60">
              <a:extLst>
                <a:ext uri="{FF2B5EF4-FFF2-40B4-BE49-F238E27FC236}">
                  <a16:creationId xmlns:a16="http://schemas.microsoft.com/office/drawing/2014/main" id="{08979D75-73F9-45E3-AC11-9E76C639186F}"/>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5669;p60">
              <a:extLst>
                <a:ext uri="{FF2B5EF4-FFF2-40B4-BE49-F238E27FC236}">
                  <a16:creationId xmlns:a16="http://schemas.microsoft.com/office/drawing/2014/main" id="{3FF338B4-F0ED-D6D2-C73C-F48F0C3BC3FB}"/>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5670;p60">
              <a:extLst>
                <a:ext uri="{FF2B5EF4-FFF2-40B4-BE49-F238E27FC236}">
                  <a16:creationId xmlns:a16="http://schemas.microsoft.com/office/drawing/2014/main" id="{8FF3A3AE-DD70-34E9-3FD9-CA09AAAC7049}"/>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5671;p60">
              <a:extLst>
                <a:ext uri="{FF2B5EF4-FFF2-40B4-BE49-F238E27FC236}">
                  <a16:creationId xmlns:a16="http://schemas.microsoft.com/office/drawing/2014/main" id="{4CF78AAF-5CB9-74B0-3E9A-C07421CAA72A}"/>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5672;p60">
              <a:extLst>
                <a:ext uri="{FF2B5EF4-FFF2-40B4-BE49-F238E27FC236}">
                  <a16:creationId xmlns:a16="http://schemas.microsoft.com/office/drawing/2014/main" id="{107C4FCD-93A5-04E2-AEA3-CCC4A6F2F307}"/>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5673;p60">
              <a:extLst>
                <a:ext uri="{FF2B5EF4-FFF2-40B4-BE49-F238E27FC236}">
                  <a16:creationId xmlns:a16="http://schemas.microsoft.com/office/drawing/2014/main" id="{E8B65DDE-ADEF-D1B9-A083-D7DCBACAE584}"/>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5674;p60">
              <a:extLst>
                <a:ext uri="{FF2B5EF4-FFF2-40B4-BE49-F238E27FC236}">
                  <a16:creationId xmlns:a16="http://schemas.microsoft.com/office/drawing/2014/main" id="{5FC97604-47E0-3C20-395E-73B28F76A14E}"/>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5675;p60">
              <a:extLst>
                <a:ext uri="{FF2B5EF4-FFF2-40B4-BE49-F238E27FC236}">
                  <a16:creationId xmlns:a16="http://schemas.microsoft.com/office/drawing/2014/main" id="{2A6EE90F-A092-EE54-3BC1-526B8D06C84A}"/>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5676;p60">
              <a:extLst>
                <a:ext uri="{FF2B5EF4-FFF2-40B4-BE49-F238E27FC236}">
                  <a16:creationId xmlns:a16="http://schemas.microsoft.com/office/drawing/2014/main" id="{47F66FD5-0C77-7988-FA1A-1EC782A6130D}"/>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5677;p60">
              <a:extLst>
                <a:ext uri="{FF2B5EF4-FFF2-40B4-BE49-F238E27FC236}">
                  <a16:creationId xmlns:a16="http://schemas.microsoft.com/office/drawing/2014/main" id="{7D9F96C5-36DA-AEED-17EF-DFB75A5923D1}"/>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5678;p60">
              <a:extLst>
                <a:ext uri="{FF2B5EF4-FFF2-40B4-BE49-F238E27FC236}">
                  <a16:creationId xmlns:a16="http://schemas.microsoft.com/office/drawing/2014/main" id="{1C6406D5-5E3A-6622-757B-2A7B544C52E4}"/>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5679;p60">
              <a:extLst>
                <a:ext uri="{FF2B5EF4-FFF2-40B4-BE49-F238E27FC236}">
                  <a16:creationId xmlns:a16="http://schemas.microsoft.com/office/drawing/2014/main" id="{54FEDACA-B2F0-F5B2-DFCE-5D07CDD296AE}"/>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5680;p60">
              <a:extLst>
                <a:ext uri="{FF2B5EF4-FFF2-40B4-BE49-F238E27FC236}">
                  <a16:creationId xmlns:a16="http://schemas.microsoft.com/office/drawing/2014/main" id="{6860E586-4245-5828-21DA-F6794EF24CAE}"/>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5681;p60">
              <a:extLst>
                <a:ext uri="{FF2B5EF4-FFF2-40B4-BE49-F238E27FC236}">
                  <a16:creationId xmlns:a16="http://schemas.microsoft.com/office/drawing/2014/main" id="{A670D9AE-7620-117E-681E-2626FDB49F51}"/>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5682;p60">
              <a:extLst>
                <a:ext uri="{FF2B5EF4-FFF2-40B4-BE49-F238E27FC236}">
                  <a16:creationId xmlns:a16="http://schemas.microsoft.com/office/drawing/2014/main" id="{0B880255-9247-0DCA-DC52-EC3B71E689A5}"/>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5683;p60">
              <a:extLst>
                <a:ext uri="{FF2B5EF4-FFF2-40B4-BE49-F238E27FC236}">
                  <a16:creationId xmlns:a16="http://schemas.microsoft.com/office/drawing/2014/main" id="{86693355-175D-C544-AF27-D8B32329927E}"/>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5684;p60">
              <a:extLst>
                <a:ext uri="{FF2B5EF4-FFF2-40B4-BE49-F238E27FC236}">
                  <a16:creationId xmlns:a16="http://schemas.microsoft.com/office/drawing/2014/main" id="{1678B5EE-7802-576C-EB7E-0D2D1F1E01E8}"/>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5685;p60">
              <a:extLst>
                <a:ext uri="{FF2B5EF4-FFF2-40B4-BE49-F238E27FC236}">
                  <a16:creationId xmlns:a16="http://schemas.microsoft.com/office/drawing/2014/main" id="{D91A154B-A460-7D34-5F15-3167BAF7EA4F}"/>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5686;p60">
              <a:extLst>
                <a:ext uri="{FF2B5EF4-FFF2-40B4-BE49-F238E27FC236}">
                  <a16:creationId xmlns:a16="http://schemas.microsoft.com/office/drawing/2014/main" id="{9C0C5023-9D62-616B-5178-B9E64BA942BD}"/>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5687;p60">
              <a:extLst>
                <a:ext uri="{FF2B5EF4-FFF2-40B4-BE49-F238E27FC236}">
                  <a16:creationId xmlns:a16="http://schemas.microsoft.com/office/drawing/2014/main" id="{C7A2B6C7-CBFA-CA6F-3E6E-789A13AB9FC1}"/>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5688;p60">
              <a:extLst>
                <a:ext uri="{FF2B5EF4-FFF2-40B4-BE49-F238E27FC236}">
                  <a16:creationId xmlns:a16="http://schemas.microsoft.com/office/drawing/2014/main" id="{82338EE1-E774-9BD8-D9CA-BD9D76B2DF04}"/>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5689;p60">
              <a:extLst>
                <a:ext uri="{FF2B5EF4-FFF2-40B4-BE49-F238E27FC236}">
                  <a16:creationId xmlns:a16="http://schemas.microsoft.com/office/drawing/2014/main" id="{E4483443-8304-4C37-2E6D-E0D725A4BCFB}"/>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5690;p60">
              <a:extLst>
                <a:ext uri="{FF2B5EF4-FFF2-40B4-BE49-F238E27FC236}">
                  <a16:creationId xmlns:a16="http://schemas.microsoft.com/office/drawing/2014/main" id="{F8309821-DBA3-BC4D-B3FB-2DC7393E19D1}"/>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5691;p60">
              <a:extLst>
                <a:ext uri="{FF2B5EF4-FFF2-40B4-BE49-F238E27FC236}">
                  <a16:creationId xmlns:a16="http://schemas.microsoft.com/office/drawing/2014/main" id="{D8E008EB-1F66-8532-0670-FD5B0D32FF80}"/>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5692;p60">
              <a:extLst>
                <a:ext uri="{FF2B5EF4-FFF2-40B4-BE49-F238E27FC236}">
                  <a16:creationId xmlns:a16="http://schemas.microsoft.com/office/drawing/2014/main" id="{8E588E85-225E-CC0A-5728-A257B8A4533A}"/>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5693;p60">
              <a:extLst>
                <a:ext uri="{FF2B5EF4-FFF2-40B4-BE49-F238E27FC236}">
                  <a16:creationId xmlns:a16="http://schemas.microsoft.com/office/drawing/2014/main" id="{E1F142F8-0606-F3B2-CB21-E0999FB461A6}"/>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5694;p60">
              <a:extLst>
                <a:ext uri="{FF2B5EF4-FFF2-40B4-BE49-F238E27FC236}">
                  <a16:creationId xmlns:a16="http://schemas.microsoft.com/office/drawing/2014/main" id="{DCE7BE8B-96F4-F3F7-DB68-BB19F4ED6828}"/>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5695;p60">
              <a:extLst>
                <a:ext uri="{FF2B5EF4-FFF2-40B4-BE49-F238E27FC236}">
                  <a16:creationId xmlns:a16="http://schemas.microsoft.com/office/drawing/2014/main" id="{2459710C-72A9-1550-4AEE-F404F22CC657}"/>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5696;p60">
              <a:extLst>
                <a:ext uri="{FF2B5EF4-FFF2-40B4-BE49-F238E27FC236}">
                  <a16:creationId xmlns:a16="http://schemas.microsoft.com/office/drawing/2014/main" id="{3157630F-07AE-85FF-4C12-0264389B9683}"/>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5697;p60">
              <a:extLst>
                <a:ext uri="{FF2B5EF4-FFF2-40B4-BE49-F238E27FC236}">
                  <a16:creationId xmlns:a16="http://schemas.microsoft.com/office/drawing/2014/main" id="{91EF02C3-0360-D302-3B95-D3AB67CFFAE1}"/>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5698;p60">
              <a:extLst>
                <a:ext uri="{FF2B5EF4-FFF2-40B4-BE49-F238E27FC236}">
                  <a16:creationId xmlns:a16="http://schemas.microsoft.com/office/drawing/2014/main" id="{EFB2D023-DF5E-ABDE-4458-DBD8208A93A0}"/>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5699;p60">
              <a:extLst>
                <a:ext uri="{FF2B5EF4-FFF2-40B4-BE49-F238E27FC236}">
                  <a16:creationId xmlns:a16="http://schemas.microsoft.com/office/drawing/2014/main" id="{B26C67AD-A18F-7D72-4694-674B7B5E7B9B}"/>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5700;p60">
              <a:extLst>
                <a:ext uri="{FF2B5EF4-FFF2-40B4-BE49-F238E27FC236}">
                  <a16:creationId xmlns:a16="http://schemas.microsoft.com/office/drawing/2014/main" id="{1BD4A22A-DFEB-1523-E86E-45119E301A01}"/>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5701;p60">
              <a:extLst>
                <a:ext uri="{FF2B5EF4-FFF2-40B4-BE49-F238E27FC236}">
                  <a16:creationId xmlns:a16="http://schemas.microsoft.com/office/drawing/2014/main" id="{DF62B597-E314-EF1B-35CD-A052C2D6BFC1}"/>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5702;p60">
              <a:extLst>
                <a:ext uri="{FF2B5EF4-FFF2-40B4-BE49-F238E27FC236}">
                  <a16:creationId xmlns:a16="http://schemas.microsoft.com/office/drawing/2014/main" id="{8A3814AA-85C8-91B1-B246-907FC768E672}"/>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5703;p60">
              <a:extLst>
                <a:ext uri="{FF2B5EF4-FFF2-40B4-BE49-F238E27FC236}">
                  <a16:creationId xmlns:a16="http://schemas.microsoft.com/office/drawing/2014/main" id="{835E165A-0350-2E37-5535-3002F56D201D}"/>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5704;p60">
              <a:extLst>
                <a:ext uri="{FF2B5EF4-FFF2-40B4-BE49-F238E27FC236}">
                  <a16:creationId xmlns:a16="http://schemas.microsoft.com/office/drawing/2014/main" id="{27428BCF-693D-CD6F-DC4B-6B75F9639130}"/>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5705;p60">
              <a:extLst>
                <a:ext uri="{FF2B5EF4-FFF2-40B4-BE49-F238E27FC236}">
                  <a16:creationId xmlns:a16="http://schemas.microsoft.com/office/drawing/2014/main" id="{C04E4B1A-CC6C-58F9-9AF1-BD22A79EAAC6}"/>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5706;p60">
              <a:extLst>
                <a:ext uri="{FF2B5EF4-FFF2-40B4-BE49-F238E27FC236}">
                  <a16:creationId xmlns:a16="http://schemas.microsoft.com/office/drawing/2014/main" id="{7A72DEA7-193B-9C98-D7D0-6FFD69D058EE}"/>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5707;p60">
              <a:extLst>
                <a:ext uri="{FF2B5EF4-FFF2-40B4-BE49-F238E27FC236}">
                  <a16:creationId xmlns:a16="http://schemas.microsoft.com/office/drawing/2014/main" id="{6FB61428-3F99-323E-7C15-70D187AA7D64}"/>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5708;p60">
              <a:extLst>
                <a:ext uri="{FF2B5EF4-FFF2-40B4-BE49-F238E27FC236}">
                  <a16:creationId xmlns:a16="http://schemas.microsoft.com/office/drawing/2014/main" id="{21FAA39D-4EEE-B114-72E4-77C3C11DF471}"/>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5709;p60">
              <a:extLst>
                <a:ext uri="{FF2B5EF4-FFF2-40B4-BE49-F238E27FC236}">
                  <a16:creationId xmlns:a16="http://schemas.microsoft.com/office/drawing/2014/main" id="{24C90C45-05E1-48A3-0955-9F71E78DF925}"/>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5710;p60">
              <a:extLst>
                <a:ext uri="{FF2B5EF4-FFF2-40B4-BE49-F238E27FC236}">
                  <a16:creationId xmlns:a16="http://schemas.microsoft.com/office/drawing/2014/main" id="{9F9F4D0B-8EC2-8FD6-77CB-4FE8A1C5B2C3}"/>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5711;p60">
              <a:extLst>
                <a:ext uri="{FF2B5EF4-FFF2-40B4-BE49-F238E27FC236}">
                  <a16:creationId xmlns:a16="http://schemas.microsoft.com/office/drawing/2014/main" id="{28520E12-7205-B05D-D04C-71A75F41B44A}"/>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5712;p60">
              <a:extLst>
                <a:ext uri="{FF2B5EF4-FFF2-40B4-BE49-F238E27FC236}">
                  <a16:creationId xmlns:a16="http://schemas.microsoft.com/office/drawing/2014/main" id="{477517A9-9999-719F-09FB-D328ACBE601B}"/>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5713;p60">
              <a:extLst>
                <a:ext uri="{FF2B5EF4-FFF2-40B4-BE49-F238E27FC236}">
                  <a16:creationId xmlns:a16="http://schemas.microsoft.com/office/drawing/2014/main" id="{10CA2005-4E8E-8106-DB4F-997A9D4DCAF8}"/>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5714;p60">
              <a:extLst>
                <a:ext uri="{FF2B5EF4-FFF2-40B4-BE49-F238E27FC236}">
                  <a16:creationId xmlns:a16="http://schemas.microsoft.com/office/drawing/2014/main" id="{DAC6C83F-6C9D-2EE4-0460-05F720E35BCB}"/>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5715;p60">
              <a:extLst>
                <a:ext uri="{FF2B5EF4-FFF2-40B4-BE49-F238E27FC236}">
                  <a16:creationId xmlns:a16="http://schemas.microsoft.com/office/drawing/2014/main" id="{5EBDC867-11E9-1080-44A9-36DA5F386ADF}"/>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5716;p60">
              <a:extLst>
                <a:ext uri="{FF2B5EF4-FFF2-40B4-BE49-F238E27FC236}">
                  <a16:creationId xmlns:a16="http://schemas.microsoft.com/office/drawing/2014/main" id="{8E5E5FB3-335D-3B5B-71FD-1D81EF70A76F}"/>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5717;p60">
              <a:extLst>
                <a:ext uri="{FF2B5EF4-FFF2-40B4-BE49-F238E27FC236}">
                  <a16:creationId xmlns:a16="http://schemas.microsoft.com/office/drawing/2014/main" id="{D8FB6709-45A0-4FF1-72E4-054FB6775379}"/>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5718;p60">
              <a:extLst>
                <a:ext uri="{FF2B5EF4-FFF2-40B4-BE49-F238E27FC236}">
                  <a16:creationId xmlns:a16="http://schemas.microsoft.com/office/drawing/2014/main" id="{FC9B9E62-55BC-010B-0582-59B6F78B8D41}"/>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5719;p60">
              <a:extLst>
                <a:ext uri="{FF2B5EF4-FFF2-40B4-BE49-F238E27FC236}">
                  <a16:creationId xmlns:a16="http://schemas.microsoft.com/office/drawing/2014/main" id="{3E2E4A16-FBA7-7EF4-57B9-9D47677167D2}"/>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5720;p60">
              <a:extLst>
                <a:ext uri="{FF2B5EF4-FFF2-40B4-BE49-F238E27FC236}">
                  <a16:creationId xmlns:a16="http://schemas.microsoft.com/office/drawing/2014/main" id="{B35F7F4F-F72A-9387-30FC-6735483F8A0D}"/>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5721;p60">
              <a:extLst>
                <a:ext uri="{FF2B5EF4-FFF2-40B4-BE49-F238E27FC236}">
                  <a16:creationId xmlns:a16="http://schemas.microsoft.com/office/drawing/2014/main" id="{5D86953B-79B1-234D-14E6-4215A882A19A}"/>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5722;p60">
              <a:extLst>
                <a:ext uri="{FF2B5EF4-FFF2-40B4-BE49-F238E27FC236}">
                  <a16:creationId xmlns:a16="http://schemas.microsoft.com/office/drawing/2014/main" id="{1200ECF2-BC77-1F21-31AE-96A87B8DA9F7}"/>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5723;p60">
              <a:extLst>
                <a:ext uri="{FF2B5EF4-FFF2-40B4-BE49-F238E27FC236}">
                  <a16:creationId xmlns:a16="http://schemas.microsoft.com/office/drawing/2014/main" id="{A26C9A73-5467-2595-D10A-B7F1E03EABC8}"/>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5724;p60">
              <a:extLst>
                <a:ext uri="{FF2B5EF4-FFF2-40B4-BE49-F238E27FC236}">
                  <a16:creationId xmlns:a16="http://schemas.microsoft.com/office/drawing/2014/main" id="{8C6C8AD2-7F81-F7DF-60D2-8C4C92FEDE49}"/>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5725;p60">
              <a:extLst>
                <a:ext uri="{FF2B5EF4-FFF2-40B4-BE49-F238E27FC236}">
                  <a16:creationId xmlns:a16="http://schemas.microsoft.com/office/drawing/2014/main" id="{84B2B042-03F7-D354-12EF-4204787058C8}"/>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5726;p60">
              <a:extLst>
                <a:ext uri="{FF2B5EF4-FFF2-40B4-BE49-F238E27FC236}">
                  <a16:creationId xmlns:a16="http://schemas.microsoft.com/office/drawing/2014/main" id="{C9F4DE74-0B97-19CF-C0B8-FE2D7A6EAB88}"/>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5727;p60">
              <a:extLst>
                <a:ext uri="{FF2B5EF4-FFF2-40B4-BE49-F238E27FC236}">
                  <a16:creationId xmlns:a16="http://schemas.microsoft.com/office/drawing/2014/main" id="{7ACD97FA-CB6F-AE16-71C5-1F8250F5DD66}"/>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5728;p60">
              <a:extLst>
                <a:ext uri="{FF2B5EF4-FFF2-40B4-BE49-F238E27FC236}">
                  <a16:creationId xmlns:a16="http://schemas.microsoft.com/office/drawing/2014/main" id="{A469A18A-AFEF-DBC2-1578-2C5058821086}"/>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5729;p60">
              <a:extLst>
                <a:ext uri="{FF2B5EF4-FFF2-40B4-BE49-F238E27FC236}">
                  <a16:creationId xmlns:a16="http://schemas.microsoft.com/office/drawing/2014/main" id="{99E6847D-560B-8E62-9D7F-96F6E4B14C06}"/>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5730;p60">
              <a:extLst>
                <a:ext uri="{FF2B5EF4-FFF2-40B4-BE49-F238E27FC236}">
                  <a16:creationId xmlns:a16="http://schemas.microsoft.com/office/drawing/2014/main" id="{1F90E538-8A6B-9ED6-9CCC-AD7CF1B5E126}"/>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5731;p60">
              <a:extLst>
                <a:ext uri="{FF2B5EF4-FFF2-40B4-BE49-F238E27FC236}">
                  <a16:creationId xmlns:a16="http://schemas.microsoft.com/office/drawing/2014/main" id="{D3BB7482-B540-C8E5-94AF-F9EDB43ECF51}"/>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5732;p60">
              <a:extLst>
                <a:ext uri="{FF2B5EF4-FFF2-40B4-BE49-F238E27FC236}">
                  <a16:creationId xmlns:a16="http://schemas.microsoft.com/office/drawing/2014/main" id="{85D83B6F-9B8F-210D-6C28-101FA3C0AFD0}"/>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5733;p60">
              <a:extLst>
                <a:ext uri="{FF2B5EF4-FFF2-40B4-BE49-F238E27FC236}">
                  <a16:creationId xmlns:a16="http://schemas.microsoft.com/office/drawing/2014/main" id="{65A5D482-8270-729D-ADB0-DF4B08C087D4}"/>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5734;p60">
              <a:extLst>
                <a:ext uri="{FF2B5EF4-FFF2-40B4-BE49-F238E27FC236}">
                  <a16:creationId xmlns:a16="http://schemas.microsoft.com/office/drawing/2014/main" id="{5DB255B7-AB68-01DA-0867-A28263E8F2CE}"/>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5735;p60">
              <a:extLst>
                <a:ext uri="{FF2B5EF4-FFF2-40B4-BE49-F238E27FC236}">
                  <a16:creationId xmlns:a16="http://schemas.microsoft.com/office/drawing/2014/main" id="{CD56D5E8-F743-A3AF-5B7B-12E4D5D9B2B5}"/>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5736;p60">
              <a:extLst>
                <a:ext uri="{FF2B5EF4-FFF2-40B4-BE49-F238E27FC236}">
                  <a16:creationId xmlns:a16="http://schemas.microsoft.com/office/drawing/2014/main" id="{D6FFE347-E6D8-2E3E-786D-40987907BA45}"/>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5737;p60">
              <a:extLst>
                <a:ext uri="{FF2B5EF4-FFF2-40B4-BE49-F238E27FC236}">
                  <a16:creationId xmlns:a16="http://schemas.microsoft.com/office/drawing/2014/main" id="{753D5E02-173C-1778-7A2D-7B99A0B1AF5A}"/>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5738;p60">
              <a:extLst>
                <a:ext uri="{FF2B5EF4-FFF2-40B4-BE49-F238E27FC236}">
                  <a16:creationId xmlns:a16="http://schemas.microsoft.com/office/drawing/2014/main" id="{7DFCBFF6-10CE-7AEE-5181-AF6601B32265}"/>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5739;p60">
              <a:extLst>
                <a:ext uri="{FF2B5EF4-FFF2-40B4-BE49-F238E27FC236}">
                  <a16:creationId xmlns:a16="http://schemas.microsoft.com/office/drawing/2014/main" id="{5E971045-DF5C-506A-EFFF-1AFA124CE949}"/>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5740;p60">
              <a:extLst>
                <a:ext uri="{FF2B5EF4-FFF2-40B4-BE49-F238E27FC236}">
                  <a16:creationId xmlns:a16="http://schemas.microsoft.com/office/drawing/2014/main" id="{65FAFC3B-708A-B861-AB13-CFCE60A5E947}"/>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5741;p60">
              <a:extLst>
                <a:ext uri="{FF2B5EF4-FFF2-40B4-BE49-F238E27FC236}">
                  <a16:creationId xmlns:a16="http://schemas.microsoft.com/office/drawing/2014/main" id="{3682ED0B-91FE-455F-162E-482DFEC4BB8D}"/>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5742;p60">
              <a:extLst>
                <a:ext uri="{FF2B5EF4-FFF2-40B4-BE49-F238E27FC236}">
                  <a16:creationId xmlns:a16="http://schemas.microsoft.com/office/drawing/2014/main" id="{666FAD9E-5BEA-DD21-BC3E-89005CAB949C}"/>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5743;p60">
              <a:extLst>
                <a:ext uri="{FF2B5EF4-FFF2-40B4-BE49-F238E27FC236}">
                  <a16:creationId xmlns:a16="http://schemas.microsoft.com/office/drawing/2014/main" id="{B136339B-5247-9B83-442C-8D33297B264E}"/>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5744;p60">
              <a:extLst>
                <a:ext uri="{FF2B5EF4-FFF2-40B4-BE49-F238E27FC236}">
                  <a16:creationId xmlns:a16="http://schemas.microsoft.com/office/drawing/2014/main" id="{AD825FC8-F496-3566-9C49-769D670FCC5D}"/>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5745;p60">
              <a:extLst>
                <a:ext uri="{FF2B5EF4-FFF2-40B4-BE49-F238E27FC236}">
                  <a16:creationId xmlns:a16="http://schemas.microsoft.com/office/drawing/2014/main" id="{E5F25E70-551B-5A92-6351-A03DE1802686}"/>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5746;p60">
              <a:extLst>
                <a:ext uri="{FF2B5EF4-FFF2-40B4-BE49-F238E27FC236}">
                  <a16:creationId xmlns:a16="http://schemas.microsoft.com/office/drawing/2014/main" id="{BFDD7A26-BA16-139F-CA8B-7729B60889FF}"/>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5747;p60">
              <a:extLst>
                <a:ext uri="{FF2B5EF4-FFF2-40B4-BE49-F238E27FC236}">
                  <a16:creationId xmlns:a16="http://schemas.microsoft.com/office/drawing/2014/main" id="{807DA5DA-0118-0338-BDC2-C906B8F75DFE}"/>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5748;p60">
              <a:extLst>
                <a:ext uri="{FF2B5EF4-FFF2-40B4-BE49-F238E27FC236}">
                  <a16:creationId xmlns:a16="http://schemas.microsoft.com/office/drawing/2014/main" id="{A8608080-21F4-7885-2470-EB667A9290A9}"/>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5749;p60">
              <a:extLst>
                <a:ext uri="{FF2B5EF4-FFF2-40B4-BE49-F238E27FC236}">
                  <a16:creationId xmlns:a16="http://schemas.microsoft.com/office/drawing/2014/main" id="{D0A50822-7339-F18C-EBF5-4CE1B643A268}"/>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5750;p60">
              <a:extLst>
                <a:ext uri="{FF2B5EF4-FFF2-40B4-BE49-F238E27FC236}">
                  <a16:creationId xmlns:a16="http://schemas.microsoft.com/office/drawing/2014/main" id="{2ECD4DD6-B289-147F-21C8-556E3C2393E7}"/>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5751;p60">
              <a:extLst>
                <a:ext uri="{FF2B5EF4-FFF2-40B4-BE49-F238E27FC236}">
                  <a16:creationId xmlns:a16="http://schemas.microsoft.com/office/drawing/2014/main" id="{8F7AD625-0276-907B-CD8A-832F23D346A8}"/>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5752;p60">
              <a:extLst>
                <a:ext uri="{FF2B5EF4-FFF2-40B4-BE49-F238E27FC236}">
                  <a16:creationId xmlns:a16="http://schemas.microsoft.com/office/drawing/2014/main" id="{DA6F8F3E-CE8D-D6A4-BCE2-C110D4A4E67B}"/>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5753;p60">
              <a:extLst>
                <a:ext uri="{FF2B5EF4-FFF2-40B4-BE49-F238E27FC236}">
                  <a16:creationId xmlns:a16="http://schemas.microsoft.com/office/drawing/2014/main" id="{89AF450C-57E3-881C-E778-28B25FAE8E14}"/>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5754;p60">
              <a:extLst>
                <a:ext uri="{FF2B5EF4-FFF2-40B4-BE49-F238E27FC236}">
                  <a16:creationId xmlns:a16="http://schemas.microsoft.com/office/drawing/2014/main" id="{4F661BBE-95BC-6156-7DFF-2EC81760098D}"/>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5755;p60">
              <a:extLst>
                <a:ext uri="{FF2B5EF4-FFF2-40B4-BE49-F238E27FC236}">
                  <a16:creationId xmlns:a16="http://schemas.microsoft.com/office/drawing/2014/main" id="{BDEE09AA-9E45-CCA1-580E-E8DE437FD97A}"/>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5756;p60">
              <a:extLst>
                <a:ext uri="{FF2B5EF4-FFF2-40B4-BE49-F238E27FC236}">
                  <a16:creationId xmlns:a16="http://schemas.microsoft.com/office/drawing/2014/main" id="{A1A941BA-E62D-E90A-3C30-D75DAE9EBEEF}"/>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5757;p60">
              <a:extLst>
                <a:ext uri="{FF2B5EF4-FFF2-40B4-BE49-F238E27FC236}">
                  <a16:creationId xmlns:a16="http://schemas.microsoft.com/office/drawing/2014/main" id="{35B13072-22F4-7A59-FFD4-52EB6A4FDA19}"/>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5758;p60">
              <a:extLst>
                <a:ext uri="{FF2B5EF4-FFF2-40B4-BE49-F238E27FC236}">
                  <a16:creationId xmlns:a16="http://schemas.microsoft.com/office/drawing/2014/main" id="{0D725B95-DE4D-808D-A76F-51C96183331A}"/>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5759;p60">
              <a:extLst>
                <a:ext uri="{FF2B5EF4-FFF2-40B4-BE49-F238E27FC236}">
                  <a16:creationId xmlns:a16="http://schemas.microsoft.com/office/drawing/2014/main" id="{3B0ECEDA-D811-4281-8292-459474F18F35}"/>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5760;p60">
              <a:extLst>
                <a:ext uri="{FF2B5EF4-FFF2-40B4-BE49-F238E27FC236}">
                  <a16:creationId xmlns:a16="http://schemas.microsoft.com/office/drawing/2014/main" id="{FE732090-198F-C854-18AB-DE34DD54304E}"/>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5761;p60">
              <a:extLst>
                <a:ext uri="{FF2B5EF4-FFF2-40B4-BE49-F238E27FC236}">
                  <a16:creationId xmlns:a16="http://schemas.microsoft.com/office/drawing/2014/main" id="{42AC2B3E-0CEA-116A-61A0-BBBD8468825D}"/>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5762;p60">
              <a:extLst>
                <a:ext uri="{FF2B5EF4-FFF2-40B4-BE49-F238E27FC236}">
                  <a16:creationId xmlns:a16="http://schemas.microsoft.com/office/drawing/2014/main" id="{52C0FC63-294E-AF00-D5C6-0110B9C48BA4}"/>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5763;p60">
              <a:extLst>
                <a:ext uri="{FF2B5EF4-FFF2-40B4-BE49-F238E27FC236}">
                  <a16:creationId xmlns:a16="http://schemas.microsoft.com/office/drawing/2014/main" id="{2661B5F6-BED4-0B3F-D275-8408B88D88BC}"/>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5764;p60">
              <a:extLst>
                <a:ext uri="{FF2B5EF4-FFF2-40B4-BE49-F238E27FC236}">
                  <a16:creationId xmlns:a16="http://schemas.microsoft.com/office/drawing/2014/main" id="{C49A102F-0AE1-8441-30AC-DAF15F543316}"/>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5765;p60">
              <a:extLst>
                <a:ext uri="{FF2B5EF4-FFF2-40B4-BE49-F238E27FC236}">
                  <a16:creationId xmlns:a16="http://schemas.microsoft.com/office/drawing/2014/main" id="{F2889089-C9D3-6949-7874-8BBF0F6AB4C6}"/>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5766;p60">
              <a:extLst>
                <a:ext uri="{FF2B5EF4-FFF2-40B4-BE49-F238E27FC236}">
                  <a16:creationId xmlns:a16="http://schemas.microsoft.com/office/drawing/2014/main" id="{FF3413B7-6C23-28FF-CC10-5CA7E4A21E46}"/>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5767;p60">
              <a:extLst>
                <a:ext uri="{FF2B5EF4-FFF2-40B4-BE49-F238E27FC236}">
                  <a16:creationId xmlns:a16="http://schemas.microsoft.com/office/drawing/2014/main" id="{C0E9F3F9-20DF-5C45-FE65-A7F101143D90}"/>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5768;p60">
              <a:extLst>
                <a:ext uri="{FF2B5EF4-FFF2-40B4-BE49-F238E27FC236}">
                  <a16:creationId xmlns:a16="http://schemas.microsoft.com/office/drawing/2014/main" id="{FA6E37A3-24FB-5D61-E36C-2FEBC5452B25}"/>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5769;p60">
              <a:extLst>
                <a:ext uri="{FF2B5EF4-FFF2-40B4-BE49-F238E27FC236}">
                  <a16:creationId xmlns:a16="http://schemas.microsoft.com/office/drawing/2014/main" id="{AD689795-BEB1-CB15-EF36-A0D2B70B02CC}"/>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5770;p60">
              <a:extLst>
                <a:ext uri="{FF2B5EF4-FFF2-40B4-BE49-F238E27FC236}">
                  <a16:creationId xmlns:a16="http://schemas.microsoft.com/office/drawing/2014/main" id="{CD780D9D-C94B-15CA-E281-7A5D92D90FEC}"/>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5771;p60">
              <a:extLst>
                <a:ext uri="{FF2B5EF4-FFF2-40B4-BE49-F238E27FC236}">
                  <a16:creationId xmlns:a16="http://schemas.microsoft.com/office/drawing/2014/main" id="{A264180F-0B1E-72EC-3416-4429A3F99DD8}"/>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5772;p60">
              <a:extLst>
                <a:ext uri="{FF2B5EF4-FFF2-40B4-BE49-F238E27FC236}">
                  <a16:creationId xmlns:a16="http://schemas.microsoft.com/office/drawing/2014/main" id="{C6F56BDB-742B-72D7-C661-2F74FD5C6585}"/>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5773;p60">
              <a:extLst>
                <a:ext uri="{FF2B5EF4-FFF2-40B4-BE49-F238E27FC236}">
                  <a16:creationId xmlns:a16="http://schemas.microsoft.com/office/drawing/2014/main" id="{B3DF10A2-1770-3076-D064-2E6477CB0CD0}"/>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5774;p60">
              <a:extLst>
                <a:ext uri="{FF2B5EF4-FFF2-40B4-BE49-F238E27FC236}">
                  <a16:creationId xmlns:a16="http://schemas.microsoft.com/office/drawing/2014/main" id="{1B4DC943-9DE8-EFB9-50C9-D92B524151D2}"/>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5775;p60">
              <a:extLst>
                <a:ext uri="{FF2B5EF4-FFF2-40B4-BE49-F238E27FC236}">
                  <a16:creationId xmlns:a16="http://schemas.microsoft.com/office/drawing/2014/main" id="{BAE2BA0F-630B-0EE7-C217-3BE4D13EA6DF}"/>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5776;p60">
              <a:extLst>
                <a:ext uri="{FF2B5EF4-FFF2-40B4-BE49-F238E27FC236}">
                  <a16:creationId xmlns:a16="http://schemas.microsoft.com/office/drawing/2014/main" id="{1244C713-27F4-A5AD-5834-4FB3EAC5745E}"/>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5777;p60">
              <a:extLst>
                <a:ext uri="{FF2B5EF4-FFF2-40B4-BE49-F238E27FC236}">
                  <a16:creationId xmlns:a16="http://schemas.microsoft.com/office/drawing/2014/main" id="{21D2F3B9-6CA8-351B-924F-D4086FF3FB76}"/>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5778;p60">
              <a:extLst>
                <a:ext uri="{FF2B5EF4-FFF2-40B4-BE49-F238E27FC236}">
                  <a16:creationId xmlns:a16="http://schemas.microsoft.com/office/drawing/2014/main" id="{09F3E4EE-FB2B-E5DD-ECC9-8969A3C6262D}"/>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0" name="Google Shape;5779;p60">
              <a:extLst>
                <a:ext uri="{FF2B5EF4-FFF2-40B4-BE49-F238E27FC236}">
                  <a16:creationId xmlns:a16="http://schemas.microsoft.com/office/drawing/2014/main" id="{EF49FB1B-2773-155F-B53C-112F9F1292D2}"/>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1" name="Google Shape;5780;p60">
              <a:extLst>
                <a:ext uri="{FF2B5EF4-FFF2-40B4-BE49-F238E27FC236}">
                  <a16:creationId xmlns:a16="http://schemas.microsoft.com/office/drawing/2014/main" id="{A9672739-39A6-979B-55A3-16985D54F0FB}"/>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2" name="Google Shape;5781;p60">
              <a:extLst>
                <a:ext uri="{FF2B5EF4-FFF2-40B4-BE49-F238E27FC236}">
                  <a16:creationId xmlns:a16="http://schemas.microsoft.com/office/drawing/2014/main" id="{AED093E3-5CC0-5F36-86B9-03E19EBCB38B}"/>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3" name="Google Shape;5782;p60">
              <a:extLst>
                <a:ext uri="{FF2B5EF4-FFF2-40B4-BE49-F238E27FC236}">
                  <a16:creationId xmlns:a16="http://schemas.microsoft.com/office/drawing/2014/main" id="{2DDADF22-7C75-848A-E0A4-553F3E8CBAB8}"/>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4" name="Google Shape;5783;p60">
              <a:extLst>
                <a:ext uri="{FF2B5EF4-FFF2-40B4-BE49-F238E27FC236}">
                  <a16:creationId xmlns:a16="http://schemas.microsoft.com/office/drawing/2014/main" id="{A4BFE064-B5D5-4C38-4AFA-0FD3A9AA8419}"/>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5" name="Google Shape;5784;p60">
              <a:extLst>
                <a:ext uri="{FF2B5EF4-FFF2-40B4-BE49-F238E27FC236}">
                  <a16:creationId xmlns:a16="http://schemas.microsoft.com/office/drawing/2014/main" id="{D7509A4B-197A-8D6E-F53C-9F2D7ABC161F}"/>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6" name="Google Shape;5785;p60">
              <a:extLst>
                <a:ext uri="{FF2B5EF4-FFF2-40B4-BE49-F238E27FC236}">
                  <a16:creationId xmlns:a16="http://schemas.microsoft.com/office/drawing/2014/main" id="{9BBB1A71-069A-4172-ED1F-C83176620C56}"/>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7" name="Google Shape;5786;p60">
              <a:extLst>
                <a:ext uri="{FF2B5EF4-FFF2-40B4-BE49-F238E27FC236}">
                  <a16:creationId xmlns:a16="http://schemas.microsoft.com/office/drawing/2014/main" id="{83A9DB40-78D6-C8AC-D593-7AE90BD418EC}"/>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8" name="Google Shape;5787;p60">
              <a:extLst>
                <a:ext uri="{FF2B5EF4-FFF2-40B4-BE49-F238E27FC236}">
                  <a16:creationId xmlns:a16="http://schemas.microsoft.com/office/drawing/2014/main" id="{76B74557-9D14-9D81-F617-6A2656C6E399}"/>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9" name="Google Shape;5788;p60">
              <a:extLst>
                <a:ext uri="{FF2B5EF4-FFF2-40B4-BE49-F238E27FC236}">
                  <a16:creationId xmlns:a16="http://schemas.microsoft.com/office/drawing/2014/main" id="{C224D4C5-015A-F3FC-A48E-6A28B565D2BA}"/>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0" name="Google Shape;5789;p60">
              <a:extLst>
                <a:ext uri="{FF2B5EF4-FFF2-40B4-BE49-F238E27FC236}">
                  <a16:creationId xmlns:a16="http://schemas.microsoft.com/office/drawing/2014/main" id="{397C3542-B060-4122-4A48-1E9E1B2ECED8}"/>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1" name="Google Shape;5790;p60">
              <a:extLst>
                <a:ext uri="{FF2B5EF4-FFF2-40B4-BE49-F238E27FC236}">
                  <a16:creationId xmlns:a16="http://schemas.microsoft.com/office/drawing/2014/main" id="{FEF3BAD6-A19E-9FE7-004F-E66F14FBC0B2}"/>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5791;p60">
              <a:extLst>
                <a:ext uri="{FF2B5EF4-FFF2-40B4-BE49-F238E27FC236}">
                  <a16:creationId xmlns:a16="http://schemas.microsoft.com/office/drawing/2014/main" id="{2EF0FB68-0189-77E2-A68C-AA8C4232A806}"/>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5792;p60">
              <a:extLst>
                <a:ext uri="{FF2B5EF4-FFF2-40B4-BE49-F238E27FC236}">
                  <a16:creationId xmlns:a16="http://schemas.microsoft.com/office/drawing/2014/main" id="{E70F8C50-426B-4F8E-CE8E-5B065D585984}"/>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5793;p60">
              <a:extLst>
                <a:ext uri="{FF2B5EF4-FFF2-40B4-BE49-F238E27FC236}">
                  <a16:creationId xmlns:a16="http://schemas.microsoft.com/office/drawing/2014/main" id="{5BCF6FBD-2BE5-3C7D-9F57-BC5EBE03BDFD}"/>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5794;p60">
              <a:extLst>
                <a:ext uri="{FF2B5EF4-FFF2-40B4-BE49-F238E27FC236}">
                  <a16:creationId xmlns:a16="http://schemas.microsoft.com/office/drawing/2014/main" id="{2D049184-EFBD-61C3-D0B6-584E55ACF250}"/>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5795;p60">
              <a:extLst>
                <a:ext uri="{FF2B5EF4-FFF2-40B4-BE49-F238E27FC236}">
                  <a16:creationId xmlns:a16="http://schemas.microsoft.com/office/drawing/2014/main" id="{97CFA500-42DF-94CD-9125-57568EE70785}"/>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5796;p60">
              <a:extLst>
                <a:ext uri="{FF2B5EF4-FFF2-40B4-BE49-F238E27FC236}">
                  <a16:creationId xmlns:a16="http://schemas.microsoft.com/office/drawing/2014/main" id="{8DBBBFD2-9507-174B-0805-638B5FA254AE}"/>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5797;p60">
              <a:extLst>
                <a:ext uri="{FF2B5EF4-FFF2-40B4-BE49-F238E27FC236}">
                  <a16:creationId xmlns:a16="http://schemas.microsoft.com/office/drawing/2014/main" id="{136290C5-855E-0950-79E3-C6ACEE58F337}"/>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5798;p60">
              <a:extLst>
                <a:ext uri="{FF2B5EF4-FFF2-40B4-BE49-F238E27FC236}">
                  <a16:creationId xmlns:a16="http://schemas.microsoft.com/office/drawing/2014/main" id="{396DA9DD-EC92-2C88-FD76-2C84E6E4C294}"/>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5799;p60">
              <a:extLst>
                <a:ext uri="{FF2B5EF4-FFF2-40B4-BE49-F238E27FC236}">
                  <a16:creationId xmlns:a16="http://schemas.microsoft.com/office/drawing/2014/main" id="{60DC0538-300B-4902-5E5F-C7D52E2F654F}"/>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5800;p60">
              <a:extLst>
                <a:ext uri="{FF2B5EF4-FFF2-40B4-BE49-F238E27FC236}">
                  <a16:creationId xmlns:a16="http://schemas.microsoft.com/office/drawing/2014/main" id="{8AA0B335-C05F-BD33-E84E-11526A3341B8}"/>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5801;p60">
              <a:extLst>
                <a:ext uri="{FF2B5EF4-FFF2-40B4-BE49-F238E27FC236}">
                  <a16:creationId xmlns:a16="http://schemas.microsoft.com/office/drawing/2014/main" id="{5C7CFEA3-A60E-6314-1F43-6E4047E996D5}"/>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5802;p60">
              <a:extLst>
                <a:ext uri="{FF2B5EF4-FFF2-40B4-BE49-F238E27FC236}">
                  <a16:creationId xmlns:a16="http://schemas.microsoft.com/office/drawing/2014/main" id="{EEF1DBF4-E232-B3B1-E1E4-A3BFF8D36A7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5803;p60">
              <a:extLst>
                <a:ext uri="{FF2B5EF4-FFF2-40B4-BE49-F238E27FC236}">
                  <a16:creationId xmlns:a16="http://schemas.microsoft.com/office/drawing/2014/main" id="{B39E4B0C-F932-02FC-7A77-8523E9C69DDA}"/>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5804;p60">
              <a:extLst>
                <a:ext uri="{FF2B5EF4-FFF2-40B4-BE49-F238E27FC236}">
                  <a16:creationId xmlns:a16="http://schemas.microsoft.com/office/drawing/2014/main" id="{78562A29-555E-E985-3309-D9E59386697B}"/>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5805;p60">
              <a:extLst>
                <a:ext uri="{FF2B5EF4-FFF2-40B4-BE49-F238E27FC236}">
                  <a16:creationId xmlns:a16="http://schemas.microsoft.com/office/drawing/2014/main" id="{0D80CAD3-E901-D5BF-F22E-CB85BABE358C}"/>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5806;p60">
              <a:extLst>
                <a:ext uri="{FF2B5EF4-FFF2-40B4-BE49-F238E27FC236}">
                  <a16:creationId xmlns:a16="http://schemas.microsoft.com/office/drawing/2014/main" id="{22A6BA9D-CE78-A891-C0DC-71C1B8824F0B}"/>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5807;p60">
              <a:extLst>
                <a:ext uri="{FF2B5EF4-FFF2-40B4-BE49-F238E27FC236}">
                  <a16:creationId xmlns:a16="http://schemas.microsoft.com/office/drawing/2014/main" id="{187F9672-D06D-D2EB-56C1-DF9129785E92}"/>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5808;p60">
              <a:extLst>
                <a:ext uri="{FF2B5EF4-FFF2-40B4-BE49-F238E27FC236}">
                  <a16:creationId xmlns:a16="http://schemas.microsoft.com/office/drawing/2014/main" id="{D95B00A7-1F4A-FC85-4515-92F492C5E7E0}"/>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5809;p60">
              <a:extLst>
                <a:ext uri="{FF2B5EF4-FFF2-40B4-BE49-F238E27FC236}">
                  <a16:creationId xmlns:a16="http://schemas.microsoft.com/office/drawing/2014/main" id="{AD79854B-C6EB-8B23-91E0-AEFFF46C5948}"/>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5810;p60">
              <a:extLst>
                <a:ext uri="{FF2B5EF4-FFF2-40B4-BE49-F238E27FC236}">
                  <a16:creationId xmlns:a16="http://schemas.microsoft.com/office/drawing/2014/main" id="{EE1272C6-5F53-0121-C465-118E5E3BD3A9}"/>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5811;p60">
              <a:extLst>
                <a:ext uri="{FF2B5EF4-FFF2-40B4-BE49-F238E27FC236}">
                  <a16:creationId xmlns:a16="http://schemas.microsoft.com/office/drawing/2014/main" id="{5BD1ADD6-FC1E-B90E-72F8-2AA86C628A44}"/>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5812;p60">
              <a:extLst>
                <a:ext uri="{FF2B5EF4-FFF2-40B4-BE49-F238E27FC236}">
                  <a16:creationId xmlns:a16="http://schemas.microsoft.com/office/drawing/2014/main" id="{1FCE3FB6-B33E-EC92-82C9-F30447E74D7A}"/>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5813;p60">
              <a:extLst>
                <a:ext uri="{FF2B5EF4-FFF2-40B4-BE49-F238E27FC236}">
                  <a16:creationId xmlns:a16="http://schemas.microsoft.com/office/drawing/2014/main" id="{488A9C80-BBCD-BFDF-65EF-5C9C6366DDC6}"/>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5814;p60">
              <a:extLst>
                <a:ext uri="{FF2B5EF4-FFF2-40B4-BE49-F238E27FC236}">
                  <a16:creationId xmlns:a16="http://schemas.microsoft.com/office/drawing/2014/main" id="{DEA0D570-103C-01E1-6BB2-2CE73DFDAC99}"/>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5815;p60">
              <a:extLst>
                <a:ext uri="{FF2B5EF4-FFF2-40B4-BE49-F238E27FC236}">
                  <a16:creationId xmlns:a16="http://schemas.microsoft.com/office/drawing/2014/main" id="{AE821095-C803-208E-091F-12BD90F13528}"/>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5816;p60">
              <a:extLst>
                <a:ext uri="{FF2B5EF4-FFF2-40B4-BE49-F238E27FC236}">
                  <a16:creationId xmlns:a16="http://schemas.microsoft.com/office/drawing/2014/main" id="{2567CC5E-CD79-4D94-FDC5-583CBEA3CD6D}"/>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5817;p60">
              <a:extLst>
                <a:ext uri="{FF2B5EF4-FFF2-40B4-BE49-F238E27FC236}">
                  <a16:creationId xmlns:a16="http://schemas.microsoft.com/office/drawing/2014/main" id="{4C97FA93-72FB-9948-8082-FE86179F5A23}"/>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5818;p60">
              <a:extLst>
                <a:ext uri="{FF2B5EF4-FFF2-40B4-BE49-F238E27FC236}">
                  <a16:creationId xmlns:a16="http://schemas.microsoft.com/office/drawing/2014/main" id="{7B1B82F0-C969-ED3E-B6A0-433F7D413A8A}"/>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5819;p60">
              <a:extLst>
                <a:ext uri="{FF2B5EF4-FFF2-40B4-BE49-F238E27FC236}">
                  <a16:creationId xmlns:a16="http://schemas.microsoft.com/office/drawing/2014/main" id="{BC6114C7-0E30-E7C6-C976-DED0C2318DCC}"/>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5820;p60">
              <a:extLst>
                <a:ext uri="{FF2B5EF4-FFF2-40B4-BE49-F238E27FC236}">
                  <a16:creationId xmlns:a16="http://schemas.microsoft.com/office/drawing/2014/main" id="{DB6F6EEC-9680-70D7-75AD-26469CB047B4}"/>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5821;p60">
              <a:extLst>
                <a:ext uri="{FF2B5EF4-FFF2-40B4-BE49-F238E27FC236}">
                  <a16:creationId xmlns:a16="http://schemas.microsoft.com/office/drawing/2014/main" id="{BD962C88-3AB5-C598-0F9F-A92B895FCDBF}"/>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5822;p60">
              <a:extLst>
                <a:ext uri="{FF2B5EF4-FFF2-40B4-BE49-F238E27FC236}">
                  <a16:creationId xmlns:a16="http://schemas.microsoft.com/office/drawing/2014/main" id="{165588ED-7844-4DDE-727D-5A9C9E6EFAD5}"/>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5823;p60">
              <a:extLst>
                <a:ext uri="{FF2B5EF4-FFF2-40B4-BE49-F238E27FC236}">
                  <a16:creationId xmlns:a16="http://schemas.microsoft.com/office/drawing/2014/main" id="{4ED3142B-A5FD-1FD1-110A-D101B3C4CAA3}"/>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5824;p60">
              <a:extLst>
                <a:ext uri="{FF2B5EF4-FFF2-40B4-BE49-F238E27FC236}">
                  <a16:creationId xmlns:a16="http://schemas.microsoft.com/office/drawing/2014/main" id="{882F5DE4-199C-B0E0-6A70-5A0FC709513C}"/>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5825;p60">
              <a:extLst>
                <a:ext uri="{FF2B5EF4-FFF2-40B4-BE49-F238E27FC236}">
                  <a16:creationId xmlns:a16="http://schemas.microsoft.com/office/drawing/2014/main" id="{B95DABF6-4ABC-4E8D-B92F-880CF9B0B09D}"/>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4" name="Google Shape;1527;p46">
            <a:extLst>
              <a:ext uri="{FF2B5EF4-FFF2-40B4-BE49-F238E27FC236}">
                <a16:creationId xmlns:a16="http://schemas.microsoft.com/office/drawing/2014/main" id="{34AFEB38-AB9F-0D8C-F98F-EA8FE90AF435}"/>
              </a:ext>
            </a:extLst>
          </p:cNvPr>
          <p:cNvGrpSpPr/>
          <p:nvPr/>
        </p:nvGrpSpPr>
        <p:grpSpPr>
          <a:xfrm>
            <a:off x="4139853" y="5730814"/>
            <a:ext cx="3769872" cy="78233"/>
            <a:chOff x="2887250" y="2929050"/>
            <a:chExt cx="2280975" cy="58675"/>
          </a:xfrm>
        </p:grpSpPr>
        <p:sp>
          <p:nvSpPr>
            <p:cNvPr id="5" name="Google Shape;1528;p46">
              <a:extLst>
                <a:ext uri="{FF2B5EF4-FFF2-40B4-BE49-F238E27FC236}">
                  <a16:creationId xmlns:a16="http://schemas.microsoft.com/office/drawing/2014/main" id="{F09D029F-9FFB-DC05-C355-E1EBEE858AF6}"/>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 name="Google Shape;1529;p46">
              <a:extLst>
                <a:ext uri="{FF2B5EF4-FFF2-40B4-BE49-F238E27FC236}">
                  <a16:creationId xmlns:a16="http://schemas.microsoft.com/office/drawing/2014/main" id="{13E88A25-A4F3-2499-E5DF-EF56E68406A8}"/>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30;p46">
              <a:extLst>
                <a:ext uri="{FF2B5EF4-FFF2-40B4-BE49-F238E27FC236}">
                  <a16:creationId xmlns:a16="http://schemas.microsoft.com/office/drawing/2014/main" id="{0C93D06B-A4C0-54B0-6806-B2D0C5524CA3}"/>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8" name="Google Shape;1531;p46">
              <a:extLst>
                <a:ext uri="{FF2B5EF4-FFF2-40B4-BE49-F238E27FC236}">
                  <a16:creationId xmlns:a16="http://schemas.microsoft.com/office/drawing/2014/main" id="{1B3EA2BA-9330-D205-2FE8-AECB1D80B1FA}"/>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9" name="Google Shape;1532;p46">
              <a:extLst>
                <a:ext uri="{FF2B5EF4-FFF2-40B4-BE49-F238E27FC236}">
                  <a16:creationId xmlns:a16="http://schemas.microsoft.com/office/drawing/2014/main" id="{9B9CCF5E-0DA4-F5A1-A908-D8CF9A6CE0AA}"/>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1" name="Google Shape;1533;p46">
              <a:extLst>
                <a:ext uri="{FF2B5EF4-FFF2-40B4-BE49-F238E27FC236}">
                  <a16:creationId xmlns:a16="http://schemas.microsoft.com/office/drawing/2014/main" id="{B4690CA2-6608-DF90-4684-267455E98ABF}"/>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2" name="Google Shape;1534;p46">
              <a:extLst>
                <a:ext uri="{FF2B5EF4-FFF2-40B4-BE49-F238E27FC236}">
                  <a16:creationId xmlns:a16="http://schemas.microsoft.com/office/drawing/2014/main" id="{FA55DB47-F3BF-E817-B476-1656ABBF0C41}"/>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3" name="Google Shape;1535;p46">
              <a:extLst>
                <a:ext uri="{FF2B5EF4-FFF2-40B4-BE49-F238E27FC236}">
                  <a16:creationId xmlns:a16="http://schemas.microsoft.com/office/drawing/2014/main" id="{13F5A4F9-176C-7B51-F090-29A13F6F13D0}"/>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4" name="Google Shape;1536;p46">
              <a:extLst>
                <a:ext uri="{FF2B5EF4-FFF2-40B4-BE49-F238E27FC236}">
                  <a16:creationId xmlns:a16="http://schemas.microsoft.com/office/drawing/2014/main" id="{7FCB04D8-FD64-4667-61D3-131DC8F8000D}"/>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5" name="Google Shape;1537;p46">
              <a:extLst>
                <a:ext uri="{FF2B5EF4-FFF2-40B4-BE49-F238E27FC236}">
                  <a16:creationId xmlns:a16="http://schemas.microsoft.com/office/drawing/2014/main" id="{DB56CBF3-26A4-64FC-04D9-1B30A893F072}"/>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6" name="Google Shape;1538;p46">
              <a:extLst>
                <a:ext uri="{FF2B5EF4-FFF2-40B4-BE49-F238E27FC236}">
                  <a16:creationId xmlns:a16="http://schemas.microsoft.com/office/drawing/2014/main" id="{BC104D90-D309-6423-7847-5837B240C468}"/>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7" name="Google Shape;1539;p46">
              <a:extLst>
                <a:ext uri="{FF2B5EF4-FFF2-40B4-BE49-F238E27FC236}">
                  <a16:creationId xmlns:a16="http://schemas.microsoft.com/office/drawing/2014/main" id="{A69A55F2-935A-6B53-D40F-C432792D7F43}"/>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8" name="Google Shape;1540;p46">
              <a:extLst>
                <a:ext uri="{FF2B5EF4-FFF2-40B4-BE49-F238E27FC236}">
                  <a16:creationId xmlns:a16="http://schemas.microsoft.com/office/drawing/2014/main" id="{92786346-40F5-1590-16EC-14EEA94B3081}"/>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9" name="Google Shape;1541;p46">
              <a:extLst>
                <a:ext uri="{FF2B5EF4-FFF2-40B4-BE49-F238E27FC236}">
                  <a16:creationId xmlns:a16="http://schemas.microsoft.com/office/drawing/2014/main" id="{B9B05A62-828B-DB4A-2981-85622EED6AA2}"/>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0" name="Google Shape;1542;p46">
              <a:extLst>
                <a:ext uri="{FF2B5EF4-FFF2-40B4-BE49-F238E27FC236}">
                  <a16:creationId xmlns:a16="http://schemas.microsoft.com/office/drawing/2014/main" id="{46F0611A-D9E4-CEB5-35D3-AE43B0BB3C77}"/>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1" name="Google Shape;1543;p46">
              <a:extLst>
                <a:ext uri="{FF2B5EF4-FFF2-40B4-BE49-F238E27FC236}">
                  <a16:creationId xmlns:a16="http://schemas.microsoft.com/office/drawing/2014/main" id="{AFE2ED0B-FE0E-95F9-FD57-C5D92057A814}"/>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2" name="Google Shape;1544;p46">
              <a:extLst>
                <a:ext uri="{FF2B5EF4-FFF2-40B4-BE49-F238E27FC236}">
                  <a16:creationId xmlns:a16="http://schemas.microsoft.com/office/drawing/2014/main" id="{E2B783DE-6819-DEF7-FAEF-63BFF4F5F47A}"/>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3" name="Google Shape;1545;p46">
              <a:extLst>
                <a:ext uri="{FF2B5EF4-FFF2-40B4-BE49-F238E27FC236}">
                  <a16:creationId xmlns:a16="http://schemas.microsoft.com/office/drawing/2014/main" id="{D7F869F9-697B-ADCF-FF71-33061A9D56D2}"/>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4" name="Google Shape;1546;p46">
              <a:extLst>
                <a:ext uri="{FF2B5EF4-FFF2-40B4-BE49-F238E27FC236}">
                  <a16:creationId xmlns:a16="http://schemas.microsoft.com/office/drawing/2014/main" id="{D3FBB2AA-EE6B-564C-6D8E-3E2CC8DCF889}"/>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5" name="Google Shape;1547;p46">
              <a:extLst>
                <a:ext uri="{FF2B5EF4-FFF2-40B4-BE49-F238E27FC236}">
                  <a16:creationId xmlns:a16="http://schemas.microsoft.com/office/drawing/2014/main" id="{91D96C47-48DD-97D3-449F-9FA3B4832BFC}"/>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6" name="Google Shape;1548;p46">
              <a:extLst>
                <a:ext uri="{FF2B5EF4-FFF2-40B4-BE49-F238E27FC236}">
                  <a16:creationId xmlns:a16="http://schemas.microsoft.com/office/drawing/2014/main" id="{CA433DAC-B554-82F6-C516-1C0D4FD63D36}"/>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7" name="Google Shape;1549;p46">
              <a:extLst>
                <a:ext uri="{FF2B5EF4-FFF2-40B4-BE49-F238E27FC236}">
                  <a16:creationId xmlns:a16="http://schemas.microsoft.com/office/drawing/2014/main" id="{213EE7E6-7E76-61F0-5D0A-889EA004CE95}"/>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8" name="Google Shape;1550;p46">
              <a:extLst>
                <a:ext uri="{FF2B5EF4-FFF2-40B4-BE49-F238E27FC236}">
                  <a16:creationId xmlns:a16="http://schemas.microsoft.com/office/drawing/2014/main" id="{6FDC18BD-0D0C-ADA6-A149-C75359D9B6A6}"/>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9" name="Google Shape;1551;p46">
              <a:extLst>
                <a:ext uri="{FF2B5EF4-FFF2-40B4-BE49-F238E27FC236}">
                  <a16:creationId xmlns:a16="http://schemas.microsoft.com/office/drawing/2014/main" id="{9A2F0686-E0C1-C9EC-D51A-1A4CE415F412}"/>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0" name="Google Shape;1552;p46">
              <a:extLst>
                <a:ext uri="{FF2B5EF4-FFF2-40B4-BE49-F238E27FC236}">
                  <a16:creationId xmlns:a16="http://schemas.microsoft.com/office/drawing/2014/main" id="{DCED0031-DA58-C8A0-B5DF-9F46DC564BD2}"/>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1" name="Google Shape;1553;p46">
              <a:extLst>
                <a:ext uri="{FF2B5EF4-FFF2-40B4-BE49-F238E27FC236}">
                  <a16:creationId xmlns:a16="http://schemas.microsoft.com/office/drawing/2014/main" id="{40FE7240-F8A7-539F-602F-A44C98CFB3E6}"/>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2" name="Google Shape;1554;p46">
              <a:extLst>
                <a:ext uri="{FF2B5EF4-FFF2-40B4-BE49-F238E27FC236}">
                  <a16:creationId xmlns:a16="http://schemas.microsoft.com/office/drawing/2014/main" id="{673D2079-A003-73EC-925C-63CB82644ADC}"/>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3" name="Google Shape;1555;p46">
              <a:extLst>
                <a:ext uri="{FF2B5EF4-FFF2-40B4-BE49-F238E27FC236}">
                  <a16:creationId xmlns:a16="http://schemas.microsoft.com/office/drawing/2014/main" id="{93385721-C42A-D2AA-7923-27954EDF3C67}"/>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4" name="Google Shape;1556;p46">
              <a:extLst>
                <a:ext uri="{FF2B5EF4-FFF2-40B4-BE49-F238E27FC236}">
                  <a16:creationId xmlns:a16="http://schemas.microsoft.com/office/drawing/2014/main" id="{74BA2D46-FA78-1167-A905-05A5A094A69F}"/>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5" name="Google Shape;1557;p46">
              <a:extLst>
                <a:ext uri="{FF2B5EF4-FFF2-40B4-BE49-F238E27FC236}">
                  <a16:creationId xmlns:a16="http://schemas.microsoft.com/office/drawing/2014/main" id="{CAF47331-CF15-5A7F-ECD6-7A7D07D7D5F1}"/>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6" name="Google Shape;1558;p46">
              <a:extLst>
                <a:ext uri="{FF2B5EF4-FFF2-40B4-BE49-F238E27FC236}">
                  <a16:creationId xmlns:a16="http://schemas.microsoft.com/office/drawing/2014/main" id="{3518A3E3-5EA3-6546-CB0D-901E84F612B5}"/>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7" name="Google Shape;1559;p46">
              <a:extLst>
                <a:ext uri="{FF2B5EF4-FFF2-40B4-BE49-F238E27FC236}">
                  <a16:creationId xmlns:a16="http://schemas.microsoft.com/office/drawing/2014/main" id="{8CEFCCB0-D2E2-D8D2-E2F4-6C7C21246C7C}"/>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8" name="Google Shape;1560;p46">
              <a:extLst>
                <a:ext uri="{FF2B5EF4-FFF2-40B4-BE49-F238E27FC236}">
                  <a16:creationId xmlns:a16="http://schemas.microsoft.com/office/drawing/2014/main" id="{FAB80C7C-3403-A923-D8BF-3424A7573AF7}"/>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9" name="Google Shape;1561;p46">
              <a:extLst>
                <a:ext uri="{FF2B5EF4-FFF2-40B4-BE49-F238E27FC236}">
                  <a16:creationId xmlns:a16="http://schemas.microsoft.com/office/drawing/2014/main" id="{2C8CEE59-BC77-D073-60F0-8E674CBF44CF}"/>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0" name="Google Shape;1562;p46">
              <a:extLst>
                <a:ext uri="{FF2B5EF4-FFF2-40B4-BE49-F238E27FC236}">
                  <a16:creationId xmlns:a16="http://schemas.microsoft.com/office/drawing/2014/main" id="{F328D7CA-90D8-1905-8832-F5177B78FD9E}"/>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1" name="Google Shape;1563;p46">
              <a:extLst>
                <a:ext uri="{FF2B5EF4-FFF2-40B4-BE49-F238E27FC236}">
                  <a16:creationId xmlns:a16="http://schemas.microsoft.com/office/drawing/2014/main" id="{65773AEE-6746-51CD-838C-5F9A8A430847}"/>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2" name="Google Shape;1564;p46">
              <a:extLst>
                <a:ext uri="{FF2B5EF4-FFF2-40B4-BE49-F238E27FC236}">
                  <a16:creationId xmlns:a16="http://schemas.microsoft.com/office/drawing/2014/main" id="{58107538-BE1B-8D09-CDFE-7CAE4B609BB7}"/>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3" name="Google Shape;1565;p46">
              <a:extLst>
                <a:ext uri="{FF2B5EF4-FFF2-40B4-BE49-F238E27FC236}">
                  <a16:creationId xmlns:a16="http://schemas.microsoft.com/office/drawing/2014/main" id="{6AD6A5CF-2EB8-889D-E733-A0F9CD19676D}"/>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4" name="Google Shape;1566;p46">
              <a:extLst>
                <a:ext uri="{FF2B5EF4-FFF2-40B4-BE49-F238E27FC236}">
                  <a16:creationId xmlns:a16="http://schemas.microsoft.com/office/drawing/2014/main" id="{1E2A7D02-E878-0509-0900-E41C5D5B3455}"/>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5" name="Google Shape;1567;p46">
              <a:extLst>
                <a:ext uri="{FF2B5EF4-FFF2-40B4-BE49-F238E27FC236}">
                  <a16:creationId xmlns:a16="http://schemas.microsoft.com/office/drawing/2014/main" id="{D5F2F385-7CE1-AAF7-3A80-0FC815C9D495}"/>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6" name="Google Shape;1568;p46">
              <a:extLst>
                <a:ext uri="{FF2B5EF4-FFF2-40B4-BE49-F238E27FC236}">
                  <a16:creationId xmlns:a16="http://schemas.microsoft.com/office/drawing/2014/main" id="{D8C079DD-DC19-F3B3-09AE-C3A31B254186}"/>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7" name="Google Shape;1569;p46">
              <a:extLst>
                <a:ext uri="{FF2B5EF4-FFF2-40B4-BE49-F238E27FC236}">
                  <a16:creationId xmlns:a16="http://schemas.microsoft.com/office/drawing/2014/main" id="{E2C336CA-0AC2-5CED-54A9-9EB3E3E19A8C}"/>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8" name="Google Shape;1570;p46">
              <a:extLst>
                <a:ext uri="{FF2B5EF4-FFF2-40B4-BE49-F238E27FC236}">
                  <a16:creationId xmlns:a16="http://schemas.microsoft.com/office/drawing/2014/main" id="{78D5C280-0DBA-C5D2-EF6E-CAD2963425B6}"/>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9" name="Google Shape;1571;p46">
              <a:extLst>
                <a:ext uri="{FF2B5EF4-FFF2-40B4-BE49-F238E27FC236}">
                  <a16:creationId xmlns:a16="http://schemas.microsoft.com/office/drawing/2014/main" id="{5126A626-A373-D366-A2A9-FC5935A1318B}"/>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0" name="Google Shape;1572;p46">
              <a:extLst>
                <a:ext uri="{FF2B5EF4-FFF2-40B4-BE49-F238E27FC236}">
                  <a16:creationId xmlns:a16="http://schemas.microsoft.com/office/drawing/2014/main" id="{43B99144-4C9C-DF83-7E08-1D3628C4B34F}"/>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1" name="Google Shape;1573;p46">
              <a:extLst>
                <a:ext uri="{FF2B5EF4-FFF2-40B4-BE49-F238E27FC236}">
                  <a16:creationId xmlns:a16="http://schemas.microsoft.com/office/drawing/2014/main" id="{797A93A9-FD29-3CE1-A7F3-F3B59C86EA7B}"/>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2" name="Google Shape;1574;p46">
              <a:extLst>
                <a:ext uri="{FF2B5EF4-FFF2-40B4-BE49-F238E27FC236}">
                  <a16:creationId xmlns:a16="http://schemas.microsoft.com/office/drawing/2014/main" id="{DE4CD8C7-1653-1D57-36F8-F8F5C755445C}"/>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3" name="Google Shape;1575;p46">
              <a:extLst>
                <a:ext uri="{FF2B5EF4-FFF2-40B4-BE49-F238E27FC236}">
                  <a16:creationId xmlns:a16="http://schemas.microsoft.com/office/drawing/2014/main" id="{45CA3F5A-B2D6-1E05-E7D6-C1A66148F645}"/>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2094" name="Tekstiruutu 2093">
            <a:extLst>
              <a:ext uri="{FF2B5EF4-FFF2-40B4-BE49-F238E27FC236}">
                <a16:creationId xmlns:a16="http://schemas.microsoft.com/office/drawing/2014/main" id="{CBF81EA1-2BB8-C6C1-1B0F-556D480C8400}"/>
              </a:ext>
            </a:extLst>
          </p:cNvPr>
          <p:cNvSpPr txBox="1"/>
          <p:nvPr/>
        </p:nvSpPr>
        <p:spPr>
          <a:xfrm>
            <a:off x="2969469" y="5348009"/>
            <a:ext cx="6096000" cy="375971"/>
          </a:xfrm>
          <a:prstGeom prst="rect">
            <a:avLst/>
          </a:prstGeom>
          <a:noFill/>
        </p:spPr>
        <p:txBody>
          <a:bodyPr wrap="square">
            <a:spAutoFit/>
          </a:bodyPr>
          <a:lstStyle/>
          <a:p>
            <a:pPr algn="ctr" defTabSz="1219170">
              <a:buClr>
                <a:srgbClr val="000000"/>
              </a:buClr>
            </a:pPr>
            <a:r>
              <a:rPr lang="sv-FI" sz="1867" b="0" i="0" u="none" strike="noStrike" cap="none" spc="40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www.nouhata.fi/sv</a:t>
            </a:r>
          </a:p>
        </p:txBody>
      </p:sp>
      <p:pic>
        <p:nvPicPr>
          <p:cNvPr id="2095" name="Kuva 2094">
            <a:extLst>
              <a:ext uri="{FF2B5EF4-FFF2-40B4-BE49-F238E27FC236}">
                <a16:creationId xmlns:a16="http://schemas.microsoft.com/office/drawing/2014/main" id="{F1615DC0-8F4E-C6EC-5DAF-422ABD20A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3899" y="5971639"/>
            <a:ext cx="1853797" cy="576000"/>
          </a:xfrm>
          <a:prstGeom prst="rect">
            <a:avLst/>
          </a:prstGeom>
        </p:spPr>
      </p:pic>
      <p:pic>
        <p:nvPicPr>
          <p:cNvPr id="2096" name="Kuva 2095" descr="Kuva, joka sisältää kohteen teksti, Fontti, Grafiikka, logo&#10;&#10;Tekoälyllä luotu sisältö voi olla virheellistä.">
            <a:extLst>
              <a:ext uri="{FF2B5EF4-FFF2-40B4-BE49-F238E27FC236}">
                <a16:creationId xmlns:a16="http://schemas.microsoft.com/office/drawing/2014/main" id="{2DD9F692-3A34-770A-05B3-353DF296A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086" y="5893702"/>
            <a:ext cx="1590213" cy="900000"/>
          </a:xfrm>
          <a:prstGeom prst="rect">
            <a:avLst/>
          </a:prstGeom>
        </p:spPr>
      </p:pic>
      <p:pic>
        <p:nvPicPr>
          <p:cNvPr id="2097" name="Kuva 2096">
            <a:extLst>
              <a:ext uri="{FF2B5EF4-FFF2-40B4-BE49-F238E27FC236}">
                <a16:creationId xmlns:a16="http://schemas.microsoft.com/office/drawing/2014/main" id="{6379367E-15AA-A580-7C6F-8DCF321885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668" y="1378131"/>
            <a:ext cx="7034281" cy="3517141"/>
          </a:xfrm>
          <a:prstGeom prst="rect">
            <a:avLst/>
          </a:prstGeom>
        </p:spPr>
      </p:pic>
    </p:spTree>
    <p:extLst>
      <p:ext uri="{BB962C8B-B14F-4D97-AF65-F5344CB8AC3E}">
        <p14:creationId xmlns:p14="http://schemas.microsoft.com/office/powerpoint/2010/main" val="1853529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E971F2F6-BF2A-405A-B2ED-6B0DC7241C92}"/>
              </a:ext>
            </a:extLst>
          </p:cNvPr>
          <p:cNvSpPr>
            <a:spLocks noGrp="1"/>
          </p:cNvSpPr>
          <p:nvPr/>
        </p:nvSpPr>
        <p:spPr>
          <a:xfrm>
            <a:off x="562932" y="690416"/>
            <a:ext cx="10515600" cy="1325563"/>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ct val="0"/>
              </a:spcBef>
              <a:spcAft>
                <a:spcPct val="0"/>
              </a:spcAft>
            </a:defPPr>
            <a:lvl1pPr marR="0" lvl="0" algn="l" rtl="0">
              <a:lnSpc>
                <a:spcPct val="90000"/>
              </a:lnSpc>
              <a:spcBef>
                <a:spcPct val="0"/>
              </a:spcBef>
              <a:spcAft>
                <a:spcPct val="0"/>
              </a:spcAft>
              <a:buClr>
                <a:schemeClr val="dk1"/>
              </a:buClr>
              <a:buSzPts val="3300"/>
              <a:buFont typeface="Calibri" panose="020F0502020204030204"/>
              <a:buNone/>
              <a:defRPr sz="3600" b="0" i="0" u="none" strike="noStrike" cap="none">
                <a:solidFill>
                  <a:schemeClr val="bg1"/>
                </a:solidFill>
                <a:effectLst>
                  <a:outerShdw blurRad="38100" dist="38100" dir="2700000" algn="tl">
                    <a:srgbClr val="000000">
                      <a:alpha val="43137"/>
                    </a:srgbClr>
                  </a:outerShdw>
                </a:effectLst>
                <a:latin typeface="Calibri" panose="020F0502020204030204"/>
                <a:ea typeface="Calibri" panose="020F0502020204030204"/>
                <a:cs typeface="Calibri"/>
                <a:sym typeface="Calibri" panose="020F0502020204030204"/>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219170">
              <a:buClr>
                <a:prstClr val="black"/>
              </a:buClr>
            </a:pPr>
            <a:r>
              <a:rPr lang="sv-FI"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Skulle du klara dig i en storm?</a:t>
            </a:r>
            <a:endParaRPr lang="fi-FI" sz="4267" kern="0">
              <a:solidFill>
                <a:prstClr val="white"/>
              </a:solidFill>
            </a:endParaRPr>
          </a:p>
        </p:txBody>
      </p:sp>
      <p:pic>
        <p:nvPicPr>
          <p:cNvPr id="3" name="Kuva 2">
            <a:extLst>
              <a:ext uri="{FF2B5EF4-FFF2-40B4-BE49-F238E27FC236}">
                <a16:creationId xmlns:a16="http://schemas.microsoft.com/office/drawing/2014/main" id="{D33A7720-BCFD-46F7-C889-A1CC10500AE5}"/>
              </a:ext>
            </a:extLst>
          </p:cNvPr>
          <p:cNvPicPr/>
          <p:nvPr/>
        </p:nvPicPr>
        <p:blipFill>
          <a:blip r:embed="rId3"/>
          <a:stretch>
            <a:fillRect/>
          </a:stretch>
        </p:blipFill>
        <p:spPr>
          <a:xfrm>
            <a:off x="626359" y="2015979"/>
            <a:ext cx="7178957" cy="4151605"/>
          </a:xfrm>
          <a:prstGeom prst="rect">
            <a:avLst/>
          </a:prstGeom>
        </p:spPr>
      </p:pic>
      <p:grpSp>
        <p:nvGrpSpPr>
          <p:cNvPr id="10" name="Ryhmä 9">
            <a:extLst>
              <a:ext uri="{FF2B5EF4-FFF2-40B4-BE49-F238E27FC236}">
                <a16:creationId xmlns:a16="http://schemas.microsoft.com/office/drawing/2014/main" id="{BAFA3EFB-3EAE-20F2-919A-70E8F96F3C84}"/>
              </a:ext>
            </a:extLst>
          </p:cNvPr>
          <p:cNvGrpSpPr/>
          <p:nvPr/>
        </p:nvGrpSpPr>
        <p:grpSpPr>
          <a:xfrm>
            <a:off x="7828000" y="1311014"/>
            <a:ext cx="4025723" cy="4453821"/>
            <a:chOff x="2872637" y="1087530"/>
            <a:chExt cx="3019292" cy="3340366"/>
          </a:xfrm>
        </p:grpSpPr>
        <p:grpSp>
          <p:nvGrpSpPr>
            <p:cNvPr id="11" name="Ryhmä 10">
              <a:extLst>
                <a:ext uri="{FF2B5EF4-FFF2-40B4-BE49-F238E27FC236}">
                  <a16:creationId xmlns:a16="http://schemas.microsoft.com/office/drawing/2014/main" id="{BEDE6D61-0311-A38D-83D6-49C2FEFF220B}"/>
                </a:ext>
              </a:extLst>
            </p:cNvPr>
            <p:cNvGrpSpPr/>
            <p:nvPr/>
          </p:nvGrpSpPr>
          <p:grpSpPr>
            <a:xfrm>
              <a:off x="2872637" y="1616254"/>
              <a:ext cx="3019292" cy="2811642"/>
              <a:chOff x="1393374" y="1820168"/>
              <a:chExt cx="2823037" cy="1735403"/>
            </a:xfrm>
          </p:grpSpPr>
          <p:grpSp>
            <p:nvGrpSpPr>
              <p:cNvPr id="15" name="Ryhmä 14">
                <a:extLst>
                  <a:ext uri="{FF2B5EF4-FFF2-40B4-BE49-F238E27FC236}">
                    <a16:creationId xmlns:a16="http://schemas.microsoft.com/office/drawing/2014/main" id="{BB40A273-2DD0-A7CC-723C-CE05950F42FC}"/>
                  </a:ext>
                </a:extLst>
              </p:cNvPr>
              <p:cNvGrpSpPr/>
              <p:nvPr/>
            </p:nvGrpSpPr>
            <p:grpSpPr>
              <a:xfrm rot="11014933">
                <a:off x="1393374" y="1820168"/>
                <a:ext cx="2823037" cy="1735403"/>
                <a:chOff x="1543917" y="2016621"/>
                <a:chExt cx="2432099" cy="2147203"/>
              </a:xfrm>
            </p:grpSpPr>
            <p:sp>
              <p:nvSpPr>
                <p:cNvPr id="17" name="Ellipsi 16">
                  <a:extLst>
                    <a:ext uri="{FF2B5EF4-FFF2-40B4-BE49-F238E27FC236}">
                      <a16:creationId xmlns:a16="http://schemas.microsoft.com/office/drawing/2014/main" id="{B1E29EC8-DA8A-3083-D8AF-046C4105F976}"/>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A1B716D8-AB70-BE4D-5EFF-7CE896992330}"/>
                    </a:ext>
                  </a:extLst>
                </p:cNvPr>
                <p:cNvGrpSpPr/>
                <p:nvPr/>
              </p:nvGrpSpPr>
              <p:grpSpPr>
                <a:xfrm flipH="1" flipV="1">
                  <a:off x="1543917" y="2016621"/>
                  <a:ext cx="2432099" cy="2147203"/>
                  <a:chOff x="4947838" y="4174056"/>
                  <a:chExt cx="287285" cy="216609"/>
                </a:xfrm>
              </p:grpSpPr>
              <p:sp>
                <p:nvSpPr>
                  <p:cNvPr id="19" name="Google Shape;20795;p106">
                    <a:extLst>
                      <a:ext uri="{FF2B5EF4-FFF2-40B4-BE49-F238E27FC236}">
                        <a16:creationId xmlns:a16="http://schemas.microsoft.com/office/drawing/2014/main" id="{7E7F64F2-8AF1-520E-0AB4-BC9DD9D03EA1}"/>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9E37CFE1-F53E-3F1E-B4A4-B18B28083678}"/>
                      </a:ext>
                    </a:extLst>
                  </p:cNvPr>
                  <p:cNvSpPr/>
                  <p:nvPr/>
                </p:nvSpPr>
                <p:spPr>
                  <a:xfrm>
                    <a:off x="4947838" y="4174056"/>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08B6C2BD-224F-9E33-3CEB-9E17FBE06EFA}"/>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786E0780-13CB-CC3B-8088-0C2EB5E7BF3F}"/>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AA88C662-3484-C848-FB7A-B3B5AEF55490}"/>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B415F4A4-4764-612E-7B3B-AD97453B3D26}"/>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F09EFD68-C940-D938-7760-DD8ED963C5D2}"/>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FF2704D5-120E-69CA-F5C9-EF01D446E700}"/>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6" name="Tekstiruutu 15">
                <a:extLst>
                  <a:ext uri="{FF2B5EF4-FFF2-40B4-BE49-F238E27FC236}">
                    <a16:creationId xmlns:a16="http://schemas.microsoft.com/office/drawing/2014/main" id="{EB594DE2-5713-C567-7FCF-7679DAEF34F5}"/>
                  </a:ext>
                </a:extLst>
              </p:cNvPr>
              <p:cNvSpPr txBox="1"/>
              <p:nvPr/>
            </p:nvSpPr>
            <p:spPr>
              <a:xfrm>
                <a:off x="1504729" y="2118744"/>
                <a:ext cx="2600327" cy="1172981"/>
              </a:xfrm>
              <a:prstGeom prst="rect">
                <a:avLst/>
              </a:prstGeom>
              <a:noFill/>
            </p:spPr>
            <p:txBody>
              <a:bodyPr wrap="square" rtlCol="0">
                <a:spAutoFit/>
              </a:bodyPr>
              <a:lstStyle/>
              <a:p>
                <a:pPr algn="ctr" defTabSz="1219170">
                  <a:buClr>
                    <a:srgbClr val="000000"/>
                  </a:buClr>
                </a:pPr>
                <a:r>
                  <a:rPr lang="sv-FI" sz="2133" b="1" i="0" u="none" strike="noStrike" cap="none" spc="0" baseline="0">
                    <a:solidFill>
                      <a:srgbClr val="000000"/>
                    </a:solidFill>
                    <a:effectLst/>
                    <a:uFill>
                      <a:solidFill>
                        <a:prstClr val="black">
                          <a:alpha val="0"/>
                        </a:prstClr>
                      </a:solidFill>
                    </a:uFill>
                    <a:latin typeface="Tenorite"/>
                    <a:ea typeface="Tenorite"/>
                    <a:cs typeface="Tenorite"/>
                  </a:rPr>
                  <a:t>OM AVBROTTET SKULLE INTRÄFFA I KVÄLL:</a:t>
                </a:r>
              </a:p>
              <a:p>
                <a:pPr algn="ctr" defTabSz="1219170">
                  <a:buClr>
                    <a:srgbClr val="000000"/>
                  </a:buClr>
                </a:pPr>
                <a:br>
                  <a:rPr sz="1600"/>
                </a:br>
                <a:r>
                  <a:rPr lang="sv-FI" sz="2000" b="0" i="0" u="none" strike="noStrike" cap="none" spc="0" baseline="0">
                    <a:solidFill>
                      <a:srgbClr val="000000"/>
                    </a:solidFill>
                    <a:effectLst/>
                    <a:uFill>
                      <a:solidFill>
                        <a:prstClr val="black">
                          <a:alpha val="0"/>
                        </a:prstClr>
                      </a:solidFill>
                    </a:uFill>
                    <a:latin typeface="Tenorite"/>
                    <a:ea typeface="Tenorite"/>
                    <a:cs typeface="Tenorite"/>
                  </a:rPr>
                  <a:t>Finns det lämplig mat i ditt hem? Med vad skulle du hämta vatten från en vattenpunkt?</a:t>
                </a: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Hur skulle du gå </a:t>
                </a:r>
                <a:br>
                  <a:rPr lang="sv-FI" sz="2000" b="0" i="0" u="none" strike="noStrike" cap="none" spc="0" baseline="0">
                    <a:solidFill>
                      <a:srgbClr val="000000"/>
                    </a:solidFill>
                    <a:effectLst/>
                    <a:uFill>
                      <a:solidFill>
                        <a:prstClr val="black">
                          <a:alpha val="0"/>
                        </a:prstClr>
                      </a:solidFill>
                    </a:uFill>
                    <a:latin typeface="Tenorite"/>
                    <a:ea typeface="Tenorite"/>
                    <a:cs typeface="Tenorite"/>
                  </a:rPr>
                </a:br>
                <a:r>
                  <a:rPr lang="sv-FI" sz="2000" b="0" i="0" u="none" strike="noStrike" cap="none" spc="0" baseline="0">
                    <a:solidFill>
                      <a:srgbClr val="000000"/>
                    </a:solidFill>
                    <a:effectLst/>
                    <a:uFill>
                      <a:solidFill>
                        <a:prstClr val="black">
                          <a:alpha val="0"/>
                        </a:prstClr>
                      </a:solidFill>
                    </a:uFill>
                    <a:latin typeface="Tenorite"/>
                    <a:ea typeface="Tenorite"/>
                    <a:cs typeface="Tenorite"/>
                  </a:rPr>
                  <a:t>på toaletten?</a:t>
                </a:r>
                <a:endParaRPr lang="fi-FI" sz="20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12" name="Kuva 11">
              <a:extLst>
                <a:ext uri="{FF2B5EF4-FFF2-40B4-BE49-F238E27FC236}">
                  <a16:creationId xmlns:a16="http://schemas.microsoft.com/office/drawing/2014/main" id="{22DB866B-763B-D50E-A4AA-0FC2D1AFDB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4602870" y="1378173"/>
              <a:ext cx="355964" cy="646546"/>
            </a:xfrm>
            <a:prstGeom prst="rect">
              <a:avLst/>
            </a:prstGeom>
            <a:effectLst>
              <a:outerShdw blurRad="50800" dist="38100" dir="2700000" algn="tl" rotWithShape="0">
                <a:prstClr val="black">
                  <a:alpha val="40000"/>
                </a:prstClr>
              </a:outerShdw>
            </a:effectLst>
          </p:spPr>
        </p:pic>
        <p:pic>
          <p:nvPicPr>
            <p:cNvPr id="13" name="Kuva 12">
              <a:extLst>
                <a:ext uri="{FF2B5EF4-FFF2-40B4-BE49-F238E27FC236}">
                  <a16:creationId xmlns:a16="http://schemas.microsoft.com/office/drawing/2014/main" id="{FDE71A25-63A1-DD20-7582-6C184ABC86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4316771" y="1087530"/>
              <a:ext cx="264329" cy="480107"/>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078DA990-E9D6-FC6C-8695-FF8F0CB3DE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3985680" y="1329151"/>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6783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545085" y="563997"/>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Det är möjligt att bereda sig för störningar</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9414418" y="1774332"/>
            <a:ext cx="11898841" cy="4349749"/>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buClr>
                <a:srgbClr val="000000"/>
              </a:buClr>
              <a:buNone/>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Det här är bra att ha hemma:</a:t>
            </a:r>
          </a:p>
          <a:p>
            <a:pPr marL="304792" indent="-304792" defTabSz="1219170">
              <a:lnSpc>
                <a:spcPct val="100000"/>
              </a:lnSpc>
              <a:spcBef>
                <a:spcPct val="0"/>
              </a:spcBef>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Lättillredd mat som passar alla i familjen</a:t>
            </a:r>
          </a:p>
          <a:p>
            <a:pPr marL="304792" indent="-304792" defTabSz="1219170">
              <a:lnSpc>
                <a:spcPct val="100000"/>
              </a:lnSpc>
              <a:spcBef>
                <a:spcPct val="0"/>
              </a:spcBef>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Mat för husdjuren</a:t>
            </a:r>
          </a:p>
          <a:p>
            <a:pPr marL="304792" indent="-304792" defTabSz="1219170">
              <a:lnSpc>
                <a:spcPct val="100000"/>
              </a:lnSpc>
              <a:spcBef>
                <a:spcPct val="0"/>
              </a:spcBef>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Flaskvatten</a:t>
            </a:r>
          </a:p>
          <a:p>
            <a:pPr marL="304792" indent="-304792" defTabSz="1219170">
              <a:lnSpc>
                <a:spcPct val="100000"/>
              </a:lnSpc>
              <a:spcBef>
                <a:spcPct val="0"/>
              </a:spcBef>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Vattenbehållare (rena och med lock)</a:t>
            </a:r>
          </a:p>
          <a:p>
            <a:pPr marL="304792" indent="-304792" defTabSz="1219170">
              <a:lnSpc>
                <a:spcPct val="100000"/>
              </a:lnSpc>
              <a:spcBef>
                <a:spcPct val="0"/>
              </a:spcBef>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Soppåsar</a:t>
            </a:r>
          </a:p>
          <a:p>
            <a:pPr marL="304792" indent="-304792" defTabSz="1219170">
              <a:lnSpc>
                <a:spcPct val="100000"/>
              </a:lnSpc>
              <a:spcBef>
                <a:spcPct val="0"/>
              </a:spcBef>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Våtservetter</a:t>
            </a:r>
          </a:p>
          <a:p>
            <a:pPr marL="304792" indent="-304792" defTabSz="1219170">
              <a:lnSpc>
                <a:spcPct val="100000"/>
              </a:lnSpc>
              <a:spcBef>
                <a:spcPct val="0"/>
              </a:spcBef>
              <a:buClr>
                <a:prstClr val="white"/>
              </a:buCl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Toalettpapper</a:t>
            </a:r>
          </a:p>
          <a:p>
            <a:pPr marL="304792" indent="-304792" defTabSz="1219170">
              <a:lnSpc>
                <a:spcPct val="100000"/>
              </a:lnSpc>
              <a:spcBef>
                <a:spcPct val="0"/>
              </a:spcBef>
              <a:buClr>
                <a:prstClr val="white"/>
              </a:buCl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Kontanter</a:t>
            </a:r>
          </a:p>
          <a:p>
            <a:pPr marL="304792" indent="-304792" defTabSz="1219170">
              <a:lnSpc>
                <a:spcPct val="100000"/>
              </a:lnSpc>
              <a:spcBef>
                <a:spcPct val="0"/>
              </a:spcBef>
              <a:buClr>
                <a:prstClr val="white"/>
              </a:buCl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Receptbelagda mediciner och smärtstillande medel</a:t>
            </a:r>
          </a:p>
          <a:p>
            <a:pPr marL="304792" indent="-304792" defTabSz="1219170">
              <a:lnSpc>
                <a:spcPct val="100000"/>
              </a:lnSpc>
              <a:spcBef>
                <a:spcPct val="0"/>
              </a:spcBef>
              <a:buClr>
                <a:prstClr val="white"/>
              </a:buCl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Fick- eller pannlampor</a:t>
            </a:r>
          </a:p>
          <a:p>
            <a:pPr marL="304792" indent="-304792" defTabSz="1219170">
              <a:lnSpc>
                <a:spcPct val="100000"/>
              </a:lnSpc>
              <a:spcBef>
                <a:spcPct val="0"/>
              </a:spcBef>
              <a:buClr>
                <a:prstClr val="white"/>
              </a:buCl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Batterier</a:t>
            </a:r>
          </a:p>
          <a:p>
            <a:pPr marL="304792" indent="-304792" defTabSz="1219170">
              <a:lnSpc>
                <a:spcPct val="100000"/>
              </a:lnSpc>
              <a:spcBef>
                <a:spcPct val="0"/>
              </a:spcBef>
              <a:buClr>
                <a:prstClr val="white"/>
              </a:buCl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En batteridriven radio</a:t>
            </a:r>
          </a:p>
        </p:txBody>
      </p:sp>
      <p:grpSp>
        <p:nvGrpSpPr>
          <p:cNvPr id="40" name="Ryhmä 39">
            <a:extLst>
              <a:ext uri="{FF2B5EF4-FFF2-40B4-BE49-F238E27FC236}">
                <a16:creationId xmlns:a16="http://schemas.microsoft.com/office/drawing/2014/main" id="{083021ED-693A-F396-9A84-34217DA84A85}"/>
              </a:ext>
            </a:extLst>
          </p:cNvPr>
          <p:cNvGrpSpPr/>
          <p:nvPr/>
        </p:nvGrpSpPr>
        <p:grpSpPr>
          <a:xfrm>
            <a:off x="4233174" y="2400397"/>
            <a:ext cx="4218708" cy="2220252"/>
            <a:chOff x="2890290" y="2338671"/>
            <a:chExt cx="3164031" cy="1665189"/>
          </a:xfrm>
        </p:grpSpPr>
        <p:grpSp>
          <p:nvGrpSpPr>
            <p:cNvPr id="11" name="Ryhmä 10">
              <a:extLst>
                <a:ext uri="{FF2B5EF4-FFF2-40B4-BE49-F238E27FC236}">
                  <a16:creationId xmlns:a16="http://schemas.microsoft.com/office/drawing/2014/main" id="{1BE293BD-A195-09F1-6547-18F028A7C80C}"/>
                </a:ext>
              </a:extLst>
            </p:cNvPr>
            <p:cNvGrpSpPr/>
            <p:nvPr/>
          </p:nvGrpSpPr>
          <p:grpSpPr>
            <a:xfrm>
              <a:off x="2890290" y="2338671"/>
              <a:ext cx="3019292" cy="1665189"/>
              <a:chOff x="1390776" y="1820784"/>
              <a:chExt cx="2823037" cy="1735403"/>
            </a:xfrm>
          </p:grpSpPr>
          <p:grpSp>
            <p:nvGrpSpPr>
              <p:cNvPr id="15" name="Ryhmä 14">
                <a:extLst>
                  <a:ext uri="{FF2B5EF4-FFF2-40B4-BE49-F238E27FC236}">
                    <a16:creationId xmlns:a16="http://schemas.microsoft.com/office/drawing/2014/main" id="{DFF996F8-FA0E-8062-2674-EFEC854735BB}"/>
                  </a:ext>
                </a:extLst>
              </p:cNvPr>
              <p:cNvGrpSpPr/>
              <p:nvPr/>
            </p:nvGrpSpPr>
            <p:grpSpPr>
              <a:xfrm rot="11014933">
                <a:off x="1390776" y="1820784"/>
                <a:ext cx="2823037" cy="1735403"/>
                <a:chOff x="1546118" y="2015661"/>
                <a:chExt cx="2432099" cy="2147203"/>
              </a:xfrm>
            </p:grpSpPr>
            <p:sp>
              <p:nvSpPr>
                <p:cNvPr id="17" name="Ellipsi 16">
                  <a:extLst>
                    <a:ext uri="{FF2B5EF4-FFF2-40B4-BE49-F238E27FC236}">
                      <a16:creationId xmlns:a16="http://schemas.microsoft.com/office/drawing/2014/main" id="{1959E240-9796-F9A6-1F72-FED39DC40073}"/>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8D337C40-B092-B4A9-7834-72249DBDC576}"/>
                    </a:ext>
                  </a:extLst>
                </p:cNvPr>
                <p:cNvGrpSpPr/>
                <p:nvPr/>
              </p:nvGrpSpPr>
              <p:grpSpPr>
                <a:xfrm flipH="1" flipV="1">
                  <a:off x="1546118" y="2015661"/>
                  <a:ext cx="2432099" cy="2147203"/>
                  <a:chOff x="4947578" y="4174153"/>
                  <a:chExt cx="287285" cy="216609"/>
                </a:xfrm>
              </p:grpSpPr>
              <p:sp>
                <p:nvSpPr>
                  <p:cNvPr id="19" name="Google Shape;20795;p106">
                    <a:extLst>
                      <a:ext uri="{FF2B5EF4-FFF2-40B4-BE49-F238E27FC236}">
                        <a16:creationId xmlns:a16="http://schemas.microsoft.com/office/drawing/2014/main" id="{69248830-16C2-B714-BCCF-3CB06C02B4E0}"/>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2B3E72FF-C2C1-264A-CB85-7AF6F41C3622}"/>
                      </a:ext>
                    </a:extLst>
                  </p:cNvPr>
                  <p:cNvSpPr/>
                  <p:nvPr/>
                </p:nvSpPr>
                <p:spPr>
                  <a:xfrm>
                    <a:off x="4947578" y="4174153"/>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74B9C7E0-9A0C-64B2-CAAE-4B5C9525F0ED}"/>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7E3A7B61-DFB1-C8E6-61BE-6DE96829F303}"/>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98DE8CF6-EA49-4BFE-2F5A-CCA4F88C906E}"/>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BD58613A-BE8C-91E4-36F3-C9A99E4A0C93}"/>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81346DD7-1EFE-74AD-DD22-6BE8EE2A205F}"/>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519EA307-E04C-B34C-2693-1C860E3CEE50}"/>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6" name="Tekstiruutu 15">
                <a:extLst>
                  <a:ext uri="{FF2B5EF4-FFF2-40B4-BE49-F238E27FC236}">
                    <a16:creationId xmlns:a16="http://schemas.microsoft.com/office/drawing/2014/main" id="{3AE6C260-8DEB-BC14-17AB-659C4CFADC4E}"/>
                  </a:ext>
                </a:extLst>
              </p:cNvPr>
              <p:cNvSpPr txBox="1"/>
              <p:nvPr/>
            </p:nvSpPr>
            <p:spPr>
              <a:xfrm>
                <a:off x="1451113" y="2280466"/>
                <a:ext cx="2409075" cy="841830"/>
              </a:xfrm>
              <a:prstGeom prst="rect">
                <a:avLst/>
              </a:prstGeom>
              <a:noFill/>
            </p:spPr>
            <p:txBody>
              <a:bodyPr wrap="square" rtlCol="0">
                <a:spAutoFit/>
              </a:bodyPr>
              <a:lstStyle/>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Vad är bra att ha i reserv </a:t>
                </a:r>
                <a:br>
                  <a:rPr lang="sv-FI" sz="2133" b="0" i="0" u="none" strike="noStrike" cap="none" spc="0" baseline="0">
                    <a:solidFill>
                      <a:srgbClr val="000000"/>
                    </a:solidFill>
                    <a:effectLst/>
                    <a:uFill>
                      <a:solidFill>
                        <a:prstClr val="black">
                          <a:alpha val="0"/>
                        </a:prstClr>
                      </a:solidFill>
                    </a:uFill>
                    <a:latin typeface="Tenorite"/>
                    <a:ea typeface="Tenorite"/>
                    <a:cs typeface="Tenorite"/>
                  </a:rPr>
                </a:br>
                <a:r>
                  <a:rPr lang="sv-FI" sz="2133" b="0" i="0" u="none" strike="noStrike" cap="none" spc="0" baseline="0">
                    <a:solidFill>
                      <a:srgbClr val="000000"/>
                    </a:solidFill>
                    <a:effectLst/>
                    <a:uFill>
                      <a:solidFill>
                        <a:prstClr val="black">
                          <a:alpha val="0"/>
                        </a:prstClr>
                      </a:solidFill>
                    </a:uFill>
                    <a:latin typeface="Tenorite"/>
                    <a:ea typeface="Tenorite"/>
                    <a:cs typeface="Tenorite"/>
                  </a:rPr>
                  <a:t>i hemmet för en </a:t>
                </a:r>
                <a:br>
                  <a:rPr lang="sv-FI" sz="2133" b="0" i="0" u="none" strike="noStrike" cap="none" spc="0" baseline="0">
                    <a:solidFill>
                      <a:srgbClr val="000000"/>
                    </a:solidFill>
                    <a:effectLst/>
                    <a:uFill>
                      <a:solidFill>
                        <a:prstClr val="black">
                          <a:alpha val="0"/>
                        </a:prstClr>
                      </a:solidFill>
                    </a:uFill>
                    <a:latin typeface="Tenorite"/>
                    <a:ea typeface="Tenorite"/>
                    <a:cs typeface="Tenorite"/>
                  </a:rPr>
                </a:br>
                <a:r>
                  <a:rPr lang="sv-FI" sz="2133" b="0" i="0" u="none" strike="noStrike" cap="none" spc="0" baseline="0">
                    <a:solidFill>
                      <a:srgbClr val="000000"/>
                    </a:solidFill>
                    <a:effectLst/>
                    <a:uFill>
                      <a:solidFill>
                        <a:prstClr val="black">
                          <a:alpha val="0"/>
                        </a:prstClr>
                      </a:solidFill>
                    </a:uFill>
                    <a:latin typeface="Tenorite"/>
                    <a:ea typeface="Tenorite"/>
                    <a:cs typeface="Tenorite"/>
                  </a:rPr>
                  <a:t>eventuell störning?</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12" name="Kuva 11">
              <a:extLst>
                <a:ext uri="{FF2B5EF4-FFF2-40B4-BE49-F238E27FC236}">
                  <a16:creationId xmlns:a16="http://schemas.microsoft.com/office/drawing/2014/main" id="{4472BAE9-11BB-38D2-AA17-9B80C29D16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5406644" y="2922215"/>
              <a:ext cx="355964" cy="446167"/>
            </a:xfrm>
            <a:prstGeom prst="rect">
              <a:avLst/>
            </a:prstGeom>
            <a:effectLst>
              <a:outerShdw blurRad="50800" dist="38100" dir="2700000" algn="tl" rotWithShape="0">
                <a:prstClr val="black">
                  <a:alpha val="40000"/>
                </a:prstClr>
              </a:outerShdw>
            </a:effectLst>
          </p:spPr>
        </p:pic>
        <p:pic>
          <p:nvPicPr>
            <p:cNvPr id="13" name="Kuva 12">
              <a:extLst>
                <a:ext uri="{FF2B5EF4-FFF2-40B4-BE49-F238E27FC236}">
                  <a16:creationId xmlns:a16="http://schemas.microsoft.com/office/drawing/2014/main" id="{DD0E8DED-7094-8D8A-7212-B67746AB48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740242" y="2727193"/>
              <a:ext cx="264329" cy="331311"/>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49CC9690-89D6-CA8C-9AE0-5D85355D6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743229" y="3188087"/>
              <a:ext cx="311092" cy="389924"/>
            </a:xfrm>
            <a:prstGeom prst="rect">
              <a:avLst/>
            </a:prstGeom>
            <a:effectLst>
              <a:outerShdw blurRad="50800" dist="38100" dir="2700000" algn="tl" rotWithShape="0">
                <a:prstClr val="black">
                  <a:alpha val="40000"/>
                </a:prstClr>
              </a:outerShdw>
            </a:effectLst>
          </p:spPr>
        </p:pic>
      </p:grpSp>
      <p:grpSp>
        <p:nvGrpSpPr>
          <p:cNvPr id="27" name="Ryhmä 26">
            <a:extLst>
              <a:ext uri="{FF2B5EF4-FFF2-40B4-BE49-F238E27FC236}">
                <a16:creationId xmlns:a16="http://schemas.microsoft.com/office/drawing/2014/main" id="{EB4D04FA-24BF-F02A-C4C9-03904E517F07}"/>
              </a:ext>
            </a:extLst>
          </p:cNvPr>
          <p:cNvGrpSpPr/>
          <p:nvPr/>
        </p:nvGrpSpPr>
        <p:grpSpPr>
          <a:xfrm>
            <a:off x="8022739" y="5016148"/>
            <a:ext cx="3269056" cy="1177366"/>
            <a:chOff x="1391261" y="1820429"/>
            <a:chExt cx="2823037" cy="1735403"/>
          </a:xfrm>
        </p:grpSpPr>
        <p:grpSp>
          <p:nvGrpSpPr>
            <p:cNvPr id="28" name="Ryhmä 27">
              <a:extLst>
                <a:ext uri="{FF2B5EF4-FFF2-40B4-BE49-F238E27FC236}">
                  <a16:creationId xmlns:a16="http://schemas.microsoft.com/office/drawing/2014/main" id="{166883E7-955E-F677-36AA-BFFAF2595A29}"/>
                </a:ext>
              </a:extLst>
            </p:cNvPr>
            <p:cNvGrpSpPr/>
            <p:nvPr/>
          </p:nvGrpSpPr>
          <p:grpSpPr>
            <a:xfrm rot="11014933">
              <a:off x="1391261" y="1820429"/>
              <a:ext cx="2823037" cy="1735403"/>
              <a:chOff x="1545720" y="2016136"/>
              <a:chExt cx="2432099" cy="2147203"/>
            </a:xfrm>
          </p:grpSpPr>
          <p:sp>
            <p:nvSpPr>
              <p:cNvPr id="30" name="Ellipsi 29">
                <a:extLst>
                  <a:ext uri="{FF2B5EF4-FFF2-40B4-BE49-F238E27FC236}">
                    <a16:creationId xmlns:a16="http://schemas.microsoft.com/office/drawing/2014/main" id="{58DF4A18-311F-077E-CE99-74ABE3B22AAA}"/>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1" name="Google Shape;20789;p106">
                <a:extLst>
                  <a:ext uri="{FF2B5EF4-FFF2-40B4-BE49-F238E27FC236}">
                    <a16:creationId xmlns:a16="http://schemas.microsoft.com/office/drawing/2014/main" id="{149E343A-0EA2-30F6-F2BC-1A6E5CF72892}"/>
                  </a:ext>
                </a:extLst>
              </p:cNvPr>
              <p:cNvGrpSpPr/>
              <p:nvPr/>
            </p:nvGrpSpPr>
            <p:grpSpPr>
              <a:xfrm flipH="1" flipV="1">
                <a:off x="1545720" y="2016136"/>
                <a:ext cx="2432099" cy="2147203"/>
                <a:chOff x="4947625" y="4174105"/>
                <a:chExt cx="287285" cy="216609"/>
              </a:xfrm>
            </p:grpSpPr>
            <p:sp>
              <p:nvSpPr>
                <p:cNvPr id="32" name="Google Shape;20795;p106">
                  <a:extLst>
                    <a:ext uri="{FF2B5EF4-FFF2-40B4-BE49-F238E27FC236}">
                      <a16:creationId xmlns:a16="http://schemas.microsoft.com/office/drawing/2014/main" id="{F229119B-4E4B-C3AF-C325-5C2E40B4E0AC}"/>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20800;p106">
                  <a:extLst>
                    <a:ext uri="{FF2B5EF4-FFF2-40B4-BE49-F238E27FC236}">
                      <a16:creationId xmlns:a16="http://schemas.microsoft.com/office/drawing/2014/main" id="{635EC856-DBBA-71C8-FA03-8640B51604DB}"/>
                    </a:ext>
                  </a:extLst>
                </p:cNvPr>
                <p:cNvSpPr/>
                <p:nvPr/>
              </p:nvSpPr>
              <p:spPr>
                <a:xfrm>
                  <a:off x="4947625" y="4174105"/>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20801;p106">
                  <a:extLst>
                    <a:ext uri="{FF2B5EF4-FFF2-40B4-BE49-F238E27FC236}">
                      <a16:creationId xmlns:a16="http://schemas.microsoft.com/office/drawing/2014/main" id="{55D44283-374E-4B4B-2774-F4D97EB42D1C}"/>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802;p106">
                  <a:extLst>
                    <a:ext uri="{FF2B5EF4-FFF2-40B4-BE49-F238E27FC236}">
                      <a16:creationId xmlns:a16="http://schemas.microsoft.com/office/drawing/2014/main" id="{570FA6E8-EDBA-9F8F-2C83-8E06F81D981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803;p106">
                  <a:extLst>
                    <a:ext uri="{FF2B5EF4-FFF2-40B4-BE49-F238E27FC236}">
                      <a16:creationId xmlns:a16="http://schemas.microsoft.com/office/drawing/2014/main" id="{38CC3EE1-ABCD-F7F1-C690-BF1FFFAA9F5A}"/>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804;p106">
                  <a:extLst>
                    <a:ext uri="{FF2B5EF4-FFF2-40B4-BE49-F238E27FC236}">
                      <a16:creationId xmlns:a16="http://schemas.microsoft.com/office/drawing/2014/main" id="{20EE7D25-E76E-168E-4EBF-2A16F07B9E66}"/>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805;p106">
                  <a:extLst>
                    <a:ext uri="{FF2B5EF4-FFF2-40B4-BE49-F238E27FC236}">
                      <a16:creationId xmlns:a16="http://schemas.microsoft.com/office/drawing/2014/main" id="{AC697790-D81F-1117-4DB9-93E813A1B925}"/>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806;p106">
                  <a:extLst>
                    <a:ext uri="{FF2B5EF4-FFF2-40B4-BE49-F238E27FC236}">
                      <a16:creationId xmlns:a16="http://schemas.microsoft.com/office/drawing/2014/main" id="{013C8E10-2C18-5B36-656C-0D8489CD9AD6}"/>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9" name="Tekstiruutu 28">
              <a:extLst>
                <a:ext uri="{FF2B5EF4-FFF2-40B4-BE49-F238E27FC236}">
                  <a16:creationId xmlns:a16="http://schemas.microsoft.com/office/drawing/2014/main" id="{AE7532FD-DCB1-9E52-4153-783FFFC53F38}"/>
                </a:ext>
              </a:extLst>
            </p:cNvPr>
            <p:cNvSpPr txBox="1"/>
            <p:nvPr/>
          </p:nvSpPr>
          <p:spPr>
            <a:xfrm>
              <a:off x="1457546" y="2156543"/>
              <a:ext cx="2600327" cy="1043403"/>
            </a:xfrm>
            <a:prstGeom prst="rect">
              <a:avLst/>
            </a:prstGeom>
            <a:noFill/>
          </p:spPr>
          <p:txBody>
            <a:bodyPr wrap="square" rtlCol="0">
              <a:spAutoFit/>
            </a:bodyPr>
            <a:lstStyle/>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Varför finns just dessa </a:t>
              </a: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saker på listan?</a:t>
              </a:r>
              <a:endParaRPr lang="fi-FI" sz="2000" kern="0">
                <a:solidFill>
                  <a:prstClr val="black"/>
                </a:solidFill>
                <a:latin typeface="Tenorite" panose="00000500000000000000" pitchFamily="2" charset="0"/>
                <a:ea typeface="Roboto" panose="02000000000000000000" pitchFamily="2" charset="0"/>
                <a:cs typeface="Arial"/>
                <a:sym typeface="Arial"/>
              </a:endParaRPr>
            </a:p>
          </p:txBody>
        </p:sp>
      </p:grpSp>
    </p:spTree>
    <p:extLst>
      <p:ext uri="{BB962C8B-B14F-4D97-AF65-F5344CB8AC3E}">
        <p14:creationId xmlns:p14="http://schemas.microsoft.com/office/powerpoint/2010/main" val="50120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06 2.71605E-06 L 0.82812 -0.01019" pathEditMode="relative" rAng="0" ptsTypes="AA">
                                      <p:cBhvr>
                                        <p:cTn id="6" dur="2000" fill="hold"/>
                                        <p:tgtEl>
                                          <p:spTgt spid="3"/>
                                        </p:tgtEl>
                                        <p:attrNameLst>
                                          <p:attrName>ppt_x</p:attrName>
                                          <p:attrName>ppt_y</p:attrName>
                                        </p:attrNameLst>
                                      </p:cBhvr>
                                      <p:rCtr x="41406" y="-525"/>
                                    </p:animMotion>
                                  </p:childTnLst>
                                </p:cTn>
                              </p:par>
                              <p:par>
                                <p:cTn id="7" presetID="42" presetClass="path" presetSubtype="0" accel="50000" decel="50000" fill="hold" nodeType="withEffect">
                                  <p:stCondLst>
                                    <p:cond delay="0"/>
                                  </p:stCondLst>
                                  <p:childTnLst>
                                    <p:animMotion origin="layout" path="M -2.29167E-6 4.44444E-6 L 0.20482 0.00833 " pathEditMode="relative" rAng="0" ptsTypes="AA">
                                      <p:cBhvr>
                                        <p:cTn id="8" dur="2000" fill="hold"/>
                                        <p:tgtEl>
                                          <p:spTgt spid="40"/>
                                        </p:tgtEl>
                                        <p:attrNameLst>
                                          <p:attrName>ppt_x</p:attrName>
                                          <p:attrName>ppt_y</p:attrName>
                                        </p:attrNameLst>
                                      </p:cBhvr>
                                      <p:rCtr x="10234" y="417"/>
                                    </p:animMotion>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Tekstiruutu 2">
            <a:extLst>
              <a:ext uri="{FF2B5EF4-FFF2-40B4-BE49-F238E27FC236}">
                <a16:creationId xmlns:a16="http://schemas.microsoft.com/office/drawing/2014/main" id="{3E7DCDF8-9A6F-ABCE-4DBC-F1D7C5347290}"/>
              </a:ext>
            </a:extLst>
          </p:cNvPr>
          <p:cNvSpPr txBox="1"/>
          <p:nvPr/>
        </p:nvSpPr>
        <p:spPr>
          <a:xfrm>
            <a:off x="79344" y="6473429"/>
            <a:ext cx="2525636" cy="338633"/>
          </a:xfrm>
          <a:prstGeom prst="rect">
            <a:avLst/>
          </a:prstGeom>
          <a:noFill/>
        </p:spPr>
        <p:txBody>
          <a:bodyPr wrap="non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sv-FI" sz="1600" b="0" i="0" u="none" strike="noStrike" cap="none" spc="0" baseline="0">
                <a:solidFill>
                  <a:srgbClr val="FFFFFF"/>
                </a:solidFill>
                <a:effectLst/>
                <a:uFill>
                  <a:solidFill>
                    <a:prstClr val="black">
                      <a:alpha val="0"/>
                    </a:prstClr>
                  </a:solidFill>
                </a:uFill>
                <a:latin typeface="Oswald"/>
                <a:ea typeface="Oswald"/>
                <a:cs typeface="Oswald"/>
              </a:rPr>
              <a:t>Källa: https://72tuntia.fi/sv</a:t>
            </a:r>
          </a:p>
        </p:txBody>
      </p:sp>
      <p:pic>
        <p:nvPicPr>
          <p:cNvPr id="4" name="Online-media 3" title="Mitä tarvitaan häiriötilanteiden varalle?">
            <a:hlinkClick r:id="" action="ppaction://media"/>
            <a:extLst>
              <a:ext uri="{FF2B5EF4-FFF2-40B4-BE49-F238E27FC236}">
                <a16:creationId xmlns:a16="http://schemas.microsoft.com/office/drawing/2014/main" id="{4287E075-0822-83FF-D768-2081B3CAB8C4}"/>
              </a:ext>
            </a:extLst>
          </p:cNvPr>
          <p:cNvPicPr>
            <a:picLocks noRot="1" noChangeAspect="1"/>
          </p:cNvPicPr>
          <p:nvPr>
            <a:videoFile r:link="rId1"/>
          </p:nvPr>
        </p:nvPicPr>
        <p:blipFill>
          <a:blip r:embed="rId4"/>
          <a:stretch>
            <a:fillRect/>
          </a:stretch>
        </p:blipFill>
        <p:spPr>
          <a:xfrm>
            <a:off x="25401" y="0"/>
            <a:ext cx="12139084" cy="6858000"/>
          </a:xfrm>
          <a:prstGeom prst="rect">
            <a:avLst/>
          </a:prstGeom>
        </p:spPr>
      </p:pic>
    </p:spTree>
    <p:extLst>
      <p:ext uri="{BB962C8B-B14F-4D97-AF65-F5344CB8AC3E}">
        <p14:creationId xmlns:p14="http://schemas.microsoft.com/office/powerpoint/2010/main" val="334074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761799" y="405802"/>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Mat vid strömavbrott</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761799" y="2292627"/>
            <a:ext cx="5853056" cy="3901192"/>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lnSpc>
                <a:spcPct val="100000"/>
              </a:lnSpc>
              <a:spcBef>
                <a:spcPct val="0"/>
              </a:spcBef>
              <a:spcAft>
                <a:spcPts val="800"/>
              </a:spcAft>
              <a:buClr>
                <a:prstClr val="white"/>
              </a:buCl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På vintern kan du förvara färskvaror </a:t>
            </a:r>
            <a:br>
              <a:rPr lang="sv-FI" sz="2000" b="0" i="0" u="none" strike="noStrike" cap="none" spc="0" baseline="0">
                <a:solidFill>
                  <a:srgbClr val="FFFFFF"/>
                </a:solidFill>
                <a:effectLst/>
                <a:uFill>
                  <a:solidFill>
                    <a:prstClr val="black">
                      <a:alpha val="0"/>
                    </a:prstClr>
                  </a:solidFill>
                </a:uFill>
                <a:latin typeface="Tenorite"/>
                <a:ea typeface="Tenorite"/>
                <a:cs typeface="Tenorite"/>
              </a:rPr>
            </a:br>
            <a:r>
              <a:rPr lang="sv-FI" sz="2000" b="0" i="0" u="none" strike="noStrike" cap="none" spc="0" baseline="0">
                <a:solidFill>
                  <a:srgbClr val="FFFFFF"/>
                </a:solidFill>
                <a:effectLst/>
                <a:uFill>
                  <a:solidFill>
                    <a:prstClr val="black">
                      <a:alpha val="0"/>
                    </a:prstClr>
                  </a:solidFill>
                </a:uFill>
                <a:latin typeface="Tenorite"/>
                <a:ea typeface="Tenorite"/>
                <a:cs typeface="Tenorite"/>
              </a:rPr>
              <a:t>utomhus, ordentligt skyddade.</a:t>
            </a:r>
            <a:br>
              <a:rPr lang="sv-FI" sz="2000" b="0" i="0" u="none" strike="noStrike" cap="none" spc="0" baseline="0">
                <a:solidFill>
                  <a:srgbClr val="FFFFFF"/>
                </a:solidFill>
                <a:effectLst/>
                <a:uFill>
                  <a:solidFill>
                    <a:prstClr val="black">
                      <a:alpha val="0"/>
                    </a:prstClr>
                  </a:solidFill>
                </a:uFill>
                <a:latin typeface="Tenorite"/>
                <a:ea typeface="Tenorite"/>
                <a:cs typeface="Tenorite"/>
              </a:rPr>
            </a:br>
            <a:r>
              <a:rPr lang="sv-FI" sz="1050" b="0" i="0" u="none" strike="noStrike" cap="none" spc="0" baseline="0">
                <a:solidFill>
                  <a:srgbClr val="FFFFFF"/>
                </a:solidFill>
                <a:effectLst/>
                <a:uFill>
                  <a:solidFill>
                    <a:prstClr val="black">
                      <a:alpha val="0"/>
                    </a:prstClr>
                  </a:solidFill>
                </a:uFill>
                <a:latin typeface="Tenorite"/>
                <a:ea typeface="Tenorite"/>
                <a:cs typeface="Tenorite"/>
              </a:rPr>
              <a:t> </a:t>
            </a:r>
          </a:p>
          <a:p>
            <a:pPr marL="304792" indent="-304792" defTabSz="1219170">
              <a:lnSpc>
                <a:spcPct val="100000"/>
              </a:lnSpc>
              <a:spcBef>
                <a:spcPct val="0"/>
              </a:spcBef>
              <a:spcAft>
                <a:spcPts val="800"/>
              </a:spcAft>
              <a:buClr>
                <a:prstClr val="white"/>
              </a:buCl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Undvik att öppna frysen och </a:t>
            </a:r>
            <a:br>
              <a:rPr lang="sv-FI" sz="2000" b="0" i="0" u="none" strike="noStrike" cap="none" spc="0" baseline="0">
                <a:solidFill>
                  <a:srgbClr val="FFFFFF"/>
                </a:solidFill>
                <a:effectLst/>
                <a:uFill>
                  <a:solidFill>
                    <a:prstClr val="black">
                      <a:alpha val="0"/>
                    </a:prstClr>
                  </a:solidFill>
                </a:uFill>
                <a:latin typeface="Tenorite"/>
                <a:ea typeface="Tenorite"/>
                <a:cs typeface="Tenorite"/>
              </a:rPr>
            </a:br>
            <a:r>
              <a:rPr lang="sv-FI" sz="2000" b="0" i="0" u="none" strike="noStrike" cap="none" spc="0" baseline="0">
                <a:solidFill>
                  <a:srgbClr val="FFFFFF"/>
                </a:solidFill>
                <a:effectLst/>
                <a:uFill>
                  <a:solidFill>
                    <a:prstClr val="black">
                      <a:alpha val="0"/>
                    </a:prstClr>
                  </a:solidFill>
                </a:uFill>
                <a:latin typeface="Tenorite"/>
                <a:ea typeface="Tenorite"/>
                <a:cs typeface="Tenorite"/>
              </a:rPr>
              <a:t>kylskåpet i onödan.</a:t>
            </a:r>
          </a:p>
          <a:p>
            <a:pPr marL="0" indent="0" defTabSz="1219170">
              <a:lnSpc>
                <a:spcPct val="100000"/>
              </a:lnSpc>
              <a:spcBef>
                <a:spcPct val="0"/>
              </a:spcBef>
              <a:spcAft>
                <a:spcPts val="800"/>
              </a:spcAft>
              <a:buClr>
                <a:prstClr val="white"/>
              </a:buClr>
              <a:buNone/>
            </a:pPr>
            <a:r>
              <a:rPr lang="sv-FI" sz="1050">
                <a:solidFill>
                  <a:srgbClr val="FFFFFF"/>
                </a:solidFill>
                <a:uFill>
                  <a:solidFill>
                    <a:prstClr val="black">
                      <a:alpha val="0"/>
                    </a:prstClr>
                  </a:solidFill>
                </a:uFill>
                <a:latin typeface="Tenorite"/>
                <a:ea typeface="Tenorite"/>
                <a:cs typeface="Tenorite"/>
              </a:rPr>
              <a:t> </a:t>
            </a:r>
            <a:endParaRPr lang="sv-FI" sz="2000" b="0" i="0" u="none" strike="noStrike" cap="none" spc="0" baseline="0">
              <a:solidFill>
                <a:srgbClr val="FFFFFF"/>
              </a:solidFill>
              <a:effectLst/>
              <a:uFill>
                <a:solidFill>
                  <a:prstClr val="black">
                    <a:alpha val="0"/>
                  </a:prstClr>
                </a:solidFill>
              </a:uFill>
              <a:latin typeface="Tenorite"/>
              <a:ea typeface="Tenorite"/>
              <a:cs typeface="Tenorite"/>
            </a:endParaRPr>
          </a:p>
          <a:p>
            <a:pPr marL="304792" indent="-304792" defTabSz="1219170">
              <a:lnSpc>
                <a:spcPct val="100000"/>
              </a:lnSpc>
              <a:spcBef>
                <a:spcPct val="0"/>
              </a:spcBef>
              <a:spcAft>
                <a:spcPts val="800"/>
              </a:spcAft>
              <a:buClr>
                <a:prstClr val="white"/>
              </a:buCl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Skydda golvet för smältvatten </a:t>
            </a:r>
            <a:br>
              <a:rPr lang="sv-FI" sz="2000" b="0" i="0" u="none" strike="noStrike" cap="none" spc="0" baseline="0">
                <a:solidFill>
                  <a:srgbClr val="FFFFFF"/>
                </a:solidFill>
                <a:effectLst/>
                <a:uFill>
                  <a:solidFill>
                    <a:prstClr val="black">
                      <a:alpha val="0"/>
                    </a:prstClr>
                  </a:solidFill>
                </a:uFill>
                <a:latin typeface="Tenorite"/>
                <a:ea typeface="Tenorite"/>
                <a:cs typeface="Tenorite"/>
              </a:rPr>
            </a:br>
            <a:r>
              <a:rPr lang="sv-FI" sz="2000" b="0" i="0" u="none" strike="noStrike" cap="none" spc="0" baseline="0">
                <a:solidFill>
                  <a:srgbClr val="FFFFFF"/>
                </a:solidFill>
                <a:effectLst/>
                <a:uFill>
                  <a:solidFill>
                    <a:prstClr val="black">
                      <a:alpha val="0"/>
                    </a:prstClr>
                  </a:solidFill>
                </a:uFill>
                <a:latin typeface="Tenorite"/>
                <a:ea typeface="Tenorite"/>
                <a:cs typeface="Tenorite"/>
              </a:rPr>
              <a:t>under kylar och frysar.</a:t>
            </a:r>
          </a:p>
        </p:txBody>
      </p:sp>
      <p:sp>
        <p:nvSpPr>
          <p:cNvPr id="4" name="Vapaamuotoinen: Muoto 3">
            <a:extLst>
              <a:ext uri="{FF2B5EF4-FFF2-40B4-BE49-F238E27FC236}">
                <a16:creationId xmlns:a16="http://schemas.microsoft.com/office/drawing/2014/main" id="{E6108A53-78D4-4A8A-AFCE-4A32BE4E25FB}"/>
              </a:ext>
            </a:extLst>
          </p:cNvPr>
          <p:cNvSpPr/>
          <p:nvPr/>
        </p:nvSpPr>
        <p:spPr>
          <a:xfrm>
            <a:off x="5577147" y="1237244"/>
            <a:ext cx="6288359" cy="520331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Tree>
    <p:extLst>
      <p:ext uri="{BB962C8B-B14F-4D97-AF65-F5344CB8AC3E}">
        <p14:creationId xmlns:p14="http://schemas.microsoft.com/office/powerpoint/2010/main" val="11868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Vapaamuotoinen: Muoto 3">
            <a:extLst>
              <a:ext uri="{FF2B5EF4-FFF2-40B4-BE49-F238E27FC236}">
                <a16:creationId xmlns:a16="http://schemas.microsoft.com/office/drawing/2014/main" id="{EC2762CD-8EA5-49B0-8AE4-CDEEC04E765D}"/>
              </a:ext>
            </a:extLst>
          </p:cNvPr>
          <p:cNvSpPr/>
          <p:nvPr/>
        </p:nvSpPr>
        <p:spPr>
          <a:xfrm>
            <a:off x="6736436" y="1747821"/>
            <a:ext cx="5455565" cy="404338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761798" y="1844071"/>
            <a:ext cx="7086801" cy="4349749"/>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spcAft>
                <a:spcPts val="800"/>
              </a:spcAft>
              <a:buClr>
                <a:srgbClr val="000000"/>
              </a:buClr>
              <a:buNone/>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På vintern blir hemmet snabbt kallt vid ett strömavbrott.</a:t>
            </a:r>
          </a:p>
          <a:p>
            <a:pPr marL="0" indent="0" defTabSz="1219170">
              <a:lnSpc>
                <a:spcPct val="100000"/>
              </a:lnSpc>
              <a:spcBef>
                <a:spcPct val="0"/>
              </a:spcBef>
              <a:spcAft>
                <a:spcPts val="800"/>
              </a:spcAft>
              <a:buClr>
                <a:srgbClr val="000000"/>
              </a:buClr>
              <a:buNone/>
            </a:pPr>
            <a:r>
              <a:rPr lang="fi-FI" sz="1333" b="1">
                <a:solidFill>
                  <a:prstClr val="white"/>
                </a:solidFill>
                <a:sym typeface="Arial"/>
              </a:rPr>
              <a:t> </a:t>
            </a:r>
            <a:endParaRPr lang="fi-FI" sz="2400" b="1">
              <a:solidFill>
                <a:prstClr val="white"/>
              </a:solidFill>
              <a:sym typeface="Arial"/>
            </a:endParaRPr>
          </a:p>
          <a:p>
            <a:pPr marL="304792" indent="-304792" defTabSz="1219170">
              <a:lnSpc>
                <a:spcPct val="100000"/>
              </a:lnSpc>
              <a:spcBef>
                <a:spcPct val="0"/>
              </a:spcBef>
              <a:spcAft>
                <a:spcPts val="800"/>
              </a:spcAft>
              <a:buClr>
                <a:prstClr val="white"/>
              </a:buCl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Håll ytterdörren och mellandörren till tamburen stängd. Täpp till springor. </a:t>
            </a:r>
          </a:p>
          <a:p>
            <a:pPr marL="304792" indent="-304792" defTabSz="1219170">
              <a:lnSpc>
                <a:spcPct val="100000"/>
              </a:lnSpc>
              <a:spcBef>
                <a:spcPct val="0"/>
              </a:spcBef>
              <a:spcAft>
                <a:spcPts val="800"/>
              </a:spcAft>
              <a:buClr>
                <a:prstClr val="white"/>
              </a:buCl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En spis och andra eldstäder är bra källor till reservvärme.</a:t>
            </a:r>
          </a:p>
          <a:p>
            <a:pPr marL="304792" indent="-304792" defTabSz="1219170">
              <a:lnSpc>
                <a:spcPct val="100000"/>
              </a:lnSpc>
              <a:spcBef>
                <a:spcPct val="0"/>
              </a:spcBef>
              <a:spcAft>
                <a:spcPts val="800"/>
              </a:spcAft>
              <a:buClr>
                <a:prstClr val="white"/>
              </a:buCl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Reservera tillräckligt med varma kläder och </a:t>
            </a:r>
            <a:br>
              <a:rPr sz="2000"/>
            </a:br>
            <a:r>
              <a:rPr lang="sv-FI" sz="2000" b="0" i="0" u="none" strike="noStrike" cap="none" spc="0" baseline="0">
                <a:solidFill>
                  <a:srgbClr val="FFFFFF"/>
                </a:solidFill>
                <a:effectLst/>
                <a:uFill>
                  <a:solidFill>
                    <a:prstClr val="black">
                      <a:alpha val="0"/>
                    </a:prstClr>
                  </a:solidFill>
                </a:uFill>
                <a:latin typeface="Tenorite"/>
                <a:ea typeface="Tenorite"/>
                <a:cs typeface="Tenorite"/>
              </a:rPr>
              <a:t>filtar för alla.</a:t>
            </a:r>
          </a:p>
          <a:p>
            <a:pPr marL="304792" indent="-304792" defTabSz="1219170">
              <a:lnSpc>
                <a:spcPct val="100000"/>
              </a:lnSpc>
              <a:spcBef>
                <a:spcPct val="0"/>
              </a:spcBef>
              <a:spcAft>
                <a:spcPts val="800"/>
              </a:spcAft>
              <a:buClr>
                <a:prstClr val="white"/>
              </a:buCl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Ät ordentligt och vila tillräckligt.</a:t>
            </a:r>
          </a:p>
          <a:p>
            <a:pPr marL="304792" indent="-304792" defTabSz="1219170">
              <a:lnSpc>
                <a:spcPct val="100000"/>
              </a:lnSpc>
              <a:spcBef>
                <a:spcPct val="0"/>
              </a:spcBef>
              <a:spcAft>
                <a:spcPts val="800"/>
              </a:spcAft>
              <a:buClr>
                <a:srgbClr val="000000"/>
              </a:buClr>
            </a:pPr>
            <a:endParaRPr lang="fi-FI" sz="2400">
              <a:solidFill>
                <a:prstClr val="white"/>
              </a:solidFill>
              <a:sym typeface="Arial"/>
            </a:endParaRPr>
          </a:p>
        </p:txBody>
      </p:sp>
      <p:sp>
        <p:nvSpPr>
          <p:cNvPr id="5" name="Otsikko 1">
            <a:extLst>
              <a:ext uri="{FF2B5EF4-FFF2-40B4-BE49-F238E27FC236}">
                <a16:creationId xmlns:a16="http://schemas.microsoft.com/office/drawing/2014/main" id="{7888B334-504A-2EA3-28D9-446B626720CE}"/>
              </a:ext>
            </a:extLst>
          </p:cNvPr>
          <p:cNvSpPr>
            <a:spLocks noGrp="1"/>
          </p:cNvSpPr>
          <p:nvPr/>
        </p:nvSpPr>
        <p:spPr>
          <a:xfrm>
            <a:off x="761799" y="363965"/>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Värme vid strömavbrott</a:t>
            </a:r>
          </a:p>
        </p:txBody>
      </p:sp>
    </p:spTree>
    <p:extLst>
      <p:ext uri="{BB962C8B-B14F-4D97-AF65-F5344CB8AC3E}">
        <p14:creationId xmlns:p14="http://schemas.microsoft.com/office/powerpoint/2010/main" val="11049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Vapaamuotoinen: Muoto 3">
            <a:extLst>
              <a:ext uri="{FF2B5EF4-FFF2-40B4-BE49-F238E27FC236}">
                <a16:creationId xmlns:a16="http://schemas.microsoft.com/office/drawing/2014/main" id="{DAFEDB4D-A424-4DCE-A0DC-683D714F12D0}"/>
              </a:ext>
            </a:extLst>
          </p:cNvPr>
          <p:cNvSpPr/>
          <p:nvPr/>
        </p:nvSpPr>
        <p:spPr>
          <a:xfrm>
            <a:off x="5944639" y="1541120"/>
            <a:ext cx="5972124" cy="442622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
        <p:nvSpPr>
          <p:cNvPr id="2" name="Otsikko 1">
            <a:extLst>
              <a:ext uri="{FF2B5EF4-FFF2-40B4-BE49-F238E27FC236}">
                <a16:creationId xmlns:a16="http://schemas.microsoft.com/office/drawing/2014/main" id="{3C91AC74-3658-4CD5-904B-DD49B00FF787}"/>
              </a:ext>
            </a:extLst>
          </p:cNvPr>
          <p:cNvSpPr>
            <a:spLocks noGrp="1"/>
          </p:cNvSpPr>
          <p:nvPr/>
        </p:nvSpPr>
        <p:spPr>
          <a:xfrm>
            <a:off x="761799" y="363965"/>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Värme vid strömavbrott</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761798" y="1690473"/>
            <a:ext cx="6123039" cy="3683124"/>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Försök att hålla ett rum varmt om temperaturen i hemmet sjunker under +15 grader.</a:t>
            </a:r>
          </a:p>
          <a:p>
            <a:pPr defTabSz="1219170">
              <a:spcAft>
                <a:spcPts val="800"/>
              </a:spcAft>
              <a:buClrTx/>
              <a:defRPr/>
            </a:pPr>
            <a:r>
              <a:rPr lang="fi-FI" sz="1467" b="1">
                <a:solidFill>
                  <a:prstClr val="white"/>
                </a:solidFill>
                <a:latin typeface="Tenorite" panose="00000500000000000000" pitchFamily="2" charset="0"/>
                <a:ea typeface="+mn-ea"/>
              </a:rPr>
              <a:t> </a:t>
            </a:r>
            <a:endParaRPr lang="fi-FI" sz="2400">
              <a:solidFill>
                <a:prstClr val="white"/>
              </a:solidFill>
              <a:latin typeface="Tenorite" panose="00000500000000000000" pitchFamily="2" charset="0"/>
              <a:ea typeface="+mn-ea"/>
            </a:endParaRPr>
          </a:p>
          <a:p>
            <a:pPr marL="304792" indent="-304792"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Klä dig i varma kläder som andas. Lägg fler mattor på golvet. </a:t>
            </a:r>
          </a:p>
          <a:p>
            <a:pPr marL="304792" indent="-304792"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Stäng dörrarna till tamburen och de bortre rummen och förindra drag från dem med mattor, handdukar eller tejp.</a:t>
            </a:r>
          </a:p>
          <a:p>
            <a:pPr marL="304792" indent="-304792"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Täck för fönstren med tjocka gardiner eller filtar. </a:t>
            </a:r>
          </a:p>
        </p:txBody>
      </p:sp>
    </p:spTree>
    <p:extLst>
      <p:ext uri="{BB962C8B-B14F-4D97-AF65-F5344CB8AC3E}">
        <p14:creationId xmlns:p14="http://schemas.microsoft.com/office/powerpoint/2010/main" val="77595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Tekstiruutu 7">
            <a:extLst>
              <a:ext uri="{FF2B5EF4-FFF2-40B4-BE49-F238E27FC236}">
                <a16:creationId xmlns:a16="http://schemas.microsoft.com/office/drawing/2014/main" id="{AFE6A12C-80E1-4ECA-86A3-498FE0871FB9}"/>
              </a:ext>
            </a:extLst>
          </p:cNvPr>
          <p:cNvSpPr txBox="1"/>
          <p:nvPr/>
        </p:nvSpPr>
        <p:spPr>
          <a:xfrm>
            <a:off x="838199" y="1778832"/>
            <a:ext cx="6123039" cy="2410916"/>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Om du måste sova i en kall bostad:</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Flytta sängarna till det varmaste rummet. </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Ta fram alla täcken, filtar och sovsäckar.</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Bygg en koja till exempel med hjälp av ett bord. </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Sov sida vid sida med familjemedlemmarna under samma täcke. </a:t>
            </a:r>
          </a:p>
        </p:txBody>
      </p:sp>
      <p:sp>
        <p:nvSpPr>
          <p:cNvPr id="4" name="Vapaamuotoinen: Muoto 3">
            <a:extLst>
              <a:ext uri="{FF2B5EF4-FFF2-40B4-BE49-F238E27FC236}">
                <a16:creationId xmlns:a16="http://schemas.microsoft.com/office/drawing/2014/main" id="{19CDD256-5DEF-4740-851B-74BE3F6562E5}"/>
              </a:ext>
            </a:extLst>
          </p:cNvPr>
          <p:cNvSpPr/>
          <p:nvPr/>
        </p:nvSpPr>
        <p:spPr>
          <a:xfrm>
            <a:off x="7195931" y="144333"/>
            <a:ext cx="4664765" cy="627738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
        <p:nvSpPr>
          <p:cNvPr id="5" name="Otsikko 1">
            <a:extLst>
              <a:ext uri="{FF2B5EF4-FFF2-40B4-BE49-F238E27FC236}">
                <a16:creationId xmlns:a16="http://schemas.microsoft.com/office/drawing/2014/main" id="{BA944925-1251-0C32-7A17-A4B3EE98E0B3}"/>
              </a:ext>
            </a:extLst>
          </p:cNvPr>
          <p:cNvSpPr>
            <a:spLocks noGrp="1"/>
          </p:cNvSpPr>
          <p:nvPr/>
        </p:nvSpPr>
        <p:spPr>
          <a:xfrm>
            <a:off x="761799" y="363965"/>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Värme vid strömavbrott</a:t>
            </a:r>
          </a:p>
        </p:txBody>
      </p:sp>
    </p:spTree>
    <p:extLst>
      <p:ext uri="{BB962C8B-B14F-4D97-AF65-F5344CB8AC3E}">
        <p14:creationId xmlns:p14="http://schemas.microsoft.com/office/powerpoint/2010/main" val="23951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838200" y="380490"/>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Om det inte kommer vatten</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838199" y="2044209"/>
            <a:ext cx="6123039" cy="2144177"/>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I vad skulle du hämta vatten från en vattenpunkt?</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Hjälp din granne eller närstående vid behov med att transportera vatten.</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Toaletten kan bara spolas en gång. En soppåse kan läggas i toaletten för att uträtta behov. Efter det slängs påsen i blandavfallet.</a:t>
            </a:r>
          </a:p>
        </p:txBody>
      </p:sp>
      <p:sp>
        <p:nvSpPr>
          <p:cNvPr id="4" name="Vapaamuotoinen: Muoto 3">
            <a:extLst>
              <a:ext uri="{FF2B5EF4-FFF2-40B4-BE49-F238E27FC236}">
                <a16:creationId xmlns:a16="http://schemas.microsoft.com/office/drawing/2014/main" id="{1214B820-4993-44F4-B99B-9275C02D8E35}"/>
              </a:ext>
            </a:extLst>
          </p:cNvPr>
          <p:cNvSpPr/>
          <p:nvPr/>
        </p:nvSpPr>
        <p:spPr>
          <a:xfrm>
            <a:off x="7551175" y="1250825"/>
            <a:ext cx="2962371" cy="463613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spTree>
    <p:extLst>
      <p:ext uri="{BB962C8B-B14F-4D97-AF65-F5344CB8AC3E}">
        <p14:creationId xmlns:p14="http://schemas.microsoft.com/office/powerpoint/2010/main" val="134823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6D7F7827-AEA5-E4D0-BFC3-6FBDA3CCCF7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67B493B-15F9-BC9B-E67F-E47B2427C2A6}"/>
              </a:ext>
            </a:extLst>
          </p:cNvPr>
          <p:cNvSpPr>
            <a:spLocks noGrp="1"/>
          </p:cNvSpPr>
          <p:nvPr/>
        </p:nvSpPr>
        <p:spPr>
          <a:xfrm>
            <a:off x="4764282" y="2386341"/>
            <a:ext cx="6914972" cy="1325033"/>
          </a:xfrm>
          <a:prstGeom prst="rect">
            <a:avLst/>
          </a:prstGeom>
        </p:spPr>
        <p:txBody>
          <a:bodyPr vert="horz" lIns="121920" tIns="60960" rIns="121920" bIns="60960" rtlCol="0" anchor="ctr">
            <a:normAutofit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algn="ct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Skulle du klara ett vattenavbrott?</a:t>
            </a:r>
          </a:p>
        </p:txBody>
      </p:sp>
      <p:pic>
        <p:nvPicPr>
          <p:cNvPr id="4" name="Online-media 3" title="NouHätä! - Rouzimary vattenavbrott">
            <a:hlinkClick r:id="" action="ppaction://media"/>
            <a:extLst>
              <a:ext uri="{FF2B5EF4-FFF2-40B4-BE49-F238E27FC236}">
                <a16:creationId xmlns:a16="http://schemas.microsoft.com/office/drawing/2014/main" id="{52D48E97-7925-5A0A-5BCB-A0E6F3F21D81}"/>
              </a:ext>
            </a:extLst>
          </p:cNvPr>
          <p:cNvPicPr>
            <a:picLocks noRot="1" noChangeAspect="1"/>
          </p:cNvPicPr>
          <p:nvPr>
            <a:videoFile r:link="rId1"/>
          </p:nvPr>
        </p:nvPicPr>
        <p:blipFill>
          <a:blip r:embed="rId4"/>
          <a:stretch>
            <a:fillRect/>
          </a:stretch>
        </p:blipFill>
        <p:spPr>
          <a:xfrm>
            <a:off x="439947" y="132779"/>
            <a:ext cx="3708248" cy="6592441"/>
          </a:xfrm>
          <a:prstGeom prst="rect">
            <a:avLst/>
          </a:prstGeom>
        </p:spPr>
      </p:pic>
    </p:spTree>
    <p:extLst>
      <p:ext uri="{BB962C8B-B14F-4D97-AF65-F5344CB8AC3E}">
        <p14:creationId xmlns:p14="http://schemas.microsoft.com/office/powerpoint/2010/main" val="421853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560840" y="541294"/>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Om vattnet är förorenat</a:t>
            </a:r>
          </a:p>
        </p:txBody>
      </p:sp>
      <p:grpSp>
        <p:nvGrpSpPr>
          <p:cNvPr id="28" name="Ryhmä 27">
            <a:extLst>
              <a:ext uri="{FF2B5EF4-FFF2-40B4-BE49-F238E27FC236}">
                <a16:creationId xmlns:a16="http://schemas.microsoft.com/office/drawing/2014/main" id="{1F9CEA23-E6FF-F318-5B5F-BA74179C1EA8}"/>
              </a:ext>
            </a:extLst>
          </p:cNvPr>
          <p:cNvGrpSpPr/>
          <p:nvPr/>
        </p:nvGrpSpPr>
        <p:grpSpPr>
          <a:xfrm>
            <a:off x="-6767499" y="1760514"/>
            <a:ext cx="6653981" cy="4032972"/>
            <a:chOff x="-4505736" y="1320385"/>
            <a:chExt cx="4990486" cy="3024729"/>
          </a:xfrm>
        </p:grpSpPr>
        <p:sp>
          <p:nvSpPr>
            <p:cNvPr id="3" name="Tekstiruutu 7">
              <a:extLst>
                <a:ext uri="{FF2B5EF4-FFF2-40B4-BE49-F238E27FC236}">
                  <a16:creationId xmlns:a16="http://schemas.microsoft.com/office/drawing/2014/main" id="{AFE6A12C-80E1-4ECA-86A3-498FE0871FB9}"/>
                </a:ext>
              </a:extLst>
            </p:cNvPr>
            <p:cNvSpPr txBox="1"/>
            <p:nvPr/>
          </p:nvSpPr>
          <p:spPr>
            <a:xfrm>
              <a:off x="-4505736" y="1320385"/>
              <a:ext cx="4592279" cy="1531189"/>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Tejpa en lapp som varnar för förorenat vatten på varje kran.</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När det åter finns rent vatten, bör du tänka på att rengöra alla apparater och kärl som kan ha utsatts för det förorenade vattnet, såsom </a:t>
              </a:r>
              <a:br>
                <a:rPr sz="2000"/>
              </a:br>
              <a:r>
                <a:rPr lang="sv-FI" sz="2000" b="0" i="0" u="none" strike="noStrike" cap="none" spc="0" baseline="0">
                  <a:solidFill>
                    <a:srgbClr val="FFFFFF"/>
                  </a:solidFill>
                  <a:effectLst/>
                  <a:uFill>
                    <a:solidFill>
                      <a:prstClr val="black">
                        <a:alpha val="0"/>
                      </a:prstClr>
                    </a:solidFill>
                  </a:uFill>
                  <a:latin typeface="Tenorite"/>
                  <a:ea typeface="Tenorite"/>
                  <a:cs typeface="Tenorite"/>
                </a:rPr>
                <a:t>till exempel kaffebryggaren.</a:t>
              </a:r>
            </a:p>
          </p:txBody>
        </p:sp>
        <p:sp>
          <p:nvSpPr>
            <p:cNvPr id="6" name="Tekstiruutu 10">
              <a:extLst>
                <a:ext uri="{FF2B5EF4-FFF2-40B4-BE49-F238E27FC236}">
                  <a16:creationId xmlns:a16="http://schemas.microsoft.com/office/drawing/2014/main" id="{D18C274C-4F63-4680-B981-8762E5E3F3AA}"/>
                </a:ext>
              </a:extLst>
            </p:cNvPr>
            <p:cNvSpPr txBox="1"/>
            <p:nvPr/>
          </p:nvSpPr>
          <p:spPr>
            <a:xfrm>
              <a:off x="-4505736" y="3814200"/>
              <a:ext cx="4990486" cy="530914"/>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3" defTabSz="1219170"/>
              <a:r>
                <a:rPr lang="sv-FI" sz="2000" b="1" i="0" u="none" strike="noStrike" cap="none" spc="0" baseline="0">
                  <a:solidFill>
                    <a:srgbClr val="FFFFFF"/>
                  </a:solidFill>
                  <a:effectLst/>
                  <a:uFill>
                    <a:solidFill>
                      <a:prstClr val="black">
                        <a:alpha val="0"/>
                      </a:prstClr>
                    </a:solidFill>
                  </a:uFill>
                  <a:latin typeface="Tenorite"/>
                  <a:ea typeface="Tenorite"/>
                  <a:cs typeface="Tenorite"/>
                </a:rPr>
                <a:t>Följ vattentjänstverkets anvisningar om användningen av vatten och eventuella uppmaningar att koka det.</a:t>
              </a:r>
            </a:p>
          </p:txBody>
        </p:sp>
      </p:grpSp>
      <p:grpSp>
        <p:nvGrpSpPr>
          <p:cNvPr id="11" name="Ryhmä 10">
            <a:extLst>
              <a:ext uri="{FF2B5EF4-FFF2-40B4-BE49-F238E27FC236}">
                <a16:creationId xmlns:a16="http://schemas.microsoft.com/office/drawing/2014/main" id="{4BEE6E0B-B1A7-CED7-D3E0-C6519D6D50B6}"/>
              </a:ext>
            </a:extLst>
          </p:cNvPr>
          <p:cNvGrpSpPr/>
          <p:nvPr/>
        </p:nvGrpSpPr>
        <p:grpSpPr>
          <a:xfrm>
            <a:off x="3887830" y="2214687"/>
            <a:ext cx="4743961" cy="3412390"/>
            <a:chOff x="2872637" y="1616254"/>
            <a:chExt cx="3019292" cy="2811642"/>
          </a:xfrm>
        </p:grpSpPr>
        <p:grpSp>
          <p:nvGrpSpPr>
            <p:cNvPr id="12" name="Ryhmä 11">
              <a:extLst>
                <a:ext uri="{FF2B5EF4-FFF2-40B4-BE49-F238E27FC236}">
                  <a16:creationId xmlns:a16="http://schemas.microsoft.com/office/drawing/2014/main" id="{A410D293-977E-B266-2758-F51E91351E5F}"/>
                </a:ext>
              </a:extLst>
            </p:cNvPr>
            <p:cNvGrpSpPr/>
            <p:nvPr/>
          </p:nvGrpSpPr>
          <p:grpSpPr>
            <a:xfrm>
              <a:off x="2872637" y="1616254"/>
              <a:ext cx="3019292" cy="2811642"/>
              <a:chOff x="1393374" y="1820168"/>
              <a:chExt cx="2823037" cy="1735403"/>
            </a:xfrm>
          </p:grpSpPr>
          <p:grpSp>
            <p:nvGrpSpPr>
              <p:cNvPr id="16" name="Ryhmä 15">
                <a:extLst>
                  <a:ext uri="{FF2B5EF4-FFF2-40B4-BE49-F238E27FC236}">
                    <a16:creationId xmlns:a16="http://schemas.microsoft.com/office/drawing/2014/main" id="{C43B3415-63FF-30CD-1C1C-AF8FAF510739}"/>
                  </a:ext>
                </a:extLst>
              </p:cNvPr>
              <p:cNvGrpSpPr/>
              <p:nvPr/>
            </p:nvGrpSpPr>
            <p:grpSpPr>
              <a:xfrm rot="11014933">
                <a:off x="1393374" y="1820168"/>
                <a:ext cx="2823037" cy="1735403"/>
                <a:chOff x="1543917" y="2016621"/>
                <a:chExt cx="2432099" cy="2147203"/>
              </a:xfrm>
            </p:grpSpPr>
            <p:sp>
              <p:nvSpPr>
                <p:cNvPr id="18" name="Ellipsi 17">
                  <a:extLst>
                    <a:ext uri="{FF2B5EF4-FFF2-40B4-BE49-F238E27FC236}">
                      <a16:creationId xmlns:a16="http://schemas.microsoft.com/office/drawing/2014/main" id="{036B2A43-889E-F29E-9775-A04FCA9101AA}"/>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9" name="Google Shape;20789;p106">
                  <a:extLst>
                    <a:ext uri="{FF2B5EF4-FFF2-40B4-BE49-F238E27FC236}">
                      <a16:creationId xmlns:a16="http://schemas.microsoft.com/office/drawing/2014/main" id="{EC94D7A8-8358-5ECA-25F2-EDF08886A731}"/>
                    </a:ext>
                  </a:extLst>
                </p:cNvPr>
                <p:cNvGrpSpPr/>
                <p:nvPr/>
              </p:nvGrpSpPr>
              <p:grpSpPr>
                <a:xfrm flipH="1" flipV="1">
                  <a:off x="1543917" y="2016621"/>
                  <a:ext cx="2432099" cy="2147203"/>
                  <a:chOff x="4947838" y="4174056"/>
                  <a:chExt cx="287285" cy="216609"/>
                </a:xfrm>
              </p:grpSpPr>
              <p:sp>
                <p:nvSpPr>
                  <p:cNvPr id="20" name="Google Shape;20795;p106">
                    <a:extLst>
                      <a:ext uri="{FF2B5EF4-FFF2-40B4-BE49-F238E27FC236}">
                        <a16:creationId xmlns:a16="http://schemas.microsoft.com/office/drawing/2014/main" id="{C5EF5840-869E-BDCF-C8C8-8CBC50705338}"/>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1D07A3B8-1191-14DF-3025-3C89FF2B9126}"/>
                      </a:ext>
                    </a:extLst>
                  </p:cNvPr>
                  <p:cNvSpPr/>
                  <p:nvPr/>
                </p:nvSpPr>
                <p:spPr>
                  <a:xfrm>
                    <a:off x="4947838" y="4174056"/>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591657F1-7AD6-01F0-3053-1933ED5AE877}"/>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85B4FE17-421B-4C88-BA33-640CF5833B29}"/>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4622E1AB-5F70-9780-96BD-06B7F279FB2D}"/>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795C357D-9BC0-0217-5F1F-877459C5DEE1}"/>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19060167-B4F9-CCF6-DF98-B93FE2FBE240}"/>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1451F2F7-2F7D-1514-D6A5-C92E6D56E5B1}"/>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7" name="Tekstiruutu 16">
                <a:extLst>
                  <a:ext uri="{FF2B5EF4-FFF2-40B4-BE49-F238E27FC236}">
                    <a16:creationId xmlns:a16="http://schemas.microsoft.com/office/drawing/2014/main" id="{0F6F671B-F423-D9BB-3AD2-5EE5105F658A}"/>
                  </a:ext>
                </a:extLst>
              </p:cNvPr>
              <p:cNvSpPr txBox="1"/>
              <p:nvPr/>
            </p:nvSpPr>
            <p:spPr>
              <a:xfrm>
                <a:off x="1491045" y="2069486"/>
                <a:ext cx="2600327" cy="1142615"/>
              </a:xfrm>
              <a:prstGeom prst="rect">
                <a:avLst/>
              </a:prstGeom>
              <a:noFill/>
            </p:spPr>
            <p:txBody>
              <a:bodyPr wrap="square" rtlCol="0">
                <a:spAutoFit/>
              </a:bodyPr>
              <a:lstStyle/>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Hur ska du komma ihåg </a:t>
                </a: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att vattnet inte får användas </a:t>
                </a:r>
                <a:br>
                  <a:rPr sz="2000"/>
                </a:br>
                <a:r>
                  <a:rPr lang="sv-FI" sz="2000" b="0" i="0" u="none" strike="noStrike" cap="none" spc="0" baseline="0">
                    <a:solidFill>
                      <a:srgbClr val="000000"/>
                    </a:solidFill>
                    <a:effectLst/>
                    <a:uFill>
                      <a:solidFill>
                        <a:prstClr val="black">
                          <a:alpha val="0"/>
                        </a:prstClr>
                      </a:solidFill>
                    </a:uFill>
                    <a:latin typeface="Tenorite"/>
                    <a:ea typeface="Tenorite"/>
                    <a:cs typeface="Tenorite"/>
                  </a:rPr>
                  <a:t>om det ändå kommer vatten ur kranen?</a:t>
                </a:r>
              </a:p>
              <a:p>
                <a:pPr algn="ctr" defTabSz="1219170">
                  <a:buClr>
                    <a:srgbClr val="000000"/>
                  </a:buClr>
                </a:pPr>
                <a:endParaRPr lang="fi-FI" sz="2000"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Hur ser du till att också andra får veta det eller kommer ihåg det?</a:t>
                </a:r>
              </a:p>
            </p:txBody>
          </p:sp>
        </p:grpSp>
        <p:pic>
          <p:nvPicPr>
            <p:cNvPr id="13" name="Kuva 12">
              <a:extLst>
                <a:ext uri="{FF2B5EF4-FFF2-40B4-BE49-F238E27FC236}">
                  <a16:creationId xmlns:a16="http://schemas.microsoft.com/office/drawing/2014/main" id="{FB86A86E-FFAF-F315-E428-EEAF961F85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5184473" y="1672427"/>
              <a:ext cx="355964" cy="646546"/>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65498B3F-65D7-1403-7F05-65CD2DF3B8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571753" y="1780137"/>
              <a:ext cx="264329" cy="480107"/>
            </a:xfrm>
            <a:prstGeom prst="rect">
              <a:avLst/>
            </a:prstGeom>
            <a:effectLst>
              <a:outerShdw blurRad="50800" dist="38100" dir="2700000" algn="tl" rotWithShape="0">
                <a:prstClr val="black">
                  <a:alpha val="40000"/>
                </a:prstClr>
              </a:outerShdw>
            </a:effectLst>
          </p:spPr>
        </p:pic>
        <p:pic>
          <p:nvPicPr>
            <p:cNvPr id="15" name="Kuva 14">
              <a:extLst>
                <a:ext uri="{FF2B5EF4-FFF2-40B4-BE49-F238E27FC236}">
                  <a16:creationId xmlns:a16="http://schemas.microsoft.com/office/drawing/2014/main" id="{966CDC5B-6A06-233F-0FAD-9FBBC6FD91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424747" y="2336028"/>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8669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8346 0.00695 L 0.63125 0.00973 " pathEditMode="relative" rAng="0" ptsTypes="AA">
                                      <p:cBhvr>
                                        <p:cTn id="6" dur="2000" fill="hold"/>
                                        <p:tgtEl>
                                          <p:spTgt spid="28"/>
                                        </p:tgtEl>
                                        <p:attrNameLst>
                                          <p:attrName>ppt_x</p:attrName>
                                          <p:attrName>ppt_y</p:attrName>
                                        </p:attrNameLst>
                                      </p:cBhvr>
                                      <p:rCtr x="27383" y="139"/>
                                    </p:animMotion>
                                  </p:childTnLst>
                                </p:cTn>
                              </p:par>
                              <p:par>
                                <p:cTn id="7" presetID="42" presetClass="path" presetSubtype="0" accel="50000" decel="50000" fill="hold" nodeType="withEffect">
                                  <p:stCondLst>
                                    <p:cond delay="0"/>
                                  </p:stCondLst>
                                  <p:childTnLst>
                                    <p:animMotion origin="layout" path="M 1.94444E-06 -4.93827E-06 L 0.2717 -0.04351" pathEditMode="relative" rAng="0" ptsTypes="AA">
                                      <p:cBhvr>
                                        <p:cTn id="8" dur="2000" fill="hold"/>
                                        <p:tgtEl>
                                          <p:spTgt spid="11"/>
                                        </p:tgtEl>
                                        <p:attrNameLst>
                                          <p:attrName>ppt_x</p:attrName>
                                          <p:attrName>ppt_y</p:attrName>
                                        </p:attrNameLst>
                                      </p:cBhvr>
                                      <p:rCtr x="13576" y="-2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Google Shape;93;p1">
            <a:extLst>
              <a:ext uri="{FF2B5EF4-FFF2-40B4-BE49-F238E27FC236}">
                <a16:creationId xmlns:a16="http://schemas.microsoft.com/office/drawing/2014/main" id="{37CA043E-7282-B85A-294A-D634354FC7D7}"/>
              </a:ext>
            </a:extLst>
          </p:cNvPr>
          <p:cNvPicPr preferRelativeResize="0"/>
          <p:nvPr/>
        </p:nvPicPr>
        <p:blipFill>
          <a:blip r:embed="rId3">
            <a:alphaModFix/>
          </a:blip>
          <a:srcRect b="22370"/>
          <a:stretch>
            <a:fillRect/>
          </a:stretch>
        </p:blipFill>
        <p:spPr>
          <a:xfrm>
            <a:off x="4521213" y="1110212"/>
            <a:ext cx="3149575" cy="1163088"/>
          </a:xfrm>
          <a:prstGeom prst="rect">
            <a:avLst/>
          </a:prstGeom>
          <a:noFill/>
          <a:ln>
            <a:noFill/>
          </a:ln>
        </p:spPr>
      </p:pic>
      <p:grpSp>
        <p:nvGrpSpPr>
          <p:cNvPr id="3" name="Ryhmä 2">
            <a:extLst>
              <a:ext uri="{FF2B5EF4-FFF2-40B4-BE49-F238E27FC236}">
                <a16:creationId xmlns:a16="http://schemas.microsoft.com/office/drawing/2014/main" id="{7C4BE46D-22F6-8C58-674C-00A7F0D632DB}"/>
              </a:ext>
            </a:extLst>
          </p:cNvPr>
          <p:cNvGrpSpPr/>
          <p:nvPr/>
        </p:nvGrpSpPr>
        <p:grpSpPr>
          <a:xfrm>
            <a:off x="2981052" y="2728885"/>
            <a:ext cx="6229893" cy="1694048"/>
            <a:chOff x="2395989" y="5324824"/>
            <a:chExt cx="4672420" cy="1270536"/>
          </a:xfrm>
        </p:grpSpPr>
        <p:sp>
          <p:nvSpPr>
            <p:cNvPr id="4" name="Suorakulmio 3">
              <a:extLst>
                <a:ext uri="{FF2B5EF4-FFF2-40B4-BE49-F238E27FC236}">
                  <a16:creationId xmlns:a16="http://schemas.microsoft.com/office/drawing/2014/main" id="{DE7D3585-26F0-C420-2485-053BF957DC18}"/>
                </a:ext>
              </a:extLst>
            </p:cNvPr>
            <p:cNvSpPr/>
            <p:nvPr/>
          </p:nvSpPr>
          <p:spPr>
            <a:xfrm>
              <a:off x="2395989" y="5504330"/>
              <a:ext cx="4672420" cy="1091030"/>
            </a:xfrm>
            <a:custGeom>
              <a:avLst/>
              <a:gdLst>
                <a:gd name="csX0" fmla="*/ 0 w 4672420"/>
                <a:gd name="csY0" fmla="*/ 0 h 1091030"/>
                <a:gd name="csX1" fmla="*/ 630777 w 4672420"/>
                <a:gd name="csY1" fmla="*/ 0 h 1091030"/>
                <a:gd name="csX2" fmla="*/ 1121381 w 4672420"/>
                <a:gd name="csY2" fmla="*/ 0 h 1091030"/>
                <a:gd name="csX3" fmla="*/ 1565261 w 4672420"/>
                <a:gd name="csY3" fmla="*/ 0 h 1091030"/>
                <a:gd name="csX4" fmla="*/ 2149313 w 4672420"/>
                <a:gd name="csY4" fmla="*/ 0 h 1091030"/>
                <a:gd name="csX5" fmla="*/ 2826814 w 4672420"/>
                <a:gd name="csY5" fmla="*/ 0 h 1091030"/>
                <a:gd name="csX6" fmla="*/ 3364142 w 4672420"/>
                <a:gd name="csY6" fmla="*/ 0 h 1091030"/>
                <a:gd name="csX7" fmla="*/ 4041643 w 4672420"/>
                <a:gd name="csY7" fmla="*/ 0 h 1091030"/>
                <a:gd name="csX8" fmla="*/ 4672420 w 4672420"/>
                <a:gd name="csY8" fmla="*/ 0 h 1091030"/>
                <a:gd name="csX9" fmla="*/ 4672420 w 4672420"/>
                <a:gd name="csY9" fmla="*/ 534605 h 1091030"/>
                <a:gd name="csX10" fmla="*/ 4672420 w 4672420"/>
                <a:gd name="csY10" fmla="*/ 1091030 h 1091030"/>
                <a:gd name="csX11" fmla="*/ 4228540 w 4672420"/>
                <a:gd name="csY11" fmla="*/ 1091030 h 1091030"/>
                <a:gd name="csX12" fmla="*/ 3644488 w 4672420"/>
                <a:gd name="csY12" fmla="*/ 1091030 h 1091030"/>
                <a:gd name="csX13" fmla="*/ 3200608 w 4672420"/>
                <a:gd name="csY13" fmla="*/ 1091030 h 1091030"/>
                <a:gd name="csX14" fmla="*/ 2756728 w 4672420"/>
                <a:gd name="csY14" fmla="*/ 1091030 h 1091030"/>
                <a:gd name="csX15" fmla="*/ 2219400 w 4672420"/>
                <a:gd name="csY15" fmla="*/ 1091030 h 1091030"/>
                <a:gd name="csX16" fmla="*/ 1728795 w 4672420"/>
                <a:gd name="csY16" fmla="*/ 1091030 h 1091030"/>
                <a:gd name="csX17" fmla="*/ 1284916 w 4672420"/>
                <a:gd name="csY17" fmla="*/ 1091030 h 1091030"/>
                <a:gd name="csX18" fmla="*/ 607415 w 4672420"/>
                <a:gd name="csY18" fmla="*/ 1091030 h 1091030"/>
                <a:gd name="csX19" fmla="*/ 0 w 4672420"/>
                <a:gd name="csY19" fmla="*/ 1091030 h 1091030"/>
                <a:gd name="csX20" fmla="*/ 0 w 4672420"/>
                <a:gd name="csY20" fmla="*/ 534605 h 1091030"/>
                <a:gd name="csX21" fmla="*/ 0 w 4672420"/>
                <a:gd name="csY21" fmla="*/ 0 h 10910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672420" h="1091030" fill="none" extrusionOk="0">
                  <a:moveTo>
                    <a:pt x="0" y="0"/>
                  </a:moveTo>
                  <a:cubicBezTo>
                    <a:pt x="238575" y="-69696"/>
                    <a:pt x="446422" y="32495"/>
                    <a:pt x="630777" y="0"/>
                  </a:cubicBezTo>
                  <a:cubicBezTo>
                    <a:pt x="815132" y="-32495"/>
                    <a:pt x="961724" y="50916"/>
                    <a:pt x="1121381" y="0"/>
                  </a:cubicBezTo>
                  <a:cubicBezTo>
                    <a:pt x="1281038" y="-50916"/>
                    <a:pt x="1431606" y="35006"/>
                    <a:pt x="1565261" y="0"/>
                  </a:cubicBezTo>
                  <a:cubicBezTo>
                    <a:pt x="1698916" y="-35006"/>
                    <a:pt x="2028550" y="13571"/>
                    <a:pt x="2149313" y="0"/>
                  </a:cubicBezTo>
                  <a:cubicBezTo>
                    <a:pt x="2270076" y="-13571"/>
                    <a:pt x="2543547" y="3022"/>
                    <a:pt x="2826814" y="0"/>
                  </a:cubicBezTo>
                  <a:cubicBezTo>
                    <a:pt x="3110081" y="-3022"/>
                    <a:pt x="3225930" y="57547"/>
                    <a:pt x="3364142" y="0"/>
                  </a:cubicBezTo>
                  <a:cubicBezTo>
                    <a:pt x="3502354" y="-57547"/>
                    <a:pt x="3741408" y="68596"/>
                    <a:pt x="4041643" y="0"/>
                  </a:cubicBezTo>
                  <a:cubicBezTo>
                    <a:pt x="4341878" y="-68596"/>
                    <a:pt x="4401471" y="46575"/>
                    <a:pt x="4672420" y="0"/>
                  </a:cubicBezTo>
                  <a:cubicBezTo>
                    <a:pt x="4684752" y="202335"/>
                    <a:pt x="4612224" y="407164"/>
                    <a:pt x="4672420" y="534605"/>
                  </a:cubicBezTo>
                  <a:cubicBezTo>
                    <a:pt x="4732616" y="662046"/>
                    <a:pt x="4612551" y="978383"/>
                    <a:pt x="4672420" y="1091030"/>
                  </a:cubicBezTo>
                  <a:cubicBezTo>
                    <a:pt x="4487091" y="1138027"/>
                    <a:pt x="4345781" y="1049838"/>
                    <a:pt x="4228540" y="1091030"/>
                  </a:cubicBezTo>
                  <a:cubicBezTo>
                    <a:pt x="4111299" y="1132222"/>
                    <a:pt x="3857809" y="1080834"/>
                    <a:pt x="3644488" y="1091030"/>
                  </a:cubicBezTo>
                  <a:cubicBezTo>
                    <a:pt x="3431167" y="1101226"/>
                    <a:pt x="3307459" y="1074671"/>
                    <a:pt x="3200608" y="1091030"/>
                  </a:cubicBezTo>
                  <a:cubicBezTo>
                    <a:pt x="3093757" y="1107389"/>
                    <a:pt x="2946260" y="1044633"/>
                    <a:pt x="2756728" y="1091030"/>
                  </a:cubicBezTo>
                  <a:cubicBezTo>
                    <a:pt x="2567196" y="1137427"/>
                    <a:pt x="2372428" y="1046562"/>
                    <a:pt x="2219400" y="1091030"/>
                  </a:cubicBezTo>
                  <a:cubicBezTo>
                    <a:pt x="2066372" y="1135498"/>
                    <a:pt x="1963261" y="1045673"/>
                    <a:pt x="1728795" y="1091030"/>
                  </a:cubicBezTo>
                  <a:cubicBezTo>
                    <a:pt x="1494330" y="1136387"/>
                    <a:pt x="1395461" y="1066633"/>
                    <a:pt x="1284916" y="1091030"/>
                  </a:cubicBezTo>
                  <a:cubicBezTo>
                    <a:pt x="1174371" y="1115427"/>
                    <a:pt x="744716" y="1080575"/>
                    <a:pt x="607415" y="1091030"/>
                  </a:cubicBezTo>
                  <a:cubicBezTo>
                    <a:pt x="470114" y="1101485"/>
                    <a:pt x="193490" y="1074661"/>
                    <a:pt x="0" y="1091030"/>
                  </a:cubicBezTo>
                  <a:cubicBezTo>
                    <a:pt x="-48871" y="902877"/>
                    <a:pt x="17052" y="704259"/>
                    <a:pt x="0" y="534605"/>
                  </a:cubicBezTo>
                  <a:cubicBezTo>
                    <a:pt x="-17052" y="364951"/>
                    <a:pt x="61489" y="135331"/>
                    <a:pt x="0" y="0"/>
                  </a:cubicBezTo>
                  <a:close/>
                </a:path>
                <a:path w="4672420" h="1091030" stroke="0" extrusionOk="0">
                  <a:moveTo>
                    <a:pt x="0" y="0"/>
                  </a:moveTo>
                  <a:cubicBezTo>
                    <a:pt x="281912" y="-72069"/>
                    <a:pt x="381718" y="52054"/>
                    <a:pt x="677501" y="0"/>
                  </a:cubicBezTo>
                  <a:cubicBezTo>
                    <a:pt x="973284" y="-52054"/>
                    <a:pt x="1174387" y="64623"/>
                    <a:pt x="1308278" y="0"/>
                  </a:cubicBezTo>
                  <a:cubicBezTo>
                    <a:pt x="1442169" y="-64623"/>
                    <a:pt x="1585280" y="9485"/>
                    <a:pt x="1798882" y="0"/>
                  </a:cubicBezTo>
                  <a:cubicBezTo>
                    <a:pt x="2012484" y="-9485"/>
                    <a:pt x="2122386" y="48530"/>
                    <a:pt x="2336210" y="0"/>
                  </a:cubicBezTo>
                  <a:cubicBezTo>
                    <a:pt x="2550034" y="-48530"/>
                    <a:pt x="2674795" y="18614"/>
                    <a:pt x="2873538" y="0"/>
                  </a:cubicBezTo>
                  <a:cubicBezTo>
                    <a:pt x="3072281" y="-18614"/>
                    <a:pt x="3288796" y="20949"/>
                    <a:pt x="3457591" y="0"/>
                  </a:cubicBezTo>
                  <a:cubicBezTo>
                    <a:pt x="3626386" y="-20949"/>
                    <a:pt x="3761350" y="16975"/>
                    <a:pt x="3948195" y="0"/>
                  </a:cubicBezTo>
                  <a:cubicBezTo>
                    <a:pt x="4135040" y="-16975"/>
                    <a:pt x="4317972" y="13570"/>
                    <a:pt x="4672420" y="0"/>
                  </a:cubicBezTo>
                  <a:cubicBezTo>
                    <a:pt x="4688007" y="213116"/>
                    <a:pt x="4672392" y="377997"/>
                    <a:pt x="4672420" y="545515"/>
                  </a:cubicBezTo>
                  <a:cubicBezTo>
                    <a:pt x="4672448" y="713033"/>
                    <a:pt x="4650681" y="935785"/>
                    <a:pt x="4672420" y="1091030"/>
                  </a:cubicBezTo>
                  <a:cubicBezTo>
                    <a:pt x="4492816" y="1096689"/>
                    <a:pt x="4336418" y="1082419"/>
                    <a:pt x="4228540" y="1091030"/>
                  </a:cubicBezTo>
                  <a:cubicBezTo>
                    <a:pt x="4120662" y="1099641"/>
                    <a:pt x="3771713" y="1080513"/>
                    <a:pt x="3644488" y="1091030"/>
                  </a:cubicBezTo>
                  <a:cubicBezTo>
                    <a:pt x="3517263" y="1101547"/>
                    <a:pt x="3275041" y="1049632"/>
                    <a:pt x="3013711" y="1091030"/>
                  </a:cubicBezTo>
                  <a:cubicBezTo>
                    <a:pt x="2752381" y="1132428"/>
                    <a:pt x="2688643" y="1060746"/>
                    <a:pt x="2429658" y="1091030"/>
                  </a:cubicBezTo>
                  <a:cubicBezTo>
                    <a:pt x="2170673" y="1121314"/>
                    <a:pt x="2007349" y="1063079"/>
                    <a:pt x="1798882" y="1091030"/>
                  </a:cubicBezTo>
                  <a:cubicBezTo>
                    <a:pt x="1590415" y="1118981"/>
                    <a:pt x="1564778" y="1055442"/>
                    <a:pt x="1355002" y="1091030"/>
                  </a:cubicBezTo>
                  <a:cubicBezTo>
                    <a:pt x="1145226" y="1126618"/>
                    <a:pt x="1128047" y="1038176"/>
                    <a:pt x="911122" y="1091030"/>
                  </a:cubicBezTo>
                  <a:cubicBezTo>
                    <a:pt x="694197" y="1143884"/>
                    <a:pt x="449782" y="1036262"/>
                    <a:pt x="0" y="1091030"/>
                  </a:cubicBezTo>
                  <a:cubicBezTo>
                    <a:pt x="-46255" y="935740"/>
                    <a:pt x="27412" y="713132"/>
                    <a:pt x="0" y="578246"/>
                  </a:cubicBezTo>
                  <a:cubicBezTo>
                    <a:pt x="-27412" y="443360"/>
                    <a:pt x="10523" y="159714"/>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5" name="Suorakulmio 4">
              <a:extLst>
                <a:ext uri="{FF2B5EF4-FFF2-40B4-BE49-F238E27FC236}">
                  <a16:creationId xmlns:a16="http://schemas.microsoft.com/office/drawing/2014/main" id="{456F8FD3-D2FE-9325-8ED6-6AB6B2FFB230}"/>
                </a:ext>
              </a:extLst>
            </p:cNvPr>
            <p:cNvSpPr/>
            <p:nvPr/>
          </p:nvSpPr>
          <p:spPr>
            <a:xfrm rot="21341044">
              <a:off x="2703981" y="5324824"/>
              <a:ext cx="1928745" cy="391885"/>
            </a:xfrm>
            <a:prstGeom prst="rect">
              <a:avLst/>
            </a:prstGeom>
            <a:solidFill>
              <a:srgbClr val="000000"/>
            </a:solidFill>
            <a:ln w="25400" cap="flat" cmpd="sng" algn="ctr">
              <a:noFill/>
              <a:prstDash val="solid"/>
            </a:ln>
            <a:effectLst/>
          </p:spPr>
          <p:txBody>
            <a:bodyPr rtlCol="0" anchor="ctr"/>
            <a:lstStyle/>
            <a:p>
              <a:pPr algn="ctr" defTabSz="1219170">
                <a:defRPr/>
              </a:pPr>
              <a:r>
                <a:rPr lang="sv-FI" sz="2667" b="1" i="0" u="none" strike="noStrike" cap="none" spc="0" baseline="0">
                  <a:solidFill>
                    <a:srgbClr val="FFFFFF"/>
                  </a:solidFill>
                  <a:effectLst/>
                  <a:uFill>
                    <a:solidFill>
                      <a:prstClr val="black">
                        <a:alpha val="0"/>
                      </a:prstClr>
                    </a:solidFill>
                  </a:uFill>
                  <a:latin typeface="Oswald"/>
                  <a:ea typeface="Oswald"/>
                  <a:cs typeface="Oswald"/>
                </a:rPr>
                <a:t>LEKTION 4:</a:t>
              </a:r>
            </a:p>
          </p:txBody>
        </p:sp>
        <p:sp>
          <p:nvSpPr>
            <p:cNvPr id="6" name="Tekstiruutu 5">
              <a:extLst>
                <a:ext uri="{FF2B5EF4-FFF2-40B4-BE49-F238E27FC236}">
                  <a16:creationId xmlns:a16="http://schemas.microsoft.com/office/drawing/2014/main" id="{22D548A9-6033-2E30-2DE3-0508CBC14895}"/>
                </a:ext>
              </a:extLst>
            </p:cNvPr>
            <p:cNvSpPr txBox="1"/>
            <p:nvPr/>
          </p:nvSpPr>
          <p:spPr>
            <a:xfrm>
              <a:off x="2395989" y="5764362"/>
              <a:ext cx="4672420" cy="800100"/>
            </a:xfrm>
            <a:prstGeom prst="rect">
              <a:avLst/>
            </a:prstGeom>
            <a:noFill/>
          </p:spPr>
          <p:txBody>
            <a:bodyPr wrap="square" rtlCol="0">
              <a:spAutoFit/>
            </a:bodyPr>
            <a:lstStyle/>
            <a:p>
              <a:pPr algn="ctr" defTabSz="1219170">
                <a:buClr>
                  <a:srgbClr val="000000"/>
                </a:buClr>
              </a:pPr>
              <a:r>
                <a:rPr lang="sv-FI" sz="3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STÖRNINGAR OCH </a:t>
              </a:r>
              <a:br>
                <a:rPr sz="3200"/>
              </a:br>
              <a:r>
                <a:rPr lang="sv-FI" sz="3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BEREDSKAP</a:t>
              </a:r>
            </a:p>
          </p:txBody>
        </p:sp>
      </p:grpSp>
    </p:spTree>
    <p:extLst>
      <p:ext uri="{BB962C8B-B14F-4D97-AF65-F5344CB8AC3E}">
        <p14:creationId xmlns:p14="http://schemas.microsoft.com/office/powerpoint/2010/main" val="369381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905078" y="377084"/>
            <a:ext cx="10975771"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När och varför behöver man ta skydd inomhus?</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905077" y="1831871"/>
            <a:ext cx="6123039" cy="2123440"/>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defTabSz="1219170">
              <a:spcAft>
                <a:spcPts val="800"/>
              </a:spcAft>
              <a:buClrTx/>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Vid giftig rökbildning när det brinner i närområdet.</a:t>
            </a:r>
          </a:p>
          <a:p>
            <a:pPr marL="380990" indent="-380990" defTabSz="1219170">
              <a:spcAft>
                <a:spcPts val="800"/>
              </a:spcAft>
              <a:buClrTx/>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Vid en trafikolycka med farliga ämnen.</a:t>
            </a:r>
          </a:p>
          <a:p>
            <a:pPr marL="380990" indent="-380990" defTabSz="1219170">
              <a:spcAft>
                <a:spcPts val="800"/>
              </a:spcAft>
              <a:buClrTx/>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Vid strålrisk, till exempel vid en olycka i ett kärnkraftverk.</a:t>
            </a:r>
          </a:p>
        </p:txBody>
      </p:sp>
      <p:sp>
        <p:nvSpPr>
          <p:cNvPr id="6" name="Tekstiruutu 22">
            <a:extLst>
              <a:ext uri="{FF2B5EF4-FFF2-40B4-BE49-F238E27FC236}">
                <a16:creationId xmlns:a16="http://schemas.microsoft.com/office/drawing/2014/main" id="{B12D5660-7D4E-4EA7-A38C-B8BD8E5243CD}"/>
              </a:ext>
            </a:extLst>
          </p:cNvPr>
          <p:cNvSpPr txBox="1"/>
          <p:nvPr/>
        </p:nvSpPr>
        <p:spPr>
          <a:xfrm>
            <a:off x="4818825" y="4559590"/>
            <a:ext cx="2209291" cy="82296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sv-FI" sz="2400" b="1" i="0" u="none" strike="noStrike" cap="none" spc="0" baseline="0">
                <a:solidFill>
                  <a:srgbClr val="FFFFFF"/>
                </a:solidFill>
                <a:effectLst/>
                <a:uFill>
                  <a:solidFill>
                    <a:prstClr val="black">
                      <a:alpha val="0"/>
                    </a:prstClr>
                  </a:solidFill>
                </a:uFill>
                <a:latin typeface="Tenorite"/>
                <a:ea typeface="Tenorite"/>
                <a:cs typeface="Tenorite"/>
              </a:rPr>
              <a:t>Allmän farosignal</a:t>
            </a:r>
          </a:p>
        </p:txBody>
      </p:sp>
      <p:sp>
        <p:nvSpPr>
          <p:cNvPr id="10" name="Tekstiruutu 2">
            <a:extLst>
              <a:ext uri="{FF2B5EF4-FFF2-40B4-BE49-F238E27FC236}">
                <a16:creationId xmlns:a16="http://schemas.microsoft.com/office/drawing/2014/main" id="{69F646DC-F5DA-4BCD-B33A-50D33CDF3575}"/>
              </a:ext>
            </a:extLst>
          </p:cNvPr>
          <p:cNvSpPr txBox="1"/>
          <p:nvPr/>
        </p:nvSpPr>
        <p:spPr>
          <a:xfrm>
            <a:off x="4845560" y="5665333"/>
            <a:ext cx="3007008" cy="457200"/>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sv-FI" sz="2400" b="1" i="0" u="none" strike="noStrike" cap="none" spc="0" baseline="0">
                <a:solidFill>
                  <a:srgbClr val="FFFFFF"/>
                </a:solidFill>
                <a:effectLst/>
                <a:uFill>
                  <a:solidFill>
                    <a:prstClr val="black">
                      <a:alpha val="0"/>
                    </a:prstClr>
                  </a:solidFill>
                </a:uFill>
                <a:latin typeface="Tenorite"/>
                <a:ea typeface="Tenorite"/>
                <a:cs typeface="Tenorite"/>
              </a:rPr>
              <a:t>Testsignal</a:t>
            </a:r>
          </a:p>
        </p:txBody>
      </p:sp>
      <p:grpSp>
        <p:nvGrpSpPr>
          <p:cNvPr id="15" name="Ryhmä 14">
            <a:extLst>
              <a:ext uri="{FF2B5EF4-FFF2-40B4-BE49-F238E27FC236}">
                <a16:creationId xmlns:a16="http://schemas.microsoft.com/office/drawing/2014/main" id="{88F61872-9149-9C6E-07F4-E2830598BBCF}"/>
              </a:ext>
            </a:extLst>
          </p:cNvPr>
          <p:cNvGrpSpPr/>
          <p:nvPr/>
        </p:nvGrpSpPr>
        <p:grpSpPr>
          <a:xfrm>
            <a:off x="7666744" y="2433455"/>
            <a:ext cx="4025723" cy="2533965"/>
            <a:chOff x="1393456" y="1818713"/>
            <a:chExt cx="2823037" cy="1735403"/>
          </a:xfrm>
        </p:grpSpPr>
        <p:grpSp>
          <p:nvGrpSpPr>
            <p:cNvPr id="16" name="Ryhmä 15">
              <a:extLst>
                <a:ext uri="{FF2B5EF4-FFF2-40B4-BE49-F238E27FC236}">
                  <a16:creationId xmlns:a16="http://schemas.microsoft.com/office/drawing/2014/main" id="{7CC896E2-75A6-864D-334F-CD2E171D0CA1}"/>
                </a:ext>
              </a:extLst>
            </p:cNvPr>
            <p:cNvGrpSpPr/>
            <p:nvPr/>
          </p:nvGrpSpPr>
          <p:grpSpPr>
            <a:xfrm rot="11014933">
              <a:off x="1393456" y="1818713"/>
              <a:ext cx="2823037" cy="1735403"/>
              <a:chOff x="1543925" y="2018425"/>
              <a:chExt cx="2432099" cy="2147203"/>
            </a:xfrm>
          </p:grpSpPr>
          <p:sp>
            <p:nvSpPr>
              <p:cNvPr id="18" name="Ellipsi 17">
                <a:extLst>
                  <a:ext uri="{FF2B5EF4-FFF2-40B4-BE49-F238E27FC236}">
                    <a16:creationId xmlns:a16="http://schemas.microsoft.com/office/drawing/2014/main" id="{B4A3CAB5-B3BA-EEDB-2694-E233DFFD46CD}"/>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9" name="Google Shape;20789;p106">
                <a:extLst>
                  <a:ext uri="{FF2B5EF4-FFF2-40B4-BE49-F238E27FC236}">
                    <a16:creationId xmlns:a16="http://schemas.microsoft.com/office/drawing/2014/main" id="{1ECEFB65-245B-3FC3-1B10-2942E1A62652}"/>
                  </a:ext>
                </a:extLst>
              </p:cNvPr>
              <p:cNvGrpSpPr/>
              <p:nvPr/>
            </p:nvGrpSpPr>
            <p:grpSpPr>
              <a:xfrm flipH="1" flipV="1">
                <a:off x="1543925" y="2018425"/>
                <a:ext cx="2432099" cy="2147203"/>
                <a:chOff x="4947837" y="4173874"/>
                <a:chExt cx="287285" cy="216609"/>
              </a:xfrm>
            </p:grpSpPr>
            <p:sp>
              <p:nvSpPr>
                <p:cNvPr id="20" name="Google Shape;20795;p106">
                  <a:extLst>
                    <a:ext uri="{FF2B5EF4-FFF2-40B4-BE49-F238E27FC236}">
                      <a16:creationId xmlns:a16="http://schemas.microsoft.com/office/drawing/2014/main" id="{04EF9F11-2184-1764-232E-9817AD927B9F}"/>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F4543C01-AA59-6D91-4ACF-BE4385634FBE}"/>
                    </a:ext>
                  </a:extLst>
                </p:cNvPr>
                <p:cNvSpPr/>
                <p:nvPr/>
              </p:nvSpPr>
              <p:spPr>
                <a:xfrm>
                  <a:off x="4947837" y="4173874"/>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1946DC81-B603-E787-535D-4C4F1BE9EFD8}"/>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852B026F-D65B-0F98-E557-5CC572DA88B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EBAAAA94-A084-61D2-B059-30565396DD85}"/>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0FEEA4D2-552B-F492-5A18-47DDB3C949C8}"/>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E2CEACBA-257B-2D70-29C1-42F10D892876}"/>
                    </a:ext>
                  </a:extLst>
                </p:cNvPr>
                <p:cNvSpPr/>
                <p:nvPr/>
              </p:nvSpPr>
              <p:spPr>
                <a:xfrm>
                  <a:off x="5084270" y="4187323"/>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79AE20EB-6854-D2EC-D17F-901C9A49CE9A}"/>
                    </a:ext>
                  </a:extLst>
                </p:cNvPr>
                <p:cNvSpPr/>
                <p:nvPr/>
              </p:nvSpPr>
              <p:spPr>
                <a:xfrm>
                  <a:off x="5091692" y="4181504"/>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7" name="Tekstiruutu 16">
              <a:extLst>
                <a:ext uri="{FF2B5EF4-FFF2-40B4-BE49-F238E27FC236}">
                  <a16:creationId xmlns:a16="http://schemas.microsoft.com/office/drawing/2014/main" id="{2FF6712B-5B68-69C5-74BA-6CA084B7B2A8}"/>
                </a:ext>
              </a:extLst>
            </p:cNvPr>
            <p:cNvSpPr txBox="1"/>
            <p:nvPr/>
          </p:nvSpPr>
          <p:spPr>
            <a:xfrm>
              <a:off x="1483656" y="2227084"/>
              <a:ext cx="2600327" cy="953127"/>
            </a:xfrm>
            <a:prstGeom prst="rect">
              <a:avLst/>
            </a:prstGeom>
            <a:noFill/>
          </p:spPr>
          <p:txBody>
            <a:bodyPr wrap="square" rtlCol="0">
              <a:spAutoFit/>
            </a:bodyPr>
            <a:lstStyle/>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Systemet med allmän farosignal testas</a:t>
              </a:r>
              <a:r>
                <a:rPr lang="sv-FI" sz="2133" b="1" i="0" u="none" strike="noStrike" cap="none" spc="0" baseline="0">
                  <a:solidFill>
                    <a:srgbClr val="000000"/>
                  </a:solidFill>
                  <a:effectLst/>
                  <a:uFill>
                    <a:solidFill>
                      <a:prstClr val="black">
                        <a:alpha val="0"/>
                      </a:prstClr>
                    </a:solidFill>
                  </a:uFill>
                  <a:latin typeface="Tenorite"/>
                  <a:ea typeface="Tenorite"/>
                  <a:cs typeface="Tenorite"/>
                </a:rPr>
                <a:t> den första vardagsmåndagen varje månad kl. 12.</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grpSp>
        <p:nvGrpSpPr>
          <p:cNvPr id="29" name="Ryhmä 28">
            <a:extLst>
              <a:ext uri="{FF2B5EF4-FFF2-40B4-BE49-F238E27FC236}">
                <a16:creationId xmlns:a16="http://schemas.microsoft.com/office/drawing/2014/main" id="{ED0B8C24-53CB-41F9-A80F-EA7843515227}"/>
              </a:ext>
            </a:extLst>
          </p:cNvPr>
          <p:cNvGrpSpPr/>
          <p:nvPr/>
        </p:nvGrpSpPr>
        <p:grpSpPr>
          <a:xfrm>
            <a:off x="-153409" y="4634661"/>
            <a:ext cx="3795213" cy="1653782"/>
            <a:chOff x="-678767" y="2020810"/>
            <a:chExt cx="2846410" cy="1240337"/>
          </a:xfrm>
        </p:grpSpPr>
        <p:sp>
          <p:nvSpPr>
            <p:cNvPr id="28" name="Suorakulmio 27">
              <a:extLst>
                <a:ext uri="{FF2B5EF4-FFF2-40B4-BE49-F238E27FC236}">
                  <a16:creationId xmlns:a16="http://schemas.microsoft.com/office/drawing/2014/main" id="{470B8DC9-77FF-0156-8520-7EC56948D6F3}"/>
                </a:ext>
              </a:extLst>
            </p:cNvPr>
            <p:cNvSpPr/>
            <p:nvPr/>
          </p:nvSpPr>
          <p:spPr>
            <a:xfrm>
              <a:off x="-134283" y="2020810"/>
              <a:ext cx="2301926" cy="1240337"/>
            </a:xfrm>
            <a:prstGeom prst="rect">
              <a:avLst/>
            </a:prstGeom>
            <a:solidFill>
              <a:srgbClr val="FFFF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2" name="Tekstiruutu 25">
              <a:extLst>
                <a:ext uri="{FF2B5EF4-FFF2-40B4-BE49-F238E27FC236}">
                  <a16:creationId xmlns:a16="http://schemas.microsoft.com/office/drawing/2014/main" id="{2E5682CF-8599-4CBD-B0CA-9ACDB8FF107F}"/>
                </a:ext>
              </a:extLst>
            </p:cNvPr>
            <p:cNvSpPr txBox="1"/>
            <p:nvPr/>
          </p:nvSpPr>
          <p:spPr>
            <a:xfrm>
              <a:off x="-678767" y="2088452"/>
              <a:ext cx="2789260" cy="1105053"/>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711182" lvl="1" algn="ctr" defTabSz="1219170">
                <a:buClr>
                  <a:prstClr val="black"/>
                </a:buClr>
                <a:buSzPts val="1200"/>
              </a:pPr>
              <a:r>
                <a:rPr lang="sv-FI" sz="2267" b="0" i="0" u="none" strike="noStrike" cap="none" spc="0" baseline="0">
                  <a:solidFill>
                    <a:srgbClr val="000000"/>
                  </a:solidFill>
                  <a:effectLst/>
                  <a:uFill>
                    <a:solidFill>
                      <a:prstClr val="black">
                        <a:alpha val="0"/>
                      </a:prstClr>
                    </a:solidFill>
                  </a:uFill>
                  <a:latin typeface="Tenorite"/>
                  <a:ea typeface="Tenorite"/>
                  <a:cs typeface="Tenorite"/>
                </a:rPr>
                <a:t>Vid </a:t>
              </a:r>
              <a:br>
                <a:rPr sz="2267"/>
              </a:br>
              <a:r>
                <a:rPr lang="sv-FI" sz="2267" b="0" i="0" u="none" strike="noStrike" cap="none" spc="0" baseline="0">
                  <a:solidFill>
                    <a:srgbClr val="000000"/>
                  </a:solidFill>
                  <a:effectLst/>
                  <a:uFill>
                    <a:solidFill>
                      <a:prstClr val="black">
                        <a:alpha val="0"/>
                      </a:prstClr>
                    </a:solidFill>
                  </a:uFill>
                  <a:latin typeface="Tenorite"/>
                  <a:ea typeface="Tenorite"/>
                  <a:cs typeface="Tenorite"/>
                </a:rPr>
                <a:t>allmän farosignal</a:t>
              </a:r>
              <a:br>
                <a:rPr sz="2267"/>
              </a:br>
              <a:r>
                <a:rPr lang="sv-FI" sz="2267" b="0" i="0" u="none" strike="noStrike" cap="none" spc="0" baseline="0">
                  <a:solidFill>
                    <a:srgbClr val="000000"/>
                  </a:solidFill>
                  <a:effectLst/>
                  <a:uFill>
                    <a:solidFill>
                      <a:prstClr val="black">
                        <a:alpha val="0"/>
                      </a:prstClr>
                    </a:solidFill>
                  </a:uFill>
                  <a:latin typeface="Tenorite"/>
                  <a:ea typeface="Tenorite"/>
                  <a:cs typeface="Tenorite"/>
                </a:rPr>
                <a:t> ska du </a:t>
              </a:r>
              <a:r>
                <a:rPr lang="sv-FI" sz="2267" b="1" i="0" u="none" strike="noStrike" cap="none" spc="0" baseline="0">
                  <a:solidFill>
                    <a:srgbClr val="000000"/>
                  </a:solidFill>
                  <a:effectLst/>
                  <a:uFill>
                    <a:solidFill>
                      <a:prstClr val="black">
                        <a:alpha val="0"/>
                      </a:prstClr>
                    </a:solidFill>
                  </a:uFill>
                  <a:latin typeface="Tenorite"/>
                  <a:ea typeface="Tenorite"/>
                  <a:cs typeface="Tenorite"/>
                </a:rPr>
                <a:t>ta skydd inomhus</a:t>
              </a:r>
              <a:r>
                <a:rPr lang="sv-FI" sz="2267" b="0" i="0" u="none" strike="noStrike" cap="none" spc="0" baseline="0">
                  <a:solidFill>
                    <a:srgbClr val="000000"/>
                  </a:solidFill>
                  <a:effectLst/>
                  <a:uFill>
                    <a:solidFill>
                      <a:prstClr val="black">
                        <a:alpha val="0"/>
                      </a:prstClr>
                    </a:solidFill>
                  </a:uFill>
                  <a:latin typeface="Tenorite"/>
                  <a:ea typeface="Tenorite"/>
                  <a:cs typeface="Tenorite"/>
                </a:rPr>
                <a:t>.</a:t>
              </a:r>
            </a:p>
          </p:txBody>
        </p:sp>
      </p:grpSp>
      <p:pic>
        <p:nvPicPr>
          <p:cNvPr id="34" name="Yleinen vaaramerkki">
            <a:hlinkClick r:id="" action="ppaction://media"/>
            <a:extLst>
              <a:ext uri="{FF2B5EF4-FFF2-40B4-BE49-F238E27FC236}">
                <a16:creationId xmlns:a16="http://schemas.microsoft.com/office/drawing/2014/main" id="{E061DCD4-0D29-C1D1-4D25-F195810B00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7155" y="4634661"/>
            <a:ext cx="812800" cy="812800"/>
          </a:xfrm>
          <a:prstGeom prst="rect">
            <a:avLst/>
          </a:prstGeom>
        </p:spPr>
      </p:pic>
      <p:pic>
        <p:nvPicPr>
          <p:cNvPr id="35" name="Vaaranmerkin testiääni">
            <a:hlinkClick r:id="" action="ppaction://media"/>
            <a:extLst>
              <a:ext uri="{FF2B5EF4-FFF2-40B4-BE49-F238E27FC236}">
                <a16:creationId xmlns:a16="http://schemas.microsoft.com/office/drawing/2014/main" id="{151899C6-CEA4-2256-DF39-3253E83B830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067155" y="5577215"/>
            <a:ext cx="812800" cy="812800"/>
          </a:xfrm>
          <a:prstGeom prst="rect">
            <a:avLst/>
          </a:prstGeom>
        </p:spPr>
      </p:pic>
    </p:spTree>
    <p:extLst>
      <p:ext uri="{BB962C8B-B14F-4D97-AF65-F5344CB8AC3E}">
        <p14:creationId xmlns:p14="http://schemas.microsoft.com/office/powerpoint/2010/main" val="72902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85" fill="hold"/>
                                        <p:tgtEl>
                                          <p:spTgt spid="34"/>
                                        </p:tgtEl>
                                      </p:cBhvr>
                                    </p:cmd>
                                  </p:childTnLst>
                                </p:cTn>
                              </p:par>
                            </p:childTnLst>
                          </p:cTn>
                        </p:par>
                      </p:childTnLst>
                    </p:cTn>
                  </p:par>
                  <p:par>
                    <p:cTn id="7" fill="hold" nodeType="clickPar">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56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4"/>
                </p:tgtEl>
              </p:cMediaNode>
            </p:audio>
            <p:audio>
              <p:cMediaNode vol="80000">
                <p:cTn id="12" fill="hold" display="0">
                  <p:stCondLst>
                    <p:cond delay="indefinite"/>
                  </p:stCondLst>
                  <p:endCondLst>
                    <p:cond evt="onStopAudio" delay="0">
                      <p:tgtEl>
                        <p:sldTgt/>
                      </p:tgtEl>
                    </p:cond>
                  </p:endCondLst>
                </p:cTn>
                <p:tgtEl>
                  <p:spTgt spid="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471787" y="603400"/>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Åtgärder vid skydd</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471787" y="1822619"/>
            <a:ext cx="5257800" cy="3600986"/>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Lokalen ska göras så tät som möjligt.</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Stäng dörrar och fönster.</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Täpp till springor.</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Stäng av ventilationen. </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Följ instruktionerna</a:t>
            </a:r>
          </a:p>
          <a:p>
            <a:pPr marL="380990" indent="-380990" defTabSz="1219170">
              <a:spcAft>
                <a:spcPts val="800"/>
              </a:spcAft>
              <a:buClrTx/>
              <a:buFont typeface="Arial" panose="020B0604020202020204" pitchFamily="34" charset="0"/>
              <a:buChar char="•"/>
              <a:defRPr/>
            </a:pPr>
            <a:r>
              <a:rPr lang="sv-FI" sz="2000" b="0" i="0" u="none" strike="noStrike" cap="none" spc="0" baseline="0">
                <a:solidFill>
                  <a:srgbClr val="FFFFFF"/>
                </a:solidFill>
                <a:effectLst/>
                <a:uFill>
                  <a:solidFill>
                    <a:prstClr val="black">
                      <a:alpha val="0"/>
                    </a:prstClr>
                  </a:solidFill>
                </a:uFill>
                <a:latin typeface="Tenorite"/>
                <a:ea typeface="Tenorite"/>
                <a:cs typeface="Tenorite"/>
              </a:rPr>
              <a:t>Skyddsrummen görs klara för användning och får </a:t>
            </a:r>
            <a:r>
              <a:rPr lang="sv-FI" sz="2000" b="1" i="0" u="sng" strike="noStrike" cap="none" spc="0" baseline="0">
                <a:solidFill>
                  <a:srgbClr val="FFFFFF"/>
                </a:solidFill>
                <a:effectLst/>
                <a:uFill>
                  <a:solidFill>
                    <a:srgbClr val="FFFFFF"/>
                  </a:solidFill>
                </a:uFill>
                <a:latin typeface="Tenorite"/>
                <a:ea typeface="Tenorite"/>
                <a:cs typeface="Tenorite"/>
              </a:rPr>
              <a:t>endast</a:t>
            </a:r>
            <a:r>
              <a:rPr lang="sv-FI" sz="2000" b="0" i="0" u="none" strike="noStrike" cap="none" spc="0" baseline="0">
                <a:solidFill>
                  <a:srgbClr val="FFFFFF"/>
                </a:solidFill>
                <a:effectLst/>
                <a:uFill>
                  <a:solidFill>
                    <a:prstClr val="black">
                      <a:alpha val="0"/>
                    </a:prstClr>
                  </a:solidFill>
                </a:uFill>
                <a:latin typeface="Tenorite"/>
                <a:ea typeface="Tenorite"/>
                <a:cs typeface="Tenorite"/>
              </a:rPr>
              <a:t> tas i bruk på uppmaning av myndigheterna.</a:t>
            </a:r>
          </a:p>
          <a:p>
            <a:pPr defTabSz="1219170">
              <a:spcAft>
                <a:spcPts val="800"/>
              </a:spcAft>
              <a:buClrTx/>
              <a:defRPr/>
            </a:pPr>
            <a:endParaRPr lang="fi-FI" sz="2400" b="1">
              <a:solidFill>
                <a:prstClr val="white"/>
              </a:solidFill>
              <a:latin typeface="Tenorite" panose="00000500000000000000" pitchFamily="2" charset="0"/>
              <a:ea typeface="+mn-ea"/>
            </a:endParaRPr>
          </a:p>
        </p:txBody>
      </p:sp>
      <p:pic>
        <p:nvPicPr>
          <p:cNvPr id="6" name="Kuva 5">
            <a:extLst>
              <a:ext uri="{FF2B5EF4-FFF2-40B4-BE49-F238E27FC236}">
                <a16:creationId xmlns:a16="http://schemas.microsoft.com/office/drawing/2014/main" id="{E94A5294-BB74-49FB-97EE-0CB8F3A6A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9326" y="388060"/>
            <a:ext cx="1685583" cy="1685583"/>
          </a:xfrm>
          <a:prstGeom prst="rect">
            <a:avLst/>
          </a:prstGeom>
        </p:spPr>
      </p:pic>
      <p:grpSp>
        <p:nvGrpSpPr>
          <p:cNvPr id="11" name="Ryhmä 10">
            <a:extLst>
              <a:ext uri="{FF2B5EF4-FFF2-40B4-BE49-F238E27FC236}">
                <a16:creationId xmlns:a16="http://schemas.microsoft.com/office/drawing/2014/main" id="{678A1983-43EA-EDAA-F616-71B1E407BFA2}"/>
              </a:ext>
            </a:extLst>
          </p:cNvPr>
          <p:cNvGrpSpPr/>
          <p:nvPr/>
        </p:nvGrpSpPr>
        <p:grpSpPr>
          <a:xfrm>
            <a:off x="6243426" y="2981793"/>
            <a:ext cx="4743961" cy="3412390"/>
            <a:chOff x="2873075" y="1596253"/>
            <a:chExt cx="3019292" cy="2811642"/>
          </a:xfrm>
        </p:grpSpPr>
        <p:grpSp>
          <p:nvGrpSpPr>
            <p:cNvPr id="12" name="Ryhmä 11">
              <a:extLst>
                <a:ext uri="{FF2B5EF4-FFF2-40B4-BE49-F238E27FC236}">
                  <a16:creationId xmlns:a16="http://schemas.microsoft.com/office/drawing/2014/main" id="{F2207DFC-FF1A-843A-E2A7-F4CCAC86284D}"/>
                </a:ext>
              </a:extLst>
            </p:cNvPr>
            <p:cNvGrpSpPr/>
            <p:nvPr/>
          </p:nvGrpSpPr>
          <p:grpSpPr>
            <a:xfrm>
              <a:off x="2873075" y="1596253"/>
              <a:ext cx="3019292" cy="2811642"/>
              <a:chOff x="1393783" y="1807823"/>
              <a:chExt cx="2823037" cy="1735403"/>
            </a:xfrm>
          </p:grpSpPr>
          <p:grpSp>
            <p:nvGrpSpPr>
              <p:cNvPr id="16" name="Ryhmä 15">
                <a:extLst>
                  <a:ext uri="{FF2B5EF4-FFF2-40B4-BE49-F238E27FC236}">
                    <a16:creationId xmlns:a16="http://schemas.microsoft.com/office/drawing/2014/main" id="{FFCA78BF-8685-5DC6-66CF-57F0D0DEFF5A}"/>
                  </a:ext>
                </a:extLst>
              </p:cNvPr>
              <p:cNvGrpSpPr/>
              <p:nvPr/>
            </p:nvGrpSpPr>
            <p:grpSpPr>
              <a:xfrm rot="11014933">
                <a:off x="1393783" y="1807823"/>
                <a:ext cx="2823037" cy="1735403"/>
                <a:chOff x="1544230" y="2031897"/>
                <a:chExt cx="2432099" cy="2147203"/>
              </a:xfrm>
            </p:grpSpPr>
            <p:sp>
              <p:nvSpPr>
                <p:cNvPr id="18" name="Ellipsi 17">
                  <a:extLst>
                    <a:ext uri="{FF2B5EF4-FFF2-40B4-BE49-F238E27FC236}">
                      <a16:creationId xmlns:a16="http://schemas.microsoft.com/office/drawing/2014/main" id="{8EB02591-F05A-F562-C510-123950E11675}"/>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9" name="Google Shape;20789;p106">
                  <a:extLst>
                    <a:ext uri="{FF2B5EF4-FFF2-40B4-BE49-F238E27FC236}">
                      <a16:creationId xmlns:a16="http://schemas.microsoft.com/office/drawing/2014/main" id="{588EF77D-8E41-4696-42F0-951953E8BA39}"/>
                    </a:ext>
                  </a:extLst>
                </p:cNvPr>
                <p:cNvGrpSpPr/>
                <p:nvPr/>
              </p:nvGrpSpPr>
              <p:grpSpPr>
                <a:xfrm flipH="1" flipV="1">
                  <a:off x="1544230" y="2031897"/>
                  <a:ext cx="2432099" cy="2147203"/>
                  <a:chOff x="4947801" y="4172515"/>
                  <a:chExt cx="287285" cy="216609"/>
                </a:xfrm>
              </p:grpSpPr>
              <p:sp>
                <p:nvSpPr>
                  <p:cNvPr id="20" name="Google Shape;20795;p106">
                    <a:extLst>
                      <a:ext uri="{FF2B5EF4-FFF2-40B4-BE49-F238E27FC236}">
                        <a16:creationId xmlns:a16="http://schemas.microsoft.com/office/drawing/2014/main" id="{9904C1B9-1543-791D-F8E1-BBA0CF7AA99C}"/>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790048E9-AE7A-5B3F-BD43-B62279A50ED9}"/>
                      </a:ext>
                    </a:extLst>
                  </p:cNvPr>
                  <p:cNvSpPr/>
                  <p:nvPr/>
                </p:nvSpPr>
                <p:spPr>
                  <a:xfrm>
                    <a:off x="4947801" y="4172515"/>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A0CF447A-85C3-7CC4-9082-A8B845D021B9}"/>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3207B1F9-BE1E-BBA6-10A0-94EF2C50DA7A}"/>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F9B94879-169C-8346-A6B0-B3B485249CB1}"/>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AA81198A-B4E1-C2AE-3CA6-7F26C22BC4A5}"/>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67DAE2A8-8C74-51E3-6481-835F09E2841B}"/>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373762EC-90CE-EFA5-F36B-27D4EFAC3008}"/>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7" name="Tekstiruutu 16">
                <a:extLst>
                  <a:ext uri="{FF2B5EF4-FFF2-40B4-BE49-F238E27FC236}">
                    <a16:creationId xmlns:a16="http://schemas.microsoft.com/office/drawing/2014/main" id="{26E6AB8A-519E-5409-51B5-306395DA0556}"/>
                  </a:ext>
                </a:extLst>
              </p:cNvPr>
              <p:cNvSpPr txBox="1"/>
              <p:nvPr/>
            </p:nvSpPr>
            <p:spPr>
              <a:xfrm>
                <a:off x="1491045" y="2148972"/>
                <a:ext cx="2600327" cy="1038202"/>
              </a:xfrm>
              <a:prstGeom prst="rect">
                <a:avLst/>
              </a:prstGeom>
              <a:noFill/>
            </p:spPr>
            <p:txBody>
              <a:bodyPr wrap="square" rtlCol="0">
                <a:spAutoFit/>
              </a:bodyPr>
              <a:lstStyle/>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Vet du om ditt hem har </a:t>
                </a:r>
                <a:br>
                  <a:rPr lang="sv-FI" sz="2000" b="0" i="0" u="none" strike="noStrike" cap="none" spc="0" baseline="0">
                    <a:solidFill>
                      <a:srgbClr val="000000"/>
                    </a:solidFill>
                    <a:effectLst/>
                    <a:uFill>
                      <a:solidFill>
                        <a:prstClr val="black">
                          <a:alpha val="0"/>
                        </a:prstClr>
                      </a:solidFill>
                    </a:uFill>
                    <a:latin typeface="Tenorite"/>
                    <a:ea typeface="Tenorite"/>
                    <a:cs typeface="Tenorite"/>
                  </a:rPr>
                </a:br>
                <a:r>
                  <a:rPr lang="sv-FI" sz="2000" b="0" i="0" u="none" strike="noStrike" cap="none" spc="0" baseline="0">
                    <a:solidFill>
                      <a:srgbClr val="000000"/>
                    </a:solidFill>
                    <a:effectLst/>
                    <a:uFill>
                      <a:solidFill>
                        <a:prstClr val="black">
                          <a:alpha val="0"/>
                        </a:prstClr>
                      </a:solidFill>
                    </a:uFill>
                    <a:latin typeface="Tenorite"/>
                    <a:ea typeface="Tenorite"/>
                    <a:cs typeface="Tenorite"/>
                  </a:rPr>
                  <a:t>mekanisk ventilation?</a:t>
                </a:r>
              </a:p>
              <a:p>
                <a:pPr algn="ctr" defTabSz="1219170">
                  <a:buClr>
                    <a:srgbClr val="000000"/>
                  </a:buClr>
                </a:pPr>
                <a:r>
                  <a:rPr lang="fi-FI" sz="1200" kern="0">
                    <a:solidFill>
                      <a:prstClr val="black"/>
                    </a:solidFill>
                    <a:latin typeface="Tenorite" panose="00000500000000000000" pitchFamily="2" charset="0"/>
                    <a:ea typeface="Roboto" panose="02000000000000000000" pitchFamily="2" charset="0"/>
                    <a:cs typeface="Arial"/>
                    <a:sym typeface="Arial"/>
                  </a:rPr>
                  <a:t> </a:t>
                </a:r>
                <a:endParaRPr lang="fi-FI" sz="2000"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Kan man stänga av den själv?</a:t>
                </a:r>
              </a:p>
              <a:p>
                <a:pPr algn="ctr" defTabSz="1219170">
                  <a:buClr>
                    <a:srgbClr val="000000"/>
                  </a:buClr>
                </a:pPr>
                <a:r>
                  <a:rPr lang="fi-FI" sz="1200" kern="0">
                    <a:solidFill>
                      <a:prstClr val="black"/>
                    </a:solidFill>
                    <a:latin typeface="Tenorite" panose="00000500000000000000" pitchFamily="2" charset="0"/>
                    <a:ea typeface="Roboto" panose="02000000000000000000" pitchFamily="2" charset="0"/>
                    <a:cs typeface="Arial"/>
                    <a:sym typeface="Arial"/>
                  </a:rPr>
                  <a:t> </a:t>
                </a:r>
                <a:endParaRPr lang="fi-FI" sz="2000"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Vet du hur du stänger av ventilationen i ditt hem?</a:t>
                </a:r>
              </a:p>
            </p:txBody>
          </p:sp>
        </p:grpSp>
        <p:pic>
          <p:nvPicPr>
            <p:cNvPr id="13" name="Kuva 12">
              <a:extLst>
                <a:ext uri="{FF2B5EF4-FFF2-40B4-BE49-F238E27FC236}">
                  <a16:creationId xmlns:a16="http://schemas.microsoft.com/office/drawing/2014/main" id="{34092FFD-A009-7EAE-F8EB-46AA71398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39146">
              <a:off x="5184473" y="1672427"/>
              <a:ext cx="355964" cy="646546"/>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0D4A02BC-508C-745D-79BE-1F4461AB80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33176">
              <a:off x="5571753" y="1780137"/>
              <a:ext cx="264329" cy="480107"/>
            </a:xfrm>
            <a:prstGeom prst="rect">
              <a:avLst/>
            </a:prstGeom>
            <a:effectLst>
              <a:outerShdw blurRad="50800" dist="38100" dir="2700000" algn="tl" rotWithShape="0">
                <a:prstClr val="black">
                  <a:alpha val="40000"/>
                </a:prstClr>
              </a:outerShdw>
            </a:effectLst>
          </p:spPr>
        </p:pic>
        <p:pic>
          <p:nvPicPr>
            <p:cNvPr id="15" name="Kuva 14">
              <a:extLst>
                <a:ext uri="{FF2B5EF4-FFF2-40B4-BE49-F238E27FC236}">
                  <a16:creationId xmlns:a16="http://schemas.microsoft.com/office/drawing/2014/main" id="{DE6E7CD3-E849-1CDF-E315-1154A9AC04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33176">
              <a:off x="5424747" y="2336028"/>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611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Ryhmä 2">
            <a:extLst>
              <a:ext uri="{FF2B5EF4-FFF2-40B4-BE49-F238E27FC236}">
                <a16:creationId xmlns:a16="http://schemas.microsoft.com/office/drawing/2014/main" id="{3B42EAEF-1154-4AF3-B4B3-8C815A40569B}"/>
              </a:ext>
            </a:extLst>
          </p:cNvPr>
          <p:cNvGrpSpPr/>
          <p:nvPr/>
        </p:nvGrpSpPr>
        <p:grpSpPr>
          <a:xfrm>
            <a:off x="4012271" y="2820915"/>
            <a:ext cx="4556197" cy="1539347"/>
            <a:chOff x="2339029" y="2059013"/>
            <a:chExt cx="4465941" cy="1181517"/>
          </a:xfrm>
        </p:grpSpPr>
        <p:sp>
          <p:nvSpPr>
            <p:cNvPr id="2" name="Suorakulmio 1">
              <a:extLst>
                <a:ext uri="{FF2B5EF4-FFF2-40B4-BE49-F238E27FC236}">
                  <a16:creationId xmlns:a16="http://schemas.microsoft.com/office/drawing/2014/main" id="{CDE8F70F-8B83-AFE2-0C40-EED3C0FB924D}"/>
                </a:ext>
              </a:extLst>
            </p:cNvPr>
            <p:cNvSpPr/>
            <p:nvPr/>
          </p:nvSpPr>
          <p:spPr>
            <a:xfrm>
              <a:off x="2339029" y="2457280"/>
              <a:ext cx="4465941" cy="783250"/>
            </a:xfrm>
            <a:custGeom>
              <a:avLst/>
              <a:gdLst>
                <a:gd name="csX0" fmla="*/ 0 w 4465941"/>
                <a:gd name="csY0" fmla="*/ 0 h 783250"/>
                <a:gd name="csX1" fmla="*/ 602902 w 4465941"/>
                <a:gd name="csY1" fmla="*/ 0 h 783250"/>
                <a:gd name="csX2" fmla="*/ 1071826 w 4465941"/>
                <a:gd name="csY2" fmla="*/ 0 h 783250"/>
                <a:gd name="csX3" fmla="*/ 1496090 w 4465941"/>
                <a:gd name="csY3" fmla="*/ 0 h 783250"/>
                <a:gd name="csX4" fmla="*/ 2054333 w 4465941"/>
                <a:gd name="csY4" fmla="*/ 0 h 783250"/>
                <a:gd name="csX5" fmla="*/ 2701894 w 4465941"/>
                <a:gd name="csY5" fmla="*/ 0 h 783250"/>
                <a:gd name="csX6" fmla="*/ 3215478 w 4465941"/>
                <a:gd name="csY6" fmla="*/ 0 h 783250"/>
                <a:gd name="csX7" fmla="*/ 3863039 w 4465941"/>
                <a:gd name="csY7" fmla="*/ 0 h 783250"/>
                <a:gd name="csX8" fmla="*/ 4465941 w 4465941"/>
                <a:gd name="csY8" fmla="*/ 0 h 783250"/>
                <a:gd name="csX9" fmla="*/ 4465941 w 4465941"/>
                <a:gd name="csY9" fmla="*/ 383793 h 783250"/>
                <a:gd name="csX10" fmla="*/ 4465941 w 4465941"/>
                <a:gd name="csY10" fmla="*/ 783250 h 783250"/>
                <a:gd name="csX11" fmla="*/ 4041677 w 4465941"/>
                <a:gd name="csY11" fmla="*/ 783250 h 783250"/>
                <a:gd name="csX12" fmla="*/ 3483434 w 4465941"/>
                <a:gd name="csY12" fmla="*/ 783250 h 783250"/>
                <a:gd name="csX13" fmla="*/ 3059170 w 4465941"/>
                <a:gd name="csY13" fmla="*/ 783250 h 783250"/>
                <a:gd name="csX14" fmla="*/ 2634905 w 4465941"/>
                <a:gd name="csY14" fmla="*/ 783250 h 783250"/>
                <a:gd name="csX15" fmla="*/ 2121322 w 4465941"/>
                <a:gd name="csY15" fmla="*/ 783250 h 783250"/>
                <a:gd name="csX16" fmla="*/ 1652398 w 4465941"/>
                <a:gd name="csY16" fmla="*/ 783250 h 783250"/>
                <a:gd name="csX17" fmla="*/ 1228134 w 4465941"/>
                <a:gd name="csY17" fmla="*/ 783250 h 783250"/>
                <a:gd name="csX18" fmla="*/ 580572 w 4465941"/>
                <a:gd name="csY18" fmla="*/ 783250 h 783250"/>
                <a:gd name="csX19" fmla="*/ 0 w 4465941"/>
                <a:gd name="csY19" fmla="*/ 783250 h 783250"/>
                <a:gd name="csX20" fmla="*/ 0 w 4465941"/>
                <a:gd name="csY20" fmla="*/ 383793 h 783250"/>
                <a:gd name="csX21" fmla="*/ 0 w 4465941"/>
                <a:gd name="csY21" fmla="*/ 0 h 783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465941" h="783250" fill="none" extrusionOk="0">
                  <a:moveTo>
                    <a:pt x="0" y="0"/>
                  </a:moveTo>
                  <a:cubicBezTo>
                    <a:pt x="245813" y="-16085"/>
                    <a:pt x="367993" y="43674"/>
                    <a:pt x="602902" y="0"/>
                  </a:cubicBezTo>
                  <a:cubicBezTo>
                    <a:pt x="837811" y="-43674"/>
                    <a:pt x="960693" y="20645"/>
                    <a:pt x="1071826" y="0"/>
                  </a:cubicBezTo>
                  <a:cubicBezTo>
                    <a:pt x="1182959" y="-20645"/>
                    <a:pt x="1341165" y="22557"/>
                    <a:pt x="1496090" y="0"/>
                  </a:cubicBezTo>
                  <a:cubicBezTo>
                    <a:pt x="1651015" y="-22557"/>
                    <a:pt x="1912580" y="30770"/>
                    <a:pt x="2054333" y="0"/>
                  </a:cubicBezTo>
                  <a:cubicBezTo>
                    <a:pt x="2196086" y="-30770"/>
                    <a:pt x="2458851" y="55074"/>
                    <a:pt x="2701894" y="0"/>
                  </a:cubicBezTo>
                  <a:cubicBezTo>
                    <a:pt x="2944937" y="-55074"/>
                    <a:pt x="2998281" y="14190"/>
                    <a:pt x="3215478" y="0"/>
                  </a:cubicBezTo>
                  <a:cubicBezTo>
                    <a:pt x="3432675" y="-14190"/>
                    <a:pt x="3690341" y="17125"/>
                    <a:pt x="3863039" y="0"/>
                  </a:cubicBezTo>
                  <a:cubicBezTo>
                    <a:pt x="4035737" y="-17125"/>
                    <a:pt x="4316540" y="32478"/>
                    <a:pt x="4465941" y="0"/>
                  </a:cubicBezTo>
                  <a:cubicBezTo>
                    <a:pt x="4475169" y="133358"/>
                    <a:pt x="4464041" y="252346"/>
                    <a:pt x="4465941" y="383793"/>
                  </a:cubicBezTo>
                  <a:cubicBezTo>
                    <a:pt x="4467841" y="515240"/>
                    <a:pt x="4449185" y="616491"/>
                    <a:pt x="4465941" y="783250"/>
                  </a:cubicBezTo>
                  <a:cubicBezTo>
                    <a:pt x="4358023" y="805596"/>
                    <a:pt x="4158459" y="768251"/>
                    <a:pt x="4041677" y="783250"/>
                  </a:cubicBezTo>
                  <a:cubicBezTo>
                    <a:pt x="3924895" y="798249"/>
                    <a:pt x="3629372" y="741357"/>
                    <a:pt x="3483434" y="783250"/>
                  </a:cubicBezTo>
                  <a:cubicBezTo>
                    <a:pt x="3337496" y="825143"/>
                    <a:pt x="3155494" y="748779"/>
                    <a:pt x="3059170" y="783250"/>
                  </a:cubicBezTo>
                  <a:cubicBezTo>
                    <a:pt x="2962846" y="817721"/>
                    <a:pt x="2766093" y="755437"/>
                    <a:pt x="2634905" y="783250"/>
                  </a:cubicBezTo>
                  <a:cubicBezTo>
                    <a:pt x="2503717" y="811063"/>
                    <a:pt x="2367929" y="758247"/>
                    <a:pt x="2121322" y="783250"/>
                  </a:cubicBezTo>
                  <a:cubicBezTo>
                    <a:pt x="1874715" y="808253"/>
                    <a:pt x="1793922" y="740525"/>
                    <a:pt x="1652398" y="783250"/>
                  </a:cubicBezTo>
                  <a:cubicBezTo>
                    <a:pt x="1510874" y="825975"/>
                    <a:pt x="1352367" y="751554"/>
                    <a:pt x="1228134" y="783250"/>
                  </a:cubicBezTo>
                  <a:cubicBezTo>
                    <a:pt x="1103901" y="814946"/>
                    <a:pt x="780640" y="709277"/>
                    <a:pt x="580572" y="783250"/>
                  </a:cubicBezTo>
                  <a:cubicBezTo>
                    <a:pt x="380504" y="857223"/>
                    <a:pt x="153706" y="760783"/>
                    <a:pt x="0" y="783250"/>
                  </a:cubicBezTo>
                  <a:cubicBezTo>
                    <a:pt x="-27798" y="667846"/>
                    <a:pt x="9920" y="534689"/>
                    <a:pt x="0" y="383793"/>
                  </a:cubicBezTo>
                  <a:cubicBezTo>
                    <a:pt x="-9920" y="232897"/>
                    <a:pt x="424" y="163941"/>
                    <a:pt x="0" y="0"/>
                  </a:cubicBezTo>
                  <a:close/>
                </a:path>
                <a:path w="4465941" h="783250" stroke="0" extrusionOk="0">
                  <a:moveTo>
                    <a:pt x="0" y="0"/>
                  </a:moveTo>
                  <a:cubicBezTo>
                    <a:pt x="260335" y="-31129"/>
                    <a:pt x="414632" y="73653"/>
                    <a:pt x="647561" y="0"/>
                  </a:cubicBezTo>
                  <a:cubicBezTo>
                    <a:pt x="880490" y="-73653"/>
                    <a:pt x="958387" y="39169"/>
                    <a:pt x="1250463" y="0"/>
                  </a:cubicBezTo>
                  <a:cubicBezTo>
                    <a:pt x="1542539" y="-39169"/>
                    <a:pt x="1509003" y="1921"/>
                    <a:pt x="1719387" y="0"/>
                  </a:cubicBezTo>
                  <a:cubicBezTo>
                    <a:pt x="1929771" y="-1921"/>
                    <a:pt x="1990773" y="11919"/>
                    <a:pt x="2232971" y="0"/>
                  </a:cubicBezTo>
                  <a:cubicBezTo>
                    <a:pt x="2475169" y="-11919"/>
                    <a:pt x="2635840" y="60009"/>
                    <a:pt x="2746554" y="0"/>
                  </a:cubicBezTo>
                  <a:cubicBezTo>
                    <a:pt x="2857268" y="-60009"/>
                    <a:pt x="3182642" y="39304"/>
                    <a:pt x="3304796" y="0"/>
                  </a:cubicBezTo>
                  <a:cubicBezTo>
                    <a:pt x="3426950" y="-39304"/>
                    <a:pt x="3557438" y="38010"/>
                    <a:pt x="3773720" y="0"/>
                  </a:cubicBezTo>
                  <a:cubicBezTo>
                    <a:pt x="3990002" y="-38010"/>
                    <a:pt x="4202921" y="34297"/>
                    <a:pt x="4465941" y="0"/>
                  </a:cubicBezTo>
                  <a:cubicBezTo>
                    <a:pt x="4471590" y="150505"/>
                    <a:pt x="4464757" y="241175"/>
                    <a:pt x="4465941" y="391625"/>
                  </a:cubicBezTo>
                  <a:cubicBezTo>
                    <a:pt x="4467125" y="542076"/>
                    <a:pt x="4425655" y="624386"/>
                    <a:pt x="4465941" y="783250"/>
                  </a:cubicBezTo>
                  <a:cubicBezTo>
                    <a:pt x="4328633" y="783604"/>
                    <a:pt x="4128860" y="780139"/>
                    <a:pt x="4041677" y="783250"/>
                  </a:cubicBezTo>
                  <a:cubicBezTo>
                    <a:pt x="3954494" y="786361"/>
                    <a:pt x="3641603" y="778529"/>
                    <a:pt x="3483434" y="783250"/>
                  </a:cubicBezTo>
                  <a:cubicBezTo>
                    <a:pt x="3325265" y="787971"/>
                    <a:pt x="3047016" y="748974"/>
                    <a:pt x="2880532" y="783250"/>
                  </a:cubicBezTo>
                  <a:cubicBezTo>
                    <a:pt x="2714048" y="817526"/>
                    <a:pt x="2552958" y="735662"/>
                    <a:pt x="2322289" y="783250"/>
                  </a:cubicBezTo>
                  <a:cubicBezTo>
                    <a:pt x="2091620" y="830838"/>
                    <a:pt x="2015318" y="728081"/>
                    <a:pt x="1719387" y="783250"/>
                  </a:cubicBezTo>
                  <a:cubicBezTo>
                    <a:pt x="1423456" y="838419"/>
                    <a:pt x="1436198" y="754121"/>
                    <a:pt x="1295123" y="783250"/>
                  </a:cubicBezTo>
                  <a:cubicBezTo>
                    <a:pt x="1154048" y="812379"/>
                    <a:pt x="1015696" y="741124"/>
                    <a:pt x="870858" y="783250"/>
                  </a:cubicBezTo>
                  <a:cubicBezTo>
                    <a:pt x="726021" y="825376"/>
                    <a:pt x="403270" y="752593"/>
                    <a:pt x="0" y="783250"/>
                  </a:cubicBezTo>
                  <a:cubicBezTo>
                    <a:pt x="-40080" y="688962"/>
                    <a:pt x="28195" y="549228"/>
                    <a:pt x="0" y="415123"/>
                  </a:cubicBezTo>
                  <a:cubicBezTo>
                    <a:pt x="-28195" y="281018"/>
                    <a:pt x="34289" y="88933"/>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Tekstiruutu 3">
              <a:extLst>
                <a:ext uri="{FF2B5EF4-FFF2-40B4-BE49-F238E27FC236}">
                  <a16:creationId xmlns:a16="http://schemas.microsoft.com/office/drawing/2014/main" id="{8848D71B-3A43-1997-941E-B8449EFC0D52}"/>
                </a:ext>
              </a:extLst>
            </p:cNvPr>
            <p:cNvSpPr txBox="1"/>
            <p:nvPr/>
          </p:nvSpPr>
          <p:spPr>
            <a:xfrm>
              <a:off x="2439542" y="2550017"/>
              <a:ext cx="4264912" cy="569194"/>
            </a:xfrm>
            <a:prstGeom prst="rect">
              <a:avLst/>
            </a:prstGeom>
            <a:noFill/>
          </p:spPr>
          <p:txBody>
            <a:bodyPr wrap="square" rtlCol="0">
              <a:spAutoFit/>
            </a:bodyPr>
            <a:lstStyle/>
            <a:p>
              <a:pPr algn="ctr" defTabSz="1219170">
                <a:buClr>
                  <a:srgbClr val="000000"/>
                </a:buClr>
              </a:pPr>
              <a:r>
                <a:rPr lang="sv-FI"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STÖRNINGAR OCH </a:t>
              </a:r>
              <a:br>
                <a:rPr sz="2133"/>
              </a:br>
              <a:r>
                <a:rPr lang="sv-FI"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BEREDSKAP</a:t>
              </a:r>
            </a:p>
          </p:txBody>
        </p:sp>
        <p:sp>
          <p:nvSpPr>
            <p:cNvPr id="5" name="Suorakulmio 4">
              <a:extLst>
                <a:ext uri="{FF2B5EF4-FFF2-40B4-BE49-F238E27FC236}">
                  <a16:creationId xmlns:a16="http://schemas.microsoft.com/office/drawing/2014/main" id="{957B891F-479E-285D-A551-C6B72A8AD384}"/>
                </a:ext>
              </a:extLst>
            </p:cNvPr>
            <p:cNvSpPr/>
            <p:nvPr/>
          </p:nvSpPr>
          <p:spPr>
            <a:xfrm rot="21341044">
              <a:off x="2579072" y="2059013"/>
              <a:ext cx="2640355" cy="460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sv-FI" sz="2133" b="1" i="0" u="none" strike="noStrike" cap="none" spc="0" baseline="0">
                  <a:solidFill>
                    <a:srgbClr val="FFFFFF"/>
                  </a:solidFill>
                  <a:effectLst/>
                  <a:uFill>
                    <a:solidFill>
                      <a:prstClr val="black">
                        <a:alpha val="0"/>
                      </a:prstClr>
                    </a:solidFill>
                  </a:uFill>
                  <a:latin typeface="Oswald"/>
                  <a:ea typeface="Oswald"/>
                  <a:cs typeface="Oswald"/>
                </a:rPr>
                <a:t>LEKTION 4:</a:t>
              </a:r>
            </a:p>
          </p:txBody>
        </p:sp>
      </p:grpSp>
      <p:sp>
        <p:nvSpPr>
          <p:cNvPr id="6" name="Suorakulmio 5">
            <a:extLst>
              <a:ext uri="{FF2B5EF4-FFF2-40B4-BE49-F238E27FC236}">
                <a16:creationId xmlns:a16="http://schemas.microsoft.com/office/drawing/2014/main" id="{1CF1A1EE-611B-70DC-BEEA-269D16FC1229}"/>
              </a:ext>
            </a:extLst>
          </p:cNvPr>
          <p:cNvSpPr/>
          <p:nvPr/>
        </p:nvSpPr>
        <p:spPr>
          <a:xfrm>
            <a:off x="3904609" y="1256159"/>
            <a:ext cx="4382779" cy="1044333"/>
          </a:xfrm>
          <a:custGeom>
            <a:avLst/>
            <a:gdLst>
              <a:gd name="csX0" fmla="*/ 0 w 4382779"/>
              <a:gd name="csY0" fmla="*/ 0 h 1044333"/>
              <a:gd name="csX1" fmla="*/ 582283 w 4382779"/>
              <a:gd name="csY1" fmla="*/ 0 h 1044333"/>
              <a:gd name="csX2" fmla="*/ 1296050 w 4382779"/>
              <a:gd name="csY2" fmla="*/ 0 h 1044333"/>
              <a:gd name="csX3" fmla="*/ 1922162 w 4382779"/>
              <a:gd name="csY3" fmla="*/ 0 h 1044333"/>
              <a:gd name="csX4" fmla="*/ 2460617 w 4382779"/>
              <a:gd name="csY4" fmla="*/ 0 h 1044333"/>
              <a:gd name="csX5" fmla="*/ 2955245 w 4382779"/>
              <a:gd name="csY5" fmla="*/ 0 h 1044333"/>
              <a:gd name="csX6" fmla="*/ 3493701 w 4382779"/>
              <a:gd name="csY6" fmla="*/ 0 h 1044333"/>
              <a:gd name="csX7" fmla="*/ 4382779 w 4382779"/>
              <a:gd name="csY7" fmla="*/ 0 h 1044333"/>
              <a:gd name="csX8" fmla="*/ 4382779 w 4382779"/>
              <a:gd name="csY8" fmla="*/ 490837 h 1044333"/>
              <a:gd name="csX9" fmla="*/ 4382779 w 4382779"/>
              <a:gd name="csY9" fmla="*/ 1044333 h 1044333"/>
              <a:gd name="csX10" fmla="*/ 3756668 w 4382779"/>
              <a:gd name="csY10" fmla="*/ 1044333 h 1044333"/>
              <a:gd name="csX11" fmla="*/ 3042901 w 4382779"/>
              <a:gd name="csY11" fmla="*/ 1044333 h 1044333"/>
              <a:gd name="csX12" fmla="*/ 2372962 w 4382779"/>
              <a:gd name="csY12" fmla="*/ 1044333 h 1044333"/>
              <a:gd name="csX13" fmla="*/ 1746850 w 4382779"/>
              <a:gd name="csY13" fmla="*/ 1044333 h 1044333"/>
              <a:gd name="csX14" fmla="*/ 1208395 w 4382779"/>
              <a:gd name="csY14" fmla="*/ 1044333 h 1044333"/>
              <a:gd name="csX15" fmla="*/ 538456 w 4382779"/>
              <a:gd name="csY15" fmla="*/ 1044333 h 1044333"/>
              <a:gd name="csX16" fmla="*/ 0 w 4382779"/>
              <a:gd name="csY16" fmla="*/ 1044333 h 1044333"/>
              <a:gd name="csX17" fmla="*/ 0 w 4382779"/>
              <a:gd name="csY17" fmla="*/ 543053 h 1044333"/>
              <a:gd name="csX18" fmla="*/ 0 w 4382779"/>
              <a:gd name="csY18" fmla="*/ 0 h 10443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382779" h="1044333" fill="none" extrusionOk="0">
                <a:moveTo>
                  <a:pt x="0" y="0"/>
                </a:moveTo>
                <a:cubicBezTo>
                  <a:pt x="222026" y="-4535"/>
                  <a:pt x="383814" y="-18964"/>
                  <a:pt x="582283" y="0"/>
                </a:cubicBezTo>
                <a:cubicBezTo>
                  <a:pt x="780752" y="18964"/>
                  <a:pt x="966846" y="-4144"/>
                  <a:pt x="1296050" y="0"/>
                </a:cubicBezTo>
                <a:cubicBezTo>
                  <a:pt x="1625254" y="4144"/>
                  <a:pt x="1732273" y="-2140"/>
                  <a:pt x="1922162" y="0"/>
                </a:cubicBezTo>
                <a:cubicBezTo>
                  <a:pt x="2112051" y="2140"/>
                  <a:pt x="2224306" y="21450"/>
                  <a:pt x="2460617" y="0"/>
                </a:cubicBezTo>
                <a:cubicBezTo>
                  <a:pt x="2696928" y="-21450"/>
                  <a:pt x="2763582" y="7323"/>
                  <a:pt x="2955245" y="0"/>
                </a:cubicBezTo>
                <a:cubicBezTo>
                  <a:pt x="3146908" y="-7323"/>
                  <a:pt x="3326907" y="2987"/>
                  <a:pt x="3493701" y="0"/>
                </a:cubicBezTo>
                <a:cubicBezTo>
                  <a:pt x="3660495" y="-2987"/>
                  <a:pt x="3988462" y="-9929"/>
                  <a:pt x="4382779" y="0"/>
                </a:cubicBezTo>
                <a:cubicBezTo>
                  <a:pt x="4376766" y="236307"/>
                  <a:pt x="4358293" y="289576"/>
                  <a:pt x="4382779" y="490837"/>
                </a:cubicBezTo>
                <a:cubicBezTo>
                  <a:pt x="4407265" y="692098"/>
                  <a:pt x="4386963" y="930036"/>
                  <a:pt x="4382779" y="1044333"/>
                </a:cubicBezTo>
                <a:cubicBezTo>
                  <a:pt x="4093998" y="1052234"/>
                  <a:pt x="4027979" y="1068304"/>
                  <a:pt x="3756668" y="1044333"/>
                </a:cubicBezTo>
                <a:cubicBezTo>
                  <a:pt x="3485357" y="1020362"/>
                  <a:pt x="3296061" y="1071622"/>
                  <a:pt x="3042901" y="1044333"/>
                </a:cubicBezTo>
                <a:cubicBezTo>
                  <a:pt x="2789741" y="1017044"/>
                  <a:pt x="2630187" y="1076207"/>
                  <a:pt x="2372962" y="1044333"/>
                </a:cubicBezTo>
                <a:cubicBezTo>
                  <a:pt x="2115737" y="1012459"/>
                  <a:pt x="1882558" y="1038991"/>
                  <a:pt x="1746850" y="1044333"/>
                </a:cubicBezTo>
                <a:cubicBezTo>
                  <a:pt x="1611142" y="1049675"/>
                  <a:pt x="1391909" y="1033051"/>
                  <a:pt x="1208395" y="1044333"/>
                </a:cubicBezTo>
                <a:cubicBezTo>
                  <a:pt x="1024881" y="1055615"/>
                  <a:pt x="805407" y="1054453"/>
                  <a:pt x="538456" y="1044333"/>
                </a:cubicBezTo>
                <a:cubicBezTo>
                  <a:pt x="271505" y="1034213"/>
                  <a:pt x="114432" y="1037782"/>
                  <a:pt x="0" y="1044333"/>
                </a:cubicBezTo>
                <a:cubicBezTo>
                  <a:pt x="12948" y="898671"/>
                  <a:pt x="14712" y="713954"/>
                  <a:pt x="0" y="543053"/>
                </a:cubicBezTo>
                <a:cubicBezTo>
                  <a:pt x="-14712" y="372152"/>
                  <a:pt x="-19000" y="126394"/>
                  <a:pt x="0" y="0"/>
                </a:cubicBezTo>
                <a:close/>
              </a:path>
              <a:path w="4382779" h="1044333" stroke="0" extrusionOk="0">
                <a:moveTo>
                  <a:pt x="0" y="0"/>
                </a:moveTo>
                <a:cubicBezTo>
                  <a:pt x="198092" y="14852"/>
                  <a:pt x="411662" y="-19414"/>
                  <a:pt x="713767" y="0"/>
                </a:cubicBezTo>
                <a:cubicBezTo>
                  <a:pt x="1015872" y="19414"/>
                  <a:pt x="1130100" y="-22162"/>
                  <a:pt x="1296050" y="0"/>
                </a:cubicBezTo>
                <a:cubicBezTo>
                  <a:pt x="1462000" y="22162"/>
                  <a:pt x="1724425" y="-11470"/>
                  <a:pt x="1922162" y="0"/>
                </a:cubicBezTo>
                <a:cubicBezTo>
                  <a:pt x="2119899" y="11470"/>
                  <a:pt x="2322263" y="-1678"/>
                  <a:pt x="2460617" y="0"/>
                </a:cubicBezTo>
                <a:cubicBezTo>
                  <a:pt x="2598972" y="1678"/>
                  <a:pt x="2874933" y="7025"/>
                  <a:pt x="2999073" y="0"/>
                </a:cubicBezTo>
                <a:cubicBezTo>
                  <a:pt x="3123213" y="-7025"/>
                  <a:pt x="3420204" y="-11632"/>
                  <a:pt x="3669012" y="0"/>
                </a:cubicBezTo>
                <a:cubicBezTo>
                  <a:pt x="3917820" y="11632"/>
                  <a:pt x="4205321" y="-31024"/>
                  <a:pt x="4382779" y="0"/>
                </a:cubicBezTo>
                <a:cubicBezTo>
                  <a:pt x="4376048" y="152507"/>
                  <a:pt x="4406175" y="353250"/>
                  <a:pt x="4382779" y="532610"/>
                </a:cubicBezTo>
                <a:cubicBezTo>
                  <a:pt x="4359384" y="711970"/>
                  <a:pt x="4394895" y="930219"/>
                  <a:pt x="4382779" y="1044333"/>
                </a:cubicBezTo>
                <a:cubicBezTo>
                  <a:pt x="4214197" y="1047411"/>
                  <a:pt x="4002884" y="1025885"/>
                  <a:pt x="3712840" y="1044333"/>
                </a:cubicBezTo>
                <a:cubicBezTo>
                  <a:pt x="3422796" y="1062781"/>
                  <a:pt x="3317935" y="1063943"/>
                  <a:pt x="2999073" y="1044333"/>
                </a:cubicBezTo>
                <a:cubicBezTo>
                  <a:pt x="2680211" y="1024723"/>
                  <a:pt x="2535570" y="1064639"/>
                  <a:pt x="2372962" y="1044333"/>
                </a:cubicBezTo>
                <a:cubicBezTo>
                  <a:pt x="2210354" y="1024027"/>
                  <a:pt x="1995201" y="1035161"/>
                  <a:pt x="1878334" y="1044333"/>
                </a:cubicBezTo>
                <a:cubicBezTo>
                  <a:pt x="1761467" y="1053505"/>
                  <a:pt x="1432496" y="1078136"/>
                  <a:pt x="1164567" y="1044333"/>
                </a:cubicBezTo>
                <a:cubicBezTo>
                  <a:pt x="896638" y="1010530"/>
                  <a:pt x="391259" y="1075917"/>
                  <a:pt x="0" y="1044333"/>
                </a:cubicBezTo>
                <a:cubicBezTo>
                  <a:pt x="11394" y="934652"/>
                  <a:pt x="24286" y="738552"/>
                  <a:pt x="0" y="501280"/>
                </a:cubicBezTo>
                <a:cubicBezTo>
                  <a:pt x="-24286" y="264008"/>
                  <a:pt x="-529" y="209331"/>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sv-FI" sz="5333" b="1" i="0" u="none" strike="noStrike" cap="none" spc="0" baseline="0">
                <a:solidFill>
                  <a:srgbClr val="FFFFFF"/>
                </a:solidFill>
                <a:effectLst/>
                <a:uFill>
                  <a:solidFill>
                    <a:prstClr val="black">
                      <a:alpha val="0"/>
                    </a:prstClr>
                  </a:solidFill>
                </a:uFill>
                <a:latin typeface="Oswald"/>
                <a:ea typeface="Oswald"/>
                <a:cs typeface="Oswald"/>
              </a:rPr>
              <a:t>REPETITION:</a:t>
            </a:r>
          </a:p>
        </p:txBody>
      </p:sp>
    </p:spTree>
    <p:extLst>
      <p:ext uri="{BB962C8B-B14F-4D97-AF65-F5344CB8AC3E}">
        <p14:creationId xmlns:p14="http://schemas.microsoft.com/office/powerpoint/2010/main" val="413490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5345104" y="1848985"/>
            <a:ext cx="5619621" cy="3536488"/>
          </a:xfrm>
          <a:prstGeom prst="rect">
            <a:avLst/>
          </a:prstGeom>
        </p:spPr>
        <p:txBody>
          <a:bodyPr vert="horz" lIns="121920" tIns="60960" rIns="121920" bIns="6096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spcBef>
                <a:spcPts val="1333"/>
              </a:spcBef>
              <a:spcAft>
                <a:spcPts val="800"/>
              </a:spcAft>
              <a:defRPr/>
            </a:pPr>
            <a:r>
              <a:rPr lang="sv-FI" sz="21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YLE:s kanaler på radio och tv</a:t>
            </a:r>
          </a:p>
          <a:p>
            <a:pPr marL="380990" indent="-380990" defTabSz="1219170">
              <a:spcBef>
                <a:spcPts val="1333"/>
              </a:spcBef>
              <a:spcAft>
                <a:spcPts val="800"/>
              </a:spcAft>
              <a:defRPr/>
            </a:pPr>
            <a:r>
              <a:rPr lang="sv-FI" sz="21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YLE:s webbplats </a:t>
            </a:r>
          </a:p>
          <a:p>
            <a:pPr marL="380990" indent="-380990" defTabSz="1219170">
              <a:spcBef>
                <a:spcPts val="1333"/>
              </a:spcBef>
              <a:spcAft>
                <a:spcPts val="800"/>
              </a:spcAft>
              <a:defRPr/>
            </a:pPr>
            <a:r>
              <a:rPr lang="sv-FI" sz="21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112 Suomi-appen</a:t>
            </a:r>
          </a:p>
          <a:p>
            <a:pPr marL="380990" indent="-380990" defTabSz="1219170">
              <a:spcBef>
                <a:spcPts val="1333"/>
              </a:spcBef>
              <a:spcAft>
                <a:spcPts val="800"/>
              </a:spcAft>
              <a:defRPr/>
            </a:pPr>
            <a:r>
              <a:rPr lang="sv-FI" sz="21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Eventuellt också vissa </a:t>
            </a:r>
            <a:br>
              <a:rPr sz="2100"/>
            </a:br>
            <a:r>
              <a:rPr lang="sv-FI" sz="21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kommersiella tv-kanaler </a:t>
            </a:r>
            <a:br>
              <a:rPr sz="2100"/>
            </a:br>
            <a:r>
              <a:rPr lang="sv-FI" sz="21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(t.ex. MTV3, Nelonen och Sub).</a:t>
            </a:r>
          </a:p>
          <a:p>
            <a:pPr marL="380990" indent="-380990" defTabSz="1219170">
              <a:spcBef>
                <a:spcPts val="1333"/>
              </a:spcBef>
              <a:spcAft>
                <a:spcPts val="800"/>
              </a:spcAft>
              <a:defRPr/>
            </a:pPr>
            <a:endParaRPr lang="fi-FI" sz="2667">
              <a:solidFill>
                <a:prstClr val="white"/>
              </a:solidFill>
              <a:sym typeface="Arial"/>
            </a:endParaRPr>
          </a:p>
          <a:p>
            <a:pPr marL="380990" indent="-380990" defTabSz="1219170">
              <a:spcBef>
                <a:spcPts val="1333"/>
              </a:spcBef>
              <a:spcAft>
                <a:spcPts val="800"/>
              </a:spcAft>
              <a:defRPr/>
            </a:pPr>
            <a:r>
              <a:rPr lang="sv-FI" sz="21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Obs! Ring inte Nödcentralen om det inte är en nödsituation.</a:t>
            </a:r>
          </a:p>
        </p:txBody>
      </p:sp>
      <p:grpSp>
        <p:nvGrpSpPr>
          <p:cNvPr id="3" name="Ryhmä 2">
            <a:extLst>
              <a:ext uri="{FF2B5EF4-FFF2-40B4-BE49-F238E27FC236}">
                <a16:creationId xmlns:a16="http://schemas.microsoft.com/office/drawing/2014/main" id="{F000838C-7986-D68D-94B6-6785F3EAB019}"/>
              </a:ext>
            </a:extLst>
          </p:cNvPr>
          <p:cNvGrpSpPr/>
          <p:nvPr/>
        </p:nvGrpSpPr>
        <p:grpSpPr>
          <a:xfrm>
            <a:off x="1221296" y="1720725"/>
            <a:ext cx="3403456" cy="3192502"/>
            <a:chOff x="6130164" y="1953171"/>
            <a:chExt cx="1960538" cy="1676132"/>
          </a:xfrm>
          <a:solidFill>
            <a:srgbClr val="4A473E"/>
          </a:solidFill>
        </p:grpSpPr>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6130164" y="1953171"/>
              <a:ext cx="1927707" cy="1676132"/>
            </a:xfrm>
            <a:prstGeom prst="rect">
              <a:avLst/>
            </a:prstGeom>
            <a:effectLst>
              <a:innerShdw blurRad="63500" dist="50800" dir="13500000">
                <a:prstClr val="black">
                  <a:alpha val="50000"/>
                </a:prstClr>
              </a:innerShdw>
            </a:effectLst>
          </p:spPr>
        </p:pic>
        <p:sp>
          <p:nvSpPr>
            <p:cNvPr id="5" name="Tekstiruutu 13">
              <a:extLst>
                <a:ext uri="{FF2B5EF4-FFF2-40B4-BE49-F238E27FC236}">
                  <a16:creationId xmlns:a16="http://schemas.microsoft.com/office/drawing/2014/main" id="{E039FDCB-13D7-CCC9-20A2-484BDE0AC75D}"/>
                </a:ext>
              </a:extLst>
            </p:cNvPr>
            <p:cNvSpPr txBox="1"/>
            <p:nvPr/>
          </p:nvSpPr>
          <p:spPr>
            <a:xfrm>
              <a:off x="6133607" y="2300648"/>
              <a:ext cx="1957095" cy="1179602"/>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sv-FI" sz="2800" b="0" i="0" u="none" strike="noStrike" cap="none" spc="0" baseline="0">
                  <a:solidFill>
                    <a:srgbClr val="FFFFFF"/>
                  </a:solidFill>
                  <a:effectLst/>
                  <a:uFill>
                    <a:solidFill>
                      <a:prstClr val="black">
                        <a:alpha val="0"/>
                      </a:prstClr>
                    </a:solidFill>
                  </a:uFill>
                  <a:latin typeface="Oswald"/>
                  <a:ea typeface="Oswald"/>
                  <a:cs typeface="Oswald"/>
                </a:rPr>
                <a:t>Var </a:t>
              </a:r>
            </a:p>
            <a:p>
              <a:pPr algn="ctr" defTabSz="1219170"/>
              <a:r>
                <a:rPr lang="sv-FI" sz="2800" b="0" i="0" u="none" strike="noStrike" cap="none" spc="0" baseline="0">
                  <a:solidFill>
                    <a:srgbClr val="FFFFFF"/>
                  </a:solidFill>
                  <a:effectLst/>
                  <a:uFill>
                    <a:solidFill>
                      <a:prstClr val="black">
                        <a:alpha val="0"/>
                      </a:prstClr>
                    </a:solidFill>
                  </a:uFill>
                  <a:latin typeface="Oswald"/>
                  <a:ea typeface="Oswald"/>
                  <a:cs typeface="Oswald"/>
                </a:rPr>
                <a:t>hittar du tillförlitlig information vid störningar och farliga situationer?</a:t>
              </a:r>
            </a:p>
          </p:txBody>
        </p:sp>
      </p:grpSp>
    </p:spTree>
    <p:extLst>
      <p:ext uri="{BB962C8B-B14F-4D97-AF65-F5344CB8AC3E}">
        <p14:creationId xmlns:p14="http://schemas.microsoft.com/office/powerpoint/2010/main" val="125272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5228749" y="1665821"/>
            <a:ext cx="5262495" cy="3526359"/>
          </a:xfrm>
          <a:prstGeom prst="rect">
            <a:avLst/>
          </a:prstGeom>
        </p:spPr>
        <p:txBody>
          <a:bodyPr vert="horz" lIns="121920" tIns="60960" rIns="121920" bIns="6096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pPr>
            <a:r>
              <a:rPr lang="sv-FI" sz="2133"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Handla förutseende:</a:t>
            </a:r>
          </a:p>
          <a:p>
            <a:pPr marL="304792" indent="-304792" defTabSz="1219170">
              <a:spcBef>
                <a:spcPts val="1333"/>
              </a:spcBef>
              <a:buClr>
                <a:prstClr val="white"/>
              </a:buClr>
            </a:pPr>
            <a:r>
              <a:rPr lang="sv-FI"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Mat och vatten + vattenbehållare</a:t>
            </a:r>
          </a:p>
          <a:p>
            <a:pPr marL="304792" indent="-304792" defTabSz="1219170">
              <a:spcBef>
                <a:spcPts val="1333"/>
              </a:spcBef>
              <a:buClr>
                <a:prstClr val="white"/>
              </a:buClr>
            </a:pPr>
            <a:r>
              <a:rPr lang="sv-FI"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Nödvändiga läkemedel</a:t>
            </a:r>
          </a:p>
          <a:p>
            <a:pPr marL="304792" indent="-304792" defTabSz="1219170">
              <a:spcBef>
                <a:spcPts val="1333"/>
              </a:spcBef>
              <a:buClr>
                <a:prstClr val="white"/>
              </a:buClr>
            </a:pPr>
            <a:r>
              <a:rPr lang="sv-FI"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Kontanter</a:t>
            </a:r>
          </a:p>
          <a:p>
            <a:pPr marL="304792" indent="-304792" defTabSz="1219170">
              <a:spcBef>
                <a:spcPts val="1333"/>
              </a:spcBef>
              <a:buClr>
                <a:prstClr val="white"/>
              </a:buClr>
            </a:pPr>
            <a:r>
              <a:rPr lang="sv-FI"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Tillbehör som batteriradio, ficklampa och batterier</a:t>
            </a:r>
          </a:p>
          <a:p>
            <a:pPr marL="304792" indent="-304792" defTabSz="1219170">
              <a:spcBef>
                <a:spcPts val="1333"/>
              </a:spcBef>
              <a:buClr>
                <a:prstClr val="white"/>
              </a:buClr>
            </a:pPr>
            <a:r>
              <a:rPr lang="sv-FI"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Våtservetter, toalettpapper och soppåsar</a:t>
            </a:r>
          </a:p>
          <a:p>
            <a:pPr marL="304792" indent="-304792" defTabSz="1219170">
              <a:spcBef>
                <a:spcPts val="1333"/>
              </a:spcBef>
              <a:buClr>
                <a:prstClr val="white"/>
              </a:buClr>
            </a:pPr>
            <a:r>
              <a:rPr lang="sv-FI"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Mat för husdjur</a:t>
            </a:r>
          </a:p>
        </p:txBody>
      </p:sp>
      <p:grpSp>
        <p:nvGrpSpPr>
          <p:cNvPr id="3" name="Ryhmä 2">
            <a:extLst>
              <a:ext uri="{FF2B5EF4-FFF2-40B4-BE49-F238E27FC236}">
                <a16:creationId xmlns:a16="http://schemas.microsoft.com/office/drawing/2014/main" id="{052ECD4F-6A34-0182-C34B-18EEB3B58F47}"/>
              </a:ext>
            </a:extLst>
          </p:cNvPr>
          <p:cNvGrpSpPr/>
          <p:nvPr/>
        </p:nvGrpSpPr>
        <p:grpSpPr>
          <a:xfrm>
            <a:off x="1067231" y="1567872"/>
            <a:ext cx="3426381" cy="3126099"/>
            <a:chOff x="3426666" y="3066073"/>
            <a:chExt cx="2229139" cy="1902455"/>
          </a:xfrm>
        </p:grpSpPr>
        <p:pic>
          <p:nvPicPr>
            <p:cNvPr id="4" name="Kuva 3">
              <a:extLst>
                <a:ext uri="{FF2B5EF4-FFF2-40B4-BE49-F238E27FC236}">
                  <a16:creationId xmlns:a16="http://schemas.microsoft.com/office/drawing/2014/main" id="{A42D8A85-9035-053C-B630-8A5641F9B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6666" y="3066073"/>
              <a:ext cx="2229139" cy="1902455"/>
            </a:xfrm>
            <a:prstGeom prst="rect">
              <a:avLst/>
            </a:prstGeom>
            <a:effectLst>
              <a:innerShdw blurRad="63500" dist="50800" dir="13500000">
                <a:prstClr val="black">
                  <a:alpha val="50000"/>
                </a:prstClr>
              </a:innerShdw>
            </a:effectLst>
          </p:spPr>
        </p:pic>
        <p:sp>
          <p:nvSpPr>
            <p:cNvPr id="5" name="Tekstiruutu 10">
              <a:extLst>
                <a:ext uri="{FF2B5EF4-FFF2-40B4-BE49-F238E27FC236}">
                  <a16:creationId xmlns:a16="http://schemas.microsoft.com/office/drawing/2014/main" id="{82A6FD7C-AE59-C057-513D-C886874FE562}"/>
                </a:ext>
              </a:extLst>
            </p:cNvPr>
            <p:cNvSpPr txBox="1"/>
            <p:nvPr/>
          </p:nvSpPr>
          <p:spPr>
            <a:xfrm>
              <a:off x="3562990" y="3581983"/>
              <a:ext cx="1956492" cy="842869"/>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sv-FI" sz="2800" b="0" i="0" u="none" strike="noStrike" cap="none" spc="0" baseline="0">
                  <a:solidFill>
                    <a:srgbClr val="FFFFFF"/>
                  </a:solidFill>
                  <a:effectLst/>
                  <a:uFill>
                    <a:solidFill>
                      <a:prstClr val="black">
                        <a:alpha val="0"/>
                      </a:prstClr>
                    </a:solidFill>
                  </a:uFill>
                  <a:latin typeface="Oswald"/>
                  <a:ea typeface="Oswald"/>
                  <a:cs typeface="Oswald"/>
                </a:rPr>
                <a:t>Hur kan man förbereda sig för störningar?</a:t>
              </a:r>
            </a:p>
          </p:txBody>
        </p:sp>
      </p:grpSp>
      <p:sp>
        <p:nvSpPr>
          <p:cNvPr id="8" name="Google Shape;1586;p48">
            <a:extLst>
              <a:ext uri="{FF2B5EF4-FFF2-40B4-BE49-F238E27FC236}">
                <a16:creationId xmlns:a16="http://schemas.microsoft.com/office/drawing/2014/main" id="{DFF6A889-BB9B-8D36-0B5B-AF34CD2416EB}"/>
              </a:ext>
            </a:extLst>
          </p:cNvPr>
          <p:cNvSpPr txBox="1"/>
          <p:nvPr/>
        </p:nvSpPr>
        <p:spPr>
          <a:xfrm>
            <a:off x="1769574" y="5655527"/>
            <a:ext cx="84983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1. Du kan berätta hur man förbereder sig för störningar.</a:t>
            </a:r>
          </a:p>
        </p:txBody>
      </p:sp>
      <p:sp>
        <p:nvSpPr>
          <p:cNvPr id="9" name="Suorakulmio: Pyöristetyt kulmat 8">
            <a:extLst>
              <a:ext uri="{FF2B5EF4-FFF2-40B4-BE49-F238E27FC236}">
                <a16:creationId xmlns:a16="http://schemas.microsoft.com/office/drawing/2014/main" id="{15057F23-6358-0C9D-CCFD-206AE2739368}"/>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Freeform 12">
            <a:extLst>
              <a:ext uri="{FF2B5EF4-FFF2-40B4-BE49-F238E27FC236}">
                <a16:creationId xmlns:a16="http://schemas.microsoft.com/office/drawing/2014/main" id="{072D5084-70CC-4AF0-88D0-A306C37023A9}"/>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11" name="Google Shape;1586;p48">
            <a:extLst>
              <a:ext uri="{FF2B5EF4-FFF2-40B4-BE49-F238E27FC236}">
                <a16:creationId xmlns:a16="http://schemas.microsoft.com/office/drawing/2014/main" id="{101B526C-223A-99F4-B0A1-CD7874467019}"/>
              </a:ext>
            </a:extLst>
          </p:cNvPr>
          <p:cNvSpPr txBox="1"/>
          <p:nvPr/>
        </p:nvSpPr>
        <p:spPr>
          <a:xfrm>
            <a:off x="1830533" y="5182478"/>
            <a:ext cx="54857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1" i="0" u="none" strike="noStrike" cap="none" spc="0" baseline="0">
                <a:solidFill>
                  <a:srgbClr val="FFFFFF"/>
                </a:solidFill>
                <a:effectLst/>
                <a:uFill>
                  <a:solidFill>
                    <a:prstClr val="black">
                      <a:alpha val="0"/>
                    </a:prstClr>
                  </a:solidFill>
                </a:uFill>
                <a:latin typeface="Reenie Beanie"/>
                <a:ea typeface="Reenie Beanie"/>
                <a:cs typeface="Reenie Beanie"/>
              </a:rPr>
              <a:t>Kunskapsmål uppnått:</a:t>
            </a:r>
          </a:p>
        </p:txBody>
      </p:sp>
    </p:spTree>
    <p:extLst>
      <p:ext uri="{BB962C8B-B14F-4D97-AF65-F5344CB8AC3E}">
        <p14:creationId xmlns:p14="http://schemas.microsoft.com/office/powerpoint/2010/main" val="24249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4585382" y="1932918"/>
            <a:ext cx="7068881" cy="4120580"/>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buClr>
                <a:prstClr val="white"/>
              </a:buClr>
            </a:pPr>
            <a:r>
              <a:rPr lang="sv-FI" sz="26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112 </a:t>
            </a:r>
            <a:r>
              <a:rPr lang="sv-FI" sz="2667"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endast</a:t>
            </a:r>
            <a:r>
              <a:rPr lang="sv-FI" sz="26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i nödsituationer</a:t>
            </a:r>
          </a:p>
          <a:p>
            <a:pPr marL="304792" indent="-304792" defTabSz="1219170">
              <a:spcBef>
                <a:spcPts val="1333"/>
              </a:spcBef>
              <a:buClr>
                <a:prstClr val="white"/>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Följ myndighetens anvisningar</a:t>
            </a:r>
          </a:p>
          <a:p>
            <a:pPr marL="304792" indent="-304792" defTabSz="1219170">
              <a:spcBef>
                <a:spcPts val="1333"/>
              </a:spcBef>
              <a:buClr>
                <a:prstClr val="white"/>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Förhindra att maten blir dålig</a:t>
            </a:r>
          </a:p>
          <a:p>
            <a:pPr marL="304792" indent="-304792" defTabSz="1219170">
              <a:spcBef>
                <a:spcPts val="1333"/>
              </a:spcBef>
              <a:buClr>
                <a:prstClr val="white"/>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Håll ditt hem och sovrummet varmt</a:t>
            </a:r>
          </a:p>
          <a:p>
            <a:pPr marL="304792" indent="-304792" defTabSz="1219170">
              <a:spcBef>
                <a:spcPts val="1333"/>
              </a:spcBef>
              <a:buClr>
                <a:prstClr val="white"/>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Märk kranarna om vattnet är förorenat</a:t>
            </a:r>
          </a:p>
        </p:txBody>
      </p:sp>
      <p:grpSp>
        <p:nvGrpSpPr>
          <p:cNvPr id="3" name="Ryhmä 2">
            <a:extLst>
              <a:ext uri="{FF2B5EF4-FFF2-40B4-BE49-F238E27FC236}">
                <a16:creationId xmlns:a16="http://schemas.microsoft.com/office/drawing/2014/main" id="{F000838C-7986-D68D-94B6-6785F3EAB019}"/>
              </a:ext>
            </a:extLst>
          </p:cNvPr>
          <p:cNvGrpSpPr/>
          <p:nvPr/>
        </p:nvGrpSpPr>
        <p:grpSpPr>
          <a:xfrm>
            <a:off x="659656" y="1617303"/>
            <a:ext cx="3558637" cy="3192502"/>
            <a:chOff x="6130164" y="1953171"/>
            <a:chExt cx="2049929" cy="1676132"/>
          </a:xfrm>
          <a:solidFill>
            <a:srgbClr val="4A473E"/>
          </a:solidFill>
        </p:grpSpPr>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6130164" y="1953171"/>
              <a:ext cx="1927707" cy="1676132"/>
            </a:xfrm>
            <a:prstGeom prst="rect">
              <a:avLst/>
            </a:prstGeom>
            <a:effectLst>
              <a:innerShdw blurRad="63500" dist="50800" dir="13500000">
                <a:prstClr val="black">
                  <a:alpha val="50000"/>
                </a:prstClr>
              </a:innerShdw>
            </a:effectLst>
          </p:spPr>
        </p:pic>
        <p:sp>
          <p:nvSpPr>
            <p:cNvPr id="5" name="Tekstiruutu 13">
              <a:extLst>
                <a:ext uri="{FF2B5EF4-FFF2-40B4-BE49-F238E27FC236}">
                  <a16:creationId xmlns:a16="http://schemas.microsoft.com/office/drawing/2014/main" id="{E039FDCB-13D7-CCC9-20A2-484BDE0AC75D}"/>
                </a:ext>
              </a:extLst>
            </p:cNvPr>
            <p:cNvSpPr txBox="1"/>
            <p:nvPr/>
          </p:nvSpPr>
          <p:spPr>
            <a:xfrm>
              <a:off x="6222998" y="2545613"/>
              <a:ext cx="1957095" cy="560093"/>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sv-FI" sz="3200" b="0" i="0" u="none" strike="noStrike" cap="none" spc="0" baseline="0">
                  <a:solidFill>
                    <a:srgbClr val="FFFFFF"/>
                  </a:solidFill>
                  <a:effectLst/>
                  <a:uFill>
                    <a:solidFill>
                      <a:prstClr val="black">
                        <a:alpha val="0"/>
                      </a:prstClr>
                    </a:solidFill>
                  </a:uFill>
                  <a:latin typeface="Oswald"/>
                  <a:ea typeface="Oswald"/>
                  <a:cs typeface="Oswald"/>
                </a:rPr>
                <a:t>Åtgärder vid störningar</a:t>
              </a:r>
            </a:p>
          </p:txBody>
        </p:sp>
      </p:grpSp>
    </p:spTree>
    <p:extLst>
      <p:ext uri="{BB962C8B-B14F-4D97-AF65-F5344CB8AC3E}">
        <p14:creationId xmlns:p14="http://schemas.microsoft.com/office/powerpoint/2010/main" val="12326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4994088" y="2435570"/>
            <a:ext cx="7068881" cy="226359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buClr>
                <a:prstClr val="white"/>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När man hör signalen för allmän fara</a:t>
            </a:r>
          </a:p>
          <a:p>
            <a:pPr marL="304792" indent="-304792" defTabSz="1219170">
              <a:spcBef>
                <a:spcPts val="1333"/>
              </a:spcBef>
              <a:buClr>
                <a:prstClr val="white"/>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Till exempel en kemisk olycka eller strålningsrisk i närområdet.</a:t>
            </a:r>
          </a:p>
        </p:txBody>
      </p:sp>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438245" y="2149177"/>
            <a:ext cx="4060463" cy="2400776"/>
          </a:xfrm>
          <a:prstGeom prst="rect">
            <a:avLst/>
          </a:prstGeom>
          <a:effectLst>
            <a:innerShdw blurRad="63500" dist="50800" dir="13500000">
              <a:prstClr val="black">
                <a:alpha val="50000"/>
              </a:prstClr>
            </a:innerShdw>
          </a:effectLst>
        </p:spPr>
      </p:pic>
      <p:sp>
        <p:nvSpPr>
          <p:cNvPr id="6" name="Tekstiruutu 13">
            <a:extLst>
              <a:ext uri="{FF2B5EF4-FFF2-40B4-BE49-F238E27FC236}">
                <a16:creationId xmlns:a16="http://schemas.microsoft.com/office/drawing/2014/main" id="{969C0506-8316-9E53-E4A8-90CA6E4D8280}"/>
              </a:ext>
            </a:extLst>
          </p:cNvPr>
          <p:cNvSpPr txBox="1"/>
          <p:nvPr/>
        </p:nvSpPr>
        <p:spPr>
          <a:xfrm>
            <a:off x="698466" y="3035695"/>
            <a:ext cx="3746705" cy="954107"/>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sv-FI" sz="2800" b="0" i="0" u="none" strike="noStrike" cap="none" spc="0" baseline="0">
                <a:solidFill>
                  <a:srgbClr val="FFFFFF"/>
                </a:solidFill>
                <a:effectLst/>
                <a:uFill>
                  <a:solidFill>
                    <a:prstClr val="black">
                      <a:alpha val="0"/>
                    </a:prstClr>
                  </a:solidFill>
                </a:uFill>
                <a:latin typeface="Oswald"/>
                <a:ea typeface="Oswald"/>
                <a:cs typeface="Oswald"/>
              </a:rPr>
              <a:t>I vilka situationer ska man ta skydd inomhus?</a:t>
            </a:r>
          </a:p>
        </p:txBody>
      </p:sp>
    </p:spTree>
    <p:extLst>
      <p:ext uri="{BB962C8B-B14F-4D97-AF65-F5344CB8AC3E}">
        <p14:creationId xmlns:p14="http://schemas.microsoft.com/office/powerpoint/2010/main" val="132420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A05B1765-BB45-549A-E3D4-E96571AC8286}"/>
              </a:ext>
            </a:extLst>
          </p:cNvPr>
          <p:cNvSpPr>
            <a:spLocks noGrp="1"/>
          </p:cNvSpPr>
          <p:nvPr/>
        </p:nvSpPr>
        <p:spPr>
          <a:xfrm>
            <a:off x="4446293" y="687953"/>
            <a:ext cx="7068881" cy="4120580"/>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buClr>
                <a:prstClr val="white"/>
              </a:buClr>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Täta bostaden: </a:t>
            </a:r>
          </a:p>
          <a:p>
            <a:pPr marL="914377" lvl="1" indent="-304792" defTabSz="1219170">
              <a:spcBef>
                <a:spcPts val="667"/>
              </a:spcBef>
              <a:buClr>
                <a:prstClr val="white"/>
              </a:buClr>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Stäng av ventilationen.</a:t>
            </a:r>
          </a:p>
          <a:p>
            <a:pPr marL="914377" lvl="1" indent="-304792" defTabSz="1219170">
              <a:spcBef>
                <a:spcPts val="667"/>
              </a:spcBef>
              <a:buClr>
                <a:prstClr val="white"/>
              </a:buClr>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Stäng dörrar och fönster.</a:t>
            </a:r>
          </a:p>
          <a:p>
            <a:pPr marL="914377" lvl="1" indent="-304792" defTabSz="1219170">
              <a:spcBef>
                <a:spcPts val="667"/>
              </a:spcBef>
              <a:buClr>
                <a:prstClr val="white"/>
              </a:buClr>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Täpp till springor.</a:t>
            </a:r>
          </a:p>
          <a:p>
            <a:pPr marL="304792" indent="-304792" defTabSz="1219170">
              <a:spcBef>
                <a:spcPts val="1333"/>
              </a:spcBef>
              <a:buClr>
                <a:prstClr val="white"/>
              </a:buClr>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Följ instruktionerna</a:t>
            </a:r>
          </a:p>
          <a:p>
            <a:pPr marL="914377" lvl="1" indent="-304792" defTabSz="1219170">
              <a:spcBef>
                <a:spcPts val="667"/>
              </a:spcBef>
              <a:buClr>
                <a:prstClr val="white"/>
              </a:buClr>
            </a:pPr>
            <a:r>
              <a:rPr lang="sv-FI" sz="2400" b="0" i="0" u="sng" strike="noStrike" cap="none" spc="0" baseline="0">
                <a:solidFill>
                  <a:srgbClr val="FFFFFF"/>
                </a:solidFill>
                <a:effectLst>
                  <a:outerShdw blurRad="38100" dist="38100" dir="2700000" algn="tl">
                    <a:srgbClr val="000000"/>
                  </a:outerShdw>
                </a:effectLst>
                <a:uFill>
                  <a:solidFill>
                    <a:srgbClr val="FFFFFF"/>
                  </a:solidFill>
                </a:uFill>
                <a:latin typeface="Tenorite"/>
                <a:ea typeface="Tenorite"/>
                <a:cs typeface="Tenorite"/>
              </a:rPr>
              <a:t>Gå </a:t>
            </a:r>
            <a:r>
              <a:rPr lang="sv-FI" sz="2400" b="1" i="0" u="sng" strike="noStrike" cap="none" spc="0" baseline="0">
                <a:solidFill>
                  <a:srgbClr val="FFFFFF"/>
                </a:solidFill>
                <a:effectLst>
                  <a:outerShdw blurRad="38100" dist="38100" dir="2700000" algn="tl">
                    <a:srgbClr val="000000"/>
                  </a:outerShdw>
                </a:effectLst>
                <a:uFill>
                  <a:solidFill>
                    <a:srgbClr val="FFFFFF"/>
                  </a:solidFill>
                </a:uFill>
                <a:latin typeface="Tenorite"/>
                <a:ea typeface="Tenorite"/>
                <a:cs typeface="Tenorite"/>
              </a:rPr>
              <a:t>inte</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till ett skyddsrum</a:t>
            </a:r>
            <a:r>
              <a:rPr lang="sv-FI"/>
              <a:t>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utan särskild uppmaning från myndigheterna.</a:t>
            </a:r>
          </a:p>
          <a:p>
            <a:pPr marL="914377" lvl="1" indent="-304792" defTabSz="1219170">
              <a:spcBef>
                <a:spcPts val="667"/>
              </a:spcBef>
              <a:buClr>
                <a:prstClr val="white"/>
              </a:buClr>
            </a:pPr>
            <a:r>
              <a:rPr lang="sv-FI" sz="2400" b="0" i="0" u="sng" strike="noStrike" cap="none" spc="0" baseline="0">
                <a:solidFill>
                  <a:srgbClr val="FFFFFF"/>
                </a:solidFill>
                <a:effectLst>
                  <a:outerShdw blurRad="38100" dist="38100" dir="2700000" algn="tl">
                    <a:srgbClr val="000000"/>
                  </a:outerShdw>
                </a:effectLst>
                <a:uFill>
                  <a:solidFill>
                    <a:srgbClr val="FFFFFF"/>
                  </a:solidFill>
                </a:uFill>
                <a:latin typeface="Tenorite"/>
                <a:ea typeface="Tenorite"/>
                <a:cs typeface="Tenorite"/>
              </a:rPr>
              <a:t>Ta </a:t>
            </a:r>
            <a:r>
              <a:rPr lang="sv-FI" sz="2400" b="1" i="0" u="sng" strike="noStrike" cap="none" spc="0" baseline="0">
                <a:solidFill>
                  <a:srgbClr val="FFFFFF"/>
                </a:solidFill>
                <a:effectLst>
                  <a:outerShdw blurRad="38100" dist="38100" dir="2700000" algn="tl">
                    <a:srgbClr val="000000"/>
                  </a:outerShdw>
                </a:effectLst>
                <a:uFill>
                  <a:solidFill>
                    <a:srgbClr val="FFFFFF"/>
                  </a:solidFill>
                </a:uFill>
                <a:latin typeface="Tenorite"/>
                <a:ea typeface="Tenorite"/>
                <a:cs typeface="Tenorite"/>
              </a:rPr>
              <a:t>inte</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en jodtablett</a:t>
            </a:r>
            <a:r>
              <a:rPr lang="sv-FI"/>
              <a:t>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utan särskild uppmaning från myndigheterna.</a:t>
            </a:r>
          </a:p>
          <a:p>
            <a:pPr marL="304792" indent="-304792" defTabSz="1219170">
              <a:spcBef>
                <a:spcPts val="1333"/>
              </a:spcBef>
              <a:buClr>
                <a:prstClr val="white"/>
              </a:buClr>
            </a:pPr>
            <a:endParaRPr lang="fi-FI" sz="2400">
              <a:solidFill>
                <a:prstClr val="white"/>
              </a:solidFill>
              <a:sym typeface="Arial"/>
            </a:endParaRPr>
          </a:p>
        </p:txBody>
      </p:sp>
      <p:grpSp>
        <p:nvGrpSpPr>
          <p:cNvPr id="3" name="Ryhmä 2">
            <a:extLst>
              <a:ext uri="{FF2B5EF4-FFF2-40B4-BE49-F238E27FC236}">
                <a16:creationId xmlns:a16="http://schemas.microsoft.com/office/drawing/2014/main" id="{F000838C-7986-D68D-94B6-6785F3EAB019}"/>
              </a:ext>
            </a:extLst>
          </p:cNvPr>
          <p:cNvGrpSpPr/>
          <p:nvPr/>
        </p:nvGrpSpPr>
        <p:grpSpPr>
          <a:xfrm>
            <a:off x="652630" y="911999"/>
            <a:ext cx="3346463" cy="3192501"/>
            <a:chOff x="6130164" y="1953171"/>
            <a:chExt cx="1927707" cy="1676132"/>
          </a:xfrm>
          <a:solidFill>
            <a:srgbClr val="98BDC3"/>
          </a:solidFill>
        </p:grpSpPr>
        <p:pic>
          <p:nvPicPr>
            <p:cNvPr id="4" name="Kuva 3">
              <a:extLst>
                <a:ext uri="{FF2B5EF4-FFF2-40B4-BE49-F238E27FC236}">
                  <a16:creationId xmlns:a16="http://schemas.microsoft.com/office/drawing/2014/main" id="{8902FA5F-6F90-73D2-63FD-95E6BE223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6128">
              <a:off x="6130164" y="1953171"/>
              <a:ext cx="1927707" cy="1676132"/>
            </a:xfrm>
            <a:prstGeom prst="rect">
              <a:avLst/>
            </a:prstGeom>
            <a:effectLst>
              <a:innerShdw blurRad="63500" dist="50800" dir="13500000">
                <a:prstClr val="black">
                  <a:alpha val="50000"/>
                </a:prstClr>
              </a:innerShdw>
            </a:effectLst>
          </p:spPr>
        </p:pic>
        <p:sp>
          <p:nvSpPr>
            <p:cNvPr id="5" name="Tekstiruutu 13">
              <a:extLst>
                <a:ext uri="{FF2B5EF4-FFF2-40B4-BE49-F238E27FC236}">
                  <a16:creationId xmlns:a16="http://schemas.microsoft.com/office/drawing/2014/main" id="{E039FDCB-13D7-CCC9-20A2-484BDE0AC75D}"/>
                </a:ext>
              </a:extLst>
            </p:cNvPr>
            <p:cNvSpPr txBox="1"/>
            <p:nvPr/>
          </p:nvSpPr>
          <p:spPr>
            <a:xfrm>
              <a:off x="6414930" y="2514484"/>
              <a:ext cx="1541759" cy="727152"/>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sv-FI" sz="2800" b="0" i="0" u="none" strike="noStrike" cap="none" spc="0" baseline="0">
                  <a:solidFill>
                    <a:srgbClr val="000000"/>
                  </a:solidFill>
                  <a:effectLst/>
                  <a:uFill>
                    <a:solidFill>
                      <a:prstClr val="black">
                        <a:alpha val="0"/>
                      </a:prstClr>
                    </a:solidFill>
                  </a:uFill>
                  <a:latin typeface="Oswald"/>
                  <a:ea typeface="Oswald"/>
                  <a:cs typeface="Oswald"/>
                </a:rPr>
                <a:t>Hur agerar man när man ska ta skydd inomhus?</a:t>
              </a:r>
            </a:p>
          </p:txBody>
        </p:sp>
      </p:grpSp>
      <p:sp>
        <p:nvSpPr>
          <p:cNvPr id="6" name="Google Shape;1586;p48">
            <a:extLst>
              <a:ext uri="{FF2B5EF4-FFF2-40B4-BE49-F238E27FC236}">
                <a16:creationId xmlns:a16="http://schemas.microsoft.com/office/drawing/2014/main" id="{D90FF677-9BFA-32C6-5C63-032166C1DE78}"/>
              </a:ext>
            </a:extLst>
          </p:cNvPr>
          <p:cNvSpPr txBox="1"/>
          <p:nvPr/>
        </p:nvSpPr>
        <p:spPr>
          <a:xfrm>
            <a:off x="1769574" y="5655527"/>
            <a:ext cx="8700065"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2. Du kan beskriva hur man hanterar olika störningar.</a:t>
            </a:r>
          </a:p>
        </p:txBody>
      </p:sp>
      <p:sp>
        <p:nvSpPr>
          <p:cNvPr id="7" name="Suorakulmio: Pyöristetyt kulmat 6">
            <a:extLst>
              <a:ext uri="{FF2B5EF4-FFF2-40B4-BE49-F238E27FC236}">
                <a16:creationId xmlns:a16="http://schemas.microsoft.com/office/drawing/2014/main" id="{96DC5E28-DDBE-3F5A-5335-F5B032135010}"/>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Freeform 12">
            <a:extLst>
              <a:ext uri="{FF2B5EF4-FFF2-40B4-BE49-F238E27FC236}">
                <a16:creationId xmlns:a16="http://schemas.microsoft.com/office/drawing/2014/main" id="{9B0BBA2C-01D7-FDCD-A8F8-D2F2E4E799EF}"/>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9" name="Google Shape;1586;p48">
            <a:extLst>
              <a:ext uri="{FF2B5EF4-FFF2-40B4-BE49-F238E27FC236}">
                <a16:creationId xmlns:a16="http://schemas.microsoft.com/office/drawing/2014/main" id="{7AC86F0E-644E-6997-E494-2AC07BC7F71D}"/>
              </a:ext>
            </a:extLst>
          </p:cNvPr>
          <p:cNvSpPr txBox="1"/>
          <p:nvPr/>
        </p:nvSpPr>
        <p:spPr>
          <a:xfrm>
            <a:off x="1830533" y="5182478"/>
            <a:ext cx="54857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1" i="0" u="none" strike="noStrike" cap="none" spc="0" baseline="0">
                <a:solidFill>
                  <a:srgbClr val="FFFFFF"/>
                </a:solidFill>
                <a:effectLst/>
                <a:uFill>
                  <a:solidFill>
                    <a:prstClr val="black">
                      <a:alpha val="0"/>
                    </a:prstClr>
                  </a:solidFill>
                </a:uFill>
                <a:latin typeface="Reenie Beanie"/>
                <a:ea typeface="Reenie Beanie"/>
                <a:cs typeface="Reenie Beanie"/>
              </a:rPr>
              <a:t>Kunskapsmål uppnått:</a:t>
            </a:r>
          </a:p>
        </p:txBody>
      </p:sp>
    </p:spTree>
    <p:extLst>
      <p:ext uri="{BB962C8B-B14F-4D97-AF65-F5344CB8AC3E}">
        <p14:creationId xmlns:p14="http://schemas.microsoft.com/office/powerpoint/2010/main" val="33824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4DF218A4-E709-956D-5BAA-50CE0B76D477}"/>
            </a:ext>
          </a:extLst>
        </p:cNvPr>
        <p:cNvGrpSpPr/>
        <p:nvPr/>
      </p:nvGrpSpPr>
      <p:grpSpPr>
        <a:xfrm>
          <a:off x="0" y="0"/>
          <a:ext cx="0" cy="0"/>
          <a:chOff x="0" y="0"/>
          <a:chExt cx="0" cy="0"/>
        </a:xfrm>
      </p:grpSpPr>
      <p:grpSp>
        <p:nvGrpSpPr>
          <p:cNvPr id="5" name="Google Shape;1527;p46">
            <a:extLst>
              <a:ext uri="{FF2B5EF4-FFF2-40B4-BE49-F238E27FC236}">
                <a16:creationId xmlns:a16="http://schemas.microsoft.com/office/drawing/2014/main" id="{546E7087-D2AC-F283-3BC7-1B4AA8F118FA}"/>
              </a:ext>
            </a:extLst>
          </p:cNvPr>
          <p:cNvGrpSpPr/>
          <p:nvPr/>
        </p:nvGrpSpPr>
        <p:grpSpPr>
          <a:xfrm>
            <a:off x="4139853" y="5730814"/>
            <a:ext cx="3769872" cy="78233"/>
            <a:chOff x="2887250" y="2929050"/>
            <a:chExt cx="2280975" cy="58675"/>
          </a:xfrm>
        </p:grpSpPr>
        <p:sp>
          <p:nvSpPr>
            <p:cNvPr id="6" name="Google Shape;1528;p46">
              <a:extLst>
                <a:ext uri="{FF2B5EF4-FFF2-40B4-BE49-F238E27FC236}">
                  <a16:creationId xmlns:a16="http://schemas.microsoft.com/office/drawing/2014/main" id="{AB5366C4-EC06-F920-8505-3D436D14C9C9}"/>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529;p46">
              <a:extLst>
                <a:ext uri="{FF2B5EF4-FFF2-40B4-BE49-F238E27FC236}">
                  <a16:creationId xmlns:a16="http://schemas.microsoft.com/office/drawing/2014/main" id="{DB1DA3E0-3733-1401-DBE5-56E750BFF39E}"/>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530;p46">
              <a:extLst>
                <a:ext uri="{FF2B5EF4-FFF2-40B4-BE49-F238E27FC236}">
                  <a16:creationId xmlns:a16="http://schemas.microsoft.com/office/drawing/2014/main" id="{387341F8-6B85-DF8F-368E-1E45CA81930B}"/>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31;p46">
              <a:extLst>
                <a:ext uri="{FF2B5EF4-FFF2-40B4-BE49-F238E27FC236}">
                  <a16:creationId xmlns:a16="http://schemas.microsoft.com/office/drawing/2014/main" id="{BD063FAE-6F77-48D9-483B-3F3D26025DF5}"/>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32;p46">
              <a:extLst>
                <a:ext uri="{FF2B5EF4-FFF2-40B4-BE49-F238E27FC236}">
                  <a16:creationId xmlns:a16="http://schemas.microsoft.com/office/drawing/2014/main" id="{8C50DE5D-5B99-D9C6-BADC-D14D7AEFAEC3}"/>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1533;p46">
              <a:extLst>
                <a:ext uri="{FF2B5EF4-FFF2-40B4-BE49-F238E27FC236}">
                  <a16:creationId xmlns:a16="http://schemas.microsoft.com/office/drawing/2014/main" id="{948346AA-EA92-FD24-4E88-5296B854E958}"/>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1534;p46">
              <a:extLst>
                <a:ext uri="{FF2B5EF4-FFF2-40B4-BE49-F238E27FC236}">
                  <a16:creationId xmlns:a16="http://schemas.microsoft.com/office/drawing/2014/main" id="{CC0CD979-CF1A-5A03-EBCF-96E3537457FD}"/>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535;p46">
              <a:extLst>
                <a:ext uri="{FF2B5EF4-FFF2-40B4-BE49-F238E27FC236}">
                  <a16:creationId xmlns:a16="http://schemas.microsoft.com/office/drawing/2014/main" id="{4A45EB00-A991-C287-5CAC-B823F7567044}"/>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536;p46">
              <a:extLst>
                <a:ext uri="{FF2B5EF4-FFF2-40B4-BE49-F238E27FC236}">
                  <a16:creationId xmlns:a16="http://schemas.microsoft.com/office/drawing/2014/main" id="{63A14DCC-0D6B-46EB-9DA2-69B22C33D2D8}"/>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537;p46">
              <a:extLst>
                <a:ext uri="{FF2B5EF4-FFF2-40B4-BE49-F238E27FC236}">
                  <a16:creationId xmlns:a16="http://schemas.microsoft.com/office/drawing/2014/main" id="{CB38B7F3-FB17-0264-9FAF-1280DD73D484}"/>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538;p46">
              <a:extLst>
                <a:ext uri="{FF2B5EF4-FFF2-40B4-BE49-F238E27FC236}">
                  <a16:creationId xmlns:a16="http://schemas.microsoft.com/office/drawing/2014/main" id="{2010F368-5661-A931-DD4B-DF1EBD06729D}"/>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539;p46">
              <a:extLst>
                <a:ext uri="{FF2B5EF4-FFF2-40B4-BE49-F238E27FC236}">
                  <a16:creationId xmlns:a16="http://schemas.microsoft.com/office/drawing/2014/main" id="{ECE90E84-92E8-CC57-E951-E881414AA511}"/>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540;p46">
              <a:extLst>
                <a:ext uri="{FF2B5EF4-FFF2-40B4-BE49-F238E27FC236}">
                  <a16:creationId xmlns:a16="http://schemas.microsoft.com/office/drawing/2014/main" id="{50659FE6-D94A-D895-AD01-259018F821D3}"/>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541;p46">
              <a:extLst>
                <a:ext uri="{FF2B5EF4-FFF2-40B4-BE49-F238E27FC236}">
                  <a16:creationId xmlns:a16="http://schemas.microsoft.com/office/drawing/2014/main" id="{D2F22CFB-EE8E-4D92-27C1-17D872B93013}"/>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542;p46">
              <a:extLst>
                <a:ext uri="{FF2B5EF4-FFF2-40B4-BE49-F238E27FC236}">
                  <a16:creationId xmlns:a16="http://schemas.microsoft.com/office/drawing/2014/main" id="{25A66CEF-0A51-7E00-666F-3B369EFFD585}"/>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543;p46">
              <a:extLst>
                <a:ext uri="{FF2B5EF4-FFF2-40B4-BE49-F238E27FC236}">
                  <a16:creationId xmlns:a16="http://schemas.microsoft.com/office/drawing/2014/main" id="{F8E96FEB-B0CA-1784-ADB4-9DEF0351B4AC}"/>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544;p46">
              <a:extLst>
                <a:ext uri="{FF2B5EF4-FFF2-40B4-BE49-F238E27FC236}">
                  <a16:creationId xmlns:a16="http://schemas.microsoft.com/office/drawing/2014/main" id="{AF73AF2F-9EC9-A713-7A9D-BC8C9E2977D3}"/>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545;p46">
              <a:extLst>
                <a:ext uri="{FF2B5EF4-FFF2-40B4-BE49-F238E27FC236}">
                  <a16:creationId xmlns:a16="http://schemas.microsoft.com/office/drawing/2014/main" id="{9C29E89A-CC41-2A33-E28B-FB81D8ABC522}"/>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546;p46">
              <a:extLst>
                <a:ext uri="{FF2B5EF4-FFF2-40B4-BE49-F238E27FC236}">
                  <a16:creationId xmlns:a16="http://schemas.microsoft.com/office/drawing/2014/main" id="{231885E0-8188-1E5F-B2B2-56B823715ACC}"/>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547;p46">
              <a:extLst>
                <a:ext uri="{FF2B5EF4-FFF2-40B4-BE49-F238E27FC236}">
                  <a16:creationId xmlns:a16="http://schemas.microsoft.com/office/drawing/2014/main" id="{3C9894F3-765F-40CD-E533-498B09907538}"/>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548;p46">
              <a:extLst>
                <a:ext uri="{FF2B5EF4-FFF2-40B4-BE49-F238E27FC236}">
                  <a16:creationId xmlns:a16="http://schemas.microsoft.com/office/drawing/2014/main" id="{9D27BC9A-9937-CE7E-2DC4-432694C49C54}"/>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549;p46">
              <a:extLst>
                <a:ext uri="{FF2B5EF4-FFF2-40B4-BE49-F238E27FC236}">
                  <a16:creationId xmlns:a16="http://schemas.microsoft.com/office/drawing/2014/main" id="{D7E633E6-2FA3-582F-0B84-753949B5E634}"/>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550;p46">
              <a:extLst>
                <a:ext uri="{FF2B5EF4-FFF2-40B4-BE49-F238E27FC236}">
                  <a16:creationId xmlns:a16="http://schemas.microsoft.com/office/drawing/2014/main" id="{7D323A7B-F503-17BB-4655-BB2F2E90F43A}"/>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551;p46">
              <a:extLst>
                <a:ext uri="{FF2B5EF4-FFF2-40B4-BE49-F238E27FC236}">
                  <a16:creationId xmlns:a16="http://schemas.microsoft.com/office/drawing/2014/main" id="{EF363518-6858-B736-24C4-E43A518F0D78}"/>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552;p46">
              <a:extLst>
                <a:ext uri="{FF2B5EF4-FFF2-40B4-BE49-F238E27FC236}">
                  <a16:creationId xmlns:a16="http://schemas.microsoft.com/office/drawing/2014/main" id="{91CE8B27-D3AE-E4E1-1752-1F6C97B1DD5A}"/>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553;p46">
              <a:extLst>
                <a:ext uri="{FF2B5EF4-FFF2-40B4-BE49-F238E27FC236}">
                  <a16:creationId xmlns:a16="http://schemas.microsoft.com/office/drawing/2014/main" id="{8F5762E4-0CAD-8B1B-8E5E-9FB8A16B1278}"/>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554;p46">
              <a:extLst>
                <a:ext uri="{FF2B5EF4-FFF2-40B4-BE49-F238E27FC236}">
                  <a16:creationId xmlns:a16="http://schemas.microsoft.com/office/drawing/2014/main" id="{3B65DA68-368A-9483-BF35-2E9357A4571D}"/>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555;p46">
              <a:extLst>
                <a:ext uri="{FF2B5EF4-FFF2-40B4-BE49-F238E27FC236}">
                  <a16:creationId xmlns:a16="http://schemas.microsoft.com/office/drawing/2014/main" id="{045ED796-9BA9-DFCC-BCFB-F054425F768E}"/>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556;p46">
              <a:extLst>
                <a:ext uri="{FF2B5EF4-FFF2-40B4-BE49-F238E27FC236}">
                  <a16:creationId xmlns:a16="http://schemas.microsoft.com/office/drawing/2014/main" id="{6D239DB1-94BC-B393-4987-ED92A53A4788}"/>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557;p46">
              <a:extLst>
                <a:ext uri="{FF2B5EF4-FFF2-40B4-BE49-F238E27FC236}">
                  <a16:creationId xmlns:a16="http://schemas.microsoft.com/office/drawing/2014/main" id="{3379958C-DB55-5EF7-65A6-75AE49881530}"/>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558;p46">
              <a:extLst>
                <a:ext uri="{FF2B5EF4-FFF2-40B4-BE49-F238E27FC236}">
                  <a16:creationId xmlns:a16="http://schemas.microsoft.com/office/drawing/2014/main" id="{C3AF28AE-9E39-477D-DDE8-D8C8135AC10A}"/>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559;p46">
              <a:extLst>
                <a:ext uri="{FF2B5EF4-FFF2-40B4-BE49-F238E27FC236}">
                  <a16:creationId xmlns:a16="http://schemas.microsoft.com/office/drawing/2014/main" id="{5B24E907-5B7D-A1EF-2147-B058ECC4FF4F}"/>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560;p46">
              <a:extLst>
                <a:ext uri="{FF2B5EF4-FFF2-40B4-BE49-F238E27FC236}">
                  <a16:creationId xmlns:a16="http://schemas.microsoft.com/office/drawing/2014/main" id="{6602D708-5795-4866-5FB6-63F233E2BA50}"/>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561;p46">
              <a:extLst>
                <a:ext uri="{FF2B5EF4-FFF2-40B4-BE49-F238E27FC236}">
                  <a16:creationId xmlns:a16="http://schemas.microsoft.com/office/drawing/2014/main" id="{3024C906-20D4-1F21-F84F-A0607D4834C3}"/>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562;p46">
              <a:extLst>
                <a:ext uri="{FF2B5EF4-FFF2-40B4-BE49-F238E27FC236}">
                  <a16:creationId xmlns:a16="http://schemas.microsoft.com/office/drawing/2014/main" id="{6FB0D61B-76E2-03FC-E2E9-736A74181892}"/>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563;p46">
              <a:extLst>
                <a:ext uri="{FF2B5EF4-FFF2-40B4-BE49-F238E27FC236}">
                  <a16:creationId xmlns:a16="http://schemas.microsoft.com/office/drawing/2014/main" id="{35FE5718-BD31-3B25-AC1C-016FFFDB36EB}"/>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564;p46">
              <a:extLst>
                <a:ext uri="{FF2B5EF4-FFF2-40B4-BE49-F238E27FC236}">
                  <a16:creationId xmlns:a16="http://schemas.microsoft.com/office/drawing/2014/main" id="{FB22CA8A-9C55-1F3C-4A73-A6738CC0DBF8}"/>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565;p46">
              <a:extLst>
                <a:ext uri="{FF2B5EF4-FFF2-40B4-BE49-F238E27FC236}">
                  <a16:creationId xmlns:a16="http://schemas.microsoft.com/office/drawing/2014/main" id="{79552F8A-C752-BC86-89C7-682CCD0E6182}"/>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566;p46">
              <a:extLst>
                <a:ext uri="{FF2B5EF4-FFF2-40B4-BE49-F238E27FC236}">
                  <a16:creationId xmlns:a16="http://schemas.microsoft.com/office/drawing/2014/main" id="{EF2C8814-C2EF-BCEA-DE8A-5920907FB235}"/>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567;p46">
              <a:extLst>
                <a:ext uri="{FF2B5EF4-FFF2-40B4-BE49-F238E27FC236}">
                  <a16:creationId xmlns:a16="http://schemas.microsoft.com/office/drawing/2014/main" id="{A65E8E18-77F1-A270-C56F-978858BA09C5}"/>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568;p46">
              <a:extLst>
                <a:ext uri="{FF2B5EF4-FFF2-40B4-BE49-F238E27FC236}">
                  <a16:creationId xmlns:a16="http://schemas.microsoft.com/office/drawing/2014/main" id="{EE696470-4DF2-D8FD-96F5-4D4A82F56126}"/>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569;p46">
              <a:extLst>
                <a:ext uri="{FF2B5EF4-FFF2-40B4-BE49-F238E27FC236}">
                  <a16:creationId xmlns:a16="http://schemas.microsoft.com/office/drawing/2014/main" id="{79F4E5C6-BD4F-ED20-C8A1-1366C10FB656}"/>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570;p46">
              <a:extLst>
                <a:ext uri="{FF2B5EF4-FFF2-40B4-BE49-F238E27FC236}">
                  <a16:creationId xmlns:a16="http://schemas.microsoft.com/office/drawing/2014/main" id="{C05DD39C-68A2-C984-C3C3-2D0C89924C29}"/>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571;p46">
              <a:extLst>
                <a:ext uri="{FF2B5EF4-FFF2-40B4-BE49-F238E27FC236}">
                  <a16:creationId xmlns:a16="http://schemas.microsoft.com/office/drawing/2014/main" id="{EC70B272-42A8-4F9F-7853-6DDB2276F6DE}"/>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572;p46">
              <a:extLst>
                <a:ext uri="{FF2B5EF4-FFF2-40B4-BE49-F238E27FC236}">
                  <a16:creationId xmlns:a16="http://schemas.microsoft.com/office/drawing/2014/main" id="{B0929662-B707-97B9-FA95-A6F0CE751E36}"/>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573;p46">
              <a:extLst>
                <a:ext uri="{FF2B5EF4-FFF2-40B4-BE49-F238E27FC236}">
                  <a16:creationId xmlns:a16="http://schemas.microsoft.com/office/drawing/2014/main" id="{2A53EED0-AD2F-C23D-1CEE-7C4E0ACD0F8D}"/>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574;p46">
              <a:extLst>
                <a:ext uri="{FF2B5EF4-FFF2-40B4-BE49-F238E27FC236}">
                  <a16:creationId xmlns:a16="http://schemas.microsoft.com/office/drawing/2014/main" id="{12E6090B-424A-405B-8839-38EEEC298B6C}"/>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575;p46">
              <a:extLst>
                <a:ext uri="{FF2B5EF4-FFF2-40B4-BE49-F238E27FC236}">
                  <a16:creationId xmlns:a16="http://schemas.microsoft.com/office/drawing/2014/main" id="{47D0A8D9-FA4E-87A8-062A-B0936D2FE107}"/>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55" name="Tekstiruutu 54">
            <a:extLst>
              <a:ext uri="{FF2B5EF4-FFF2-40B4-BE49-F238E27FC236}">
                <a16:creationId xmlns:a16="http://schemas.microsoft.com/office/drawing/2014/main" id="{30088C52-D97A-4ADA-B3B5-E434BF5279D5}"/>
              </a:ext>
            </a:extLst>
          </p:cNvPr>
          <p:cNvSpPr txBox="1"/>
          <p:nvPr/>
        </p:nvSpPr>
        <p:spPr>
          <a:xfrm>
            <a:off x="2969469" y="5348009"/>
            <a:ext cx="6096000" cy="375971"/>
          </a:xfrm>
          <a:prstGeom prst="rect">
            <a:avLst/>
          </a:prstGeom>
          <a:noFill/>
        </p:spPr>
        <p:txBody>
          <a:bodyPr wrap="square">
            <a:spAutoFit/>
          </a:bodyPr>
          <a:lstStyle/>
          <a:p>
            <a:pPr algn="ctr" defTabSz="1219170">
              <a:buClr>
                <a:srgbClr val="000000"/>
              </a:buClr>
            </a:pPr>
            <a:r>
              <a:rPr lang="sv-FI" sz="1867" b="0" i="0" u="none" strike="noStrike" cap="none" spc="40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www.nouhata.fi/sv</a:t>
            </a:r>
          </a:p>
        </p:txBody>
      </p:sp>
      <p:pic>
        <p:nvPicPr>
          <p:cNvPr id="56" name="Kuva 55">
            <a:extLst>
              <a:ext uri="{FF2B5EF4-FFF2-40B4-BE49-F238E27FC236}">
                <a16:creationId xmlns:a16="http://schemas.microsoft.com/office/drawing/2014/main" id="{1B3261B9-0A5E-67FA-F8B3-4439EE707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3899" y="5971639"/>
            <a:ext cx="1853797" cy="576000"/>
          </a:xfrm>
          <a:prstGeom prst="rect">
            <a:avLst/>
          </a:prstGeom>
        </p:spPr>
      </p:pic>
      <p:pic>
        <p:nvPicPr>
          <p:cNvPr id="57" name="Kuva 56" descr="Kuva, joka sisältää kohteen teksti, Fontti, Grafiikka, logo&#10;&#10;Tekoälyllä luotu sisältö voi olla virheellistä.">
            <a:extLst>
              <a:ext uri="{FF2B5EF4-FFF2-40B4-BE49-F238E27FC236}">
                <a16:creationId xmlns:a16="http://schemas.microsoft.com/office/drawing/2014/main" id="{A0B81BC0-2193-C668-9D2C-9EDD62FA2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086" y="5893702"/>
            <a:ext cx="1590213" cy="900000"/>
          </a:xfrm>
          <a:prstGeom prst="rect">
            <a:avLst/>
          </a:prstGeom>
        </p:spPr>
      </p:pic>
      <p:pic>
        <p:nvPicPr>
          <p:cNvPr id="58" name="Kuva 57">
            <a:extLst>
              <a:ext uri="{FF2B5EF4-FFF2-40B4-BE49-F238E27FC236}">
                <a16:creationId xmlns:a16="http://schemas.microsoft.com/office/drawing/2014/main" id="{BF76BBDA-1282-E004-178B-5C6B92A6AF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668" y="1378131"/>
            <a:ext cx="7034281" cy="3517141"/>
          </a:xfrm>
          <a:prstGeom prst="rect">
            <a:avLst/>
          </a:prstGeom>
        </p:spPr>
      </p:pic>
    </p:spTree>
    <p:extLst>
      <p:ext uri="{BB962C8B-B14F-4D97-AF65-F5344CB8AC3E}">
        <p14:creationId xmlns:p14="http://schemas.microsoft.com/office/powerpoint/2010/main" val="99067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1C947A9E-97A5-8919-EFC9-872DF1DEEF56}"/>
            </a:ext>
          </a:extLst>
        </p:cNvPr>
        <p:cNvGrpSpPr/>
        <p:nvPr/>
      </p:nvGrpSpPr>
      <p:grpSpPr>
        <a:xfrm>
          <a:off x="0" y="0"/>
          <a:ext cx="0" cy="0"/>
          <a:chOff x="0" y="0"/>
          <a:chExt cx="0" cy="0"/>
        </a:xfrm>
      </p:grpSpPr>
      <p:grpSp>
        <p:nvGrpSpPr>
          <p:cNvPr id="8" name="Ryhmä 7">
            <a:extLst>
              <a:ext uri="{FF2B5EF4-FFF2-40B4-BE49-F238E27FC236}">
                <a16:creationId xmlns:a16="http://schemas.microsoft.com/office/drawing/2014/main" id="{0A478AE6-886F-E503-5A58-E8409F1D2E6A}"/>
              </a:ext>
            </a:extLst>
          </p:cNvPr>
          <p:cNvGrpSpPr/>
          <p:nvPr/>
        </p:nvGrpSpPr>
        <p:grpSpPr>
          <a:xfrm>
            <a:off x="4465230" y="2786107"/>
            <a:ext cx="6680244" cy="1059629"/>
            <a:chOff x="3332384" y="1260462"/>
            <a:chExt cx="5010183" cy="794722"/>
          </a:xfrm>
        </p:grpSpPr>
        <p:sp>
          <p:nvSpPr>
            <p:cNvPr id="1259" name="Google Shape;1586;p48">
              <a:extLst>
                <a:ext uri="{FF2B5EF4-FFF2-40B4-BE49-F238E27FC236}">
                  <a16:creationId xmlns:a16="http://schemas.microsoft.com/office/drawing/2014/main" id="{93F70545-501F-77A1-86B0-3D7B095717AF}"/>
                </a:ext>
              </a:extLst>
            </p:cNvPr>
            <p:cNvSpPr txBox="1"/>
            <p:nvPr/>
          </p:nvSpPr>
          <p:spPr>
            <a:xfrm>
              <a:off x="4228235" y="1260462"/>
              <a:ext cx="4114332"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…berätta hur man förbereder sig för störningar.</a:t>
              </a:r>
            </a:p>
          </p:txBody>
        </p:sp>
        <p:sp>
          <p:nvSpPr>
            <p:cNvPr id="1260" name="Google Shape;1588;p48">
              <a:extLst>
                <a:ext uri="{FF2B5EF4-FFF2-40B4-BE49-F238E27FC236}">
                  <a16:creationId xmlns:a16="http://schemas.microsoft.com/office/drawing/2014/main" id="{4655A755-35CC-2097-84E8-972311DD1C29}"/>
                </a:ext>
              </a:extLst>
            </p:cNvPr>
            <p:cNvSpPr txBox="1"/>
            <p:nvPr/>
          </p:nvSpPr>
          <p:spPr>
            <a:xfrm>
              <a:off x="3332384" y="1317662"/>
              <a:ext cx="1149154" cy="620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sv-FI" sz="7200" b="1" i="0" u="none" strike="noStrike" cap="none" spc="0" baseline="0">
                  <a:solidFill>
                    <a:srgbClr val="FFFFFF"/>
                  </a:solidFill>
                  <a:effectLst/>
                  <a:uFill>
                    <a:solidFill>
                      <a:prstClr val="black">
                        <a:alpha val="0"/>
                      </a:prstClr>
                    </a:solidFill>
                  </a:uFill>
                  <a:latin typeface="Reenie Beanie"/>
                  <a:ea typeface="Reenie Beanie"/>
                  <a:cs typeface="Reenie Beanie"/>
                </a:rPr>
                <a:t>01</a:t>
              </a:r>
              <a:endParaRPr lang="en" kern="0">
                <a:solidFill>
                  <a:srgbClr val="FFFFFF"/>
                </a:solidFill>
              </a:endParaRPr>
            </a:p>
          </p:txBody>
        </p:sp>
      </p:grpSp>
      <p:grpSp>
        <p:nvGrpSpPr>
          <p:cNvPr id="9" name="Ryhmä 8">
            <a:extLst>
              <a:ext uri="{FF2B5EF4-FFF2-40B4-BE49-F238E27FC236}">
                <a16:creationId xmlns:a16="http://schemas.microsoft.com/office/drawing/2014/main" id="{A15536CE-CDD2-7528-BC29-7C75043C03D4}"/>
              </a:ext>
            </a:extLst>
          </p:cNvPr>
          <p:cNvGrpSpPr/>
          <p:nvPr/>
        </p:nvGrpSpPr>
        <p:grpSpPr>
          <a:xfrm>
            <a:off x="4450715" y="4011735"/>
            <a:ext cx="6518752" cy="827600"/>
            <a:chOff x="3332384" y="2179683"/>
            <a:chExt cx="4889064" cy="620700"/>
          </a:xfrm>
        </p:grpSpPr>
        <p:sp>
          <p:nvSpPr>
            <p:cNvPr id="1261" name="Google Shape;1589;p48">
              <a:extLst>
                <a:ext uri="{FF2B5EF4-FFF2-40B4-BE49-F238E27FC236}">
                  <a16:creationId xmlns:a16="http://schemas.microsoft.com/office/drawing/2014/main" id="{9DEB5182-513F-7ED4-34B3-BE5DCE72AC13}"/>
                </a:ext>
              </a:extLst>
            </p:cNvPr>
            <p:cNvSpPr txBox="1"/>
            <p:nvPr/>
          </p:nvSpPr>
          <p:spPr>
            <a:xfrm>
              <a:off x="4271778" y="2243010"/>
              <a:ext cx="3949670" cy="497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...beskriva hur man agerar vid olika störningar.</a:t>
              </a:r>
            </a:p>
          </p:txBody>
        </p:sp>
        <p:sp>
          <p:nvSpPr>
            <p:cNvPr id="1262" name="Google Shape;1591;p48">
              <a:extLst>
                <a:ext uri="{FF2B5EF4-FFF2-40B4-BE49-F238E27FC236}">
                  <a16:creationId xmlns:a16="http://schemas.microsoft.com/office/drawing/2014/main" id="{6E4FFC1B-CF3E-BC8C-BE97-D9DBEEA91D28}"/>
                </a:ext>
              </a:extLst>
            </p:cNvPr>
            <p:cNvSpPr txBox="1"/>
            <p:nvPr/>
          </p:nvSpPr>
          <p:spPr>
            <a:xfrm>
              <a:off x="3332384" y="2179683"/>
              <a:ext cx="1290628" cy="620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sv-FI" sz="7200" b="1" i="0" u="none" strike="noStrike" cap="none" spc="0" baseline="0">
                  <a:solidFill>
                    <a:srgbClr val="FFFFFF"/>
                  </a:solidFill>
                  <a:effectLst/>
                  <a:uFill>
                    <a:solidFill>
                      <a:prstClr val="black">
                        <a:alpha val="0"/>
                      </a:prstClr>
                    </a:solidFill>
                  </a:uFill>
                  <a:latin typeface="Reenie Beanie"/>
                  <a:ea typeface="Reenie Beanie"/>
                  <a:cs typeface="Reenie Beanie"/>
                </a:rPr>
                <a:t>02</a:t>
              </a:r>
              <a:endParaRPr lang="en" sz="10666" kern="0">
                <a:solidFill>
                  <a:srgbClr val="FFFFFF"/>
                </a:solidFill>
              </a:endParaRPr>
            </a:p>
          </p:txBody>
        </p:sp>
      </p:grpSp>
      <p:sp>
        <p:nvSpPr>
          <p:cNvPr id="1268" name="Tekstiruutu 1267">
            <a:extLst>
              <a:ext uri="{FF2B5EF4-FFF2-40B4-BE49-F238E27FC236}">
                <a16:creationId xmlns:a16="http://schemas.microsoft.com/office/drawing/2014/main" id="{815D9F43-5233-3B29-D49A-C61EA682C652}"/>
              </a:ext>
            </a:extLst>
          </p:cNvPr>
          <p:cNvSpPr txBox="1"/>
          <p:nvPr/>
        </p:nvSpPr>
        <p:spPr>
          <a:xfrm>
            <a:off x="4298950" y="1848859"/>
            <a:ext cx="6904001" cy="646331"/>
          </a:xfrm>
          <a:prstGeom prst="rect">
            <a:avLst/>
          </a:prstGeom>
          <a:noFill/>
        </p:spPr>
        <p:txBody>
          <a:bodyPr wrap="square" rtlCol="0">
            <a:spAutoFit/>
          </a:bodyPr>
          <a:lstStyle/>
          <a:p>
            <a:pPr algn="ctr" defTabSz="1219170">
              <a:buClr>
                <a:srgbClr val="000000"/>
              </a:buClr>
            </a:pPr>
            <a:r>
              <a:rPr lang="sv-FI" sz="36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Efter lektionen kommer du att kunna...</a:t>
            </a:r>
          </a:p>
        </p:txBody>
      </p:sp>
      <p:grpSp>
        <p:nvGrpSpPr>
          <p:cNvPr id="1270" name="Google Shape;12774;p78">
            <a:extLst>
              <a:ext uri="{FF2B5EF4-FFF2-40B4-BE49-F238E27FC236}">
                <a16:creationId xmlns:a16="http://schemas.microsoft.com/office/drawing/2014/main" id="{326CC485-F8EB-5B4E-0619-C436BDD394D4}"/>
              </a:ext>
            </a:extLst>
          </p:cNvPr>
          <p:cNvGrpSpPr/>
          <p:nvPr/>
        </p:nvGrpSpPr>
        <p:grpSpPr>
          <a:xfrm>
            <a:off x="802190" y="1828452"/>
            <a:ext cx="2889468" cy="3247373"/>
            <a:chOff x="6081400" y="2231025"/>
            <a:chExt cx="481925" cy="564700"/>
          </a:xfrm>
        </p:grpSpPr>
        <p:sp>
          <p:nvSpPr>
            <p:cNvPr id="1271" name="Google Shape;12775;p78">
              <a:extLst>
                <a:ext uri="{FF2B5EF4-FFF2-40B4-BE49-F238E27FC236}">
                  <a16:creationId xmlns:a16="http://schemas.microsoft.com/office/drawing/2014/main" id="{FEFFCDFE-740A-EBC1-83C5-610DB69D6B5A}"/>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12776;p78">
              <a:extLst>
                <a:ext uri="{FF2B5EF4-FFF2-40B4-BE49-F238E27FC236}">
                  <a16:creationId xmlns:a16="http://schemas.microsoft.com/office/drawing/2014/main" id="{D1A23CDC-6876-0907-CE09-03642252E956}"/>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12777;p78">
              <a:extLst>
                <a:ext uri="{FF2B5EF4-FFF2-40B4-BE49-F238E27FC236}">
                  <a16:creationId xmlns:a16="http://schemas.microsoft.com/office/drawing/2014/main" id="{9CCDC89B-F322-1422-6513-522257E92CC8}"/>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12778;p78">
              <a:extLst>
                <a:ext uri="{FF2B5EF4-FFF2-40B4-BE49-F238E27FC236}">
                  <a16:creationId xmlns:a16="http://schemas.microsoft.com/office/drawing/2014/main" id="{3109092F-9E7B-F41A-ECF7-040FE71DCB70}"/>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12779;p78">
              <a:extLst>
                <a:ext uri="{FF2B5EF4-FFF2-40B4-BE49-F238E27FC236}">
                  <a16:creationId xmlns:a16="http://schemas.microsoft.com/office/drawing/2014/main" id="{384EEE35-6384-1006-5C56-5154525911F3}"/>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12780;p78">
              <a:extLst>
                <a:ext uri="{FF2B5EF4-FFF2-40B4-BE49-F238E27FC236}">
                  <a16:creationId xmlns:a16="http://schemas.microsoft.com/office/drawing/2014/main" id="{01500252-29D3-61A6-4D70-68A9F35E5727}"/>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12781;p78">
              <a:extLst>
                <a:ext uri="{FF2B5EF4-FFF2-40B4-BE49-F238E27FC236}">
                  <a16:creationId xmlns:a16="http://schemas.microsoft.com/office/drawing/2014/main" id="{B103675D-DE87-C175-726A-3759D362868D}"/>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12782;p78">
              <a:extLst>
                <a:ext uri="{FF2B5EF4-FFF2-40B4-BE49-F238E27FC236}">
                  <a16:creationId xmlns:a16="http://schemas.microsoft.com/office/drawing/2014/main" id="{67E29403-C333-FDF2-F614-66732205B9D5}"/>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12783;p78">
              <a:extLst>
                <a:ext uri="{FF2B5EF4-FFF2-40B4-BE49-F238E27FC236}">
                  <a16:creationId xmlns:a16="http://schemas.microsoft.com/office/drawing/2014/main" id="{4D1F3087-3857-2B4B-9AE1-8270AD5F87C4}"/>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12784;p78">
              <a:extLst>
                <a:ext uri="{FF2B5EF4-FFF2-40B4-BE49-F238E27FC236}">
                  <a16:creationId xmlns:a16="http://schemas.microsoft.com/office/drawing/2014/main" id="{3E37F0F6-37E9-1D95-3BDE-E37850D3E033}"/>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12785;p78">
              <a:extLst>
                <a:ext uri="{FF2B5EF4-FFF2-40B4-BE49-F238E27FC236}">
                  <a16:creationId xmlns:a16="http://schemas.microsoft.com/office/drawing/2014/main" id="{5EB93FF4-E234-AEBB-38E1-ADDA6F8467A3}"/>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12786;p78">
              <a:extLst>
                <a:ext uri="{FF2B5EF4-FFF2-40B4-BE49-F238E27FC236}">
                  <a16:creationId xmlns:a16="http://schemas.microsoft.com/office/drawing/2014/main" id="{8407505D-CBAE-4BF0-0518-E725E75B01BA}"/>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12787;p78">
              <a:extLst>
                <a:ext uri="{FF2B5EF4-FFF2-40B4-BE49-F238E27FC236}">
                  <a16:creationId xmlns:a16="http://schemas.microsoft.com/office/drawing/2014/main" id="{2CD0CB43-A40B-2D83-421B-C0F7FF85C93E}"/>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12788;p78">
              <a:extLst>
                <a:ext uri="{FF2B5EF4-FFF2-40B4-BE49-F238E27FC236}">
                  <a16:creationId xmlns:a16="http://schemas.microsoft.com/office/drawing/2014/main" id="{5FB9B427-72BE-34D6-3C04-F25E40151635}"/>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12789;p78">
              <a:extLst>
                <a:ext uri="{FF2B5EF4-FFF2-40B4-BE49-F238E27FC236}">
                  <a16:creationId xmlns:a16="http://schemas.microsoft.com/office/drawing/2014/main" id="{36424EEB-681C-02AE-B781-E4BC01FCBA23}"/>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12790;p78">
              <a:extLst>
                <a:ext uri="{FF2B5EF4-FFF2-40B4-BE49-F238E27FC236}">
                  <a16:creationId xmlns:a16="http://schemas.microsoft.com/office/drawing/2014/main" id="{0A3F58A5-F27E-3906-A5BE-561DB7240B3A}"/>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12791;p78">
              <a:extLst>
                <a:ext uri="{FF2B5EF4-FFF2-40B4-BE49-F238E27FC236}">
                  <a16:creationId xmlns:a16="http://schemas.microsoft.com/office/drawing/2014/main" id="{CD6F1CA3-4E28-6B3F-5DA9-2BCBB5CD61EB}"/>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12792;p78">
              <a:extLst>
                <a:ext uri="{FF2B5EF4-FFF2-40B4-BE49-F238E27FC236}">
                  <a16:creationId xmlns:a16="http://schemas.microsoft.com/office/drawing/2014/main" id="{DDE2DCA2-1131-B524-88C3-7C899D6D097D}"/>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12793;p78">
              <a:extLst>
                <a:ext uri="{FF2B5EF4-FFF2-40B4-BE49-F238E27FC236}">
                  <a16:creationId xmlns:a16="http://schemas.microsoft.com/office/drawing/2014/main" id="{7F690271-EDF5-732E-E1AB-04151B1D4766}"/>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12794;p78">
              <a:extLst>
                <a:ext uri="{FF2B5EF4-FFF2-40B4-BE49-F238E27FC236}">
                  <a16:creationId xmlns:a16="http://schemas.microsoft.com/office/drawing/2014/main" id="{B903A636-35E3-039E-B928-B08CF6E2EBD7}"/>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12795;p78">
              <a:extLst>
                <a:ext uri="{FF2B5EF4-FFF2-40B4-BE49-F238E27FC236}">
                  <a16:creationId xmlns:a16="http://schemas.microsoft.com/office/drawing/2014/main" id="{332199E4-338C-D9AC-27EA-FA0EA1FE9D0D}"/>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12796;p78">
              <a:extLst>
                <a:ext uri="{FF2B5EF4-FFF2-40B4-BE49-F238E27FC236}">
                  <a16:creationId xmlns:a16="http://schemas.microsoft.com/office/drawing/2014/main" id="{F18C20CA-12D2-C221-EC82-A3DAC23678E0}"/>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12797;p78">
              <a:extLst>
                <a:ext uri="{FF2B5EF4-FFF2-40B4-BE49-F238E27FC236}">
                  <a16:creationId xmlns:a16="http://schemas.microsoft.com/office/drawing/2014/main" id="{720A4BBE-45CE-03BA-64F7-3F3701F82C34}"/>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12798;p78">
              <a:extLst>
                <a:ext uri="{FF2B5EF4-FFF2-40B4-BE49-F238E27FC236}">
                  <a16:creationId xmlns:a16="http://schemas.microsoft.com/office/drawing/2014/main" id="{B1859FB4-A26D-9BF7-F1A9-440D7E5BB38C}"/>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12799;p78">
              <a:extLst>
                <a:ext uri="{FF2B5EF4-FFF2-40B4-BE49-F238E27FC236}">
                  <a16:creationId xmlns:a16="http://schemas.microsoft.com/office/drawing/2014/main" id="{FB30A5EE-AF90-D442-9998-EAAA315EC769}"/>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12800;p78">
              <a:extLst>
                <a:ext uri="{FF2B5EF4-FFF2-40B4-BE49-F238E27FC236}">
                  <a16:creationId xmlns:a16="http://schemas.microsoft.com/office/drawing/2014/main" id="{E281796F-B5C4-D1E6-BA6C-BAA88E262B61}"/>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12801;p78">
              <a:extLst>
                <a:ext uri="{FF2B5EF4-FFF2-40B4-BE49-F238E27FC236}">
                  <a16:creationId xmlns:a16="http://schemas.microsoft.com/office/drawing/2014/main" id="{FE3C8487-8CC6-A065-CD46-2E7A0EBD2972}"/>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12802;p78">
              <a:extLst>
                <a:ext uri="{FF2B5EF4-FFF2-40B4-BE49-F238E27FC236}">
                  <a16:creationId xmlns:a16="http://schemas.microsoft.com/office/drawing/2014/main" id="{FFD08F8E-0462-3BF2-4F04-D023F8D8FE61}"/>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12803;p78">
              <a:extLst>
                <a:ext uri="{FF2B5EF4-FFF2-40B4-BE49-F238E27FC236}">
                  <a16:creationId xmlns:a16="http://schemas.microsoft.com/office/drawing/2014/main" id="{222630A2-B95C-62BE-D9E9-E38CFB1D124D}"/>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12804;p78">
              <a:extLst>
                <a:ext uri="{FF2B5EF4-FFF2-40B4-BE49-F238E27FC236}">
                  <a16:creationId xmlns:a16="http://schemas.microsoft.com/office/drawing/2014/main" id="{88E35A5C-E92B-12FF-89D8-BE53ED9184C7}"/>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12805;p78">
              <a:extLst>
                <a:ext uri="{FF2B5EF4-FFF2-40B4-BE49-F238E27FC236}">
                  <a16:creationId xmlns:a16="http://schemas.microsoft.com/office/drawing/2014/main" id="{9BAA0A2E-6E24-17F0-0E3B-F250E4AA6BC5}"/>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12806;p78">
              <a:extLst>
                <a:ext uri="{FF2B5EF4-FFF2-40B4-BE49-F238E27FC236}">
                  <a16:creationId xmlns:a16="http://schemas.microsoft.com/office/drawing/2014/main" id="{8CBF79AE-860B-1C0E-753D-C676F422A1CD}"/>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12807;p78">
              <a:extLst>
                <a:ext uri="{FF2B5EF4-FFF2-40B4-BE49-F238E27FC236}">
                  <a16:creationId xmlns:a16="http://schemas.microsoft.com/office/drawing/2014/main" id="{6FC277C6-6ED0-F8BF-3BDC-9790BD9CC258}"/>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12808;p78">
              <a:extLst>
                <a:ext uri="{FF2B5EF4-FFF2-40B4-BE49-F238E27FC236}">
                  <a16:creationId xmlns:a16="http://schemas.microsoft.com/office/drawing/2014/main" id="{E3FB82E8-1482-B438-1245-232AD33A2F21}"/>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12809;p78">
              <a:extLst>
                <a:ext uri="{FF2B5EF4-FFF2-40B4-BE49-F238E27FC236}">
                  <a16:creationId xmlns:a16="http://schemas.microsoft.com/office/drawing/2014/main" id="{32F897BF-A998-EBC2-E3B6-592B9DBDC416}"/>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12810;p78">
              <a:extLst>
                <a:ext uri="{FF2B5EF4-FFF2-40B4-BE49-F238E27FC236}">
                  <a16:creationId xmlns:a16="http://schemas.microsoft.com/office/drawing/2014/main" id="{1D4CCB41-0700-2894-5E5C-2700815F6A3C}"/>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7" name="Google Shape;12811;p78">
              <a:extLst>
                <a:ext uri="{FF2B5EF4-FFF2-40B4-BE49-F238E27FC236}">
                  <a16:creationId xmlns:a16="http://schemas.microsoft.com/office/drawing/2014/main" id="{5C285728-95B3-DA17-F50D-25CDFB1DAB5B}"/>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8" name="Google Shape;12812;p78">
              <a:extLst>
                <a:ext uri="{FF2B5EF4-FFF2-40B4-BE49-F238E27FC236}">
                  <a16:creationId xmlns:a16="http://schemas.microsoft.com/office/drawing/2014/main" id="{E8F1F2E6-980B-3634-E177-BEEF1C4297B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9" name="Google Shape;12813;p78">
              <a:extLst>
                <a:ext uri="{FF2B5EF4-FFF2-40B4-BE49-F238E27FC236}">
                  <a16:creationId xmlns:a16="http://schemas.microsoft.com/office/drawing/2014/main" id="{227E922D-101B-B508-72EB-33D4414A9BAB}"/>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0" name="Google Shape;12814;p78">
              <a:extLst>
                <a:ext uri="{FF2B5EF4-FFF2-40B4-BE49-F238E27FC236}">
                  <a16:creationId xmlns:a16="http://schemas.microsoft.com/office/drawing/2014/main" id="{54A0E60E-7B9E-3C96-4D8A-057393C440F9}"/>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1" name="Google Shape;12815;p78">
              <a:extLst>
                <a:ext uri="{FF2B5EF4-FFF2-40B4-BE49-F238E27FC236}">
                  <a16:creationId xmlns:a16="http://schemas.microsoft.com/office/drawing/2014/main" id="{5C864278-C5B6-C817-5EA1-98FB7E00901C}"/>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2" name="Google Shape;12816;p78">
              <a:extLst>
                <a:ext uri="{FF2B5EF4-FFF2-40B4-BE49-F238E27FC236}">
                  <a16:creationId xmlns:a16="http://schemas.microsoft.com/office/drawing/2014/main" id="{3B0FBADD-F67A-2BED-C4C8-B6340EF2F6CB}"/>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3" name="Google Shape;12817;p78">
              <a:extLst>
                <a:ext uri="{FF2B5EF4-FFF2-40B4-BE49-F238E27FC236}">
                  <a16:creationId xmlns:a16="http://schemas.microsoft.com/office/drawing/2014/main" id="{825C38A5-1B9C-6515-AD0C-398C612EF1D3}"/>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4" name="Google Shape;12818;p78">
              <a:extLst>
                <a:ext uri="{FF2B5EF4-FFF2-40B4-BE49-F238E27FC236}">
                  <a16:creationId xmlns:a16="http://schemas.microsoft.com/office/drawing/2014/main" id="{D4171DFC-CE52-D103-80F8-E9B54B9AAA09}"/>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5" name="Google Shape;12819;p78">
              <a:extLst>
                <a:ext uri="{FF2B5EF4-FFF2-40B4-BE49-F238E27FC236}">
                  <a16:creationId xmlns:a16="http://schemas.microsoft.com/office/drawing/2014/main" id="{5B87DE5B-C094-43BD-B1CC-8C5D75BADB79}"/>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6" name="Google Shape;12820;p78">
              <a:extLst>
                <a:ext uri="{FF2B5EF4-FFF2-40B4-BE49-F238E27FC236}">
                  <a16:creationId xmlns:a16="http://schemas.microsoft.com/office/drawing/2014/main" id="{8C0EC185-3F77-E54E-A815-361FE59541AA}"/>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7" name="Google Shape;12821;p78">
              <a:extLst>
                <a:ext uri="{FF2B5EF4-FFF2-40B4-BE49-F238E27FC236}">
                  <a16:creationId xmlns:a16="http://schemas.microsoft.com/office/drawing/2014/main" id="{9BA22AB5-15E7-AA3C-BFEB-2247D97AC932}"/>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8" name="Google Shape;12822;p78">
              <a:extLst>
                <a:ext uri="{FF2B5EF4-FFF2-40B4-BE49-F238E27FC236}">
                  <a16:creationId xmlns:a16="http://schemas.microsoft.com/office/drawing/2014/main" id="{1F0F3CC8-9AE9-6993-5D45-CD3A8EB7B2D8}"/>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9" name="Google Shape;12823;p78">
              <a:extLst>
                <a:ext uri="{FF2B5EF4-FFF2-40B4-BE49-F238E27FC236}">
                  <a16:creationId xmlns:a16="http://schemas.microsoft.com/office/drawing/2014/main" id="{6BCFBDC1-8823-83F4-DA3F-B18490EA3CA7}"/>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0" name="Google Shape;12824;p78">
              <a:extLst>
                <a:ext uri="{FF2B5EF4-FFF2-40B4-BE49-F238E27FC236}">
                  <a16:creationId xmlns:a16="http://schemas.microsoft.com/office/drawing/2014/main" id="{EF426DA5-462D-1B72-6F09-3A871A13E90A}"/>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1" name="Google Shape;12825;p78">
              <a:extLst>
                <a:ext uri="{FF2B5EF4-FFF2-40B4-BE49-F238E27FC236}">
                  <a16:creationId xmlns:a16="http://schemas.microsoft.com/office/drawing/2014/main" id="{19775F93-57E0-5E2A-9169-0545D5BFBE65}"/>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2" name="Google Shape;12826;p78">
              <a:extLst>
                <a:ext uri="{FF2B5EF4-FFF2-40B4-BE49-F238E27FC236}">
                  <a16:creationId xmlns:a16="http://schemas.microsoft.com/office/drawing/2014/main" id="{D621071E-06C4-CC50-A02B-7B54C08622CE}"/>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3" name="Google Shape;12827;p78">
              <a:extLst>
                <a:ext uri="{FF2B5EF4-FFF2-40B4-BE49-F238E27FC236}">
                  <a16:creationId xmlns:a16="http://schemas.microsoft.com/office/drawing/2014/main" id="{1D257BE5-DB7E-3581-9CBF-BEF7F89FEF2D}"/>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4" name="Google Shape;12828;p78">
              <a:extLst>
                <a:ext uri="{FF2B5EF4-FFF2-40B4-BE49-F238E27FC236}">
                  <a16:creationId xmlns:a16="http://schemas.microsoft.com/office/drawing/2014/main" id="{1A13D246-95AF-9353-F5CD-9F70D68DA187}"/>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5" name="Google Shape;12829;p78">
              <a:extLst>
                <a:ext uri="{FF2B5EF4-FFF2-40B4-BE49-F238E27FC236}">
                  <a16:creationId xmlns:a16="http://schemas.microsoft.com/office/drawing/2014/main" id="{2D0FD8E1-5C6E-B9F7-8B99-0C502DE83599}"/>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6" name="Google Shape;12830;p78">
              <a:extLst>
                <a:ext uri="{FF2B5EF4-FFF2-40B4-BE49-F238E27FC236}">
                  <a16:creationId xmlns:a16="http://schemas.microsoft.com/office/drawing/2014/main" id="{EC43425E-993E-6CFC-9CD6-C1893817984D}"/>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7" name="Google Shape;12831;p78">
              <a:extLst>
                <a:ext uri="{FF2B5EF4-FFF2-40B4-BE49-F238E27FC236}">
                  <a16:creationId xmlns:a16="http://schemas.microsoft.com/office/drawing/2014/main" id="{F74514E0-42E2-7DDF-AED8-74848916BA50}"/>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8" name="Google Shape;12832;p78">
              <a:extLst>
                <a:ext uri="{FF2B5EF4-FFF2-40B4-BE49-F238E27FC236}">
                  <a16:creationId xmlns:a16="http://schemas.microsoft.com/office/drawing/2014/main" id="{ABEAE422-CD9A-AF2F-18FB-19808767C4C1}"/>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9" name="Google Shape;12833;p78">
              <a:extLst>
                <a:ext uri="{FF2B5EF4-FFF2-40B4-BE49-F238E27FC236}">
                  <a16:creationId xmlns:a16="http://schemas.microsoft.com/office/drawing/2014/main" id="{096DF0E8-8327-D517-9A00-8E88BE9C8B79}"/>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0" name="Google Shape;12834;p78">
              <a:extLst>
                <a:ext uri="{FF2B5EF4-FFF2-40B4-BE49-F238E27FC236}">
                  <a16:creationId xmlns:a16="http://schemas.microsoft.com/office/drawing/2014/main" id="{8F773EC8-71F2-D973-C2CC-D35DBD57763B}"/>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1" name="Google Shape;12835;p78">
              <a:extLst>
                <a:ext uri="{FF2B5EF4-FFF2-40B4-BE49-F238E27FC236}">
                  <a16:creationId xmlns:a16="http://schemas.microsoft.com/office/drawing/2014/main" id="{E3901E36-A81C-FE97-5F50-B5B2B83C43D8}"/>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2" name="Google Shape;12836;p78">
              <a:extLst>
                <a:ext uri="{FF2B5EF4-FFF2-40B4-BE49-F238E27FC236}">
                  <a16:creationId xmlns:a16="http://schemas.microsoft.com/office/drawing/2014/main" id="{7D7078EF-E00E-6E0E-95C4-C986A0809EE9}"/>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3" name="Google Shape;12837;p78">
              <a:extLst>
                <a:ext uri="{FF2B5EF4-FFF2-40B4-BE49-F238E27FC236}">
                  <a16:creationId xmlns:a16="http://schemas.microsoft.com/office/drawing/2014/main" id="{251357FC-F6CD-C3CD-3001-4B94C0621832}"/>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4" name="Google Shape;12838;p78">
              <a:extLst>
                <a:ext uri="{FF2B5EF4-FFF2-40B4-BE49-F238E27FC236}">
                  <a16:creationId xmlns:a16="http://schemas.microsoft.com/office/drawing/2014/main" id="{314E6470-012A-1EC9-3C37-38F8CFB24A9C}"/>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5" name="Google Shape;12839;p78">
              <a:extLst>
                <a:ext uri="{FF2B5EF4-FFF2-40B4-BE49-F238E27FC236}">
                  <a16:creationId xmlns:a16="http://schemas.microsoft.com/office/drawing/2014/main" id="{86FD6F11-08BD-EE75-D014-AA65D5DA80F7}"/>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6" name="Google Shape;12840;p78">
              <a:extLst>
                <a:ext uri="{FF2B5EF4-FFF2-40B4-BE49-F238E27FC236}">
                  <a16:creationId xmlns:a16="http://schemas.microsoft.com/office/drawing/2014/main" id="{3642776C-D88C-4095-8760-37FE244E8F94}"/>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7" name="Google Shape;12841;p78">
              <a:extLst>
                <a:ext uri="{FF2B5EF4-FFF2-40B4-BE49-F238E27FC236}">
                  <a16:creationId xmlns:a16="http://schemas.microsoft.com/office/drawing/2014/main" id="{AB6BA9F7-2FF8-614D-A8E6-C0F6F3624A72}"/>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8" name="Google Shape;12842;p78">
              <a:extLst>
                <a:ext uri="{FF2B5EF4-FFF2-40B4-BE49-F238E27FC236}">
                  <a16:creationId xmlns:a16="http://schemas.microsoft.com/office/drawing/2014/main" id="{130F4478-0FE7-D808-E84D-99106EFA1DB1}"/>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9" name="Google Shape;12843;p78">
              <a:extLst>
                <a:ext uri="{FF2B5EF4-FFF2-40B4-BE49-F238E27FC236}">
                  <a16:creationId xmlns:a16="http://schemas.microsoft.com/office/drawing/2014/main" id="{E22171AB-21A2-4ACC-CC9D-67A49593A022}"/>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0" name="Google Shape;12844;p78">
              <a:extLst>
                <a:ext uri="{FF2B5EF4-FFF2-40B4-BE49-F238E27FC236}">
                  <a16:creationId xmlns:a16="http://schemas.microsoft.com/office/drawing/2014/main" id="{B8F51043-B088-8DDB-7D8F-9E4D08ED2524}"/>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1" name="Google Shape;12845;p78">
              <a:extLst>
                <a:ext uri="{FF2B5EF4-FFF2-40B4-BE49-F238E27FC236}">
                  <a16:creationId xmlns:a16="http://schemas.microsoft.com/office/drawing/2014/main" id="{9E43E15B-CE0E-8057-8C48-41335C702FF9}"/>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2" name="Google Shape;12846;p78">
              <a:extLst>
                <a:ext uri="{FF2B5EF4-FFF2-40B4-BE49-F238E27FC236}">
                  <a16:creationId xmlns:a16="http://schemas.microsoft.com/office/drawing/2014/main" id="{5C245132-084F-D4FC-5D20-FFECC94A40DE}"/>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3" name="Google Shape;12847;p78">
              <a:extLst>
                <a:ext uri="{FF2B5EF4-FFF2-40B4-BE49-F238E27FC236}">
                  <a16:creationId xmlns:a16="http://schemas.microsoft.com/office/drawing/2014/main" id="{C0BDF253-8346-3D9D-AD14-B2B199A0B37C}"/>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4" name="Google Shape;12848;p78">
              <a:extLst>
                <a:ext uri="{FF2B5EF4-FFF2-40B4-BE49-F238E27FC236}">
                  <a16:creationId xmlns:a16="http://schemas.microsoft.com/office/drawing/2014/main" id="{3F14CBDD-A2FB-AB68-D5C1-0EE72DB504B2}"/>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5" name="Google Shape;12849;p78">
              <a:extLst>
                <a:ext uri="{FF2B5EF4-FFF2-40B4-BE49-F238E27FC236}">
                  <a16:creationId xmlns:a16="http://schemas.microsoft.com/office/drawing/2014/main" id="{0917C76F-E60D-32C3-2C7E-F34627531932}"/>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6" name="Google Shape;12850;p78">
              <a:extLst>
                <a:ext uri="{FF2B5EF4-FFF2-40B4-BE49-F238E27FC236}">
                  <a16:creationId xmlns:a16="http://schemas.microsoft.com/office/drawing/2014/main" id="{B3514353-86A4-986A-B896-95A50A26396C}"/>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7" name="Google Shape;12851;p78">
              <a:extLst>
                <a:ext uri="{FF2B5EF4-FFF2-40B4-BE49-F238E27FC236}">
                  <a16:creationId xmlns:a16="http://schemas.microsoft.com/office/drawing/2014/main" id="{3AFE65D0-2DA0-FA92-F406-B54FC50226AD}"/>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8" name="Google Shape;12852;p78">
              <a:extLst>
                <a:ext uri="{FF2B5EF4-FFF2-40B4-BE49-F238E27FC236}">
                  <a16:creationId xmlns:a16="http://schemas.microsoft.com/office/drawing/2014/main" id="{01D9F339-532B-AACB-AFDB-C7B0136973C4}"/>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9" name="Google Shape;12853;p78">
              <a:extLst>
                <a:ext uri="{FF2B5EF4-FFF2-40B4-BE49-F238E27FC236}">
                  <a16:creationId xmlns:a16="http://schemas.microsoft.com/office/drawing/2014/main" id="{69E1BBFE-E683-9DB0-5BB6-389C816F7909}"/>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0" name="Google Shape;12854;p78">
              <a:extLst>
                <a:ext uri="{FF2B5EF4-FFF2-40B4-BE49-F238E27FC236}">
                  <a16:creationId xmlns:a16="http://schemas.microsoft.com/office/drawing/2014/main" id="{3D7C06DB-E251-FF30-1B00-ADB13E0F1731}"/>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1" name="Google Shape;12855;p78">
              <a:extLst>
                <a:ext uri="{FF2B5EF4-FFF2-40B4-BE49-F238E27FC236}">
                  <a16:creationId xmlns:a16="http://schemas.microsoft.com/office/drawing/2014/main" id="{FDC6E389-CAD1-C9D0-7FAF-D86E25D57E89}"/>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2" name="Google Shape;12856;p78">
              <a:extLst>
                <a:ext uri="{FF2B5EF4-FFF2-40B4-BE49-F238E27FC236}">
                  <a16:creationId xmlns:a16="http://schemas.microsoft.com/office/drawing/2014/main" id="{BCC55F4F-42BF-B371-11EE-EB26EDFBF13B}"/>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3" name="Google Shape;12857;p78">
              <a:extLst>
                <a:ext uri="{FF2B5EF4-FFF2-40B4-BE49-F238E27FC236}">
                  <a16:creationId xmlns:a16="http://schemas.microsoft.com/office/drawing/2014/main" id="{85DEA7DA-90D1-36B0-6F63-10D2A5899C5F}"/>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4" name="Google Shape;12858;p78">
              <a:extLst>
                <a:ext uri="{FF2B5EF4-FFF2-40B4-BE49-F238E27FC236}">
                  <a16:creationId xmlns:a16="http://schemas.microsoft.com/office/drawing/2014/main" id="{1BF59830-270D-9D60-755E-CB417600C015}"/>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5" name="Google Shape;12859;p78">
              <a:extLst>
                <a:ext uri="{FF2B5EF4-FFF2-40B4-BE49-F238E27FC236}">
                  <a16:creationId xmlns:a16="http://schemas.microsoft.com/office/drawing/2014/main" id="{F537A928-5CC0-1851-CA4F-DD00EE794A47}"/>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6" name="Google Shape;12860;p78">
              <a:extLst>
                <a:ext uri="{FF2B5EF4-FFF2-40B4-BE49-F238E27FC236}">
                  <a16:creationId xmlns:a16="http://schemas.microsoft.com/office/drawing/2014/main" id="{F9F545A8-74CB-F9C2-DB29-8193CF005B1B}"/>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7" name="Google Shape;12861;p78">
              <a:extLst>
                <a:ext uri="{FF2B5EF4-FFF2-40B4-BE49-F238E27FC236}">
                  <a16:creationId xmlns:a16="http://schemas.microsoft.com/office/drawing/2014/main" id="{B30D3616-A247-27FC-04CF-DB3683CE08DB}"/>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8" name="Google Shape;12862;p78">
              <a:extLst>
                <a:ext uri="{FF2B5EF4-FFF2-40B4-BE49-F238E27FC236}">
                  <a16:creationId xmlns:a16="http://schemas.microsoft.com/office/drawing/2014/main" id="{AF32BD90-CE68-1FE3-BDFE-2C1F07CAE65E}"/>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9" name="Google Shape;12863;p78">
              <a:extLst>
                <a:ext uri="{FF2B5EF4-FFF2-40B4-BE49-F238E27FC236}">
                  <a16:creationId xmlns:a16="http://schemas.microsoft.com/office/drawing/2014/main" id="{0B2B4FC4-72C5-389C-8380-7015CDD5F885}"/>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0" name="Google Shape;12864;p78">
              <a:extLst>
                <a:ext uri="{FF2B5EF4-FFF2-40B4-BE49-F238E27FC236}">
                  <a16:creationId xmlns:a16="http://schemas.microsoft.com/office/drawing/2014/main" id="{69DCFD50-C6F0-0F72-F27D-F0813FEF0482}"/>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1" name="Google Shape;12865;p78">
              <a:extLst>
                <a:ext uri="{FF2B5EF4-FFF2-40B4-BE49-F238E27FC236}">
                  <a16:creationId xmlns:a16="http://schemas.microsoft.com/office/drawing/2014/main" id="{4401C6D4-392E-14B6-D5F6-F7E2B6A5E8B1}"/>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2" name="Google Shape;12866;p78">
              <a:extLst>
                <a:ext uri="{FF2B5EF4-FFF2-40B4-BE49-F238E27FC236}">
                  <a16:creationId xmlns:a16="http://schemas.microsoft.com/office/drawing/2014/main" id="{F12FD3C3-839A-ACC3-5E40-F56B2A6A65DD}"/>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3" name="Google Shape;12867;p78">
              <a:extLst>
                <a:ext uri="{FF2B5EF4-FFF2-40B4-BE49-F238E27FC236}">
                  <a16:creationId xmlns:a16="http://schemas.microsoft.com/office/drawing/2014/main" id="{61FA27CC-A944-D3C5-C3C1-07A566EC86D8}"/>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4" name="Google Shape;12868;p78">
              <a:extLst>
                <a:ext uri="{FF2B5EF4-FFF2-40B4-BE49-F238E27FC236}">
                  <a16:creationId xmlns:a16="http://schemas.microsoft.com/office/drawing/2014/main" id="{4B3A8303-D6A1-EA5C-92ED-BB02EA18AEF2}"/>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5" name="Google Shape;12869;p78">
              <a:extLst>
                <a:ext uri="{FF2B5EF4-FFF2-40B4-BE49-F238E27FC236}">
                  <a16:creationId xmlns:a16="http://schemas.microsoft.com/office/drawing/2014/main" id="{75405515-51F1-A4C7-70A1-2048DEA5DE79}"/>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6" name="Google Shape;12870;p78">
              <a:extLst>
                <a:ext uri="{FF2B5EF4-FFF2-40B4-BE49-F238E27FC236}">
                  <a16:creationId xmlns:a16="http://schemas.microsoft.com/office/drawing/2014/main" id="{A0668C05-5541-0020-012A-8A8F33852646}"/>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7" name="Google Shape;12871;p78">
              <a:extLst>
                <a:ext uri="{FF2B5EF4-FFF2-40B4-BE49-F238E27FC236}">
                  <a16:creationId xmlns:a16="http://schemas.microsoft.com/office/drawing/2014/main" id="{C68609EE-69AE-F719-9CCD-AA2CA9029FB9}"/>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8" name="Google Shape;12872;p78">
              <a:extLst>
                <a:ext uri="{FF2B5EF4-FFF2-40B4-BE49-F238E27FC236}">
                  <a16:creationId xmlns:a16="http://schemas.microsoft.com/office/drawing/2014/main" id="{E9D00802-6492-3A4C-DDAA-869659724481}"/>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9" name="Google Shape;12873;p78">
              <a:extLst>
                <a:ext uri="{FF2B5EF4-FFF2-40B4-BE49-F238E27FC236}">
                  <a16:creationId xmlns:a16="http://schemas.microsoft.com/office/drawing/2014/main" id="{6559584E-C6A6-5A5A-C963-A681C9B75668}"/>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0" name="Google Shape;12874;p78">
              <a:extLst>
                <a:ext uri="{FF2B5EF4-FFF2-40B4-BE49-F238E27FC236}">
                  <a16:creationId xmlns:a16="http://schemas.microsoft.com/office/drawing/2014/main" id="{E18B9211-5308-BE36-3A95-B90D0DE503DA}"/>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1" name="Google Shape;12875;p78">
              <a:extLst>
                <a:ext uri="{FF2B5EF4-FFF2-40B4-BE49-F238E27FC236}">
                  <a16:creationId xmlns:a16="http://schemas.microsoft.com/office/drawing/2014/main" id="{B05D133F-F2EA-4E82-1314-AD2A6D914672}"/>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2" name="Google Shape;12876;p78">
              <a:extLst>
                <a:ext uri="{FF2B5EF4-FFF2-40B4-BE49-F238E27FC236}">
                  <a16:creationId xmlns:a16="http://schemas.microsoft.com/office/drawing/2014/main" id="{87B26101-D314-F16D-51E8-409F97001FBB}"/>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3" name="Google Shape;12877;p78">
              <a:extLst>
                <a:ext uri="{FF2B5EF4-FFF2-40B4-BE49-F238E27FC236}">
                  <a16:creationId xmlns:a16="http://schemas.microsoft.com/office/drawing/2014/main" id="{BF842021-9A0D-21CA-5CB9-E2A4E17D3B42}"/>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4" name="Google Shape;12878;p78">
              <a:extLst>
                <a:ext uri="{FF2B5EF4-FFF2-40B4-BE49-F238E27FC236}">
                  <a16:creationId xmlns:a16="http://schemas.microsoft.com/office/drawing/2014/main" id="{82DDC736-FF22-4A7E-9C72-B2E8D6093710}"/>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5" name="Google Shape;12879;p78">
              <a:extLst>
                <a:ext uri="{FF2B5EF4-FFF2-40B4-BE49-F238E27FC236}">
                  <a16:creationId xmlns:a16="http://schemas.microsoft.com/office/drawing/2014/main" id="{B5989B49-0A42-7136-D041-763360D42360}"/>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6" name="Google Shape;12880;p78">
              <a:extLst>
                <a:ext uri="{FF2B5EF4-FFF2-40B4-BE49-F238E27FC236}">
                  <a16:creationId xmlns:a16="http://schemas.microsoft.com/office/drawing/2014/main" id="{C71DA979-CEE7-39C2-D7F7-AA9EDE030A80}"/>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7" name="Google Shape;12881;p78">
              <a:extLst>
                <a:ext uri="{FF2B5EF4-FFF2-40B4-BE49-F238E27FC236}">
                  <a16:creationId xmlns:a16="http://schemas.microsoft.com/office/drawing/2014/main" id="{BF448846-9D0F-239C-E68D-8B084AE589EC}"/>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8" name="Google Shape;12882;p78">
              <a:extLst>
                <a:ext uri="{FF2B5EF4-FFF2-40B4-BE49-F238E27FC236}">
                  <a16:creationId xmlns:a16="http://schemas.microsoft.com/office/drawing/2014/main" id="{7111786C-ADCA-94A1-462B-17AC5627D7C5}"/>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9" name="Google Shape;12883;p78">
              <a:extLst>
                <a:ext uri="{FF2B5EF4-FFF2-40B4-BE49-F238E27FC236}">
                  <a16:creationId xmlns:a16="http://schemas.microsoft.com/office/drawing/2014/main" id="{80AB7A20-8199-DA44-D938-DA8BB8832EBD}"/>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0" name="Google Shape;12884;p78">
              <a:extLst>
                <a:ext uri="{FF2B5EF4-FFF2-40B4-BE49-F238E27FC236}">
                  <a16:creationId xmlns:a16="http://schemas.microsoft.com/office/drawing/2014/main" id="{B10DA146-D953-BC06-AFB3-AA18368818C5}"/>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1" name="Google Shape;12885;p78">
              <a:extLst>
                <a:ext uri="{FF2B5EF4-FFF2-40B4-BE49-F238E27FC236}">
                  <a16:creationId xmlns:a16="http://schemas.microsoft.com/office/drawing/2014/main" id="{1C6B523E-8523-D0F1-F880-1C9FF96C0307}"/>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2" name="Google Shape;12886;p78">
              <a:extLst>
                <a:ext uri="{FF2B5EF4-FFF2-40B4-BE49-F238E27FC236}">
                  <a16:creationId xmlns:a16="http://schemas.microsoft.com/office/drawing/2014/main" id="{8ED61225-841A-B5F1-DB0F-1E465E1150CA}"/>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3" name="Google Shape;12887;p78">
              <a:extLst>
                <a:ext uri="{FF2B5EF4-FFF2-40B4-BE49-F238E27FC236}">
                  <a16:creationId xmlns:a16="http://schemas.microsoft.com/office/drawing/2014/main" id="{99FE7094-118C-7163-8C91-7307E78B81EC}"/>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4" name="Google Shape;12888;p78">
              <a:extLst>
                <a:ext uri="{FF2B5EF4-FFF2-40B4-BE49-F238E27FC236}">
                  <a16:creationId xmlns:a16="http://schemas.microsoft.com/office/drawing/2014/main" id="{CF22DD64-5F1B-B417-301B-68260206AD0E}"/>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5" name="Google Shape;12889;p78">
              <a:extLst>
                <a:ext uri="{FF2B5EF4-FFF2-40B4-BE49-F238E27FC236}">
                  <a16:creationId xmlns:a16="http://schemas.microsoft.com/office/drawing/2014/main" id="{B0DBCCDA-4E15-B927-7C70-B001DD68E536}"/>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6" name="Google Shape;12890;p78">
              <a:extLst>
                <a:ext uri="{FF2B5EF4-FFF2-40B4-BE49-F238E27FC236}">
                  <a16:creationId xmlns:a16="http://schemas.microsoft.com/office/drawing/2014/main" id="{CA7F24E5-6F3C-8D2C-388A-0833DBF625D4}"/>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7" name="Google Shape;12891;p78">
              <a:extLst>
                <a:ext uri="{FF2B5EF4-FFF2-40B4-BE49-F238E27FC236}">
                  <a16:creationId xmlns:a16="http://schemas.microsoft.com/office/drawing/2014/main" id="{37AEACED-D527-9233-26D2-6F32E282C999}"/>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8" name="Google Shape;12892;p78">
              <a:extLst>
                <a:ext uri="{FF2B5EF4-FFF2-40B4-BE49-F238E27FC236}">
                  <a16:creationId xmlns:a16="http://schemas.microsoft.com/office/drawing/2014/main" id="{40EB8E71-D6BA-E64A-D6F6-C42BB9A23EF1}"/>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9" name="Google Shape;12893;p78">
              <a:extLst>
                <a:ext uri="{FF2B5EF4-FFF2-40B4-BE49-F238E27FC236}">
                  <a16:creationId xmlns:a16="http://schemas.microsoft.com/office/drawing/2014/main" id="{1F272D91-BAB7-8912-E339-BD88C1E0A191}"/>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0" name="Google Shape;12894;p78">
              <a:extLst>
                <a:ext uri="{FF2B5EF4-FFF2-40B4-BE49-F238E27FC236}">
                  <a16:creationId xmlns:a16="http://schemas.microsoft.com/office/drawing/2014/main" id="{3084E098-31D1-4C1D-5CE3-415E620E331D}"/>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1" name="Google Shape;12895;p78">
              <a:extLst>
                <a:ext uri="{FF2B5EF4-FFF2-40B4-BE49-F238E27FC236}">
                  <a16:creationId xmlns:a16="http://schemas.microsoft.com/office/drawing/2014/main" id="{90939778-D594-3D33-0EF7-36EA9D26FDA7}"/>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2" name="Google Shape;12896;p78">
              <a:extLst>
                <a:ext uri="{FF2B5EF4-FFF2-40B4-BE49-F238E27FC236}">
                  <a16:creationId xmlns:a16="http://schemas.microsoft.com/office/drawing/2014/main" id="{B9395C33-3FC7-766F-EF37-B0144C9AB605}"/>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3" name="Google Shape;12897;p78">
              <a:extLst>
                <a:ext uri="{FF2B5EF4-FFF2-40B4-BE49-F238E27FC236}">
                  <a16:creationId xmlns:a16="http://schemas.microsoft.com/office/drawing/2014/main" id="{81CC573E-DE4E-FD8D-49F9-6D86F8669E36}"/>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4" name="Google Shape;12898;p78">
              <a:extLst>
                <a:ext uri="{FF2B5EF4-FFF2-40B4-BE49-F238E27FC236}">
                  <a16:creationId xmlns:a16="http://schemas.microsoft.com/office/drawing/2014/main" id="{B218C659-A410-7830-E7D4-573A26B7FCC2}"/>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5" name="Google Shape;12899;p78">
              <a:extLst>
                <a:ext uri="{FF2B5EF4-FFF2-40B4-BE49-F238E27FC236}">
                  <a16:creationId xmlns:a16="http://schemas.microsoft.com/office/drawing/2014/main" id="{83541BEE-93EF-1B2D-5694-921762C42268}"/>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6" name="Google Shape;12900;p78">
              <a:extLst>
                <a:ext uri="{FF2B5EF4-FFF2-40B4-BE49-F238E27FC236}">
                  <a16:creationId xmlns:a16="http://schemas.microsoft.com/office/drawing/2014/main" id="{6C1C499F-83E2-120E-0353-62691129FED1}"/>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7" name="Google Shape;12901;p78">
              <a:extLst>
                <a:ext uri="{FF2B5EF4-FFF2-40B4-BE49-F238E27FC236}">
                  <a16:creationId xmlns:a16="http://schemas.microsoft.com/office/drawing/2014/main" id="{04ADA2F4-F81F-52F0-E6C7-F84393952D6C}"/>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8" name="Google Shape;12902;p78">
              <a:extLst>
                <a:ext uri="{FF2B5EF4-FFF2-40B4-BE49-F238E27FC236}">
                  <a16:creationId xmlns:a16="http://schemas.microsoft.com/office/drawing/2014/main" id="{FD3EA6FE-B09C-EC54-3DDA-00B263442A2C}"/>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9" name="Google Shape;12903;p78">
              <a:extLst>
                <a:ext uri="{FF2B5EF4-FFF2-40B4-BE49-F238E27FC236}">
                  <a16:creationId xmlns:a16="http://schemas.microsoft.com/office/drawing/2014/main" id="{870CA94A-4E00-53A7-67A8-0558DF4332D6}"/>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0" name="Google Shape;12904;p78">
              <a:extLst>
                <a:ext uri="{FF2B5EF4-FFF2-40B4-BE49-F238E27FC236}">
                  <a16:creationId xmlns:a16="http://schemas.microsoft.com/office/drawing/2014/main" id="{278FD8D5-2C94-30B9-D58B-5356C7A1B83B}"/>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1" name="Google Shape;12905;p78">
              <a:extLst>
                <a:ext uri="{FF2B5EF4-FFF2-40B4-BE49-F238E27FC236}">
                  <a16:creationId xmlns:a16="http://schemas.microsoft.com/office/drawing/2014/main" id="{95985E50-A808-7EDF-9444-1BFCE3921B64}"/>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2" name="Google Shape;12906;p78">
              <a:extLst>
                <a:ext uri="{FF2B5EF4-FFF2-40B4-BE49-F238E27FC236}">
                  <a16:creationId xmlns:a16="http://schemas.microsoft.com/office/drawing/2014/main" id="{CEB275FA-161B-D635-F0F2-575967B8B936}"/>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3" name="Google Shape;12907;p78">
              <a:extLst>
                <a:ext uri="{FF2B5EF4-FFF2-40B4-BE49-F238E27FC236}">
                  <a16:creationId xmlns:a16="http://schemas.microsoft.com/office/drawing/2014/main" id="{D80677F7-EBFE-03D0-09ED-D39133A30C4A}"/>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4" name="Google Shape;12908;p78">
              <a:extLst>
                <a:ext uri="{FF2B5EF4-FFF2-40B4-BE49-F238E27FC236}">
                  <a16:creationId xmlns:a16="http://schemas.microsoft.com/office/drawing/2014/main" id="{21669840-82A9-600E-39EF-C7217C960423}"/>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5" name="Google Shape;12909;p78">
              <a:extLst>
                <a:ext uri="{FF2B5EF4-FFF2-40B4-BE49-F238E27FC236}">
                  <a16:creationId xmlns:a16="http://schemas.microsoft.com/office/drawing/2014/main" id="{0A9D3A71-9FBB-ACB1-2659-4ABD0883C0DE}"/>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6" name="Google Shape;12910;p78">
              <a:extLst>
                <a:ext uri="{FF2B5EF4-FFF2-40B4-BE49-F238E27FC236}">
                  <a16:creationId xmlns:a16="http://schemas.microsoft.com/office/drawing/2014/main" id="{C8F31B98-12E8-FC88-903D-F5BE51963949}"/>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7" name="Google Shape;12911;p78">
              <a:extLst>
                <a:ext uri="{FF2B5EF4-FFF2-40B4-BE49-F238E27FC236}">
                  <a16:creationId xmlns:a16="http://schemas.microsoft.com/office/drawing/2014/main" id="{9EB0CC1D-6C29-7029-A75C-A55CFA1F1E82}"/>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8" name="Google Shape;12912;p78">
              <a:extLst>
                <a:ext uri="{FF2B5EF4-FFF2-40B4-BE49-F238E27FC236}">
                  <a16:creationId xmlns:a16="http://schemas.microsoft.com/office/drawing/2014/main" id="{770F69E5-02D9-477D-DF6F-2D36E6BEB2E9}"/>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9" name="Google Shape;12913;p78">
              <a:extLst>
                <a:ext uri="{FF2B5EF4-FFF2-40B4-BE49-F238E27FC236}">
                  <a16:creationId xmlns:a16="http://schemas.microsoft.com/office/drawing/2014/main" id="{08AE609D-4BD7-4B26-9646-78287D22C233}"/>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0" name="Google Shape;12914;p78">
              <a:extLst>
                <a:ext uri="{FF2B5EF4-FFF2-40B4-BE49-F238E27FC236}">
                  <a16:creationId xmlns:a16="http://schemas.microsoft.com/office/drawing/2014/main" id="{29C97789-BA23-A9A9-72B7-521F2AB8C06D}"/>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1" name="Google Shape;12915;p78">
              <a:extLst>
                <a:ext uri="{FF2B5EF4-FFF2-40B4-BE49-F238E27FC236}">
                  <a16:creationId xmlns:a16="http://schemas.microsoft.com/office/drawing/2014/main" id="{8926BA64-3B82-796C-7ECA-13D8F1979350}"/>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2" name="Google Shape;12916;p78">
              <a:extLst>
                <a:ext uri="{FF2B5EF4-FFF2-40B4-BE49-F238E27FC236}">
                  <a16:creationId xmlns:a16="http://schemas.microsoft.com/office/drawing/2014/main" id="{A985F6CD-1C83-5C21-3685-E7180ED1A237}"/>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3" name="Google Shape;12917;p78">
              <a:extLst>
                <a:ext uri="{FF2B5EF4-FFF2-40B4-BE49-F238E27FC236}">
                  <a16:creationId xmlns:a16="http://schemas.microsoft.com/office/drawing/2014/main" id="{50AAEC76-0CAA-C94F-3CB9-BE896DA1BE7A}"/>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4" name="Google Shape;12918;p78">
              <a:extLst>
                <a:ext uri="{FF2B5EF4-FFF2-40B4-BE49-F238E27FC236}">
                  <a16:creationId xmlns:a16="http://schemas.microsoft.com/office/drawing/2014/main" id="{2770C787-6FB6-5466-155E-D19AA2FD12D3}"/>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5" name="Google Shape;12919;p78">
              <a:extLst>
                <a:ext uri="{FF2B5EF4-FFF2-40B4-BE49-F238E27FC236}">
                  <a16:creationId xmlns:a16="http://schemas.microsoft.com/office/drawing/2014/main" id="{5E8B86A2-D9EE-138A-E231-202917894BBF}"/>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6" name="Google Shape;12920;p78">
              <a:extLst>
                <a:ext uri="{FF2B5EF4-FFF2-40B4-BE49-F238E27FC236}">
                  <a16:creationId xmlns:a16="http://schemas.microsoft.com/office/drawing/2014/main" id="{F6269F49-6541-4EAB-DF5C-DDD588FBFC59}"/>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7" name="Google Shape;12921;p78">
              <a:extLst>
                <a:ext uri="{FF2B5EF4-FFF2-40B4-BE49-F238E27FC236}">
                  <a16:creationId xmlns:a16="http://schemas.microsoft.com/office/drawing/2014/main" id="{44137E0E-1C4C-A0A0-7BAA-99AF49D54820}"/>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8" name="Google Shape;12922;p78">
              <a:extLst>
                <a:ext uri="{FF2B5EF4-FFF2-40B4-BE49-F238E27FC236}">
                  <a16:creationId xmlns:a16="http://schemas.microsoft.com/office/drawing/2014/main" id="{1BC403A5-8C12-3EE3-EBC6-5CE053991877}"/>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9" name="Google Shape;12923;p78">
              <a:extLst>
                <a:ext uri="{FF2B5EF4-FFF2-40B4-BE49-F238E27FC236}">
                  <a16:creationId xmlns:a16="http://schemas.microsoft.com/office/drawing/2014/main" id="{B2638F92-6D3E-C5CD-C567-CD766B887858}"/>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0" name="Google Shape;12924;p78">
              <a:extLst>
                <a:ext uri="{FF2B5EF4-FFF2-40B4-BE49-F238E27FC236}">
                  <a16:creationId xmlns:a16="http://schemas.microsoft.com/office/drawing/2014/main" id="{5BA29900-050E-9B8F-398B-E079D7F17EE7}"/>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1" name="Google Shape;12925;p78">
              <a:extLst>
                <a:ext uri="{FF2B5EF4-FFF2-40B4-BE49-F238E27FC236}">
                  <a16:creationId xmlns:a16="http://schemas.microsoft.com/office/drawing/2014/main" id="{E2A167D4-EA7F-2D51-7656-EBB464F1DE61}"/>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2" name="Google Shape;12926;p78">
              <a:extLst>
                <a:ext uri="{FF2B5EF4-FFF2-40B4-BE49-F238E27FC236}">
                  <a16:creationId xmlns:a16="http://schemas.microsoft.com/office/drawing/2014/main" id="{1C6BCECC-D58A-BF72-723D-826AAB12EAB6}"/>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3" name="Google Shape;12927;p78">
              <a:extLst>
                <a:ext uri="{FF2B5EF4-FFF2-40B4-BE49-F238E27FC236}">
                  <a16:creationId xmlns:a16="http://schemas.microsoft.com/office/drawing/2014/main" id="{B1E7B446-A9AB-AAE5-B7CA-81F0F211213F}"/>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4" name="Google Shape;12928;p78">
              <a:extLst>
                <a:ext uri="{FF2B5EF4-FFF2-40B4-BE49-F238E27FC236}">
                  <a16:creationId xmlns:a16="http://schemas.microsoft.com/office/drawing/2014/main" id="{0EEB0F97-904F-E2A0-3E9D-404071791B56}"/>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5" name="Google Shape;12929;p78">
              <a:extLst>
                <a:ext uri="{FF2B5EF4-FFF2-40B4-BE49-F238E27FC236}">
                  <a16:creationId xmlns:a16="http://schemas.microsoft.com/office/drawing/2014/main" id="{98302F01-A475-B4D8-55F5-6851E223BDAF}"/>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6" name="Google Shape;12930;p78">
              <a:extLst>
                <a:ext uri="{FF2B5EF4-FFF2-40B4-BE49-F238E27FC236}">
                  <a16:creationId xmlns:a16="http://schemas.microsoft.com/office/drawing/2014/main" id="{01FB6AE3-8F13-7728-A623-C62FB753A673}"/>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7" name="Google Shape;12931;p78">
              <a:extLst>
                <a:ext uri="{FF2B5EF4-FFF2-40B4-BE49-F238E27FC236}">
                  <a16:creationId xmlns:a16="http://schemas.microsoft.com/office/drawing/2014/main" id="{8773DC9B-F783-CC9E-2DA3-AAC5F2FCCF0B}"/>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8" name="Google Shape;12932;p78">
              <a:extLst>
                <a:ext uri="{FF2B5EF4-FFF2-40B4-BE49-F238E27FC236}">
                  <a16:creationId xmlns:a16="http://schemas.microsoft.com/office/drawing/2014/main" id="{C35727D3-664D-2580-75ED-CA83564E65D9}"/>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9" name="Google Shape;12933;p78">
              <a:extLst>
                <a:ext uri="{FF2B5EF4-FFF2-40B4-BE49-F238E27FC236}">
                  <a16:creationId xmlns:a16="http://schemas.microsoft.com/office/drawing/2014/main" id="{AC589F3F-D411-0F3D-A0CD-04EF0164EF52}"/>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0" name="Google Shape;12934;p78">
              <a:extLst>
                <a:ext uri="{FF2B5EF4-FFF2-40B4-BE49-F238E27FC236}">
                  <a16:creationId xmlns:a16="http://schemas.microsoft.com/office/drawing/2014/main" id="{C474B81C-EE90-A12D-A2EC-B1C1A1588F36}"/>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1" name="Google Shape;12935;p78">
              <a:extLst>
                <a:ext uri="{FF2B5EF4-FFF2-40B4-BE49-F238E27FC236}">
                  <a16:creationId xmlns:a16="http://schemas.microsoft.com/office/drawing/2014/main" id="{7DDA2186-A4D9-911C-7CF5-13D70D1CC04C}"/>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2" name="Google Shape;12936;p78">
              <a:extLst>
                <a:ext uri="{FF2B5EF4-FFF2-40B4-BE49-F238E27FC236}">
                  <a16:creationId xmlns:a16="http://schemas.microsoft.com/office/drawing/2014/main" id="{523F7CB3-4973-F934-87D2-B54883D4015A}"/>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3" name="Google Shape;12937;p78">
              <a:extLst>
                <a:ext uri="{FF2B5EF4-FFF2-40B4-BE49-F238E27FC236}">
                  <a16:creationId xmlns:a16="http://schemas.microsoft.com/office/drawing/2014/main" id="{F2469594-DEB3-3D68-3A22-54DBDA878CD1}"/>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4" name="Google Shape;12938;p78">
              <a:extLst>
                <a:ext uri="{FF2B5EF4-FFF2-40B4-BE49-F238E27FC236}">
                  <a16:creationId xmlns:a16="http://schemas.microsoft.com/office/drawing/2014/main" id="{5A64D212-CF00-C8F5-DD37-7B126787B654}"/>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5" name="Google Shape;12939;p78">
              <a:extLst>
                <a:ext uri="{FF2B5EF4-FFF2-40B4-BE49-F238E27FC236}">
                  <a16:creationId xmlns:a16="http://schemas.microsoft.com/office/drawing/2014/main" id="{0D68A3C6-E062-FDF5-DFB8-7EE93B2A1796}"/>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6" name="Google Shape;12940;p78">
              <a:extLst>
                <a:ext uri="{FF2B5EF4-FFF2-40B4-BE49-F238E27FC236}">
                  <a16:creationId xmlns:a16="http://schemas.microsoft.com/office/drawing/2014/main" id="{D6285F51-9E0F-4F7D-BE60-9D0F5D5AB867}"/>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7" name="Google Shape;12941;p78">
              <a:extLst>
                <a:ext uri="{FF2B5EF4-FFF2-40B4-BE49-F238E27FC236}">
                  <a16:creationId xmlns:a16="http://schemas.microsoft.com/office/drawing/2014/main" id="{E37EB344-716D-2383-B387-3AC839D2D634}"/>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8" name="Google Shape;12942;p78">
              <a:extLst>
                <a:ext uri="{FF2B5EF4-FFF2-40B4-BE49-F238E27FC236}">
                  <a16:creationId xmlns:a16="http://schemas.microsoft.com/office/drawing/2014/main" id="{1C43B107-09DF-3FF5-A474-DFBF6DCF8E80}"/>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9" name="Google Shape;12943;p78">
              <a:extLst>
                <a:ext uri="{FF2B5EF4-FFF2-40B4-BE49-F238E27FC236}">
                  <a16:creationId xmlns:a16="http://schemas.microsoft.com/office/drawing/2014/main" id="{97791007-AA26-5B75-0226-80C719A066D0}"/>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0" name="Google Shape;12944;p78">
              <a:extLst>
                <a:ext uri="{FF2B5EF4-FFF2-40B4-BE49-F238E27FC236}">
                  <a16:creationId xmlns:a16="http://schemas.microsoft.com/office/drawing/2014/main" id="{11670DFF-F136-ABE0-8595-E0EE4DAC31FB}"/>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1" name="Google Shape;12945;p78">
              <a:extLst>
                <a:ext uri="{FF2B5EF4-FFF2-40B4-BE49-F238E27FC236}">
                  <a16:creationId xmlns:a16="http://schemas.microsoft.com/office/drawing/2014/main" id="{D5360B45-D151-E851-B709-BF824433A2A1}"/>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2" name="Google Shape;12946;p78">
              <a:extLst>
                <a:ext uri="{FF2B5EF4-FFF2-40B4-BE49-F238E27FC236}">
                  <a16:creationId xmlns:a16="http://schemas.microsoft.com/office/drawing/2014/main" id="{51B633AA-725A-04A4-52AF-1BCD1BF34A79}"/>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3" name="Google Shape;12947;p78">
              <a:extLst>
                <a:ext uri="{FF2B5EF4-FFF2-40B4-BE49-F238E27FC236}">
                  <a16:creationId xmlns:a16="http://schemas.microsoft.com/office/drawing/2014/main" id="{F4C87F31-35E7-C7E2-92E2-7394AA2BD01E}"/>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4" name="Google Shape;12948;p78">
              <a:extLst>
                <a:ext uri="{FF2B5EF4-FFF2-40B4-BE49-F238E27FC236}">
                  <a16:creationId xmlns:a16="http://schemas.microsoft.com/office/drawing/2014/main" id="{2B65C7B9-9F88-5A4C-57E8-29A25B51B79F}"/>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5" name="Google Shape;12949;p78">
              <a:extLst>
                <a:ext uri="{FF2B5EF4-FFF2-40B4-BE49-F238E27FC236}">
                  <a16:creationId xmlns:a16="http://schemas.microsoft.com/office/drawing/2014/main" id="{F94D95A8-C8E3-9BC9-BEB7-F243C801D3D1}"/>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6" name="Google Shape;12950;p78">
              <a:extLst>
                <a:ext uri="{FF2B5EF4-FFF2-40B4-BE49-F238E27FC236}">
                  <a16:creationId xmlns:a16="http://schemas.microsoft.com/office/drawing/2014/main" id="{5B96A5CE-1079-5301-D81F-8814F01E8419}"/>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7" name="Google Shape;12951;p78">
              <a:extLst>
                <a:ext uri="{FF2B5EF4-FFF2-40B4-BE49-F238E27FC236}">
                  <a16:creationId xmlns:a16="http://schemas.microsoft.com/office/drawing/2014/main" id="{CFB5E969-9AC6-6607-CAEE-786B838A20B6}"/>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8" name="Google Shape;12952;p78">
              <a:extLst>
                <a:ext uri="{FF2B5EF4-FFF2-40B4-BE49-F238E27FC236}">
                  <a16:creationId xmlns:a16="http://schemas.microsoft.com/office/drawing/2014/main" id="{6B4B0347-8417-4EFC-704D-905FBDB26ABC}"/>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9" name="Google Shape;12953;p78">
              <a:extLst>
                <a:ext uri="{FF2B5EF4-FFF2-40B4-BE49-F238E27FC236}">
                  <a16:creationId xmlns:a16="http://schemas.microsoft.com/office/drawing/2014/main" id="{927B0632-9092-576A-71FC-F627983C26CA}"/>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0" name="Google Shape;12954;p78">
              <a:extLst>
                <a:ext uri="{FF2B5EF4-FFF2-40B4-BE49-F238E27FC236}">
                  <a16:creationId xmlns:a16="http://schemas.microsoft.com/office/drawing/2014/main" id="{DCEA5651-D864-C631-89DB-E9DF6766D772}"/>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1" name="Google Shape;12955;p78">
              <a:extLst>
                <a:ext uri="{FF2B5EF4-FFF2-40B4-BE49-F238E27FC236}">
                  <a16:creationId xmlns:a16="http://schemas.microsoft.com/office/drawing/2014/main" id="{504C8ABC-AA4B-72BF-1039-2610D2A682AD}"/>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2" name="Google Shape;12956;p78">
              <a:extLst>
                <a:ext uri="{FF2B5EF4-FFF2-40B4-BE49-F238E27FC236}">
                  <a16:creationId xmlns:a16="http://schemas.microsoft.com/office/drawing/2014/main" id="{F004250E-D0AD-4073-28DC-B1CB7CEB67E3}"/>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3" name="Google Shape;12957;p78">
              <a:extLst>
                <a:ext uri="{FF2B5EF4-FFF2-40B4-BE49-F238E27FC236}">
                  <a16:creationId xmlns:a16="http://schemas.microsoft.com/office/drawing/2014/main" id="{83824578-0047-CA71-860A-224C845DDB0A}"/>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4" name="Google Shape;12958;p78">
              <a:extLst>
                <a:ext uri="{FF2B5EF4-FFF2-40B4-BE49-F238E27FC236}">
                  <a16:creationId xmlns:a16="http://schemas.microsoft.com/office/drawing/2014/main" id="{EC2D6AA8-542A-D7E6-A605-A9588FD5C6DE}"/>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5" name="Google Shape;12959;p78">
              <a:extLst>
                <a:ext uri="{FF2B5EF4-FFF2-40B4-BE49-F238E27FC236}">
                  <a16:creationId xmlns:a16="http://schemas.microsoft.com/office/drawing/2014/main" id="{BE35ED4B-3211-DCF1-A8C8-E1D42B0A7CBE}"/>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6" name="Google Shape;12960;p78">
              <a:extLst>
                <a:ext uri="{FF2B5EF4-FFF2-40B4-BE49-F238E27FC236}">
                  <a16:creationId xmlns:a16="http://schemas.microsoft.com/office/drawing/2014/main" id="{6CC7B786-C99B-E40E-78D8-691890B2F2E1}"/>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7" name="Google Shape;12961;p78">
              <a:extLst>
                <a:ext uri="{FF2B5EF4-FFF2-40B4-BE49-F238E27FC236}">
                  <a16:creationId xmlns:a16="http://schemas.microsoft.com/office/drawing/2014/main" id="{A879FC44-A46F-DAE4-691C-1C9B1EFF4E36}"/>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8" name="Google Shape;12962;p78">
              <a:extLst>
                <a:ext uri="{FF2B5EF4-FFF2-40B4-BE49-F238E27FC236}">
                  <a16:creationId xmlns:a16="http://schemas.microsoft.com/office/drawing/2014/main" id="{464FF434-FFD5-58DF-BD0F-B9DD6C5EC4A6}"/>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9" name="Google Shape;12963;p78">
              <a:extLst>
                <a:ext uri="{FF2B5EF4-FFF2-40B4-BE49-F238E27FC236}">
                  <a16:creationId xmlns:a16="http://schemas.microsoft.com/office/drawing/2014/main" id="{363B276B-7F64-0FF7-6EC9-D9FC2900DC1A}"/>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0" name="Google Shape;12964;p78">
              <a:extLst>
                <a:ext uri="{FF2B5EF4-FFF2-40B4-BE49-F238E27FC236}">
                  <a16:creationId xmlns:a16="http://schemas.microsoft.com/office/drawing/2014/main" id="{4508C65F-1A08-0CAC-4D88-C1E731E6DA31}"/>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1" name="Google Shape;12965;p78">
              <a:extLst>
                <a:ext uri="{FF2B5EF4-FFF2-40B4-BE49-F238E27FC236}">
                  <a16:creationId xmlns:a16="http://schemas.microsoft.com/office/drawing/2014/main" id="{916F4CF2-C253-56A2-31C3-4818C2E5BDA9}"/>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2" name="Google Shape;12966;p78">
              <a:extLst>
                <a:ext uri="{FF2B5EF4-FFF2-40B4-BE49-F238E27FC236}">
                  <a16:creationId xmlns:a16="http://schemas.microsoft.com/office/drawing/2014/main" id="{D4CBBEB4-7708-79C2-A60E-5C1D645453DF}"/>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3" name="Google Shape;12967;p78">
              <a:extLst>
                <a:ext uri="{FF2B5EF4-FFF2-40B4-BE49-F238E27FC236}">
                  <a16:creationId xmlns:a16="http://schemas.microsoft.com/office/drawing/2014/main" id="{0A4B2F1C-CB4E-C10D-BA95-F199D79CD568}"/>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4" name="Google Shape;12968;p78">
              <a:extLst>
                <a:ext uri="{FF2B5EF4-FFF2-40B4-BE49-F238E27FC236}">
                  <a16:creationId xmlns:a16="http://schemas.microsoft.com/office/drawing/2014/main" id="{9F72554E-D0E4-E1B5-B36F-536DAFA9F2B2}"/>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5" name="Google Shape;12969;p78">
              <a:extLst>
                <a:ext uri="{FF2B5EF4-FFF2-40B4-BE49-F238E27FC236}">
                  <a16:creationId xmlns:a16="http://schemas.microsoft.com/office/drawing/2014/main" id="{5BAB69D2-B00C-0E5C-2515-28856398CFF9}"/>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6" name="Google Shape;12970;p78">
              <a:extLst>
                <a:ext uri="{FF2B5EF4-FFF2-40B4-BE49-F238E27FC236}">
                  <a16:creationId xmlns:a16="http://schemas.microsoft.com/office/drawing/2014/main" id="{3EC7347A-9ABD-3F1D-C8D5-C17DEF031F03}"/>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7" name="Google Shape;12971;p78">
              <a:extLst>
                <a:ext uri="{FF2B5EF4-FFF2-40B4-BE49-F238E27FC236}">
                  <a16:creationId xmlns:a16="http://schemas.microsoft.com/office/drawing/2014/main" id="{61750238-0F5F-AB4C-A786-421AD11680C3}"/>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8" name="Google Shape;12972;p78">
              <a:extLst>
                <a:ext uri="{FF2B5EF4-FFF2-40B4-BE49-F238E27FC236}">
                  <a16:creationId xmlns:a16="http://schemas.microsoft.com/office/drawing/2014/main" id="{C97F93BF-DA6C-8C7C-68BB-63414F2C0093}"/>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9" name="Google Shape;12973;p78">
              <a:extLst>
                <a:ext uri="{FF2B5EF4-FFF2-40B4-BE49-F238E27FC236}">
                  <a16:creationId xmlns:a16="http://schemas.microsoft.com/office/drawing/2014/main" id="{66798BB6-8E4C-F8B8-A103-1A1A31E80D74}"/>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0" name="Google Shape;12974;p78">
              <a:extLst>
                <a:ext uri="{FF2B5EF4-FFF2-40B4-BE49-F238E27FC236}">
                  <a16:creationId xmlns:a16="http://schemas.microsoft.com/office/drawing/2014/main" id="{8F6A331D-D932-C4F3-6F32-7E291AD740A7}"/>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1" name="Google Shape;12975;p78">
              <a:extLst>
                <a:ext uri="{FF2B5EF4-FFF2-40B4-BE49-F238E27FC236}">
                  <a16:creationId xmlns:a16="http://schemas.microsoft.com/office/drawing/2014/main" id="{A09418E9-75E7-3ABB-17E8-EAE8193252BB}"/>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2" name="Google Shape;12976;p78">
              <a:extLst>
                <a:ext uri="{FF2B5EF4-FFF2-40B4-BE49-F238E27FC236}">
                  <a16:creationId xmlns:a16="http://schemas.microsoft.com/office/drawing/2014/main" id="{C81AE377-F4A3-2DA6-A716-4927D0668353}"/>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3" name="Google Shape;12977;p78">
              <a:extLst>
                <a:ext uri="{FF2B5EF4-FFF2-40B4-BE49-F238E27FC236}">
                  <a16:creationId xmlns:a16="http://schemas.microsoft.com/office/drawing/2014/main" id="{6B794C73-26EA-8B95-6DE6-5372177CA2DB}"/>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4" name="Google Shape;12978;p78">
              <a:extLst>
                <a:ext uri="{FF2B5EF4-FFF2-40B4-BE49-F238E27FC236}">
                  <a16:creationId xmlns:a16="http://schemas.microsoft.com/office/drawing/2014/main" id="{8FF0B420-990D-0530-2922-C801DFD12255}"/>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5" name="Google Shape;12979;p78">
              <a:extLst>
                <a:ext uri="{FF2B5EF4-FFF2-40B4-BE49-F238E27FC236}">
                  <a16:creationId xmlns:a16="http://schemas.microsoft.com/office/drawing/2014/main" id="{F8FB6F18-1A6A-2D36-1FFB-A3F025093EA2}"/>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6" name="Google Shape;12980;p78">
              <a:extLst>
                <a:ext uri="{FF2B5EF4-FFF2-40B4-BE49-F238E27FC236}">
                  <a16:creationId xmlns:a16="http://schemas.microsoft.com/office/drawing/2014/main" id="{52F93EDD-552B-7EC5-2E0A-1A0ACB101B62}"/>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7" name="Google Shape;12981;p78">
              <a:extLst>
                <a:ext uri="{FF2B5EF4-FFF2-40B4-BE49-F238E27FC236}">
                  <a16:creationId xmlns:a16="http://schemas.microsoft.com/office/drawing/2014/main" id="{9D0A398F-3504-E417-DB68-049B163427C6}"/>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8" name="Google Shape;12982;p78">
              <a:extLst>
                <a:ext uri="{FF2B5EF4-FFF2-40B4-BE49-F238E27FC236}">
                  <a16:creationId xmlns:a16="http://schemas.microsoft.com/office/drawing/2014/main" id="{1C1C80BF-DDAC-8DDB-34E1-811B41ACF30F}"/>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9" name="Google Shape;12983;p78">
              <a:extLst>
                <a:ext uri="{FF2B5EF4-FFF2-40B4-BE49-F238E27FC236}">
                  <a16:creationId xmlns:a16="http://schemas.microsoft.com/office/drawing/2014/main" id="{0951B617-A7B4-A91D-7DC0-F0152725522B}"/>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0" name="Google Shape;12984;p78">
              <a:extLst>
                <a:ext uri="{FF2B5EF4-FFF2-40B4-BE49-F238E27FC236}">
                  <a16:creationId xmlns:a16="http://schemas.microsoft.com/office/drawing/2014/main" id="{7DDFA7B1-BABF-7C84-6A6D-6253BDC13ED8}"/>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1" name="Google Shape;12985;p78">
              <a:extLst>
                <a:ext uri="{FF2B5EF4-FFF2-40B4-BE49-F238E27FC236}">
                  <a16:creationId xmlns:a16="http://schemas.microsoft.com/office/drawing/2014/main" id="{CE3CADF2-2D89-4330-045E-D08CF7AEB6CD}"/>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2" name="Google Shape;12986;p78">
              <a:extLst>
                <a:ext uri="{FF2B5EF4-FFF2-40B4-BE49-F238E27FC236}">
                  <a16:creationId xmlns:a16="http://schemas.microsoft.com/office/drawing/2014/main" id="{C992375B-FD98-4858-B8A9-597F8489F95B}"/>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3" name="Google Shape;12987;p78">
              <a:extLst>
                <a:ext uri="{FF2B5EF4-FFF2-40B4-BE49-F238E27FC236}">
                  <a16:creationId xmlns:a16="http://schemas.microsoft.com/office/drawing/2014/main" id="{EE75960D-EDC6-E9DB-8B0E-ED8795C20BED}"/>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4" name="Google Shape;12988;p78">
              <a:extLst>
                <a:ext uri="{FF2B5EF4-FFF2-40B4-BE49-F238E27FC236}">
                  <a16:creationId xmlns:a16="http://schemas.microsoft.com/office/drawing/2014/main" id="{F79ECADA-D061-C2EE-8808-987FF0067A83}"/>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5" name="Google Shape;12989;p78">
              <a:extLst>
                <a:ext uri="{FF2B5EF4-FFF2-40B4-BE49-F238E27FC236}">
                  <a16:creationId xmlns:a16="http://schemas.microsoft.com/office/drawing/2014/main" id="{26C975C6-EADD-16A8-3511-9ED284685433}"/>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6" name="Google Shape;12990;p78">
              <a:extLst>
                <a:ext uri="{FF2B5EF4-FFF2-40B4-BE49-F238E27FC236}">
                  <a16:creationId xmlns:a16="http://schemas.microsoft.com/office/drawing/2014/main" id="{BE9F294D-BE85-D740-3AEE-B72AC0E3079A}"/>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7" name="Google Shape;12991;p78">
              <a:extLst>
                <a:ext uri="{FF2B5EF4-FFF2-40B4-BE49-F238E27FC236}">
                  <a16:creationId xmlns:a16="http://schemas.microsoft.com/office/drawing/2014/main" id="{DF263128-1AC9-64FB-DEBC-E66498951F1D}"/>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8" name="Google Shape;12992;p78">
              <a:extLst>
                <a:ext uri="{FF2B5EF4-FFF2-40B4-BE49-F238E27FC236}">
                  <a16:creationId xmlns:a16="http://schemas.microsoft.com/office/drawing/2014/main" id="{51FB49D1-D810-511C-27A0-5BD96CC85875}"/>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9" name="Google Shape;12993;p78">
              <a:extLst>
                <a:ext uri="{FF2B5EF4-FFF2-40B4-BE49-F238E27FC236}">
                  <a16:creationId xmlns:a16="http://schemas.microsoft.com/office/drawing/2014/main" id="{90647C39-EE0C-A050-1D54-3BFF04DEAA2A}"/>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0" name="Google Shape;12994;p78">
              <a:extLst>
                <a:ext uri="{FF2B5EF4-FFF2-40B4-BE49-F238E27FC236}">
                  <a16:creationId xmlns:a16="http://schemas.microsoft.com/office/drawing/2014/main" id="{D602EEE5-11DE-0409-D780-702AECE8E0D0}"/>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1" name="Google Shape;12995;p78">
              <a:extLst>
                <a:ext uri="{FF2B5EF4-FFF2-40B4-BE49-F238E27FC236}">
                  <a16:creationId xmlns:a16="http://schemas.microsoft.com/office/drawing/2014/main" id="{75F72BD4-AA74-640C-5155-7A43E7E1F33E}"/>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2" name="Google Shape;12996;p78">
              <a:extLst>
                <a:ext uri="{FF2B5EF4-FFF2-40B4-BE49-F238E27FC236}">
                  <a16:creationId xmlns:a16="http://schemas.microsoft.com/office/drawing/2014/main" id="{4AB8D0B1-4641-7C11-93B6-B8E1C8E8A3C2}"/>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3" name="Google Shape;12997;p78">
              <a:extLst>
                <a:ext uri="{FF2B5EF4-FFF2-40B4-BE49-F238E27FC236}">
                  <a16:creationId xmlns:a16="http://schemas.microsoft.com/office/drawing/2014/main" id="{7147EEA6-1C47-6885-D5C4-B683C9BCE8F9}"/>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4" name="Google Shape;12998;p78">
              <a:extLst>
                <a:ext uri="{FF2B5EF4-FFF2-40B4-BE49-F238E27FC236}">
                  <a16:creationId xmlns:a16="http://schemas.microsoft.com/office/drawing/2014/main" id="{9AF93B51-FF7C-C0B1-9074-D9B98EFCE3CF}"/>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5" name="Google Shape;12999;p78">
              <a:extLst>
                <a:ext uri="{FF2B5EF4-FFF2-40B4-BE49-F238E27FC236}">
                  <a16:creationId xmlns:a16="http://schemas.microsoft.com/office/drawing/2014/main" id="{78651DAD-3F69-2746-6436-1B969096296B}"/>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6" name="Google Shape;13000;p78">
              <a:extLst>
                <a:ext uri="{FF2B5EF4-FFF2-40B4-BE49-F238E27FC236}">
                  <a16:creationId xmlns:a16="http://schemas.microsoft.com/office/drawing/2014/main" id="{C30BEC05-F607-0E2A-3572-CEAD5BC4A844}"/>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7" name="Google Shape;13001;p78">
              <a:extLst>
                <a:ext uri="{FF2B5EF4-FFF2-40B4-BE49-F238E27FC236}">
                  <a16:creationId xmlns:a16="http://schemas.microsoft.com/office/drawing/2014/main" id="{F2CC57CF-7FD0-F385-663C-5144A55D0598}"/>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8" name="Google Shape;13002;p78">
              <a:extLst>
                <a:ext uri="{FF2B5EF4-FFF2-40B4-BE49-F238E27FC236}">
                  <a16:creationId xmlns:a16="http://schemas.microsoft.com/office/drawing/2014/main" id="{037EEEFE-C6CF-0ED3-1360-516A734DA2D7}"/>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9" name="Google Shape;13003;p78">
              <a:extLst>
                <a:ext uri="{FF2B5EF4-FFF2-40B4-BE49-F238E27FC236}">
                  <a16:creationId xmlns:a16="http://schemas.microsoft.com/office/drawing/2014/main" id="{913685BE-1E47-B2E0-8D59-FC2341F5EE7C}"/>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0" name="Google Shape;13004;p78">
              <a:extLst>
                <a:ext uri="{FF2B5EF4-FFF2-40B4-BE49-F238E27FC236}">
                  <a16:creationId xmlns:a16="http://schemas.microsoft.com/office/drawing/2014/main" id="{EF8FB945-188E-DD59-F646-D430F5DC25A5}"/>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1" name="Google Shape;13005;p78">
              <a:extLst>
                <a:ext uri="{FF2B5EF4-FFF2-40B4-BE49-F238E27FC236}">
                  <a16:creationId xmlns:a16="http://schemas.microsoft.com/office/drawing/2014/main" id="{AA7690DC-9D1C-E441-DDC1-25B4540F25CB}"/>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2" name="Google Shape;13006;p78">
              <a:extLst>
                <a:ext uri="{FF2B5EF4-FFF2-40B4-BE49-F238E27FC236}">
                  <a16:creationId xmlns:a16="http://schemas.microsoft.com/office/drawing/2014/main" id="{51CF4765-0C6A-068E-9FA6-887EDFB21497}"/>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3" name="Google Shape;13007;p78">
              <a:extLst>
                <a:ext uri="{FF2B5EF4-FFF2-40B4-BE49-F238E27FC236}">
                  <a16:creationId xmlns:a16="http://schemas.microsoft.com/office/drawing/2014/main" id="{AADB913A-FB8D-0C7D-74A5-8B1D5FE68679}"/>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4" name="Google Shape;13008;p78">
              <a:extLst>
                <a:ext uri="{FF2B5EF4-FFF2-40B4-BE49-F238E27FC236}">
                  <a16:creationId xmlns:a16="http://schemas.microsoft.com/office/drawing/2014/main" id="{6009BF5A-648C-E4FA-5751-9D7D4335678B}"/>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5" name="Google Shape;13009;p78">
              <a:extLst>
                <a:ext uri="{FF2B5EF4-FFF2-40B4-BE49-F238E27FC236}">
                  <a16:creationId xmlns:a16="http://schemas.microsoft.com/office/drawing/2014/main" id="{1595242A-D904-EC98-4AFA-F2E0D8EB32E2}"/>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6" name="Google Shape;13010;p78">
              <a:extLst>
                <a:ext uri="{FF2B5EF4-FFF2-40B4-BE49-F238E27FC236}">
                  <a16:creationId xmlns:a16="http://schemas.microsoft.com/office/drawing/2014/main" id="{584730FA-82A3-AFCE-22B1-DED4F7120A91}"/>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7" name="Google Shape;13011;p78">
              <a:extLst>
                <a:ext uri="{FF2B5EF4-FFF2-40B4-BE49-F238E27FC236}">
                  <a16:creationId xmlns:a16="http://schemas.microsoft.com/office/drawing/2014/main" id="{7CA6CF9E-B243-F06A-D9AF-91AF9B6312DE}"/>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8" name="Google Shape;13012;p78">
              <a:extLst>
                <a:ext uri="{FF2B5EF4-FFF2-40B4-BE49-F238E27FC236}">
                  <a16:creationId xmlns:a16="http://schemas.microsoft.com/office/drawing/2014/main" id="{9EAA1D2A-813E-EFA1-A8CA-2952EA72B44C}"/>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9" name="Google Shape;13013;p78">
              <a:extLst>
                <a:ext uri="{FF2B5EF4-FFF2-40B4-BE49-F238E27FC236}">
                  <a16:creationId xmlns:a16="http://schemas.microsoft.com/office/drawing/2014/main" id="{2D4BE30E-E9B7-C102-5209-6C05CA20C919}"/>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0" name="Google Shape;13014;p78">
              <a:extLst>
                <a:ext uri="{FF2B5EF4-FFF2-40B4-BE49-F238E27FC236}">
                  <a16:creationId xmlns:a16="http://schemas.microsoft.com/office/drawing/2014/main" id="{3DADE1E8-E487-707B-1093-00C8B0F32B1F}"/>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1" name="Google Shape;13015;p78">
              <a:extLst>
                <a:ext uri="{FF2B5EF4-FFF2-40B4-BE49-F238E27FC236}">
                  <a16:creationId xmlns:a16="http://schemas.microsoft.com/office/drawing/2014/main" id="{7B7FE073-C545-15A0-3617-6EC81842FBA0}"/>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2" name="Google Shape;13016;p78">
              <a:extLst>
                <a:ext uri="{FF2B5EF4-FFF2-40B4-BE49-F238E27FC236}">
                  <a16:creationId xmlns:a16="http://schemas.microsoft.com/office/drawing/2014/main" id="{B431B37F-9622-98E4-CC46-5B67791D434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3" name="Google Shape;13017;p78">
              <a:extLst>
                <a:ext uri="{FF2B5EF4-FFF2-40B4-BE49-F238E27FC236}">
                  <a16:creationId xmlns:a16="http://schemas.microsoft.com/office/drawing/2014/main" id="{CF159B7A-E7B4-054A-0A75-59FE89C2A50D}"/>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4" name="Google Shape;13018;p78">
              <a:extLst>
                <a:ext uri="{FF2B5EF4-FFF2-40B4-BE49-F238E27FC236}">
                  <a16:creationId xmlns:a16="http://schemas.microsoft.com/office/drawing/2014/main" id="{E64DF486-7D32-A684-3CB0-8764291BB47D}"/>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5" name="Google Shape;13019;p78">
              <a:extLst>
                <a:ext uri="{FF2B5EF4-FFF2-40B4-BE49-F238E27FC236}">
                  <a16:creationId xmlns:a16="http://schemas.microsoft.com/office/drawing/2014/main" id="{59511618-29A8-EB67-A97C-086B78EF70D8}"/>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6" name="Google Shape;13020;p78">
              <a:extLst>
                <a:ext uri="{FF2B5EF4-FFF2-40B4-BE49-F238E27FC236}">
                  <a16:creationId xmlns:a16="http://schemas.microsoft.com/office/drawing/2014/main" id="{D84A2D78-2841-8C27-FC5B-F2A54F462720}"/>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7" name="Google Shape;13021;p78">
              <a:extLst>
                <a:ext uri="{FF2B5EF4-FFF2-40B4-BE49-F238E27FC236}">
                  <a16:creationId xmlns:a16="http://schemas.microsoft.com/office/drawing/2014/main" id="{F49D005C-A513-B9E4-7F4A-D1769730464D}"/>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8" name="Google Shape;13022;p78">
              <a:extLst>
                <a:ext uri="{FF2B5EF4-FFF2-40B4-BE49-F238E27FC236}">
                  <a16:creationId xmlns:a16="http://schemas.microsoft.com/office/drawing/2014/main" id="{84529DBF-1E46-5C9B-8ABD-9D1DDD904623}"/>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9" name="Google Shape;13023;p78">
              <a:extLst>
                <a:ext uri="{FF2B5EF4-FFF2-40B4-BE49-F238E27FC236}">
                  <a16:creationId xmlns:a16="http://schemas.microsoft.com/office/drawing/2014/main" id="{C9305914-2262-7F8D-97F0-5BF4265971E8}"/>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0" name="Google Shape;13024;p78">
              <a:extLst>
                <a:ext uri="{FF2B5EF4-FFF2-40B4-BE49-F238E27FC236}">
                  <a16:creationId xmlns:a16="http://schemas.microsoft.com/office/drawing/2014/main" id="{026EF313-53C4-75B0-6A53-DBEE759A506D}"/>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1" name="Google Shape;13025;p78">
              <a:extLst>
                <a:ext uri="{FF2B5EF4-FFF2-40B4-BE49-F238E27FC236}">
                  <a16:creationId xmlns:a16="http://schemas.microsoft.com/office/drawing/2014/main" id="{108C38B4-249A-232A-9EC1-1261439E876F}"/>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2" name="Google Shape;13026;p78">
              <a:extLst>
                <a:ext uri="{FF2B5EF4-FFF2-40B4-BE49-F238E27FC236}">
                  <a16:creationId xmlns:a16="http://schemas.microsoft.com/office/drawing/2014/main" id="{137F3AC6-C62F-CCCD-72B5-3173F7CFBCDB}"/>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3" name="Google Shape;13027;p78">
              <a:extLst>
                <a:ext uri="{FF2B5EF4-FFF2-40B4-BE49-F238E27FC236}">
                  <a16:creationId xmlns:a16="http://schemas.microsoft.com/office/drawing/2014/main" id="{ED283B66-C595-A76D-5A02-B9FCFE849DE6}"/>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4" name="Google Shape;13028;p78">
              <a:extLst>
                <a:ext uri="{FF2B5EF4-FFF2-40B4-BE49-F238E27FC236}">
                  <a16:creationId xmlns:a16="http://schemas.microsoft.com/office/drawing/2014/main" id="{27156E52-4A3A-BCD7-869E-687DF3A77A7D}"/>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5" name="Google Shape;13029;p78">
              <a:extLst>
                <a:ext uri="{FF2B5EF4-FFF2-40B4-BE49-F238E27FC236}">
                  <a16:creationId xmlns:a16="http://schemas.microsoft.com/office/drawing/2014/main" id="{35415C74-24BD-4DB4-7580-CD3436C73B29}"/>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6" name="Google Shape;13030;p78">
              <a:extLst>
                <a:ext uri="{FF2B5EF4-FFF2-40B4-BE49-F238E27FC236}">
                  <a16:creationId xmlns:a16="http://schemas.microsoft.com/office/drawing/2014/main" id="{EEB21069-9BFA-7989-AF00-8A5C541DA64B}"/>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7" name="Google Shape;13031;p78">
              <a:extLst>
                <a:ext uri="{FF2B5EF4-FFF2-40B4-BE49-F238E27FC236}">
                  <a16:creationId xmlns:a16="http://schemas.microsoft.com/office/drawing/2014/main" id="{C85F5176-393C-BF01-3F66-6D1B0B3AC594}"/>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8" name="Google Shape;13032;p78">
              <a:extLst>
                <a:ext uri="{FF2B5EF4-FFF2-40B4-BE49-F238E27FC236}">
                  <a16:creationId xmlns:a16="http://schemas.microsoft.com/office/drawing/2014/main" id="{589AB1DF-2090-F2AD-5BC5-6DC1ACC0B400}"/>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9" name="Google Shape;13033;p78">
              <a:extLst>
                <a:ext uri="{FF2B5EF4-FFF2-40B4-BE49-F238E27FC236}">
                  <a16:creationId xmlns:a16="http://schemas.microsoft.com/office/drawing/2014/main" id="{4741EDFC-ABF1-FC6F-35AE-B19E8FE220C9}"/>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0" name="Google Shape;13034;p78">
              <a:extLst>
                <a:ext uri="{FF2B5EF4-FFF2-40B4-BE49-F238E27FC236}">
                  <a16:creationId xmlns:a16="http://schemas.microsoft.com/office/drawing/2014/main" id="{473BEF28-2F11-10E3-6CA9-9539245DEDB4}"/>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1" name="Google Shape;13035;p78">
              <a:extLst>
                <a:ext uri="{FF2B5EF4-FFF2-40B4-BE49-F238E27FC236}">
                  <a16:creationId xmlns:a16="http://schemas.microsoft.com/office/drawing/2014/main" id="{918EAFEF-7E7D-100C-EE88-C87C506208B9}"/>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2" name="Google Shape;13036;p78">
              <a:extLst>
                <a:ext uri="{FF2B5EF4-FFF2-40B4-BE49-F238E27FC236}">
                  <a16:creationId xmlns:a16="http://schemas.microsoft.com/office/drawing/2014/main" id="{654BFBAA-3EE6-3B31-87EB-4D5742465A3F}"/>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3" name="Google Shape;13037;p78">
              <a:extLst>
                <a:ext uri="{FF2B5EF4-FFF2-40B4-BE49-F238E27FC236}">
                  <a16:creationId xmlns:a16="http://schemas.microsoft.com/office/drawing/2014/main" id="{192B8F18-296A-8CB0-2F15-24B95D711C9C}"/>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4" name="Google Shape;13038;p78">
              <a:extLst>
                <a:ext uri="{FF2B5EF4-FFF2-40B4-BE49-F238E27FC236}">
                  <a16:creationId xmlns:a16="http://schemas.microsoft.com/office/drawing/2014/main" id="{C033E047-4738-2DD2-32EF-B92009CC7657}"/>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5" name="Google Shape;13039;p78">
              <a:extLst>
                <a:ext uri="{FF2B5EF4-FFF2-40B4-BE49-F238E27FC236}">
                  <a16:creationId xmlns:a16="http://schemas.microsoft.com/office/drawing/2014/main" id="{5EA67089-D9DA-90F4-2A5F-5D595457DE2B}"/>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6" name="Google Shape;13040;p78">
              <a:extLst>
                <a:ext uri="{FF2B5EF4-FFF2-40B4-BE49-F238E27FC236}">
                  <a16:creationId xmlns:a16="http://schemas.microsoft.com/office/drawing/2014/main" id="{72E4612B-C712-1207-BD3C-CABA60494992}"/>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7" name="Google Shape;13041;p78">
              <a:extLst>
                <a:ext uri="{FF2B5EF4-FFF2-40B4-BE49-F238E27FC236}">
                  <a16:creationId xmlns:a16="http://schemas.microsoft.com/office/drawing/2014/main" id="{16060103-A8A7-0BE3-5E51-478BBCE3B971}"/>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8" name="Google Shape;13042;p78">
              <a:extLst>
                <a:ext uri="{FF2B5EF4-FFF2-40B4-BE49-F238E27FC236}">
                  <a16:creationId xmlns:a16="http://schemas.microsoft.com/office/drawing/2014/main" id="{C382B58D-D917-5482-A935-13BEB549B365}"/>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9" name="Google Shape;13043;p78">
              <a:extLst>
                <a:ext uri="{FF2B5EF4-FFF2-40B4-BE49-F238E27FC236}">
                  <a16:creationId xmlns:a16="http://schemas.microsoft.com/office/drawing/2014/main" id="{8065AAB2-50C3-8B2C-6478-BBBE48C35F87}"/>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0" name="Google Shape;13044;p78">
              <a:extLst>
                <a:ext uri="{FF2B5EF4-FFF2-40B4-BE49-F238E27FC236}">
                  <a16:creationId xmlns:a16="http://schemas.microsoft.com/office/drawing/2014/main" id="{7CAE82DA-2992-F3CD-4F38-F21ED72D6967}"/>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1" name="Google Shape;13045;p78">
              <a:extLst>
                <a:ext uri="{FF2B5EF4-FFF2-40B4-BE49-F238E27FC236}">
                  <a16:creationId xmlns:a16="http://schemas.microsoft.com/office/drawing/2014/main" id="{F0A147BA-D0E3-2BAC-8F05-0BD1C16D8B77}"/>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2" name="Google Shape;13046;p78">
              <a:extLst>
                <a:ext uri="{FF2B5EF4-FFF2-40B4-BE49-F238E27FC236}">
                  <a16:creationId xmlns:a16="http://schemas.microsoft.com/office/drawing/2014/main" id="{0EF5D9FA-7AB1-FD75-2F67-1B05421C7289}"/>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3" name="Google Shape;13047;p78">
              <a:extLst>
                <a:ext uri="{FF2B5EF4-FFF2-40B4-BE49-F238E27FC236}">
                  <a16:creationId xmlns:a16="http://schemas.microsoft.com/office/drawing/2014/main" id="{33FFA6DF-DCB8-73F6-43EB-1097CFF2DD3F}"/>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4" name="Google Shape;13048;p78">
              <a:extLst>
                <a:ext uri="{FF2B5EF4-FFF2-40B4-BE49-F238E27FC236}">
                  <a16:creationId xmlns:a16="http://schemas.microsoft.com/office/drawing/2014/main" id="{C621A9AD-7F02-AC46-C815-E197AA3F2467}"/>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5" name="Google Shape;13049;p78">
              <a:extLst>
                <a:ext uri="{FF2B5EF4-FFF2-40B4-BE49-F238E27FC236}">
                  <a16:creationId xmlns:a16="http://schemas.microsoft.com/office/drawing/2014/main" id="{C0429AB8-3951-B800-D4E6-0C4577B13C50}"/>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6" name="Google Shape;13050;p78">
              <a:extLst>
                <a:ext uri="{FF2B5EF4-FFF2-40B4-BE49-F238E27FC236}">
                  <a16:creationId xmlns:a16="http://schemas.microsoft.com/office/drawing/2014/main" id="{2006476E-9A74-2B9A-8FAF-2BE6AD5FBDF5}"/>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7" name="Google Shape;13051;p78">
              <a:extLst>
                <a:ext uri="{FF2B5EF4-FFF2-40B4-BE49-F238E27FC236}">
                  <a16:creationId xmlns:a16="http://schemas.microsoft.com/office/drawing/2014/main" id="{5F349D7A-EFCD-0B1F-ECBF-7751DDE31BD7}"/>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8" name="Google Shape;13052;p78">
              <a:extLst>
                <a:ext uri="{FF2B5EF4-FFF2-40B4-BE49-F238E27FC236}">
                  <a16:creationId xmlns:a16="http://schemas.microsoft.com/office/drawing/2014/main" id="{A59FE0A1-0772-1734-5413-5CA6D0FE50F4}"/>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9" name="Google Shape;13053;p78">
              <a:extLst>
                <a:ext uri="{FF2B5EF4-FFF2-40B4-BE49-F238E27FC236}">
                  <a16:creationId xmlns:a16="http://schemas.microsoft.com/office/drawing/2014/main" id="{D42860A0-0DB4-947F-146A-805027820AEA}"/>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0" name="Google Shape;13054;p78">
              <a:extLst>
                <a:ext uri="{FF2B5EF4-FFF2-40B4-BE49-F238E27FC236}">
                  <a16:creationId xmlns:a16="http://schemas.microsoft.com/office/drawing/2014/main" id="{4DB0B5CB-ABE4-9C03-1397-B88DFAF38230}"/>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1" name="Google Shape;13055;p78">
              <a:extLst>
                <a:ext uri="{FF2B5EF4-FFF2-40B4-BE49-F238E27FC236}">
                  <a16:creationId xmlns:a16="http://schemas.microsoft.com/office/drawing/2014/main" id="{D1B64826-E179-D15E-15E1-FA0B9A4181E4}"/>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2" name="Google Shape;13056;p78">
              <a:extLst>
                <a:ext uri="{FF2B5EF4-FFF2-40B4-BE49-F238E27FC236}">
                  <a16:creationId xmlns:a16="http://schemas.microsoft.com/office/drawing/2014/main" id="{893B878B-4AE0-EAD9-69FF-26307AC8B27C}"/>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3" name="Google Shape;13057;p78">
              <a:extLst>
                <a:ext uri="{FF2B5EF4-FFF2-40B4-BE49-F238E27FC236}">
                  <a16:creationId xmlns:a16="http://schemas.microsoft.com/office/drawing/2014/main" id="{F906EA8B-8721-47B6-653A-86A5803DE833}"/>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4" name="Google Shape;13058;p78">
              <a:extLst>
                <a:ext uri="{FF2B5EF4-FFF2-40B4-BE49-F238E27FC236}">
                  <a16:creationId xmlns:a16="http://schemas.microsoft.com/office/drawing/2014/main" id="{33F886E8-0220-1D29-3558-29F81E9F8AD6}"/>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5" name="Google Shape;13059;p78">
              <a:extLst>
                <a:ext uri="{FF2B5EF4-FFF2-40B4-BE49-F238E27FC236}">
                  <a16:creationId xmlns:a16="http://schemas.microsoft.com/office/drawing/2014/main" id="{067E8BEE-7170-D9F4-5049-0042C960B39E}"/>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6" name="Google Shape;13060;p78">
              <a:extLst>
                <a:ext uri="{FF2B5EF4-FFF2-40B4-BE49-F238E27FC236}">
                  <a16:creationId xmlns:a16="http://schemas.microsoft.com/office/drawing/2014/main" id="{BBCFF09F-2345-4874-61BE-C09508E283AD}"/>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7" name="Google Shape;13061;p78">
              <a:extLst>
                <a:ext uri="{FF2B5EF4-FFF2-40B4-BE49-F238E27FC236}">
                  <a16:creationId xmlns:a16="http://schemas.microsoft.com/office/drawing/2014/main" id="{991B36F9-3593-1D45-0EF6-391720BB5EBC}"/>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8" name="Google Shape;13062;p78">
              <a:extLst>
                <a:ext uri="{FF2B5EF4-FFF2-40B4-BE49-F238E27FC236}">
                  <a16:creationId xmlns:a16="http://schemas.microsoft.com/office/drawing/2014/main" id="{3C6D3F36-ACBF-9B0D-5E54-5F3094C0EAF4}"/>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9" name="Google Shape;13063;p78">
              <a:extLst>
                <a:ext uri="{FF2B5EF4-FFF2-40B4-BE49-F238E27FC236}">
                  <a16:creationId xmlns:a16="http://schemas.microsoft.com/office/drawing/2014/main" id="{A7CE2E20-6E16-87BF-ECE7-2AC65731839A}"/>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0" name="Google Shape;13064;p78">
              <a:extLst>
                <a:ext uri="{FF2B5EF4-FFF2-40B4-BE49-F238E27FC236}">
                  <a16:creationId xmlns:a16="http://schemas.microsoft.com/office/drawing/2014/main" id="{9B1A762B-BCD4-67F2-E5F9-3AB051FF25DE}"/>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1" name="Google Shape;13065;p78">
              <a:extLst>
                <a:ext uri="{FF2B5EF4-FFF2-40B4-BE49-F238E27FC236}">
                  <a16:creationId xmlns:a16="http://schemas.microsoft.com/office/drawing/2014/main" id="{8BA4B1FF-C87D-DD0C-1C06-03328376A6DF}"/>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2" name="Google Shape;13066;p78">
              <a:extLst>
                <a:ext uri="{FF2B5EF4-FFF2-40B4-BE49-F238E27FC236}">
                  <a16:creationId xmlns:a16="http://schemas.microsoft.com/office/drawing/2014/main" id="{0FC19560-C0AD-8D6C-6C97-C987C4EF5253}"/>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3" name="Google Shape;13067;p78">
              <a:extLst>
                <a:ext uri="{FF2B5EF4-FFF2-40B4-BE49-F238E27FC236}">
                  <a16:creationId xmlns:a16="http://schemas.microsoft.com/office/drawing/2014/main" id="{EBE2BE67-6557-1F05-06E7-850480EE8B76}"/>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4" name="Google Shape;13068;p78">
              <a:extLst>
                <a:ext uri="{FF2B5EF4-FFF2-40B4-BE49-F238E27FC236}">
                  <a16:creationId xmlns:a16="http://schemas.microsoft.com/office/drawing/2014/main" id="{3289F181-67FA-5CAE-B202-AE7BA408DBC4}"/>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5" name="Google Shape;13069;p78">
              <a:extLst>
                <a:ext uri="{FF2B5EF4-FFF2-40B4-BE49-F238E27FC236}">
                  <a16:creationId xmlns:a16="http://schemas.microsoft.com/office/drawing/2014/main" id="{C1E1CDAA-7B87-B7F6-D568-53A5B916E3C7}"/>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6" name="Google Shape;13070;p78">
              <a:extLst>
                <a:ext uri="{FF2B5EF4-FFF2-40B4-BE49-F238E27FC236}">
                  <a16:creationId xmlns:a16="http://schemas.microsoft.com/office/drawing/2014/main" id="{5E4B0BA0-CCE7-27C1-9E19-1F3CB001EA3A}"/>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7" name="Google Shape;13071;p78">
              <a:extLst>
                <a:ext uri="{FF2B5EF4-FFF2-40B4-BE49-F238E27FC236}">
                  <a16:creationId xmlns:a16="http://schemas.microsoft.com/office/drawing/2014/main" id="{B1074DE2-2E97-6D08-0A35-DCB4326D675D}"/>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8" name="Google Shape;13072;p78">
              <a:extLst>
                <a:ext uri="{FF2B5EF4-FFF2-40B4-BE49-F238E27FC236}">
                  <a16:creationId xmlns:a16="http://schemas.microsoft.com/office/drawing/2014/main" id="{37C84239-FAC9-1DEF-2117-3D4AE2C90893}"/>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9" name="Google Shape;13073;p78">
              <a:extLst>
                <a:ext uri="{FF2B5EF4-FFF2-40B4-BE49-F238E27FC236}">
                  <a16:creationId xmlns:a16="http://schemas.microsoft.com/office/drawing/2014/main" id="{0090BF82-F7A2-1577-8173-4E9AB64A90CD}"/>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0" name="Google Shape;13074;p78">
              <a:extLst>
                <a:ext uri="{FF2B5EF4-FFF2-40B4-BE49-F238E27FC236}">
                  <a16:creationId xmlns:a16="http://schemas.microsoft.com/office/drawing/2014/main" id="{2C3D11B8-1A31-A06C-1703-A8EC2F064F72}"/>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1" name="Google Shape;13075;p78">
              <a:extLst>
                <a:ext uri="{FF2B5EF4-FFF2-40B4-BE49-F238E27FC236}">
                  <a16:creationId xmlns:a16="http://schemas.microsoft.com/office/drawing/2014/main" id="{3FC14EF5-5F3F-9233-D249-8BF2BF85C293}"/>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2" name="Google Shape;13076;p78">
              <a:extLst>
                <a:ext uri="{FF2B5EF4-FFF2-40B4-BE49-F238E27FC236}">
                  <a16:creationId xmlns:a16="http://schemas.microsoft.com/office/drawing/2014/main" id="{0B612C46-2A16-FE5F-1DD5-636C4BB38558}"/>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3" name="Google Shape;13077;p78">
              <a:extLst>
                <a:ext uri="{FF2B5EF4-FFF2-40B4-BE49-F238E27FC236}">
                  <a16:creationId xmlns:a16="http://schemas.microsoft.com/office/drawing/2014/main" id="{F27F0368-7A86-5E09-018F-7B7F69C7F132}"/>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4" name="Google Shape;13078;p78">
              <a:extLst>
                <a:ext uri="{FF2B5EF4-FFF2-40B4-BE49-F238E27FC236}">
                  <a16:creationId xmlns:a16="http://schemas.microsoft.com/office/drawing/2014/main" id="{3808E14B-2BA7-8ECB-C0FB-1C8642A323EC}"/>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5" name="Google Shape;13079;p78">
              <a:extLst>
                <a:ext uri="{FF2B5EF4-FFF2-40B4-BE49-F238E27FC236}">
                  <a16:creationId xmlns:a16="http://schemas.microsoft.com/office/drawing/2014/main" id="{5FB1F8F9-356D-F51A-C151-71F81F9839AD}"/>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6" name="Google Shape;13080;p78">
              <a:extLst>
                <a:ext uri="{FF2B5EF4-FFF2-40B4-BE49-F238E27FC236}">
                  <a16:creationId xmlns:a16="http://schemas.microsoft.com/office/drawing/2014/main" id="{CA4BF570-EF01-2EFC-11F4-8B43565F9018}"/>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7" name="Google Shape;13081;p78">
              <a:extLst>
                <a:ext uri="{FF2B5EF4-FFF2-40B4-BE49-F238E27FC236}">
                  <a16:creationId xmlns:a16="http://schemas.microsoft.com/office/drawing/2014/main" id="{F2836DBF-129A-0F81-1CBD-66CC97E6891A}"/>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8" name="Google Shape;13082;p78">
              <a:extLst>
                <a:ext uri="{FF2B5EF4-FFF2-40B4-BE49-F238E27FC236}">
                  <a16:creationId xmlns:a16="http://schemas.microsoft.com/office/drawing/2014/main" id="{99B7861F-23D8-E989-61C0-0597A3B78802}"/>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9" name="Google Shape;13083;p78">
              <a:extLst>
                <a:ext uri="{FF2B5EF4-FFF2-40B4-BE49-F238E27FC236}">
                  <a16:creationId xmlns:a16="http://schemas.microsoft.com/office/drawing/2014/main" id="{2975EA6E-C2E9-8077-9048-CCAA73A450FE}"/>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0" name="Google Shape;13084;p78">
              <a:extLst>
                <a:ext uri="{FF2B5EF4-FFF2-40B4-BE49-F238E27FC236}">
                  <a16:creationId xmlns:a16="http://schemas.microsoft.com/office/drawing/2014/main" id="{008F3591-9C4A-8187-6350-598E668129E3}"/>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1" name="Google Shape;13085;p78">
              <a:extLst>
                <a:ext uri="{FF2B5EF4-FFF2-40B4-BE49-F238E27FC236}">
                  <a16:creationId xmlns:a16="http://schemas.microsoft.com/office/drawing/2014/main" id="{EDE4CFB0-BF57-EE68-41A7-E6C4B668A215}"/>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2" name="Google Shape;13086;p78">
              <a:extLst>
                <a:ext uri="{FF2B5EF4-FFF2-40B4-BE49-F238E27FC236}">
                  <a16:creationId xmlns:a16="http://schemas.microsoft.com/office/drawing/2014/main" id="{2B7E6321-DEF8-03E0-A381-97A24459E8DA}"/>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3" name="Google Shape;13087;p78">
              <a:extLst>
                <a:ext uri="{FF2B5EF4-FFF2-40B4-BE49-F238E27FC236}">
                  <a16:creationId xmlns:a16="http://schemas.microsoft.com/office/drawing/2014/main" id="{725F7474-A5F1-F230-6ED5-4E0F855E3358}"/>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4" name="Google Shape;13088;p78">
              <a:extLst>
                <a:ext uri="{FF2B5EF4-FFF2-40B4-BE49-F238E27FC236}">
                  <a16:creationId xmlns:a16="http://schemas.microsoft.com/office/drawing/2014/main" id="{75AACD0B-AD63-F6F1-31A1-DB90DC5D2A08}"/>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5" name="Google Shape;13089;p78">
              <a:extLst>
                <a:ext uri="{FF2B5EF4-FFF2-40B4-BE49-F238E27FC236}">
                  <a16:creationId xmlns:a16="http://schemas.microsoft.com/office/drawing/2014/main" id="{A12B96C8-D29D-8247-68C3-D784F0E3570A}"/>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6" name="Google Shape;13090;p78">
              <a:extLst>
                <a:ext uri="{FF2B5EF4-FFF2-40B4-BE49-F238E27FC236}">
                  <a16:creationId xmlns:a16="http://schemas.microsoft.com/office/drawing/2014/main" id="{C41362CC-6C76-C027-F98B-6689BF011A87}"/>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7" name="Google Shape;13091;p78">
              <a:extLst>
                <a:ext uri="{FF2B5EF4-FFF2-40B4-BE49-F238E27FC236}">
                  <a16:creationId xmlns:a16="http://schemas.microsoft.com/office/drawing/2014/main" id="{EEE53628-1E82-567C-4358-51A3D3240C9F}"/>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8" name="Google Shape;13092;p78">
              <a:extLst>
                <a:ext uri="{FF2B5EF4-FFF2-40B4-BE49-F238E27FC236}">
                  <a16:creationId xmlns:a16="http://schemas.microsoft.com/office/drawing/2014/main" id="{282D0EB8-116B-792F-8DB5-7AC0222FD63B}"/>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9" name="Google Shape;13093;p78">
              <a:extLst>
                <a:ext uri="{FF2B5EF4-FFF2-40B4-BE49-F238E27FC236}">
                  <a16:creationId xmlns:a16="http://schemas.microsoft.com/office/drawing/2014/main" id="{17D9987C-7407-A44B-4E76-47FAE36AF3AF}"/>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0" name="Google Shape;13094;p78">
              <a:extLst>
                <a:ext uri="{FF2B5EF4-FFF2-40B4-BE49-F238E27FC236}">
                  <a16:creationId xmlns:a16="http://schemas.microsoft.com/office/drawing/2014/main" id="{8E2706E1-FA38-18E0-97B0-0882437D2558}"/>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1" name="Google Shape;13095;p78">
              <a:extLst>
                <a:ext uri="{FF2B5EF4-FFF2-40B4-BE49-F238E27FC236}">
                  <a16:creationId xmlns:a16="http://schemas.microsoft.com/office/drawing/2014/main" id="{974FA1BE-B1FE-A675-C963-7EA9A56E9B08}"/>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2" name="Google Shape;13096;p78">
              <a:extLst>
                <a:ext uri="{FF2B5EF4-FFF2-40B4-BE49-F238E27FC236}">
                  <a16:creationId xmlns:a16="http://schemas.microsoft.com/office/drawing/2014/main" id="{3664925D-A345-BF37-9D8A-1DF008861D96}"/>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3" name="Google Shape;13097;p78">
              <a:extLst>
                <a:ext uri="{FF2B5EF4-FFF2-40B4-BE49-F238E27FC236}">
                  <a16:creationId xmlns:a16="http://schemas.microsoft.com/office/drawing/2014/main" id="{98FCFA9A-63A0-2D42-B724-4F56FCE9EF1B}"/>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4" name="Google Shape;13098;p78">
              <a:extLst>
                <a:ext uri="{FF2B5EF4-FFF2-40B4-BE49-F238E27FC236}">
                  <a16:creationId xmlns:a16="http://schemas.microsoft.com/office/drawing/2014/main" id="{84EE14A4-A883-961A-B48C-63DB529CD1E7}"/>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5" name="Google Shape;13099;p78">
              <a:extLst>
                <a:ext uri="{FF2B5EF4-FFF2-40B4-BE49-F238E27FC236}">
                  <a16:creationId xmlns:a16="http://schemas.microsoft.com/office/drawing/2014/main" id="{519F6A26-C791-243B-C7FD-DF5FB7438A9C}"/>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6" name="Google Shape;13100;p78">
              <a:extLst>
                <a:ext uri="{FF2B5EF4-FFF2-40B4-BE49-F238E27FC236}">
                  <a16:creationId xmlns:a16="http://schemas.microsoft.com/office/drawing/2014/main" id="{6DFA6E38-9694-A8B3-693E-436599EC0335}"/>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7" name="Google Shape;13101;p78">
              <a:extLst>
                <a:ext uri="{FF2B5EF4-FFF2-40B4-BE49-F238E27FC236}">
                  <a16:creationId xmlns:a16="http://schemas.microsoft.com/office/drawing/2014/main" id="{4562F1C0-CD7A-6B7D-6B71-8802336DBBD9}"/>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8" name="Google Shape;13102;p78">
              <a:extLst>
                <a:ext uri="{FF2B5EF4-FFF2-40B4-BE49-F238E27FC236}">
                  <a16:creationId xmlns:a16="http://schemas.microsoft.com/office/drawing/2014/main" id="{1BB55F1D-7232-A71A-49FC-EC38AEAE5A05}"/>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9" name="Google Shape;13103;p78">
              <a:extLst>
                <a:ext uri="{FF2B5EF4-FFF2-40B4-BE49-F238E27FC236}">
                  <a16:creationId xmlns:a16="http://schemas.microsoft.com/office/drawing/2014/main" id="{C18950A7-A6EE-5B62-FD3A-91256C49AA3F}"/>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0" name="Google Shape;13104;p78">
              <a:extLst>
                <a:ext uri="{FF2B5EF4-FFF2-40B4-BE49-F238E27FC236}">
                  <a16:creationId xmlns:a16="http://schemas.microsoft.com/office/drawing/2014/main" id="{3BE22614-8ED9-4786-33BE-462AEAF5771E}"/>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1" name="Google Shape;13105;p78">
              <a:extLst>
                <a:ext uri="{FF2B5EF4-FFF2-40B4-BE49-F238E27FC236}">
                  <a16:creationId xmlns:a16="http://schemas.microsoft.com/office/drawing/2014/main" id="{3E47C92F-E69F-3DDD-E677-8F3AB93FBF7D}"/>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2" name="Google Shape;13106;p78">
              <a:extLst>
                <a:ext uri="{FF2B5EF4-FFF2-40B4-BE49-F238E27FC236}">
                  <a16:creationId xmlns:a16="http://schemas.microsoft.com/office/drawing/2014/main" id="{FB3B2AC3-1565-571C-97BE-3820F3A72284}"/>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3" name="Google Shape;13107;p78">
              <a:extLst>
                <a:ext uri="{FF2B5EF4-FFF2-40B4-BE49-F238E27FC236}">
                  <a16:creationId xmlns:a16="http://schemas.microsoft.com/office/drawing/2014/main" id="{9F4C6BC2-42A6-C998-6775-9FFCFEF5AA38}"/>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4" name="Google Shape;13108;p78">
              <a:extLst>
                <a:ext uri="{FF2B5EF4-FFF2-40B4-BE49-F238E27FC236}">
                  <a16:creationId xmlns:a16="http://schemas.microsoft.com/office/drawing/2014/main" id="{D73A01C5-492D-3A44-1FD4-DDD368C14EA2}"/>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5" name="Google Shape;13109;p78">
              <a:extLst>
                <a:ext uri="{FF2B5EF4-FFF2-40B4-BE49-F238E27FC236}">
                  <a16:creationId xmlns:a16="http://schemas.microsoft.com/office/drawing/2014/main" id="{7674FFEE-6CFF-1C7F-D94A-96DB59DA9CC6}"/>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6" name="Google Shape;13110;p78">
              <a:extLst>
                <a:ext uri="{FF2B5EF4-FFF2-40B4-BE49-F238E27FC236}">
                  <a16:creationId xmlns:a16="http://schemas.microsoft.com/office/drawing/2014/main" id="{9481CD79-D3E2-ABAE-2E1D-57C097D5E846}"/>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7" name="Google Shape;13111;p78">
              <a:extLst>
                <a:ext uri="{FF2B5EF4-FFF2-40B4-BE49-F238E27FC236}">
                  <a16:creationId xmlns:a16="http://schemas.microsoft.com/office/drawing/2014/main" id="{FEBC65CF-5C52-FA17-4016-EEF6741E7F08}"/>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8" name="Google Shape;13112;p78">
              <a:extLst>
                <a:ext uri="{FF2B5EF4-FFF2-40B4-BE49-F238E27FC236}">
                  <a16:creationId xmlns:a16="http://schemas.microsoft.com/office/drawing/2014/main" id="{04ED70F0-84C8-D68A-3999-5332E64253E6}"/>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9" name="Google Shape;13113;p78">
              <a:extLst>
                <a:ext uri="{FF2B5EF4-FFF2-40B4-BE49-F238E27FC236}">
                  <a16:creationId xmlns:a16="http://schemas.microsoft.com/office/drawing/2014/main" id="{7BA7F823-09ED-0A1C-57BC-E6B957006ABA}"/>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0" name="Google Shape;13114;p78">
              <a:extLst>
                <a:ext uri="{FF2B5EF4-FFF2-40B4-BE49-F238E27FC236}">
                  <a16:creationId xmlns:a16="http://schemas.microsoft.com/office/drawing/2014/main" id="{C3BAAA12-590A-8D37-BA3C-76C1C602B114}"/>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1" name="Google Shape;13115;p78">
              <a:extLst>
                <a:ext uri="{FF2B5EF4-FFF2-40B4-BE49-F238E27FC236}">
                  <a16:creationId xmlns:a16="http://schemas.microsoft.com/office/drawing/2014/main" id="{55A73ED7-CE0E-EB43-4DC2-1F10165A01DD}"/>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2" name="Google Shape;13116;p78">
              <a:extLst>
                <a:ext uri="{FF2B5EF4-FFF2-40B4-BE49-F238E27FC236}">
                  <a16:creationId xmlns:a16="http://schemas.microsoft.com/office/drawing/2014/main" id="{8ACAB699-8B65-FC8E-88BC-99B578820D87}"/>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3" name="Google Shape;13117;p78">
              <a:extLst>
                <a:ext uri="{FF2B5EF4-FFF2-40B4-BE49-F238E27FC236}">
                  <a16:creationId xmlns:a16="http://schemas.microsoft.com/office/drawing/2014/main" id="{7D584142-45C2-4750-47FD-0AE5EDC89DEE}"/>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4" name="Google Shape;13118;p78">
              <a:extLst>
                <a:ext uri="{FF2B5EF4-FFF2-40B4-BE49-F238E27FC236}">
                  <a16:creationId xmlns:a16="http://schemas.microsoft.com/office/drawing/2014/main" id="{D862DC3E-F8A2-965A-DB5F-B715FF79B74A}"/>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5" name="Google Shape;13119;p78">
              <a:extLst>
                <a:ext uri="{FF2B5EF4-FFF2-40B4-BE49-F238E27FC236}">
                  <a16:creationId xmlns:a16="http://schemas.microsoft.com/office/drawing/2014/main" id="{1E069854-EA1B-2189-6D12-B302940882B4}"/>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6" name="Google Shape;13120;p78">
              <a:extLst>
                <a:ext uri="{FF2B5EF4-FFF2-40B4-BE49-F238E27FC236}">
                  <a16:creationId xmlns:a16="http://schemas.microsoft.com/office/drawing/2014/main" id="{DFB15D45-8EBF-573C-BE93-E802C484280E}"/>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7" name="Google Shape;13121;p78">
              <a:extLst>
                <a:ext uri="{FF2B5EF4-FFF2-40B4-BE49-F238E27FC236}">
                  <a16:creationId xmlns:a16="http://schemas.microsoft.com/office/drawing/2014/main" id="{80477481-6A8C-C103-589F-EBCEC8485152}"/>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8" name="Google Shape;13122;p78">
              <a:extLst>
                <a:ext uri="{FF2B5EF4-FFF2-40B4-BE49-F238E27FC236}">
                  <a16:creationId xmlns:a16="http://schemas.microsoft.com/office/drawing/2014/main" id="{E6965CC2-B9B1-6417-CE0E-7D08500B1E50}"/>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9" name="Google Shape;13123;p78">
              <a:extLst>
                <a:ext uri="{FF2B5EF4-FFF2-40B4-BE49-F238E27FC236}">
                  <a16:creationId xmlns:a16="http://schemas.microsoft.com/office/drawing/2014/main" id="{588C32CB-4BE4-61EC-5AF8-18707100CBBA}"/>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0" name="Google Shape;13124;p78">
              <a:extLst>
                <a:ext uri="{FF2B5EF4-FFF2-40B4-BE49-F238E27FC236}">
                  <a16:creationId xmlns:a16="http://schemas.microsoft.com/office/drawing/2014/main" id="{E9C63F98-14EB-6531-C9E9-F56A680AA488}"/>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1" name="Google Shape;13125;p78">
              <a:extLst>
                <a:ext uri="{FF2B5EF4-FFF2-40B4-BE49-F238E27FC236}">
                  <a16:creationId xmlns:a16="http://schemas.microsoft.com/office/drawing/2014/main" id="{AB25547A-72D0-3536-1DFC-DF0284F49401}"/>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2" name="Google Shape;13126;p78">
              <a:extLst>
                <a:ext uri="{FF2B5EF4-FFF2-40B4-BE49-F238E27FC236}">
                  <a16:creationId xmlns:a16="http://schemas.microsoft.com/office/drawing/2014/main" id="{27B346BE-61EC-C1E1-3B3A-D15C3F37DE94}"/>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3" name="Google Shape;13127;p78">
              <a:extLst>
                <a:ext uri="{FF2B5EF4-FFF2-40B4-BE49-F238E27FC236}">
                  <a16:creationId xmlns:a16="http://schemas.microsoft.com/office/drawing/2014/main" id="{8BE339AE-4680-5BF6-BD60-8F51DC68190D}"/>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4" name="Google Shape;13128;p78">
              <a:extLst>
                <a:ext uri="{FF2B5EF4-FFF2-40B4-BE49-F238E27FC236}">
                  <a16:creationId xmlns:a16="http://schemas.microsoft.com/office/drawing/2014/main" id="{77756AE8-75F8-F391-ACA3-873A7B70E224}"/>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5" name="Google Shape;13129;p78">
              <a:extLst>
                <a:ext uri="{FF2B5EF4-FFF2-40B4-BE49-F238E27FC236}">
                  <a16:creationId xmlns:a16="http://schemas.microsoft.com/office/drawing/2014/main" id="{565891CA-C4F3-6C06-F860-99DB98B857D2}"/>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6" name="Google Shape;13130;p78">
              <a:extLst>
                <a:ext uri="{FF2B5EF4-FFF2-40B4-BE49-F238E27FC236}">
                  <a16:creationId xmlns:a16="http://schemas.microsoft.com/office/drawing/2014/main" id="{77936DF7-197D-36F4-B422-7A9F76627BB5}"/>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7" name="Google Shape;13131;p78">
              <a:extLst>
                <a:ext uri="{FF2B5EF4-FFF2-40B4-BE49-F238E27FC236}">
                  <a16:creationId xmlns:a16="http://schemas.microsoft.com/office/drawing/2014/main" id="{BAC04832-3EF4-6F96-0358-89D0B60B9AA7}"/>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8" name="Google Shape;13132;p78">
              <a:extLst>
                <a:ext uri="{FF2B5EF4-FFF2-40B4-BE49-F238E27FC236}">
                  <a16:creationId xmlns:a16="http://schemas.microsoft.com/office/drawing/2014/main" id="{4460679D-71BA-1F53-35B8-0B6152A2A36E}"/>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9" name="Google Shape;13133;p78">
              <a:extLst>
                <a:ext uri="{FF2B5EF4-FFF2-40B4-BE49-F238E27FC236}">
                  <a16:creationId xmlns:a16="http://schemas.microsoft.com/office/drawing/2014/main" id="{0D9F5BA6-3B6A-1A47-761E-453F87002294}"/>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0" name="Google Shape;13134;p78">
              <a:extLst>
                <a:ext uri="{FF2B5EF4-FFF2-40B4-BE49-F238E27FC236}">
                  <a16:creationId xmlns:a16="http://schemas.microsoft.com/office/drawing/2014/main" id="{3CF79E64-FF9A-41C9-F61C-998871CE3F02}"/>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1" name="Google Shape;13135;p78">
              <a:extLst>
                <a:ext uri="{FF2B5EF4-FFF2-40B4-BE49-F238E27FC236}">
                  <a16:creationId xmlns:a16="http://schemas.microsoft.com/office/drawing/2014/main" id="{32C286C8-D3BA-25EE-8D9B-689260905B1A}"/>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2" name="Google Shape;13136;p78">
              <a:extLst>
                <a:ext uri="{FF2B5EF4-FFF2-40B4-BE49-F238E27FC236}">
                  <a16:creationId xmlns:a16="http://schemas.microsoft.com/office/drawing/2014/main" id="{9A9DC1D4-00A0-A124-30DA-CF640AA4201B}"/>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3" name="Google Shape;13137;p78">
              <a:extLst>
                <a:ext uri="{FF2B5EF4-FFF2-40B4-BE49-F238E27FC236}">
                  <a16:creationId xmlns:a16="http://schemas.microsoft.com/office/drawing/2014/main" id="{59180CE4-EA96-4EA9-3354-6C784AE043F1}"/>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4" name="Google Shape;13138;p78">
              <a:extLst>
                <a:ext uri="{FF2B5EF4-FFF2-40B4-BE49-F238E27FC236}">
                  <a16:creationId xmlns:a16="http://schemas.microsoft.com/office/drawing/2014/main" id="{3ACADD66-1470-4FBA-7350-BDD3E03C5820}"/>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5" name="Google Shape;13139;p78">
              <a:extLst>
                <a:ext uri="{FF2B5EF4-FFF2-40B4-BE49-F238E27FC236}">
                  <a16:creationId xmlns:a16="http://schemas.microsoft.com/office/drawing/2014/main" id="{98A32C84-5EB3-A101-B33F-EAFEA0E9A73C}"/>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6" name="Google Shape;13140;p78">
              <a:extLst>
                <a:ext uri="{FF2B5EF4-FFF2-40B4-BE49-F238E27FC236}">
                  <a16:creationId xmlns:a16="http://schemas.microsoft.com/office/drawing/2014/main" id="{9CF7749F-212E-2746-B896-8E8A59CD5003}"/>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7" name="Google Shape;13141;p78">
              <a:extLst>
                <a:ext uri="{FF2B5EF4-FFF2-40B4-BE49-F238E27FC236}">
                  <a16:creationId xmlns:a16="http://schemas.microsoft.com/office/drawing/2014/main" id="{C0F05F38-464F-1BC6-D81D-EF8FD52EA482}"/>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8" name="Google Shape;13142;p78">
              <a:extLst>
                <a:ext uri="{FF2B5EF4-FFF2-40B4-BE49-F238E27FC236}">
                  <a16:creationId xmlns:a16="http://schemas.microsoft.com/office/drawing/2014/main" id="{34FB78A5-D201-D0FD-11D8-45329EDCC7D2}"/>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9" name="Google Shape;13143;p78">
              <a:extLst>
                <a:ext uri="{FF2B5EF4-FFF2-40B4-BE49-F238E27FC236}">
                  <a16:creationId xmlns:a16="http://schemas.microsoft.com/office/drawing/2014/main" id="{3681F83E-8BBD-38AD-5BE9-842C31A0DD4B}"/>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0" name="Google Shape;13144;p78">
              <a:extLst>
                <a:ext uri="{FF2B5EF4-FFF2-40B4-BE49-F238E27FC236}">
                  <a16:creationId xmlns:a16="http://schemas.microsoft.com/office/drawing/2014/main" id="{BB36C2D1-87E2-1FFF-3D66-BABE02B2FDE9}"/>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1" name="Google Shape;13145;p78">
              <a:extLst>
                <a:ext uri="{FF2B5EF4-FFF2-40B4-BE49-F238E27FC236}">
                  <a16:creationId xmlns:a16="http://schemas.microsoft.com/office/drawing/2014/main" id="{C9779981-78AE-DE29-E758-F1092FBF0196}"/>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2" name="Google Shape;13146;p78">
              <a:extLst>
                <a:ext uri="{FF2B5EF4-FFF2-40B4-BE49-F238E27FC236}">
                  <a16:creationId xmlns:a16="http://schemas.microsoft.com/office/drawing/2014/main" id="{C1C4F457-A630-8BDD-85FF-D5BD2A9782DB}"/>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3" name="Google Shape;13147;p78">
              <a:extLst>
                <a:ext uri="{FF2B5EF4-FFF2-40B4-BE49-F238E27FC236}">
                  <a16:creationId xmlns:a16="http://schemas.microsoft.com/office/drawing/2014/main" id="{B4F926A9-E357-B869-34F5-8EA8191CA238}"/>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4" name="Google Shape;13148;p78">
              <a:extLst>
                <a:ext uri="{FF2B5EF4-FFF2-40B4-BE49-F238E27FC236}">
                  <a16:creationId xmlns:a16="http://schemas.microsoft.com/office/drawing/2014/main" id="{6349E7D2-2297-1B90-9003-D287196879A6}"/>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5" name="Google Shape;13149;p78">
              <a:extLst>
                <a:ext uri="{FF2B5EF4-FFF2-40B4-BE49-F238E27FC236}">
                  <a16:creationId xmlns:a16="http://schemas.microsoft.com/office/drawing/2014/main" id="{E695FE4C-51C8-6618-F51A-558BD2A41112}"/>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6" name="Google Shape;13150;p78">
              <a:extLst>
                <a:ext uri="{FF2B5EF4-FFF2-40B4-BE49-F238E27FC236}">
                  <a16:creationId xmlns:a16="http://schemas.microsoft.com/office/drawing/2014/main" id="{1B95CF63-6AA0-A979-92F4-E3D28EA6BB8F}"/>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7" name="Google Shape;13151;p78">
              <a:extLst>
                <a:ext uri="{FF2B5EF4-FFF2-40B4-BE49-F238E27FC236}">
                  <a16:creationId xmlns:a16="http://schemas.microsoft.com/office/drawing/2014/main" id="{2B381DAD-D10B-BBB6-C588-42B9E9AE1E9F}"/>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8" name="Google Shape;13152;p78">
              <a:extLst>
                <a:ext uri="{FF2B5EF4-FFF2-40B4-BE49-F238E27FC236}">
                  <a16:creationId xmlns:a16="http://schemas.microsoft.com/office/drawing/2014/main" id="{097018FD-3D08-A223-4E7F-04190EEDD867}"/>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9" name="Google Shape;13153;p78">
              <a:extLst>
                <a:ext uri="{FF2B5EF4-FFF2-40B4-BE49-F238E27FC236}">
                  <a16:creationId xmlns:a16="http://schemas.microsoft.com/office/drawing/2014/main" id="{C3154934-68BA-72CF-FBDA-2ADDF986102F}"/>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0" name="Google Shape;13154;p78">
              <a:extLst>
                <a:ext uri="{FF2B5EF4-FFF2-40B4-BE49-F238E27FC236}">
                  <a16:creationId xmlns:a16="http://schemas.microsoft.com/office/drawing/2014/main" id="{2D816F60-FA27-1F12-39EE-DD19C1FE76F0}"/>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1" name="Google Shape;13155;p78">
              <a:extLst>
                <a:ext uri="{FF2B5EF4-FFF2-40B4-BE49-F238E27FC236}">
                  <a16:creationId xmlns:a16="http://schemas.microsoft.com/office/drawing/2014/main" id="{70A26A76-D59B-877A-278A-1387BD7546D8}"/>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2" name="Google Shape;13156;p78">
              <a:extLst>
                <a:ext uri="{FF2B5EF4-FFF2-40B4-BE49-F238E27FC236}">
                  <a16:creationId xmlns:a16="http://schemas.microsoft.com/office/drawing/2014/main" id="{3923204B-78E7-6886-E6C3-4C79E0741C11}"/>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3" name="Google Shape;13157;p78">
              <a:extLst>
                <a:ext uri="{FF2B5EF4-FFF2-40B4-BE49-F238E27FC236}">
                  <a16:creationId xmlns:a16="http://schemas.microsoft.com/office/drawing/2014/main" id="{C3B843FF-FE10-8104-70A0-389A7917CB25}"/>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4" name="Google Shape;13158;p78">
              <a:extLst>
                <a:ext uri="{FF2B5EF4-FFF2-40B4-BE49-F238E27FC236}">
                  <a16:creationId xmlns:a16="http://schemas.microsoft.com/office/drawing/2014/main" id="{404EF31E-77A4-74AF-DFC5-54B3A37AE918}"/>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5" name="Google Shape;13159;p78">
              <a:extLst>
                <a:ext uri="{FF2B5EF4-FFF2-40B4-BE49-F238E27FC236}">
                  <a16:creationId xmlns:a16="http://schemas.microsoft.com/office/drawing/2014/main" id="{51BF0581-9306-A061-5B19-F229A458A106}"/>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6" name="Google Shape;13160;p78">
              <a:extLst>
                <a:ext uri="{FF2B5EF4-FFF2-40B4-BE49-F238E27FC236}">
                  <a16:creationId xmlns:a16="http://schemas.microsoft.com/office/drawing/2014/main" id="{C08D5A5C-D16D-2886-10EE-7D9B2CE64216}"/>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7" name="Google Shape;13161;p78">
              <a:extLst>
                <a:ext uri="{FF2B5EF4-FFF2-40B4-BE49-F238E27FC236}">
                  <a16:creationId xmlns:a16="http://schemas.microsoft.com/office/drawing/2014/main" id="{5968604B-7C0D-7F86-4383-40D379526F0C}"/>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8" name="Google Shape;13162;p78">
              <a:extLst>
                <a:ext uri="{FF2B5EF4-FFF2-40B4-BE49-F238E27FC236}">
                  <a16:creationId xmlns:a16="http://schemas.microsoft.com/office/drawing/2014/main" id="{0C619215-9A6A-03D6-EBAB-6C8957920C74}"/>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9" name="Google Shape;13163;p78">
              <a:extLst>
                <a:ext uri="{FF2B5EF4-FFF2-40B4-BE49-F238E27FC236}">
                  <a16:creationId xmlns:a16="http://schemas.microsoft.com/office/drawing/2014/main" id="{A75E338B-2EBB-2106-43DA-9583BCE519F0}"/>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0" name="Google Shape;13164;p78">
              <a:extLst>
                <a:ext uri="{FF2B5EF4-FFF2-40B4-BE49-F238E27FC236}">
                  <a16:creationId xmlns:a16="http://schemas.microsoft.com/office/drawing/2014/main" id="{44D45B98-52F3-9E34-C774-DD264EBB3914}"/>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1" name="Google Shape;13165;p78">
              <a:extLst>
                <a:ext uri="{FF2B5EF4-FFF2-40B4-BE49-F238E27FC236}">
                  <a16:creationId xmlns:a16="http://schemas.microsoft.com/office/drawing/2014/main" id="{056BE040-9FE6-9ED4-451E-9C3C27A8336F}"/>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2" name="Google Shape;13166;p78">
              <a:extLst>
                <a:ext uri="{FF2B5EF4-FFF2-40B4-BE49-F238E27FC236}">
                  <a16:creationId xmlns:a16="http://schemas.microsoft.com/office/drawing/2014/main" id="{AC33F87B-89E1-1F32-1E17-E12C94B708F6}"/>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3" name="Google Shape;13167;p78">
              <a:extLst>
                <a:ext uri="{FF2B5EF4-FFF2-40B4-BE49-F238E27FC236}">
                  <a16:creationId xmlns:a16="http://schemas.microsoft.com/office/drawing/2014/main" id="{55D1BEE8-805E-02F1-DA0A-4946EFC270E6}"/>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4" name="Google Shape;13168;p78">
              <a:extLst>
                <a:ext uri="{FF2B5EF4-FFF2-40B4-BE49-F238E27FC236}">
                  <a16:creationId xmlns:a16="http://schemas.microsoft.com/office/drawing/2014/main" id="{031E434D-59C0-A83A-FB29-EC994EFC4BB5}"/>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5" name="Google Shape;13169;p78">
              <a:extLst>
                <a:ext uri="{FF2B5EF4-FFF2-40B4-BE49-F238E27FC236}">
                  <a16:creationId xmlns:a16="http://schemas.microsoft.com/office/drawing/2014/main" id="{9A58BC09-E832-4CE2-2BD4-077ED6F69AE4}"/>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6" name="Google Shape;13170;p78">
              <a:extLst>
                <a:ext uri="{FF2B5EF4-FFF2-40B4-BE49-F238E27FC236}">
                  <a16:creationId xmlns:a16="http://schemas.microsoft.com/office/drawing/2014/main" id="{0A6AC0C2-AE0B-2C20-897E-F016A1E3E13F}"/>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7" name="Google Shape;13171;p78">
              <a:extLst>
                <a:ext uri="{FF2B5EF4-FFF2-40B4-BE49-F238E27FC236}">
                  <a16:creationId xmlns:a16="http://schemas.microsoft.com/office/drawing/2014/main" id="{6E7CD934-B6D4-42DD-FBD7-4AEBCEA0D70E}"/>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8" name="Google Shape;13172;p78">
              <a:extLst>
                <a:ext uri="{FF2B5EF4-FFF2-40B4-BE49-F238E27FC236}">
                  <a16:creationId xmlns:a16="http://schemas.microsoft.com/office/drawing/2014/main" id="{6DB44E6F-230F-C64A-3249-FCF9A6E35C95}"/>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9" name="Google Shape;13173;p78">
              <a:extLst>
                <a:ext uri="{FF2B5EF4-FFF2-40B4-BE49-F238E27FC236}">
                  <a16:creationId xmlns:a16="http://schemas.microsoft.com/office/drawing/2014/main" id="{E41A386B-FF6C-ED08-D9CC-0D33716AB60A}"/>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0" name="Google Shape;13174;p78">
              <a:extLst>
                <a:ext uri="{FF2B5EF4-FFF2-40B4-BE49-F238E27FC236}">
                  <a16:creationId xmlns:a16="http://schemas.microsoft.com/office/drawing/2014/main" id="{C72BD0CB-0FEC-F088-4F1B-63464828344B}"/>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1" name="Google Shape;13175;p78">
              <a:extLst>
                <a:ext uri="{FF2B5EF4-FFF2-40B4-BE49-F238E27FC236}">
                  <a16:creationId xmlns:a16="http://schemas.microsoft.com/office/drawing/2014/main" id="{9002309E-CC82-9346-63CA-2AEBE8AF3327}"/>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2" name="Google Shape;13176;p78">
              <a:extLst>
                <a:ext uri="{FF2B5EF4-FFF2-40B4-BE49-F238E27FC236}">
                  <a16:creationId xmlns:a16="http://schemas.microsoft.com/office/drawing/2014/main" id="{432AF3A8-2871-BBB6-9F2D-DE2866BF17D6}"/>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3" name="Google Shape;13177;p78">
              <a:extLst>
                <a:ext uri="{FF2B5EF4-FFF2-40B4-BE49-F238E27FC236}">
                  <a16:creationId xmlns:a16="http://schemas.microsoft.com/office/drawing/2014/main" id="{90F9C8CE-EFFA-6E73-C178-94FC66F5B139}"/>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4" name="Google Shape;13178;p78">
              <a:extLst>
                <a:ext uri="{FF2B5EF4-FFF2-40B4-BE49-F238E27FC236}">
                  <a16:creationId xmlns:a16="http://schemas.microsoft.com/office/drawing/2014/main" id="{F4F789C0-4EBF-5E45-70AF-F38764F3877F}"/>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5" name="Google Shape;13179;p78">
              <a:extLst>
                <a:ext uri="{FF2B5EF4-FFF2-40B4-BE49-F238E27FC236}">
                  <a16:creationId xmlns:a16="http://schemas.microsoft.com/office/drawing/2014/main" id="{DC5D7553-7493-0D55-6181-4C85E45D0C06}"/>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6" name="Google Shape;13180;p78">
              <a:extLst>
                <a:ext uri="{FF2B5EF4-FFF2-40B4-BE49-F238E27FC236}">
                  <a16:creationId xmlns:a16="http://schemas.microsoft.com/office/drawing/2014/main" id="{9F5CE7A1-480A-F5DF-DDBE-4C9C482C879D}"/>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7" name="Google Shape;13181;p78">
              <a:extLst>
                <a:ext uri="{FF2B5EF4-FFF2-40B4-BE49-F238E27FC236}">
                  <a16:creationId xmlns:a16="http://schemas.microsoft.com/office/drawing/2014/main" id="{E73B01B0-4C4F-3D09-70EC-18EEF8731206}"/>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8" name="Google Shape;13182;p78">
              <a:extLst>
                <a:ext uri="{FF2B5EF4-FFF2-40B4-BE49-F238E27FC236}">
                  <a16:creationId xmlns:a16="http://schemas.microsoft.com/office/drawing/2014/main" id="{5894FB24-60E1-1D98-00F6-9047523C2E53}"/>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9" name="Google Shape;13183;p78">
              <a:extLst>
                <a:ext uri="{FF2B5EF4-FFF2-40B4-BE49-F238E27FC236}">
                  <a16:creationId xmlns:a16="http://schemas.microsoft.com/office/drawing/2014/main" id="{CB8471D5-1E48-32A8-6F68-142864051245}"/>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0" name="Google Shape;13184;p78">
              <a:extLst>
                <a:ext uri="{FF2B5EF4-FFF2-40B4-BE49-F238E27FC236}">
                  <a16:creationId xmlns:a16="http://schemas.microsoft.com/office/drawing/2014/main" id="{BD3EFBEC-734D-21BB-EBD6-252B743D0C3E}"/>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1" name="Google Shape;13185;p78">
              <a:extLst>
                <a:ext uri="{FF2B5EF4-FFF2-40B4-BE49-F238E27FC236}">
                  <a16:creationId xmlns:a16="http://schemas.microsoft.com/office/drawing/2014/main" id="{B9A95CED-CC4D-FC97-D8E2-800A96FA75B3}"/>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2" name="Google Shape;13186;p78">
              <a:extLst>
                <a:ext uri="{FF2B5EF4-FFF2-40B4-BE49-F238E27FC236}">
                  <a16:creationId xmlns:a16="http://schemas.microsoft.com/office/drawing/2014/main" id="{CA492C45-1166-8567-8B2F-12DF69F5F149}"/>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3" name="Google Shape;13187;p78">
              <a:extLst>
                <a:ext uri="{FF2B5EF4-FFF2-40B4-BE49-F238E27FC236}">
                  <a16:creationId xmlns:a16="http://schemas.microsoft.com/office/drawing/2014/main" id="{ECFBE843-A5BA-03A5-E41F-46D935C1AABE}"/>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4" name="Google Shape;13188;p78">
              <a:extLst>
                <a:ext uri="{FF2B5EF4-FFF2-40B4-BE49-F238E27FC236}">
                  <a16:creationId xmlns:a16="http://schemas.microsoft.com/office/drawing/2014/main" id="{66C03AAE-7952-9BBD-B91B-CC1BE8355D38}"/>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5" name="Google Shape;13189;p78">
              <a:extLst>
                <a:ext uri="{FF2B5EF4-FFF2-40B4-BE49-F238E27FC236}">
                  <a16:creationId xmlns:a16="http://schemas.microsoft.com/office/drawing/2014/main" id="{09B6F7A0-0009-9752-E4A0-077EDA303627}"/>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6" name="Google Shape;13190;p78">
              <a:extLst>
                <a:ext uri="{FF2B5EF4-FFF2-40B4-BE49-F238E27FC236}">
                  <a16:creationId xmlns:a16="http://schemas.microsoft.com/office/drawing/2014/main" id="{250F268D-2A5E-51D9-8188-CF42D5E3A9B3}"/>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7" name="Google Shape;13191;p78">
              <a:extLst>
                <a:ext uri="{FF2B5EF4-FFF2-40B4-BE49-F238E27FC236}">
                  <a16:creationId xmlns:a16="http://schemas.microsoft.com/office/drawing/2014/main" id="{7457B0D3-2F40-2128-4C3A-8387EA1A5462}"/>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8" name="Google Shape;13192;p78">
              <a:extLst>
                <a:ext uri="{FF2B5EF4-FFF2-40B4-BE49-F238E27FC236}">
                  <a16:creationId xmlns:a16="http://schemas.microsoft.com/office/drawing/2014/main" id="{DD6E4F47-82BD-DE02-CD1A-644FF76B9383}"/>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9" name="Google Shape;13193;p78">
              <a:extLst>
                <a:ext uri="{FF2B5EF4-FFF2-40B4-BE49-F238E27FC236}">
                  <a16:creationId xmlns:a16="http://schemas.microsoft.com/office/drawing/2014/main" id="{E9C49BD8-D6A9-B78A-EABE-1653DEB2D169}"/>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0" name="Google Shape;13194;p78">
              <a:extLst>
                <a:ext uri="{FF2B5EF4-FFF2-40B4-BE49-F238E27FC236}">
                  <a16:creationId xmlns:a16="http://schemas.microsoft.com/office/drawing/2014/main" id="{BC8F664D-2CC2-DDBF-9771-67A89B9A0AAA}"/>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1" name="Google Shape;13195;p78">
              <a:extLst>
                <a:ext uri="{FF2B5EF4-FFF2-40B4-BE49-F238E27FC236}">
                  <a16:creationId xmlns:a16="http://schemas.microsoft.com/office/drawing/2014/main" id="{DE0D20F5-D9A7-B3F2-C538-FFEC274DDC2C}"/>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2" name="Google Shape;13196;p78">
              <a:extLst>
                <a:ext uri="{FF2B5EF4-FFF2-40B4-BE49-F238E27FC236}">
                  <a16:creationId xmlns:a16="http://schemas.microsoft.com/office/drawing/2014/main" id="{B99025D0-9FD7-050D-A580-C4A93FA2982D}"/>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3" name="Google Shape;13197;p78">
              <a:extLst>
                <a:ext uri="{FF2B5EF4-FFF2-40B4-BE49-F238E27FC236}">
                  <a16:creationId xmlns:a16="http://schemas.microsoft.com/office/drawing/2014/main" id="{369470D1-3BF6-407A-3115-1F006B746BAD}"/>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4" name="Google Shape;13198;p78">
              <a:extLst>
                <a:ext uri="{FF2B5EF4-FFF2-40B4-BE49-F238E27FC236}">
                  <a16:creationId xmlns:a16="http://schemas.microsoft.com/office/drawing/2014/main" id="{B6ABD0AE-374A-7CCE-5428-B0EFE45062D7}"/>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5" name="Google Shape;13199;p78">
              <a:extLst>
                <a:ext uri="{FF2B5EF4-FFF2-40B4-BE49-F238E27FC236}">
                  <a16:creationId xmlns:a16="http://schemas.microsoft.com/office/drawing/2014/main" id="{0D10038A-4C76-C334-D221-6E43473594A8}"/>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6" name="Google Shape;13200;p78">
              <a:extLst>
                <a:ext uri="{FF2B5EF4-FFF2-40B4-BE49-F238E27FC236}">
                  <a16:creationId xmlns:a16="http://schemas.microsoft.com/office/drawing/2014/main" id="{7DA6F985-D586-252E-7769-B7BC6F4162D6}"/>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7" name="Google Shape;13201;p78">
              <a:extLst>
                <a:ext uri="{FF2B5EF4-FFF2-40B4-BE49-F238E27FC236}">
                  <a16:creationId xmlns:a16="http://schemas.microsoft.com/office/drawing/2014/main" id="{6F466D01-3FC7-E267-11AF-C283993306EF}"/>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8" name="Google Shape;13202;p78">
              <a:extLst>
                <a:ext uri="{FF2B5EF4-FFF2-40B4-BE49-F238E27FC236}">
                  <a16:creationId xmlns:a16="http://schemas.microsoft.com/office/drawing/2014/main" id="{D3E56E5B-5BC1-7F2E-AAB6-2B948D0FE70D}"/>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9" name="Google Shape;13203;p78">
              <a:extLst>
                <a:ext uri="{FF2B5EF4-FFF2-40B4-BE49-F238E27FC236}">
                  <a16:creationId xmlns:a16="http://schemas.microsoft.com/office/drawing/2014/main" id="{8B335F3C-E46F-740B-87E6-6D30CC39257F}"/>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0" name="Google Shape;13204;p78">
              <a:extLst>
                <a:ext uri="{FF2B5EF4-FFF2-40B4-BE49-F238E27FC236}">
                  <a16:creationId xmlns:a16="http://schemas.microsoft.com/office/drawing/2014/main" id="{66A93D40-EC7A-06AA-FEBD-7155B5E894CF}"/>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1" name="Google Shape;13205;p78">
              <a:extLst>
                <a:ext uri="{FF2B5EF4-FFF2-40B4-BE49-F238E27FC236}">
                  <a16:creationId xmlns:a16="http://schemas.microsoft.com/office/drawing/2014/main" id="{CD957A89-D81C-63A6-97CE-6E29E1A61E4E}"/>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2" name="Google Shape;13206;p78">
              <a:extLst>
                <a:ext uri="{FF2B5EF4-FFF2-40B4-BE49-F238E27FC236}">
                  <a16:creationId xmlns:a16="http://schemas.microsoft.com/office/drawing/2014/main" id="{CD6DB628-D748-12F1-950A-CA29CB45AB5A}"/>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3" name="Google Shape;13207;p78">
              <a:extLst>
                <a:ext uri="{FF2B5EF4-FFF2-40B4-BE49-F238E27FC236}">
                  <a16:creationId xmlns:a16="http://schemas.microsoft.com/office/drawing/2014/main" id="{008A5ECF-59A1-ED8C-6233-E6E4AA0360BA}"/>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4" name="Google Shape;13208;p78">
              <a:extLst>
                <a:ext uri="{FF2B5EF4-FFF2-40B4-BE49-F238E27FC236}">
                  <a16:creationId xmlns:a16="http://schemas.microsoft.com/office/drawing/2014/main" id="{D802C433-6B5B-394D-6687-799F96E55D81}"/>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5" name="Google Shape;13209;p78">
              <a:extLst>
                <a:ext uri="{FF2B5EF4-FFF2-40B4-BE49-F238E27FC236}">
                  <a16:creationId xmlns:a16="http://schemas.microsoft.com/office/drawing/2014/main" id="{9681B08C-33E2-A6E7-5FD5-99FFCDC7E4DE}"/>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6" name="Google Shape;13210;p78">
              <a:extLst>
                <a:ext uri="{FF2B5EF4-FFF2-40B4-BE49-F238E27FC236}">
                  <a16:creationId xmlns:a16="http://schemas.microsoft.com/office/drawing/2014/main" id="{5E63C715-1381-CC89-33BE-5670AA562D4D}"/>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7" name="Google Shape;13211;p78">
              <a:extLst>
                <a:ext uri="{FF2B5EF4-FFF2-40B4-BE49-F238E27FC236}">
                  <a16:creationId xmlns:a16="http://schemas.microsoft.com/office/drawing/2014/main" id="{FF56FEDF-F58A-27EB-EEDF-991341DA9A29}"/>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8" name="Google Shape;13212;p78">
              <a:extLst>
                <a:ext uri="{FF2B5EF4-FFF2-40B4-BE49-F238E27FC236}">
                  <a16:creationId xmlns:a16="http://schemas.microsoft.com/office/drawing/2014/main" id="{3013A96C-3B7A-2CEB-8918-ABA4B773F4EE}"/>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9" name="Google Shape;13213;p78">
              <a:extLst>
                <a:ext uri="{FF2B5EF4-FFF2-40B4-BE49-F238E27FC236}">
                  <a16:creationId xmlns:a16="http://schemas.microsoft.com/office/drawing/2014/main" id="{27A3F21E-0CE9-6AEA-A138-FF1FDE7C4F38}"/>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0" name="Google Shape;13214;p78">
              <a:extLst>
                <a:ext uri="{FF2B5EF4-FFF2-40B4-BE49-F238E27FC236}">
                  <a16:creationId xmlns:a16="http://schemas.microsoft.com/office/drawing/2014/main" id="{D4E49108-9146-9E84-039C-444B963D14C2}"/>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1" name="Google Shape;13215;p78">
              <a:extLst>
                <a:ext uri="{FF2B5EF4-FFF2-40B4-BE49-F238E27FC236}">
                  <a16:creationId xmlns:a16="http://schemas.microsoft.com/office/drawing/2014/main" id="{82329494-70D1-F66F-DE91-6022F1ADC171}"/>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2" name="Google Shape;13216;p78">
              <a:extLst>
                <a:ext uri="{FF2B5EF4-FFF2-40B4-BE49-F238E27FC236}">
                  <a16:creationId xmlns:a16="http://schemas.microsoft.com/office/drawing/2014/main" id="{18943B94-B16F-4AB7-F25F-9DBDBC75882B}"/>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3" name="Google Shape;13217;p78">
              <a:extLst>
                <a:ext uri="{FF2B5EF4-FFF2-40B4-BE49-F238E27FC236}">
                  <a16:creationId xmlns:a16="http://schemas.microsoft.com/office/drawing/2014/main" id="{8342BC52-CC10-1C1E-B2D6-E9B64FF5DFC6}"/>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4" name="Google Shape;13218;p78">
              <a:extLst>
                <a:ext uri="{FF2B5EF4-FFF2-40B4-BE49-F238E27FC236}">
                  <a16:creationId xmlns:a16="http://schemas.microsoft.com/office/drawing/2014/main" id="{55C9FA4B-2EEC-FA21-6D46-4390009C77A7}"/>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5" name="Google Shape;13219;p78">
              <a:extLst>
                <a:ext uri="{FF2B5EF4-FFF2-40B4-BE49-F238E27FC236}">
                  <a16:creationId xmlns:a16="http://schemas.microsoft.com/office/drawing/2014/main" id="{9687AB68-58E5-B3AA-43E9-35A4CD1FDC44}"/>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6" name="Google Shape;13220;p78">
              <a:extLst>
                <a:ext uri="{FF2B5EF4-FFF2-40B4-BE49-F238E27FC236}">
                  <a16:creationId xmlns:a16="http://schemas.microsoft.com/office/drawing/2014/main" id="{79E66BFE-AA2D-8730-CAB9-D00557EF7664}"/>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7" name="Google Shape;13221;p78">
              <a:extLst>
                <a:ext uri="{FF2B5EF4-FFF2-40B4-BE49-F238E27FC236}">
                  <a16:creationId xmlns:a16="http://schemas.microsoft.com/office/drawing/2014/main" id="{6C1EF1A2-EBD0-6A44-A49D-3B9086239E2D}"/>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8" name="Google Shape;13222;p78">
              <a:extLst>
                <a:ext uri="{FF2B5EF4-FFF2-40B4-BE49-F238E27FC236}">
                  <a16:creationId xmlns:a16="http://schemas.microsoft.com/office/drawing/2014/main" id="{2471FC34-FFBF-9160-0B69-9CFD7D46F736}"/>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9" name="Google Shape;13223;p78">
              <a:extLst>
                <a:ext uri="{FF2B5EF4-FFF2-40B4-BE49-F238E27FC236}">
                  <a16:creationId xmlns:a16="http://schemas.microsoft.com/office/drawing/2014/main" id="{8516BDF6-263D-81DA-278A-A22411DC1B08}"/>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0" name="Google Shape;13224;p78">
              <a:extLst>
                <a:ext uri="{FF2B5EF4-FFF2-40B4-BE49-F238E27FC236}">
                  <a16:creationId xmlns:a16="http://schemas.microsoft.com/office/drawing/2014/main" id="{83D526EB-80A0-D184-1A57-1AB54A90D43C}"/>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1" name="Google Shape;13225;p78">
              <a:extLst>
                <a:ext uri="{FF2B5EF4-FFF2-40B4-BE49-F238E27FC236}">
                  <a16:creationId xmlns:a16="http://schemas.microsoft.com/office/drawing/2014/main" id="{99EDE299-C537-5C23-B5B3-714DB4B1F9D5}"/>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2" name="Google Shape;13226;p78">
              <a:extLst>
                <a:ext uri="{FF2B5EF4-FFF2-40B4-BE49-F238E27FC236}">
                  <a16:creationId xmlns:a16="http://schemas.microsoft.com/office/drawing/2014/main" id="{29991384-259A-EEF1-48A7-A6900708A7B2}"/>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3" name="Google Shape;13227;p78">
              <a:extLst>
                <a:ext uri="{FF2B5EF4-FFF2-40B4-BE49-F238E27FC236}">
                  <a16:creationId xmlns:a16="http://schemas.microsoft.com/office/drawing/2014/main" id="{4C0DA096-5A29-80D9-7D0E-EE2088A48DC3}"/>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4" name="Google Shape;13228;p78">
              <a:extLst>
                <a:ext uri="{FF2B5EF4-FFF2-40B4-BE49-F238E27FC236}">
                  <a16:creationId xmlns:a16="http://schemas.microsoft.com/office/drawing/2014/main" id="{EA0CD2DC-B320-3D9C-5971-C867972C4D27}"/>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5" name="Google Shape;13229;p78">
              <a:extLst>
                <a:ext uri="{FF2B5EF4-FFF2-40B4-BE49-F238E27FC236}">
                  <a16:creationId xmlns:a16="http://schemas.microsoft.com/office/drawing/2014/main" id="{654BD6C2-2870-A254-ADAA-55BF278B55F1}"/>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6" name="Google Shape;13230;p78">
              <a:extLst>
                <a:ext uri="{FF2B5EF4-FFF2-40B4-BE49-F238E27FC236}">
                  <a16:creationId xmlns:a16="http://schemas.microsoft.com/office/drawing/2014/main" id="{F020E09F-CDD2-984D-D5B4-B60C95FB3C63}"/>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7" name="Google Shape;13231;p78">
              <a:extLst>
                <a:ext uri="{FF2B5EF4-FFF2-40B4-BE49-F238E27FC236}">
                  <a16:creationId xmlns:a16="http://schemas.microsoft.com/office/drawing/2014/main" id="{07658BB9-38A9-86A4-2B09-696031D211FC}"/>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8" name="Google Shape;13232;p78">
              <a:extLst>
                <a:ext uri="{FF2B5EF4-FFF2-40B4-BE49-F238E27FC236}">
                  <a16:creationId xmlns:a16="http://schemas.microsoft.com/office/drawing/2014/main" id="{7F95651B-2E40-A621-AA3F-EB55F40B5E62}"/>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9" name="Google Shape;13233;p78">
              <a:extLst>
                <a:ext uri="{FF2B5EF4-FFF2-40B4-BE49-F238E27FC236}">
                  <a16:creationId xmlns:a16="http://schemas.microsoft.com/office/drawing/2014/main" id="{ABAEB5DE-2845-5E53-89C7-9219BF4E8A5A}"/>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0" name="Google Shape;13234;p78">
              <a:extLst>
                <a:ext uri="{FF2B5EF4-FFF2-40B4-BE49-F238E27FC236}">
                  <a16:creationId xmlns:a16="http://schemas.microsoft.com/office/drawing/2014/main" id="{9DAAB264-A81B-DA94-B74C-28C80759A57C}"/>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1" name="Google Shape;13235;p78">
              <a:extLst>
                <a:ext uri="{FF2B5EF4-FFF2-40B4-BE49-F238E27FC236}">
                  <a16:creationId xmlns:a16="http://schemas.microsoft.com/office/drawing/2014/main" id="{7B0FEC50-86AE-D264-C2AC-7560C9C6CEBF}"/>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2" name="Google Shape;13236;p78">
              <a:extLst>
                <a:ext uri="{FF2B5EF4-FFF2-40B4-BE49-F238E27FC236}">
                  <a16:creationId xmlns:a16="http://schemas.microsoft.com/office/drawing/2014/main" id="{CA9A244A-A9E0-2614-0365-9BDC2F5D3ABA}"/>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3" name="Google Shape;13237;p78">
              <a:extLst>
                <a:ext uri="{FF2B5EF4-FFF2-40B4-BE49-F238E27FC236}">
                  <a16:creationId xmlns:a16="http://schemas.microsoft.com/office/drawing/2014/main" id="{FBA3C649-544C-7B13-421B-32454B4845A9}"/>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4" name="Google Shape;13238;p78">
              <a:extLst>
                <a:ext uri="{FF2B5EF4-FFF2-40B4-BE49-F238E27FC236}">
                  <a16:creationId xmlns:a16="http://schemas.microsoft.com/office/drawing/2014/main" id="{1DA47DAA-C31A-A03B-1ACD-AC198102231A}"/>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5" name="Google Shape;13239;p78">
              <a:extLst>
                <a:ext uri="{FF2B5EF4-FFF2-40B4-BE49-F238E27FC236}">
                  <a16:creationId xmlns:a16="http://schemas.microsoft.com/office/drawing/2014/main" id="{F3D6F400-E241-4B12-7E55-05F016132968}"/>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6" name="Google Shape;13240;p78">
              <a:extLst>
                <a:ext uri="{FF2B5EF4-FFF2-40B4-BE49-F238E27FC236}">
                  <a16:creationId xmlns:a16="http://schemas.microsoft.com/office/drawing/2014/main" id="{8F32364F-D425-D2C9-8AB4-F39975ECE918}"/>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7" name="Google Shape;13241;p78">
              <a:extLst>
                <a:ext uri="{FF2B5EF4-FFF2-40B4-BE49-F238E27FC236}">
                  <a16:creationId xmlns:a16="http://schemas.microsoft.com/office/drawing/2014/main" id="{C17632F8-6846-05FC-C447-B00E135226E5}"/>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8" name="Google Shape;13242;p78">
              <a:extLst>
                <a:ext uri="{FF2B5EF4-FFF2-40B4-BE49-F238E27FC236}">
                  <a16:creationId xmlns:a16="http://schemas.microsoft.com/office/drawing/2014/main" id="{59F7376A-97D9-3F63-24C7-0FAD7DEF1A1F}"/>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9" name="Google Shape;13243;p78">
              <a:extLst>
                <a:ext uri="{FF2B5EF4-FFF2-40B4-BE49-F238E27FC236}">
                  <a16:creationId xmlns:a16="http://schemas.microsoft.com/office/drawing/2014/main" id="{6F0B7B19-8F9C-10AA-DC26-F609A63E7D1F}"/>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0" name="Google Shape;13244;p78">
              <a:extLst>
                <a:ext uri="{FF2B5EF4-FFF2-40B4-BE49-F238E27FC236}">
                  <a16:creationId xmlns:a16="http://schemas.microsoft.com/office/drawing/2014/main" id="{E99DC7B6-9F96-4746-B17B-C4DC8F58A485}"/>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1" name="Google Shape;13245;p78">
              <a:extLst>
                <a:ext uri="{FF2B5EF4-FFF2-40B4-BE49-F238E27FC236}">
                  <a16:creationId xmlns:a16="http://schemas.microsoft.com/office/drawing/2014/main" id="{4D4940C1-F6F9-2739-265F-18BB44095443}"/>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2" name="Google Shape;13246;p78">
              <a:extLst>
                <a:ext uri="{FF2B5EF4-FFF2-40B4-BE49-F238E27FC236}">
                  <a16:creationId xmlns:a16="http://schemas.microsoft.com/office/drawing/2014/main" id="{56753742-6093-1794-B68F-042C6E1B1B73}"/>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3" name="Google Shape;13247;p78">
              <a:extLst>
                <a:ext uri="{FF2B5EF4-FFF2-40B4-BE49-F238E27FC236}">
                  <a16:creationId xmlns:a16="http://schemas.microsoft.com/office/drawing/2014/main" id="{0372F596-030E-807A-97D8-B44F5E732EA1}"/>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4" name="Google Shape;13248;p78">
              <a:extLst>
                <a:ext uri="{FF2B5EF4-FFF2-40B4-BE49-F238E27FC236}">
                  <a16:creationId xmlns:a16="http://schemas.microsoft.com/office/drawing/2014/main" id="{B6CC3E7C-6F42-C8E7-0D06-736BDC04B890}"/>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5" name="Google Shape;13249;p78">
              <a:extLst>
                <a:ext uri="{FF2B5EF4-FFF2-40B4-BE49-F238E27FC236}">
                  <a16:creationId xmlns:a16="http://schemas.microsoft.com/office/drawing/2014/main" id="{B75BA0EA-6A59-5BD1-986C-F995BDF5A21B}"/>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6" name="Google Shape;13250;p78">
              <a:extLst>
                <a:ext uri="{FF2B5EF4-FFF2-40B4-BE49-F238E27FC236}">
                  <a16:creationId xmlns:a16="http://schemas.microsoft.com/office/drawing/2014/main" id="{3CAC6485-DE41-3D55-ECA4-9597D4F5321C}"/>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7" name="Google Shape;13251;p78">
              <a:extLst>
                <a:ext uri="{FF2B5EF4-FFF2-40B4-BE49-F238E27FC236}">
                  <a16:creationId xmlns:a16="http://schemas.microsoft.com/office/drawing/2014/main" id="{5EDC2953-F184-5765-449B-1C2D1FABCDDF}"/>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8" name="Google Shape;13252;p78">
              <a:extLst>
                <a:ext uri="{FF2B5EF4-FFF2-40B4-BE49-F238E27FC236}">
                  <a16:creationId xmlns:a16="http://schemas.microsoft.com/office/drawing/2014/main" id="{8990B1AB-E7F5-B2CB-CCDF-F015335F20CD}"/>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9" name="Google Shape;13253;p78">
              <a:extLst>
                <a:ext uri="{FF2B5EF4-FFF2-40B4-BE49-F238E27FC236}">
                  <a16:creationId xmlns:a16="http://schemas.microsoft.com/office/drawing/2014/main" id="{0F9C6721-4BB9-072F-9CEB-566E572158F1}"/>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0" name="Google Shape;13254;p78">
              <a:extLst>
                <a:ext uri="{FF2B5EF4-FFF2-40B4-BE49-F238E27FC236}">
                  <a16:creationId xmlns:a16="http://schemas.microsoft.com/office/drawing/2014/main" id="{07F75785-6E48-8C01-980D-B736BCAD096C}"/>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1" name="Google Shape;13255;p78">
              <a:extLst>
                <a:ext uri="{FF2B5EF4-FFF2-40B4-BE49-F238E27FC236}">
                  <a16:creationId xmlns:a16="http://schemas.microsoft.com/office/drawing/2014/main" id="{E5D9D25C-0B98-7A61-651E-88CACEF20437}"/>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2" name="Google Shape;13256;p78">
              <a:extLst>
                <a:ext uri="{FF2B5EF4-FFF2-40B4-BE49-F238E27FC236}">
                  <a16:creationId xmlns:a16="http://schemas.microsoft.com/office/drawing/2014/main" id="{2E2F0253-66E8-6080-7904-F1B799C33592}"/>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3" name="Google Shape;13257;p78">
              <a:extLst>
                <a:ext uri="{FF2B5EF4-FFF2-40B4-BE49-F238E27FC236}">
                  <a16:creationId xmlns:a16="http://schemas.microsoft.com/office/drawing/2014/main" id="{01DED772-4FED-2D39-4B93-220383A65A13}"/>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4" name="Google Shape;13258;p78">
              <a:extLst>
                <a:ext uri="{FF2B5EF4-FFF2-40B4-BE49-F238E27FC236}">
                  <a16:creationId xmlns:a16="http://schemas.microsoft.com/office/drawing/2014/main" id="{7E1CCAB2-6FCA-3918-1338-A4682578F4FD}"/>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5" name="Google Shape;13259;p78">
              <a:extLst>
                <a:ext uri="{FF2B5EF4-FFF2-40B4-BE49-F238E27FC236}">
                  <a16:creationId xmlns:a16="http://schemas.microsoft.com/office/drawing/2014/main" id="{9A244D56-F961-4A1B-F3ED-58AA5F18E160}"/>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6" name="Google Shape;13260;p78">
              <a:extLst>
                <a:ext uri="{FF2B5EF4-FFF2-40B4-BE49-F238E27FC236}">
                  <a16:creationId xmlns:a16="http://schemas.microsoft.com/office/drawing/2014/main" id="{0B18BABB-2EEC-0622-C23B-29AD03F265ED}"/>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7" name="Google Shape;13261;p78">
              <a:extLst>
                <a:ext uri="{FF2B5EF4-FFF2-40B4-BE49-F238E27FC236}">
                  <a16:creationId xmlns:a16="http://schemas.microsoft.com/office/drawing/2014/main" id="{8648A293-4A26-5F22-BF80-0AD00E33E7AA}"/>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8" name="Google Shape;13262;p78">
              <a:extLst>
                <a:ext uri="{FF2B5EF4-FFF2-40B4-BE49-F238E27FC236}">
                  <a16:creationId xmlns:a16="http://schemas.microsoft.com/office/drawing/2014/main" id="{8A4B9733-AC67-DBB0-407D-20409A735FB6}"/>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9" name="Google Shape;13263;p78">
              <a:extLst>
                <a:ext uri="{FF2B5EF4-FFF2-40B4-BE49-F238E27FC236}">
                  <a16:creationId xmlns:a16="http://schemas.microsoft.com/office/drawing/2014/main" id="{11505FC7-2845-22FC-47B1-50AC6A55FABE}"/>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0" name="Google Shape;13264;p78">
              <a:extLst>
                <a:ext uri="{FF2B5EF4-FFF2-40B4-BE49-F238E27FC236}">
                  <a16:creationId xmlns:a16="http://schemas.microsoft.com/office/drawing/2014/main" id="{D3EEB486-11D6-FE9E-26BB-1B74D9992AA7}"/>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1" name="Google Shape;13265;p78">
              <a:extLst>
                <a:ext uri="{FF2B5EF4-FFF2-40B4-BE49-F238E27FC236}">
                  <a16:creationId xmlns:a16="http://schemas.microsoft.com/office/drawing/2014/main" id="{88FC8DB6-CD5C-D0A2-3AE2-A4D917F63F4E}"/>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2" name="Google Shape;13266;p78">
              <a:extLst>
                <a:ext uri="{FF2B5EF4-FFF2-40B4-BE49-F238E27FC236}">
                  <a16:creationId xmlns:a16="http://schemas.microsoft.com/office/drawing/2014/main" id="{4F4CDEE2-C548-EC99-9191-538956A1332E}"/>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3" name="Google Shape;13267;p78">
              <a:extLst>
                <a:ext uri="{FF2B5EF4-FFF2-40B4-BE49-F238E27FC236}">
                  <a16:creationId xmlns:a16="http://schemas.microsoft.com/office/drawing/2014/main" id="{A70A407E-4919-157D-BED2-5312004B2558}"/>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4" name="Google Shape;13268;p78">
              <a:extLst>
                <a:ext uri="{FF2B5EF4-FFF2-40B4-BE49-F238E27FC236}">
                  <a16:creationId xmlns:a16="http://schemas.microsoft.com/office/drawing/2014/main" id="{E8554EBA-69EC-1412-BD04-833F03DEE103}"/>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5" name="Google Shape;13269;p78">
              <a:extLst>
                <a:ext uri="{FF2B5EF4-FFF2-40B4-BE49-F238E27FC236}">
                  <a16:creationId xmlns:a16="http://schemas.microsoft.com/office/drawing/2014/main" id="{1085F5B3-5D09-95E6-0414-691ADE5C8C78}"/>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6" name="Google Shape;13270;p78">
              <a:extLst>
                <a:ext uri="{FF2B5EF4-FFF2-40B4-BE49-F238E27FC236}">
                  <a16:creationId xmlns:a16="http://schemas.microsoft.com/office/drawing/2014/main" id="{CD2850E8-A6A2-CDF5-EB6C-AFC22FD2172B}"/>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7" name="Google Shape;13271;p78">
              <a:extLst>
                <a:ext uri="{FF2B5EF4-FFF2-40B4-BE49-F238E27FC236}">
                  <a16:creationId xmlns:a16="http://schemas.microsoft.com/office/drawing/2014/main" id="{562FF06E-5EE1-CAA1-9CEB-3C948368E326}"/>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8" name="Google Shape;13272;p78">
              <a:extLst>
                <a:ext uri="{FF2B5EF4-FFF2-40B4-BE49-F238E27FC236}">
                  <a16:creationId xmlns:a16="http://schemas.microsoft.com/office/drawing/2014/main" id="{BF9A44B9-F497-81D0-0F17-A025CFBE05F0}"/>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9" name="Google Shape;13273;p78">
              <a:extLst>
                <a:ext uri="{FF2B5EF4-FFF2-40B4-BE49-F238E27FC236}">
                  <a16:creationId xmlns:a16="http://schemas.microsoft.com/office/drawing/2014/main" id="{180C9C13-D929-E1A5-033B-BB823B951310}"/>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0" name="Google Shape;13274;p78">
              <a:extLst>
                <a:ext uri="{FF2B5EF4-FFF2-40B4-BE49-F238E27FC236}">
                  <a16:creationId xmlns:a16="http://schemas.microsoft.com/office/drawing/2014/main" id="{4D1FBBBA-C786-E828-4F14-C8D03CE6956E}"/>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1" name="Google Shape;13275;p78">
              <a:extLst>
                <a:ext uri="{FF2B5EF4-FFF2-40B4-BE49-F238E27FC236}">
                  <a16:creationId xmlns:a16="http://schemas.microsoft.com/office/drawing/2014/main" id="{648A85D6-90BC-5FDA-51DD-691813FEB657}"/>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2" name="Google Shape;13276;p78">
              <a:extLst>
                <a:ext uri="{FF2B5EF4-FFF2-40B4-BE49-F238E27FC236}">
                  <a16:creationId xmlns:a16="http://schemas.microsoft.com/office/drawing/2014/main" id="{2230B87B-3237-BB61-24BE-AE6A319B44F1}"/>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3" name="Google Shape;13277;p78">
              <a:extLst>
                <a:ext uri="{FF2B5EF4-FFF2-40B4-BE49-F238E27FC236}">
                  <a16:creationId xmlns:a16="http://schemas.microsoft.com/office/drawing/2014/main" id="{257D6411-35D3-77C1-A6F0-991F5D4B4982}"/>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4" name="Google Shape;13278;p78">
              <a:extLst>
                <a:ext uri="{FF2B5EF4-FFF2-40B4-BE49-F238E27FC236}">
                  <a16:creationId xmlns:a16="http://schemas.microsoft.com/office/drawing/2014/main" id="{0A919F67-CA71-2FF9-1BC9-B1F3AD965C7E}"/>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5" name="Google Shape;13279;p78">
              <a:extLst>
                <a:ext uri="{FF2B5EF4-FFF2-40B4-BE49-F238E27FC236}">
                  <a16:creationId xmlns:a16="http://schemas.microsoft.com/office/drawing/2014/main" id="{E2C814B7-B07E-29C4-462D-441ADAEB2EDE}"/>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6" name="Google Shape;13280;p78">
              <a:extLst>
                <a:ext uri="{FF2B5EF4-FFF2-40B4-BE49-F238E27FC236}">
                  <a16:creationId xmlns:a16="http://schemas.microsoft.com/office/drawing/2014/main" id="{DA622E66-1C0B-B93F-3E17-953096BDC729}"/>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7" name="Google Shape;13281;p78">
              <a:extLst>
                <a:ext uri="{FF2B5EF4-FFF2-40B4-BE49-F238E27FC236}">
                  <a16:creationId xmlns:a16="http://schemas.microsoft.com/office/drawing/2014/main" id="{07B75B0A-00DA-ACDB-8605-F1DB6343C881}"/>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8" name="Google Shape;13282;p78">
              <a:extLst>
                <a:ext uri="{FF2B5EF4-FFF2-40B4-BE49-F238E27FC236}">
                  <a16:creationId xmlns:a16="http://schemas.microsoft.com/office/drawing/2014/main" id="{03C07848-AF72-21E0-4E46-1A478B224AF8}"/>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9" name="Google Shape;13283;p78">
              <a:extLst>
                <a:ext uri="{FF2B5EF4-FFF2-40B4-BE49-F238E27FC236}">
                  <a16:creationId xmlns:a16="http://schemas.microsoft.com/office/drawing/2014/main" id="{0FB3E03A-0E95-1854-51AA-4246F0B018CD}"/>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0" name="Google Shape;13284;p78">
              <a:extLst>
                <a:ext uri="{FF2B5EF4-FFF2-40B4-BE49-F238E27FC236}">
                  <a16:creationId xmlns:a16="http://schemas.microsoft.com/office/drawing/2014/main" id="{63954144-65ED-701C-04D3-A0C5C81A422D}"/>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1" name="Google Shape;13285;p78">
              <a:extLst>
                <a:ext uri="{FF2B5EF4-FFF2-40B4-BE49-F238E27FC236}">
                  <a16:creationId xmlns:a16="http://schemas.microsoft.com/office/drawing/2014/main" id="{E277DA1A-8CA0-BE5D-DD7B-5B29E067C120}"/>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2" name="Google Shape;13286;p78">
              <a:extLst>
                <a:ext uri="{FF2B5EF4-FFF2-40B4-BE49-F238E27FC236}">
                  <a16:creationId xmlns:a16="http://schemas.microsoft.com/office/drawing/2014/main" id="{113560EE-C613-505D-EC0D-17504B3F696E}"/>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3" name="Google Shape;13287;p78">
              <a:extLst>
                <a:ext uri="{FF2B5EF4-FFF2-40B4-BE49-F238E27FC236}">
                  <a16:creationId xmlns:a16="http://schemas.microsoft.com/office/drawing/2014/main" id="{D2C96FAD-F190-1333-DC13-41E1E7A7293D}"/>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4" name="Google Shape;13288;p78">
              <a:extLst>
                <a:ext uri="{FF2B5EF4-FFF2-40B4-BE49-F238E27FC236}">
                  <a16:creationId xmlns:a16="http://schemas.microsoft.com/office/drawing/2014/main" id="{C4B376FE-7122-27E3-6E22-00CACEB60C7C}"/>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5" name="Google Shape;13289;p78">
              <a:extLst>
                <a:ext uri="{FF2B5EF4-FFF2-40B4-BE49-F238E27FC236}">
                  <a16:creationId xmlns:a16="http://schemas.microsoft.com/office/drawing/2014/main" id="{ED478DA6-5D9C-16F1-CB02-B2B8754626E5}"/>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6" name="Google Shape;13290;p78">
              <a:extLst>
                <a:ext uri="{FF2B5EF4-FFF2-40B4-BE49-F238E27FC236}">
                  <a16:creationId xmlns:a16="http://schemas.microsoft.com/office/drawing/2014/main" id="{72B05C85-4930-B5E7-7F50-929312147EE7}"/>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7" name="Google Shape;13291;p78">
              <a:extLst>
                <a:ext uri="{FF2B5EF4-FFF2-40B4-BE49-F238E27FC236}">
                  <a16:creationId xmlns:a16="http://schemas.microsoft.com/office/drawing/2014/main" id="{01A4D274-0837-551B-C112-9B6EDBD6431F}"/>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8" name="Google Shape;13292;p78">
              <a:extLst>
                <a:ext uri="{FF2B5EF4-FFF2-40B4-BE49-F238E27FC236}">
                  <a16:creationId xmlns:a16="http://schemas.microsoft.com/office/drawing/2014/main" id="{3F77A8C3-8066-2AB1-24E3-ED9A227928A7}"/>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9" name="Google Shape;13293;p78">
              <a:extLst>
                <a:ext uri="{FF2B5EF4-FFF2-40B4-BE49-F238E27FC236}">
                  <a16:creationId xmlns:a16="http://schemas.microsoft.com/office/drawing/2014/main" id="{1191E92C-219D-BCF4-ABEC-A7434281FEE5}"/>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0" name="Google Shape;13294;p78">
              <a:extLst>
                <a:ext uri="{FF2B5EF4-FFF2-40B4-BE49-F238E27FC236}">
                  <a16:creationId xmlns:a16="http://schemas.microsoft.com/office/drawing/2014/main" id="{1421CA07-7B6D-1E29-B130-2B64C1CB9EF6}"/>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1" name="Google Shape;13295;p78">
              <a:extLst>
                <a:ext uri="{FF2B5EF4-FFF2-40B4-BE49-F238E27FC236}">
                  <a16:creationId xmlns:a16="http://schemas.microsoft.com/office/drawing/2014/main" id="{BD52E274-AABD-B5CD-4E97-A4ACC8A284A0}"/>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2" name="Google Shape;13296;p78">
              <a:extLst>
                <a:ext uri="{FF2B5EF4-FFF2-40B4-BE49-F238E27FC236}">
                  <a16:creationId xmlns:a16="http://schemas.microsoft.com/office/drawing/2014/main" id="{B362E6EF-F800-8941-D086-10D489EDAB54}"/>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3" name="Google Shape;13297;p78">
              <a:extLst>
                <a:ext uri="{FF2B5EF4-FFF2-40B4-BE49-F238E27FC236}">
                  <a16:creationId xmlns:a16="http://schemas.microsoft.com/office/drawing/2014/main" id="{B9AEBD56-2C3B-2D4A-A27D-75C87D9ED97F}"/>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4" name="Google Shape;13298;p78">
              <a:extLst>
                <a:ext uri="{FF2B5EF4-FFF2-40B4-BE49-F238E27FC236}">
                  <a16:creationId xmlns:a16="http://schemas.microsoft.com/office/drawing/2014/main" id="{C16D2F04-0690-525F-EBA8-91382208F29A}"/>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5" name="Google Shape;13299;p78">
              <a:extLst>
                <a:ext uri="{FF2B5EF4-FFF2-40B4-BE49-F238E27FC236}">
                  <a16:creationId xmlns:a16="http://schemas.microsoft.com/office/drawing/2014/main" id="{1A18DD7E-54A8-89D9-2221-E9424D40BA93}"/>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6" name="Google Shape;13300;p78">
              <a:extLst>
                <a:ext uri="{FF2B5EF4-FFF2-40B4-BE49-F238E27FC236}">
                  <a16:creationId xmlns:a16="http://schemas.microsoft.com/office/drawing/2014/main" id="{07F2374C-CC98-45CC-7147-45C9469C550F}"/>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7" name="Google Shape;13301;p78">
              <a:extLst>
                <a:ext uri="{FF2B5EF4-FFF2-40B4-BE49-F238E27FC236}">
                  <a16:creationId xmlns:a16="http://schemas.microsoft.com/office/drawing/2014/main" id="{4950C1BF-0248-1EE7-66EB-C691B0285C54}"/>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8" name="Google Shape;13302;p78">
              <a:extLst>
                <a:ext uri="{FF2B5EF4-FFF2-40B4-BE49-F238E27FC236}">
                  <a16:creationId xmlns:a16="http://schemas.microsoft.com/office/drawing/2014/main" id="{791CA232-3663-C61C-0DE3-DBB0895EDDC2}"/>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9" name="Google Shape;13303;p78">
              <a:extLst>
                <a:ext uri="{FF2B5EF4-FFF2-40B4-BE49-F238E27FC236}">
                  <a16:creationId xmlns:a16="http://schemas.microsoft.com/office/drawing/2014/main" id="{C39621ED-EA52-E5A7-33E9-CDFB47A71645}"/>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0" name="Google Shape;13304;p78">
              <a:extLst>
                <a:ext uri="{FF2B5EF4-FFF2-40B4-BE49-F238E27FC236}">
                  <a16:creationId xmlns:a16="http://schemas.microsoft.com/office/drawing/2014/main" id="{005ABFC3-E224-9357-3493-CA2A3857F408}"/>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1" name="Google Shape;13305;p78">
              <a:extLst>
                <a:ext uri="{FF2B5EF4-FFF2-40B4-BE49-F238E27FC236}">
                  <a16:creationId xmlns:a16="http://schemas.microsoft.com/office/drawing/2014/main" id="{97E93C36-A065-8D57-1C1D-32FBCA2053ED}"/>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2" name="Google Shape;13306;p78">
              <a:extLst>
                <a:ext uri="{FF2B5EF4-FFF2-40B4-BE49-F238E27FC236}">
                  <a16:creationId xmlns:a16="http://schemas.microsoft.com/office/drawing/2014/main" id="{4CAC50CE-2C14-539E-6089-40F3129ACB9F}"/>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3" name="Google Shape;13307;p78">
              <a:extLst>
                <a:ext uri="{FF2B5EF4-FFF2-40B4-BE49-F238E27FC236}">
                  <a16:creationId xmlns:a16="http://schemas.microsoft.com/office/drawing/2014/main" id="{514A45B5-9E31-C9BD-8818-806363722C86}"/>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4" name="Google Shape;13308;p78">
              <a:extLst>
                <a:ext uri="{FF2B5EF4-FFF2-40B4-BE49-F238E27FC236}">
                  <a16:creationId xmlns:a16="http://schemas.microsoft.com/office/drawing/2014/main" id="{8932DE02-B446-274D-395C-1135161D6F51}"/>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5" name="Google Shape;13309;p78">
              <a:extLst>
                <a:ext uri="{FF2B5EF4-FFF2-40B4-BE49-F238E27FC236}">
                  <a16:creationId xmlns:a16="http://schemas.microsoft.com/office/drawing/2014/main" id="{B8A15482-F6D7-7EBB-E675-1173F9B6D22E}"/>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6" name="Google Shape;13310;p78">
              <a:extLst>
                <a:ext uri="{FF2B5EF4-FFF2-40B4-BE49-F238E27FC236}">
                  <a16:creationId xmlns:a16="http://schemas.microsoft.com/office/drawing/2014/main" id="{CC7D1450-1948-5FB3-CE91-7DA436CB0EFB}"/>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7" name="Google Shape;13311;p78">
              <a:extLst>
                <a:ext uri="{FF2B5EF4-FFF2-40B4-BE49-F238E27FC236}">
                  <a16:creationId xmlns:a16="http://schemas.microsoft.com/office/drawing/2014/main" id="{F225F4E3-BAC2-8139-0447-BD649C6D2415}"/>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8" name="Google Shape;13312;p78">
              <a:extLst>
                <a:ext uri="{FF2B5EF4-FFF2-40B4-BE49-F238E27FC236}">
                  <a16:creationId xmlns:a16="http://schemas.microsoft.com/office/drawing/2014/main" id="{D0FB6CE3-DC84-9579-DE28-7E8DF0B2AF87}"/>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9" name="Google Shape;13313;p78">
              <a:extLst>
                <a:ext uri="{FF2B5EF4-FFF2-40B4-BE49-F238E27FC236}">
                  <a16:creationId xmlns:a16="http://schemas.microsoft.com/office/drawing/2014/main" id="{8A4BAD3C-0EC2-DD76-636B-4BD6968102A0}"/>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0" name="Google Shape;13314;p78">
              <a:extLst>
                <a:ext uri="{FF2B5EF4-FFF2-40B4-BE49-F238E27FC236}">
                  <a16:creationId xmlns:a16="http://schemas.microsoft.com/office/drawing/2014/main" id="{697871D4-0D0C-B8BD-1F57-A65C64477126}"/>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1" name="Google Shape;13315;p78">
              <a:extLst>
                <a:ext uri="{FF2B5EF4-FFF2-40B4-BE49-F238E27FC236}">
                  <a16:creationId xmlns:a16="http://schemas.microsoft.com/office/drawing/2014/main" id="{C0ED15FB-4CD9-9A41-BD0D-FB746BAAD8A0}"/>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2" name="Google Shape;13316;p78">
              <a:extLst>
                <a:ext uri="{FF2B5EF4-FFF2-40B4-BE49-F238E27FC236}">
                  <a16:creationId xmlns:a16="http://schemas.microsoft.com/office/drawing/2014/main" id="{0142325B-AB8E-044B-E3AF-5AC8634AE13A}"/>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3" name="Google Shape;13317;p78">
              <a:extLst>
                <a:ext uri="{FF2B5EF4-FFF2-40B4-BE49-F238E27FC236}">
                  <a16:creationId xmlns:a16="http://schemas.microsoft.com/office/drawing/2014/main" id="{FA95D8E1-C02A-D113-EB74-824600C536CC}"/>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4" name="Google Shape;13318;p78">
              <a:extLst>
                <a:ext uri="{FF2B5EF4-FFF2-40B4-BE49-F238E27FC236}">
                  <a16:creationId xmlns:a16="http://schemas.microsoft.com/office/drawing/2014/main" id="{C7A5B839-5682-B93C-A420-D53AF06DBF56}"/>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5" name="Google Shape;13319;p78">
              <a:extLst>
                <a:ext uri="{FF2B5EF4-FFF2-40B4-BE49-F238E27FC236}">
                  <a16:creationId xmlns:a16="http://schemas.microsoft.com/office/drawing/2014/main" id="{8C0408E5-90CA-CD6B-A0E6-F5A998D9ACA4}"/>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6" name="Google Shape;13320;p78">
              <a:extLst>
                <a:ext uri="{FF2B5EF4-FFF2-40B4-BE49-F238E27FC236}">
                  <a16:creationId xmlns:a16="http://schemas.microsoft.com/office/drawing/2014/main" id="{0E748A9A-6D5A-EF11-B851-F144F6FE29FC}"/>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7" name="Google Shape;13321;p78">
              <a:extLst>
                <a:ext uri="{FF2B5EF4-FFF2-40B4-BE49-F238E27FC236}">
                  <a16:creationId xmlns:a16="http://schemas.microsoft.com/office/drawing/2014/main" id="{E2299AAB-9D16-329C-A716-EBB1A9643F50}"/>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8" name="Google Shape;13322;p78">
              <a:extLst>
                <a:ext uri="{FF2B5EF4-FFF2-40B4-BE49-F238E27FC236}">
                  <a16:creationId xmlns:a16="http://schemas.microsoft.com/office/drawing/2014/main" id="{67ACEA44-8AE7-23D8-0FC5-92999DFB1E8C}"/>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9" name="Google Shape;13323;p78">
              <a:extLst>
                <a:ext uri="{FF2B5EF4-FFF2-40B4-BE49-F238E27FC236}">
                  <a16:creationId xmlns:a16="http://schemas.microsoft.com/office/drawing/2014/main" id="{BB32F886-EAEF-A311-31DB-7EC876F510B7}"/>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0" name="Google Shape;13324;p78">
              <a:extLst>
                <a:ext uri="{FF2B5EF4-FFF2-40B4-BE49-F238E27FC236}">
                  <a16:creationId xmlns:a16="http://schemas.microsoft.com/office/drawing/2014/main" id="{E6943C5D-3434-ADD8-E529-DCC369F40B22}"/>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1" name="Google Shape;13325;p78">
              <a:extLst>
                <a:ext uri="{FF2B5EF4-FFF2-40B4-BE49-F238E27FC236}">
                  <a16:creationId xmlns:a16="http://schemas.microsoft.com/office/drawing/2014/main" id="{85E9DF2D-EE4B-B06D-7FDA-82B4E96FDAF5}"/>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2" name="Google Shape;13326;p78">
              <a:extLst>
                <a:ext uri="{FF2B5EF4-FFF2-40B4-BE49-F238E27FC236}">
                  <a16:creationId xmlns:a16="http://schemas.microsoft.com/office/drawing/2014/main" id="{F2234E8B-EE88-295B-2B23-B6D4DAAA5BA8}"/>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3" name="Google Shape;13327;p78">
              <a:extLst>
                <a:ext uri="{FF2B5EF4-FFF2-40B4-BE49-F238E27FC236}">
                  <a16:creationId xmlns:a16="http://schemas.microsoft.com/office/drawing/2014/main" id="{185B56BE-B995-D0BD-B564-75C554EE79E9}"/>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4" name="Google Shape;13328;p78">
              <a:extLst>
                <a:ext uri="{FF2B5EF4-FFF2-40B4-BE49-F238E27FC236}">
                  <a16:creationId xmlns:a16="http://schemas.microsoft.com/office/drawing/2014/main" id="{DF6E2652-E363-9777-B258-7037E335C24E}"/>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5" name="Google Shape;13329;p78">
              <a:extLst>
                <a:ext uri="{FF2B5EF4-FFF2-40B4-BE49-F238E27FC236}">
                  <a16:creationId xmlns:a16="http://schemas.microsoft.com/office/drawing/2014/main" id="{B46B3F5B-7804-7612-6C94-02732584D3EA}"/>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6" name="Google Shape;13330;p78">
              <a:extLst>
                <a:ext uri="{FF2B5EF4-FFF2-40B4-BE49-F238E27FC236}">
                  <a16:creationId xmlns:a16="http://schemas.microsoft.com/office/drawing/2014/main" id="{C5414F0B-E7C9-40AB-E442-6BFBDC3A17AB}"/>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7" name="Google Shape;13331;p78">
              <a:extLst>
                <a:ext uri="{FF2B5EF4-FFF2-40B4-BE49-F238E27FC236}">
                  <a16:creationId xmlns:a16="http://schemas.microsoft.com/office/drawing/2014/main" id="{F09608F4-2A1D-9CC6-A84B-089ADD836AA5}"/>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8" name="Google Shape;13332;p78">
              <a:extLst>
                <a:ext uri="{FF2B5EF4-FFF2-40B4-BE49-F238E27FC236}">
                  <a16:creationId xmlns:a16="http://schemas.microsoft.com/office/drawing/2014/main" id="{81B2D8AE-847C-2DD5-C598-B038C6095251}"/>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9" name="Google Shape;13333;p78">
              <a:extLst>
                <a:ext uri="{FF2B5EF4-FFF2-40B4-BE49-F238E27FC236}">
                  <a16:creationId xmlns:a16="http://schemas.microsoft.com/office/drawing/2014/main" id="{C361B5F8-6553-62EE-C610-04FA1CE914EE}"/>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0" name="Google Shape;13334;p78">
              <a:extLst>
                <a:ext uri="{FF2B5EF4-FFF2-40B4-BE49-F238E27FC236}">
                  <a16:creationId xmlns:a16="http://schemas.microsoft.com/office/drawing/2014/main" id="{54DFB891-D560-1A82-EDD9-313255D55A62}"/>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1" name="Google Shape;13335;p78">
              <a:extLst>
                <a:ext uri="{FF2B5EF4-FFF2-40B4-BE49-F238E27FC236}">
                  <a16:creationId xmlns:a16="http://schemas.microsoft.com/office/drawing/2014/main" id="{7D2E214A-ACC0-D52B-17D8-836CECEC2436}"/>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2" name="Google Shape;13336;p78">
              <a:extLst>
                <a:ext uri="{FF2B5EF4-FFF2-40B4-BE49-F238E27FC236}">
                  <a16:creationId xmlns:a16="http://schemas.microsoft.com/office/drawing/2014/main" id="{C57F6BFB-3040-E755-E727-3640E8155C15}"/>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3" name="Google Shape;13337;p78">
              <a:extLst>
                <a:ext uri="{FF2B5EF4-FFF2-40B4-BE49-F238E27FC236}">
                  <a16:creationId xmlns:a16="http://schemas.microsoft.com/office/drawing/2014/main" id="{44F702E8-9E36-8A24-60F5-94174C4A81D8}"/>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4" name="Google Shape;13338;p78">
              <a:extLst>
                <a:ext uri="{FF2B5EF4-FFF2-40B4-BE49-F238E27FC236}">
                  <a16:creationId xmlns:a16="http://schemas.microsoft.com/office/drawing/2014/main" id="{2D3C421B-21D2-8F10-0D47-E6FBB35D2FFB}"/>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5" name="Google Shape;13339;p78">
              <a:extLst>
                <a:ext uri="{FF2B5EF4-FFF2-40B4-BE49-F238E27FC236}">
                  <a16:creationId xmlns:a16="http://schemas.microsoft.com/office/drawing/2014/main" id="{7DDA7181-0D84-8692-7696-854730176B4E}"/>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6" name="Google Shape;13340;p78">
              <a:extLst>
                <a:ext uri="{FF2B5EF4-FFF2-40B4-BE49-F238E27FC236}">
                  <a16:creationId xmlns:a16="http://schemas.microsoft.com/office/drawing/2014/main" id="{E6518748-E8A8-6FCF-B619-DB38E75C62A9}"/>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7" name="Google Shape;13341;p78">
              <a:extLst>
                <a:ext uri="{FF2B5EF4-FFF2-40B4-BE49-F238E27FC236}">
                  <a16:creationId xmlns:a16="http://schemas.microsoft.com/office/drawing/2014/main" id="{C54D5AE4-22A9-5B15-F42D-26F1784BC1A8}"/>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8" name="Google Shape;13342;p78">
              <a:extLst>
                <a:ext uri="{FF2B5EF4-FFF2-40B4-BE49-F238E27FC236}">
                  <a16:creationId xmlns:a16="http://schemas.microsoft.com/office/drawing/2014/main" id="{380A8A04-EB5A-C2F1-96BC-3E5DA2C3BA39}"/>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9" name="Google Shape;13343;p78">
              <a:extLst>
                <a:ext uri="{FF2B5EF4-FFF2-40B4-BE49-F238E27FC236}">
                  <a16:creationId xmlns:a16="http://schemas.microsoft.com/office/drawing/2014/main" id="{EED23331-BEC2-4F70-D3EC-1A03EF569752}"/>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0" name="Google Shape;13344;p78">
              <a:extLst>
                <a:ext uri="{FF2B5EF4-FFF2-40B4-BE49-F238E27FC236}">
                  <a16:creationId xmlns:a16="http://schemas.microsoft.com/office/drawing/2014/main" id="{88124209-9CF2-3B2E-37BE-1CDD57553BC6}"/>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1" name="Google Shape;13345;p78">
              <a:extLst>
                <a:ext uri="{FF2B5EF4-FFF2-40B4-BE49-F238E27FC236}">
                  <a16:creationId xmlns:a16="http://schemas.microsoft.com/office/drawing/2014/main" id="{C1B85F02-197C-E009-4ED5-7FFAE7CC7122}"/>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2" name="Google Shape;13346;p78">
              <a:extLst>
                <a:ext uri="{FF2B5EF4-FFF2-40B4-BE49-F238E27FC236}">
                  <a16:creationId xmlns:a16="http://schemas.microsoft.com/office/drawing/2014/main" id="{5BB1F154-4554-06B2-C515-C4755ECCF507}"/>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3" name="Google Shape;13347;p78">
              <a:extLst>
                <a:ext uri="{FF2B5EF4-FFF2-40B4-BE49-F238E27FC236}">
                  <a16:creationId xmlns:a16="http://schemas.microsoft.com/office/drawing/2014/main" id="{3B043B91-7C10-4E62-C540-D824F2B62FD1}"/>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4" name="Google Shape;13348;p78">
              <a:extLst>
                <a:ext uri="{FF2B5EF4-FFF2-40B4-BE49-F238E27FC236}">
                  <a16:creationId xmlns:a16="http://schemas.microsoft.com/office/drawing/2014/main" id="{A64F5A73-FC7A-A6FA-D386-2FF43C56CCA6}"/>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5" name="Google Shape;13349;p78">
              <a:extLst>
                <a:ext uri="{FF2B5EF4-FFF2-40B4-BE49-F238E27FC236}">
                  <a16:creationId xmlns:a16="http://schemas.microsoft.com/office/drawing/2014/main" id="{1F6429F7-B92A-0F74-7ECC-BB04FC7E9BAF}"/>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6" name="Google Shape;13350;p78">
              <a:extLst>
                <a:ext uri="{FF2B5EF4-FFF2-40B4-BE49-F238E27FC236}">
                  <a16:creationId xmlns:a16="http://schemas.microsoft.com/office/drawing/2014/main" id="{E6C1F2BA-1C26-0846-FC46-7EED6F89EE0A}"/>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7" name="Google Shape;13351;p78">
              <a:extLst>
                <a:ext uri="{FF2B5EF4-FFF2-40B4-BE49-F238E27FC236}">
                  <a16:creationId xmlns:a16="http://schemas.microsoft.com/office/drawing/2014/main" id="{D217A24C-CB03-3B04-FD7A-84B7A7DC4AD4}"/>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8" name="Google Shape;13352;p78">
              <a:extLst>
                <a:ext uri="{FF2B5EF4-FFF2-40B4-BE49-F238E27FC236}">
                  <a16:creationId xmlns:a16="http://schemas.microsoft.com/office/drawing/2014/main" id="{246F5C4A-3C13-EDDF-311A-B80683AA2FFE}"/>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9" name="Google Shape;13353;p78">
              <a:extLst>
                <a:ext uri="{FF2B5EF4-FFF2-40B4-BE49-F238E27FC236}">
                  <a16:creationId xmlns:a16="http://schemas.microsoft.com/office/drawing/2014/main" id="{C90F2724-2D1E-641E-667B-23F956E621A8}"/>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0" name="Google Shape;13354;p78">
              <a:extLst>
                <a:ext uri="{FF2B5EF4-FFF2-40B4-BE49-F238E27FC236}">
                  <a16:creationId xmlns:a16="http://schemas.microsoft.com/office/drawing/2014/main" id="{A2710502-BCA4-3A61-31B3-16D85EEDBE32}"/>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1" name="Google Shape;13355;p78">
              <a:extLst>
                <a:ext uri="{FF2B5EF4-FFF2-40B4-BE49-F238E27FC236}">
                  <a16:creationId xmlns:a16="http://schemas.microsoft.com/office/drawing/2014/main" id="{664D0932-BA3B-E210-11AB-DB75F9FA32D5}"/>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2" name="Google Shape;13356;p78">
              <a:extLst>
                <a:ext uri="{FF2B5EF4-FFF2-40B4-BE49-F238E27FC236}">
                  <a16:creationId xmlns:a16="http://schemas.microsoft.com/office/drawing/2014/main" id="{528D6C07-EBAC-B7A1-F895-44A028E8B965}"/>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3" name="Google Shape;13357;p78">
              <a:extLst>
                <a:ext uri="{FF2B5EF4-FFF2-40B4-BE49-F238E27FC236}">
                  <a16:creationId xmlns:a16="http://schemas.microsoft.com/office/drawing/2014/main" id="{8CCB8281-3F01-A984-683E-E5CAFD7AD6F2}"/>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4" name="Google Shape;13358;p78">
              <a:extLst>
                <a:ext uri="{FF2B5EF4-FFF2-40B4-BE49-F238E27FC236}">
                  <a16:creationId xmlns:a16="http://schemas.microsoft.com/office/drawing/2014/main" id="{8E9EC1E3-704F-57EF-429F-2ED6E3C0A602}"/>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5" name="Google Shape;13359;p78">
              <a:extLst>
                <a:ext uri="{FF2B5EF4-FFF2-40B4-BE49-F238E27FC236}">
                  <a16:creationId xmlns:a16="http://schemas.microsoft.com/office/drawing/2014/main" id="{3BC611E3-63DB-3F91-6935-7C7058E0616B}"/>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6" name="Google Shape;13360;p78">
              <a:extLst>
                <a:ext uri="{FF2B5EF4-FFF2-40B4-BE49-F238E27FC236}">
                  <a16:creationId xmlns:a16="http://schemas.microsoft.com/office/drawing/2014/main" id="{42975349-A6D1-D80A-FF8D-D5DF299590BB}"/>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7" name="Google Shape;13361;p78">
              <a:extLst>
                <a:ext uri="{FF2B5EF4-FFF2-40B4-BE49-F238E27FC236}">
                  <a16:creationId xmlns:a16="http://schemas.microsoft.com/office/drawing/2014/main" id="{39C967A6-19EA-E066-ED70-23CEFA6F6B68}"/>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8" name="Google Shape;13362;p78">
              <a:extLst>
                <a:ext uri="{FF2B5EF4-FFF2-40B4-BE49-F238E27FC236}">
                  <a16:creationId xmlns:a16="http://schemas.microsoft.com/office/drawing/2014/main" id="{2028D685-7C30-42CD-A55A-7845DFAB9BA8}"/>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9" name="Google Shape;13363;p78">
              <a:extLst>
                <a:ext uri="{FF2B5EF4-FFF2-40B4-BE49-F238E27FC236}">
                  <a16:creationId xmlns:a16="http://schemas.microsoft.com/office/drawing/2014/main" id="{72EEB5BA-F911-DD00-9F8D-2DEC10E0FB90}"/>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0" name="Google Shape;13364;p78">
              <a:extLst>
                <a:ext uri="{FF2B5EF4-FFF2-40B4-BE49-F238E27FC236}">
                  <a16:creationId xmlns:a16="http://schemas.microsoft.com/office/drawing/2014/main" id="{4C74C15A-B153-D8E1-AE39-08E798F15AF5}"/>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1" name="Google Shape;13365;p78">
              <a:extLst>
                <a:ext uri="{FF2B5EF4-FFF2-40B4-BE49-F238E27FC236}">
                  <a16:creationId xmlns:a16="http://schemas.microsoft.com/office/drawing/2014/main" id="{CFC312E3-3734-C5CD-D9BF-C4646A6093D9}"/>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2" name="Google Shape;13366;p78">
              <a:extLst>
                <a:ext uri="{FF2B5EF4-FFF2-40B4-BE49-F238E27FC236}">
                  <a16:creationId xmlns:a16="http://schemas.microsoft.com/office/drawing/2014/main" id="{545B8AED-DA77-4378-3D0B-A45ACD36EE6C}"/>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3" name="Google Shape;13367;p78">
              <a:extLst>
                <a:ext uri="{FF2B5EF4-FFF2-40B4-BE49-F238E27FC236}">
                  <a16:creationId xmlns:a16="http://schemas.microsoft.com/office/drawing/2014/main" id="{EBA3F413-6FC8-81AD-F15F-1D66A6AC708B}"/>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4" name="Google Shape;13368;p78">
              <a:extLst>
                <a:ext uri="{FF2B5EF4-FFF2-40B4-BE49-F238E27FC236}">
                  <a16:creationId xmlns:a16="http://schemas.microsoft.com/office/drawing/2014/main" id="{BE0E2243-0B50-5950-CAEE-2407F4715EC5}"/>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5" name="Google Shape;13369;p78">
              <a:extLst>
                <a:ext uri="{FF2B5EF4-FFF2-40B4-BE49-F238E27FC236}">
                  <a16:creationId xmlns:a16="http://schemas.microsoft.com/office/drawing/2014/main" id="{3E719103-FD1F-CC6B-D4F1-60107ADC93C9}"/>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6" name="Google Shape;13370;p78">
              <a:extLst>
                <a:ext uri="{FF2B5EF4-FFF2-40B4-BE49-F238E27FC236}">
                  <a16:creationId xmlns:a16="http://schemas.microsoft.com/office/drawing/2014/main" id="{65EB93D7-56A2-C603-FBBE-035906B0EF61}"/>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7" name="Google Shape;13371;p78">
              <a:extLst>
                <a:ext uri="{FF2B5EF4-FFF2-40B4-BE49-F238E27FC236}">
                  <a16:creationId xmlns:a16="http://schemas.microsoft.com/office/drawing/2014/main" id="{EABF9604-8CF9-229B-9BD5-EC347721E0D9}"/>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8" name="Google Shape;13372;p78">
              <a:extLst>
                <a:ext uri="{FF2B5EF4-FFF2-40B4-BE49-F238E27FC236}">
                  <a16:creationId xmlns:a16="http://schemas.microsoft.com/office/drawing/2014/main" id="{87A3030E-6B9E-071C-9CA3-B475E9BB2D25}"/>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9" name="Google Shape;13373;p78">
              <a:extLst>
                <a:ext uri="{FF2B5EF4-FFF2-40B4-BE49-F238E27FC236}">
                  <a16:creationId xmlns:a16="http://schemas.microsoft.com/office/drawing/2014/main" id="{42134DF6-4CC1-735A-042A-8A044095C0D6}"/>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0" name="Google Shape;13374;p78">
              <a:extLst>
                <a:ext uri="{FF2B5EF4-FFF2-40B4-BE49-F238E27FC236}">
                  <a16:creationId xmlns:a16="http://schemas.microsoft.com/office/drawing/2014/main" id="{31F00744-561D-4841-A12B-F6B6538F47E5}"/>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1" name="Google Shape;13375;p78">
              <a:extLst>
                <a:ext uri="{FF2B5EF4-FFF2-40B4-BE49-F238E27FC236}">
                  <a16:creationId xmlns:a16="http://schemas.microsoft.com/office/drawing/2014/main" id="{1E860736-5B03-3170-F6ED-0A139EB7CAD5}"/>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2" name="Google Shape;13376;p78">
              <a:extLst>
                <a:ext uri="{FF2B5EF4-FFF2-40B4-BE49-F238E27FC236}">
                  <a16:creationId xmlns:a16="http://schemas.microsoft.com/office/drawing/2014/main" id="{C9AA6D95-1154-D1D2-C947-BFB8702035BA}"/>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3" name="Google Shape;13377;p78">
              <a:extLst>
                <a:ext uri="{FF2B5EF4-FFF2-40B4-BE49-F238E27FC236}">
                  <a16:creationId xmlns:a16="http://schemas.microsoft.com/office/drawing/2014/main" id="{7124D5CE-0941-2A40-8AB8-F62C8F8DE9AD}"/>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4" name="Google Shape;13378;p78">
              <a:extLst>
                <a:ext uri="{FF2B5EF4-FFF2-40B4-BE49-F238E27FC236}">
                  <a16:creationId xmlns:a16="http://schemas.microsoft.com/office/drawing/2014/main" id="{30F16843-0173-039E-1B26-EBF80407BA34}"/>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5" name="Google Shape;13379;p78">
              <a:extLst>
                <a:ext uri="{FF2B5EF4-FFF2-40B4-BE49-F238E27FC236}">
                  <a16:creationId xmlns:a16="http://schemas.microsoft.com/office/drawing/2014/main" id="{FE980100-992E-EF05-6B3E-B5CFE5CEC408}"/>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6" name="Google Shape;13380;p78">
              <a:extLst>
                <a:ext uri="{FF2B5EF4-FFF2-40B4-BE49-F238E27FC236}">
                  <a16:creationId xmlns:a16="http://schemas.microsoft.com/office/drawing/2014/main" id="{CD556D85-5D07-5206-8570-A5D70B796997}"/>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7" name="Google Shape;13381;p78">
              <a:extLst>
                <a:ext uri="{FF2B5EF4-FFF2-40B4-BE49-F238E27FC236}">
                  <a16:creationId xmlns:a16="http://schemas.microsoft.com/office/drawing/2014/main" id="{EFBE6321-CD64-58A7-B3A3-9AE5542B199F}"/>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8" name="Google Shape;13382;p78">
              <a:extLst>
                <a:ext uri="{FF2B5EF4-FFF2-40B4-BE49-F238E27FC236}">
                  <a16:creationId xmlns:a16="http://schemas.microsoft.com/office/drawing/2014/main" id="{B0544FE3-F1C0-FA87-C10E-805B7AFC30B0}"/>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9" name="Google Shape;13383;p78">
              <a:extLst>
                <a:ext uri="{FF2B5EF4-FFF2-40B4-BE49-F238E27FC236}">
                  <a16:creationId xmlns:a16="http://schemas.microsoft.com/office/drawing/2014/main" id="{AE7FA995-3EDE-C8AF-792D-13EA215C177B}"/>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0" name="Google Shape;13384;p78">
              <a:extLst>
                <a:ext uri="{FF2B5EF4-FFF2-40B4-BE49-F238E27FC236}">
                  <a16:creationId xmlns:a16="http://schemas.microsoft.com/office/drawing/2014/main" id="{0FD9BF24-F56A-93E9-433E-DA174391521B}"/>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1" name="Google Shape;13385;p78">
              <a:extLst>
                <a:ext uri="{FF2B5EF4-FFF2-40B4-BE49-F238E27FC236}">
                  <a16:creationId xmlns:a16="http://schemas.microsoft.com/office/drawing/2014/main" id="{7A36B34C-1C4B-12BD-7625-2B3237455171}"/>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2" name="Google Shape;13386;p78">
              <a:extLst>
                <a:ext uri="{FF2B5EF4-FFF2-40B4-BE49-F238E27FC236}">
                  <a16:creationId xmlns:a16="http://schemas.microsoft.com/office/drawing/2014/main" id="{3517ECB8-A2A4-B4D8-DC47-E09A369A86EE}"/>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3" name="Google Shape;13387;p78">
              <a:extLst>
                <a:ext uri="{FF2B5EF4-FFF2-40B4-BE49-F238E27FC236}">
                  <a16:creationId xmlns:a16="http://schemas.microsoft.com/office/drawing/2014/main" id="{F654844D-E99A-7697-3270-0B2DB9EC9A96}"/>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4" name="Google Shape;13388;p78">
              <a:extLst>
                <a:ext uri="{FF2B5EF4-FFF2-40B4-BE49-F238E27FC236}">
                  <a16:creationId xmlns:a16="http://schemas.microsoft.com/office/drawing/2014/main" id="{2155D0DC-3B42-9B5B-906E-7BF5BF5E7E9A}"/>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5" name="Google Shape;13389;p78">
              <a:extLst>
                <a:ext uri="{FF2B5EF4-FFF2-40B4-BE49-F238E27FC236}">
                  <a16:creationId xmlns:a16="http://schemas.microsoft.com/office/drawing/2014/main" id="{3B5CDBA7-633E-07B1-4DA6-D52124B962AD}"/>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6" name="Google Shape;13390;p78">
              <a:extLst>
                <a:ext uri="{FF2B5EF4-FFF2-40B4-BE49-F238E27FC236}">
                  <a16:creationId xmlns:a16="http://schemas.microsoft.com/office/drawing/2014/main" id="{E7DC8C88-CF98-96F9-FFE3-840040B53BD5}"/>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7" name="Google Shape;13391;p78">
              <a:extLst>
                <a:ext uri="{FF2B5EF4-FFF2-40B4-BE49-F238E27FC236}">
                  <a16:creationId xmlns:a16="http://schemas.microsoft.com/office/drawing/2014/main" id="{61EF47BC-8B9A-4EB0-0A8C-5088FD0793C5}"/>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8" name="Google Shape;13392;p78">
              <a:extLst>
                <a:ext uri="{FF2B5EF4-FFF2-40B4-BE49-F238E27FC236}">
                  <a16:creationId xmlns:a16="http://schemas.microsoft.com/office/drawing/2014/main" id="{9F8B0FD6-5483-D9B1-066F-11218EEA4FA7}"/>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9" name="Google Shape;13393;p78">
              <a:extLst>
                <a:ext uri="{FF2B5EF4-FFF2-40B4-BE49-F238E27FC236}">
                  <a16:creationId xmlns:a16="http://schemas.microsoft.com/office/drawing/2014/main" id="{CE8612DE-8F61-DACB-8A7F-E242F43D9170}"/>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0" name="Google Shape;13394;p78">
              <a:extLst>
                <a:ext uri="{FF2B5EF4-FFF2-40B4-BE49-F238E27FC236}">
                  <a16:creationId xmlns:a16="http://schemas.microsoft.com/office/drawing/2014/main" id="{208CA003-D551-2F0B-2B1A-BD290B881906}"/>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1" name="Google Shape;13395;p78">
              <a:extLst>
                <a:ext uri="{FF2B5EF4-FFF2-40B4-BE49-F238E27FC236}">
                  <a16:creationId xmlns:a16="http://schemas.microsoft.com/office/drawing/2014/main" id="{11C99DBC-044E-5333-6C16-2611A6989EEE}"/>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2" name="Google Shape;13396;p78">
              <a:extLst>
                <a:ext uri="{FF2B5EF4-FFF2-40B4-BE49-F238E27FC236}">
                  <a16:creationId xmlns:a16="http://schemas.microsoft.com/office/drawing/2014/main" id="{D18ACD74-FE0A-5789-E580-7E6AB67346E2}"/>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3" name="Google Shape;13397;p78">
              <a:extLst>
                <a:ext uri="{FF2B5EF4-FFF2-40B4-BE49-F238E27FC236}">
                  <a16:creationId xmlns:a16="http://schemas.microsoft.com/office/drawing/2014/main" id="{FDCF4588-330A-9E96-097E-52CB6769BD53}"/>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4" name="Google Shape;13398;p78">
              <a:extLst>
                <a:ext uri="{FF2B5EF4-FFF2-40B4-BE49-F238E27FC236}">
                  <a16:creationId xmlns:a16="http://schemas.microsoft.com/office/drawing/2014/main" id="{098BC28B-987D-CFCC-F415-A68887080172}"/>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5" name="Google Shape;13399;p78">
              <a:extLst>
                <a:ext uri="{FF2B5EF4-FFF2-40B4-BE49-F238E27FC236}">
                  <a16:creationId xmlns:a16="http://schemas.microsoft.com/office/drawing/2014/main" id="{2291EDD4-BDB0-1E27-14AF-1E148054D007}"/>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6" name="Google Shape;13400;p78">
              <a:extLst>
                <a:ext uri="{FF2B5EF4-FFF2-40B4-BE49-F238E27FC236}">
                  <a16:creationId xmlns:a16="http://schemas.microsoft.com/office/drawing/2014/main" id="{94567D61-D67B-CCCD-08E9-3BBD351A6F26}"/>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7" name="Google Shape;13401;p78">
              <a:extLst>
                <a:ext uri="{FF2B5EF4-FFF2-40B4-BE49-F238E27FC236}">
                  <a16:creationId xmlns:a16="http://schemas.microsoft.com/office/drawing/2014/main" id="{D9B85916-EE4A-C3B2-3AEB-344CF26B0238}"/>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8" name="Google Shape;13402;p78">
              <a:extLst>
                <a:ext uri="{FF2B5EF4-FFF2-40B4-BE49-F238E27FC236}">
                  <a16:creationId xmlns:a16="http://schemas.microsoft.com/office/drawing/2014/main" id="{2CF4B9F3-EF4E-0880-D206-6147A2F2B044}"/>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9" name="Google Shape;13403;p78">
              <a:extLst>
                <a:ext uri="{FF2B5EF4-FFF2-40B4-BE49-F238E27FC236}">
                  <a16:creationId xmlns:a16="http://schemas.microsoft.com/office/drawing/2014/main" id="{3220B5F2-CF83-32E0-B66E-AA754E6CC4E3}"/>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0" name="Google Shape;13404;p78">
              <a:extLst>
                <a:ext uri="{FF2B5EF4-FFF2-40B4-BE49-F238E27FC236}">
                  <a16:creationId xmlns:a16="http://schemas.microsoft.com/office/drawing/2014/main" id="{DDF8ABFB-C44B-212A-2636-B83CA1E15E93}"/>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1" name="Google Shape;13405;p78">
              <a:extLst>
                <a:ext uri="{FF2B5EF4-FFF2-40B4-BE49-F238E27FC236}">
                  <a16:creationId xmlns:a16="http://schemas.microsoft.com/office/drawing/2014/main" id="{5D70F58D-7CC8-85CD-FA4C-109A4D2BEACB}"/>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2" name="Google Shape;13406;p78">
              <a:extLst>
                <a:ext uri="{FF2B5EF4-FFF2-40B4-BE49-F238E27FC236}">
                  <a16:creationId xmlns:a16="http://schemas.microsoft.com/office/drawing/2014/main" id="{81EA3DCE-4DC6-7D0C-33A6-087BFBF83307}"/>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3" name="Google Shape;13407;p78">
              <a:extLst>
                <a:ext uri="{FF2B5EF4-FFF2-40B4-BE49-F238E27FC236}">
                  <a16:creationId xmlns:a16="http://schemas.microsoft.com/office/drawing/2014/main" id="{B446F01C-28F9-E31A-020C-69B847C9BE5E}"/>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4" name="Google Shape;13408;p78">
              <a:extLst>
                <a:ext uri="{FF2B5EF4-FFF2-40B4-BE49-F238E27FC236}">
                  <a16:creationId xmlns:a16="http://schemas.microsoft.com/office/drawing/2014/main" id="{BBD8A237-F1FD-C99D-225A-4F34E4A9CAF2}"/>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5" name="Google Shape;13409;p78">
              <a:extLst>
                <a:ext uri="{FF2B5EF4-FFF2-40B4-BE49-F238E27FC236}">
                  <a16:creationId xmlns:a16="http://schemas.microsoft.com/office/drawing/2014/main" id="{7BDEB05D-C59D-CA6F-D393-D652B84D3B29}"/>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6" name="Google Shape;13410;p78">
              <a:extLst>
                <a:ext uri="{FF2B5EF4-FFF2-40B4-BE49-F238E27FC236}">
                  <a16:creationId xmlns:a16="http://schemas.microsoft.com/office/drawing/2014/main" id="{832016EF-E7F6-629D-7C87-5133A94E4AFF}"/>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7" name="Google Shape;13411;p78">
              <a:extLst>
                <a:ext uri="{FF2B5EF4-FFF2-40B4-BE49-F238E27FC236}">
                  <a16:creationId xmlns:a16="http://schemas.microsoft.com/office/drawing/2014/main" id="{9B4B10A3-B4A2-3AEE-3D3B-B26C98FFC6AB}"/>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8" name="Google Shape;13412;p78">
              <a:extLst>
                <a:ext uri="{FF2B5EF4-FFF2-40B4-BE49-F238E27FC236}">
                  <a16:creationId xmlns:a16="http://schemas.microsoft.com/office/drawing/2014/main" id="{3A9E88DB-043C-406C-C2EA-4B1FDAD63B9D}"/>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9" name="Google Shape;13413;p78">
              <a:extLst>
                <a:ext uri="{FF2B5EF4-FFF2-40B4-BE49-F238E27FC236}">
                  <a16:creationId xmlns:a16="http://schemas.microsoft.com/office/drawing/2014/main" id="{9D02B6BA-9109-269F-5F08-01EB58101A20}"/>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0" name="Google Shape;13414;p78">
              <a:extLst>
                <a:ext uri="{FF2B5EF4-FFF2-40B4-BE49-F238E27FC236}">
                  <a16:creationId xmlns:a16="http://schemas.microsoft.com/office/drawing/2014/main" id="{81EE42FD-0DD3-FC4C-FBEE-AE93EB223807}"/>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1" name="Google Shape;13415;p78">
              <a:extLst>
                <a:ext uri="{FF2B5EF4-FFF2-40B4-BE49-F238E27FC236}">
                  <a16:creationId xmlns:a16="http://schemas.microsoft.com/office/drawing/2014/main" id="{D123C91E-0114-AF3F-6F6E-6F41DABBE3F6}"/>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2" name="Google Shape;13416;p78">
              <a:extLst>
                <a:ext uri="{FF2B5EF4-FFF2-40B4-BE49-F238E27FC236}">
                  <a16:creationId xmlns:a16="http://schemas.microsoft.com/office/drawing/2014/main" id="{D51EDDE4-D4EF-60CE-C8E9-1A72E99A96AD}"/>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3" name="Google Shape;13417;p78">
              <a:extLst>
                <a:ext uri="{FF2B5EF4-FFF2-40B4-BE49-F238E27FC236}">
                  <a16:creationId xmlns:a16="http://schemas.microsoft.com/office/drawing/2014/main" id="{1668D77C-4A30-01EB-9533-264548724B17}"/>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4" name="Google Shape;13418;p78">
              <a:extLst>
                <a:ext uri="{FF2B5EF4-FFF2-40B4-BE49-F238E27FC236}">
                  <a16:creationId xmlns:a16="http://schemas.microsoft.com/office/drawing/2014/main" id="{D12C6A0C-AEDE-57F2-4005-8D90657514EF}"/>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5" name="Google Shape;13419;p78">
              <a:extLst>
                <a:ext uri="{FF2B5EF4-FFF2-40B4-BE49-F238E27FC236}">
                  <a16:creationId xmlns:a16="http://schemas.microsoft.com/office/drawing/2014/main" id="{8BEBD709-3174-E32A-1D14-9FA2D096D459}"/>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6" name="Google Shape;13420;p78">
              <a:extLst>
                <a:ext uri="{FF2B5EF4-FFF2-40B4-BE49-F238E27FC236}">
                  <a16:creationId xmlns:a16="http://schemas.microsoft.com/office/drawing/2014/main" id="{2B6A640E-637E-EEC3-1215-E6E80A4C67E1}"/>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7" name="Google Shape;13421;p78">
              <a:extLst>
                <a:ext uri="{FF2B5EF4-FFF2-40B4-BE49-F238E27FC236}">
                  <a16:creationId xmlns:a16="http://schemas.microsoft.com/office/drawing/2014/main" id="{CE250A4E-A133-E08E-CE10-0E209C72C850}"/>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8" name="Google Shape;13422;p78">
              <a:extLst>
                <a:ext uri="{FF2B5EF4-FFF2-40B4-BE49-F238E27FC236}">
                  <a16:creationId xmlns:a16="http://schemas.microsoft.com/office/drawing/2014/main" id="{C0582B50-F22E-5FE9-D7D1-F7BD5BCC01D1}"/>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9" name="Google Shape;13423;p78">
              <a:extLst>
                <a:ext uri="{FF2B5EF4-FFF2-40B4-BE49-F238E27FC236}">
                  <a16:creationId xmlns:a16="http://schemas.microsoft.com/office/drawing/2014/main" id="{B4F179F4-7A95-051D-CFAC-E7498B1BEFF6}"/>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0" name="Google Shape;13424;p78">
              <a:extLst>
                <a:ext uri="{FF2B5EF4-FFF2-40B4-BE49-F238E27FC236}">
                  <a16:creationId xmlns:a16="http://schemas.microsoft.com/office/drawing/2014/main" id="{A05996EE-8EB5-68AF-97CC-26E36D650DD7}"/>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1" name="Google Shape;13425;p78">
              <a:extLst>
                <a:ext uri="{FF2B5EF4-FFF2-40B4-BE49-F238E27FC236}">
                  <a16:creationId xmlns:a16="http://schemas.microsoft.com/office/drawing/2014/main" id="{A15E094B-D2DF-DEE1-6F10-47683F5AA559}"/>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2" name="Google Shape;13426;p78">
              <a:extLst>
                <a:ext uri="{FF2B5EF4-FFF2-40B4-BE49-F238E27FC236}">
                  <a16:creationId xmlns:a16="http://schemas.microsoft.com/office/drawing/2014/main" id="{D30BAFC8-1C41-F01A-8A06-34870F38A8E9}"/>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3" name="Google Shape;13427;p78">
              <a:extLst>
                <a:ext uri="{FF2B5EF4-FFF2-40B4-BE49-F238E27FC236}">
                  <a16:creationId xmlns:a16="http://schemas.microsoft.com/office/drawing/2014/main" id="{7E0B6847-158A-AED6-DE42-C80578D4FDB5}"/>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4" name="Google Shape;13428;p78">
              <a:extLst>
                <a:ext uri="{FF2B5EF4-FFF2-40B4-BE49-F238E27FC236}">
                  <a16:creationId xmlns:a16="http://schemas.microsoft.com/office/drawing/2014/main" id="{CC7CEC4A-D29D-15A1-73A4-5925C4673105}"/>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5" name="Google Shape;13429;p78">
              <a:extLst>
                <a:ext uri="{FF2B5EF4-FFF2-40B4-BE49-F238E27FC236}">
                  <a16:creationId xmlns:a16="http://schemas.microsoft.com/office/drawing/2014/main" id="{DCADFBCB-CEA0-886E-EC11-8F1A5552291A}"/>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6" name="Google Shape;13430;p78">
              <a:extLst>
                <a:ext uri="{FF2B5EF4-FFF2-40B4-BE49-F238E27FC236}">
                  <a16:creationId xmlns:a16="http://schemas.microsoft.com/office/drawing/2014/main" id="{518A56AB-13A2-F5BC-1A9C-494176E32728}"/>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7" name="Google Shape;13431;p78">
              <a:extLst>
                <a:ext uri="{FF2B5EF4-FFF2-40B4-BE49-F238E27FC236}">
                  <a16:creationId xmlns:a16="http://schemas.microsoft.com/office/drawing/2014/main" id="{060BDCCD-2CBF-6044-78D2-51B613DDAF43}"/>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8" name="Google Shape;13432;p78">
              <a:extLst>
                <a:ext uri="{FF2B5EF4-FFF2-40B4-BE49-F238E27FC236}">
                  <a16:creationId xmlns:a16="http://schemas.microsoft.com/office/drawing/2014/main" id="{A5FB77F7-BBFD-39EA-A56E-889A04BDD270}"/>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9" name="Google Shape;13433;p78">
              <a:extLst>
                <a:ext uri="{FF2B5EF4-FFF2-40B4-BE49-F238E27FC236}">
                  <a16:creationId xmlns:a16="http://schemas.microsoft.com/office/drawing/2014/main" id="{784BA508-1294-E875-6E95-58D26C713DEA}"/>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0" name="Google Shape;13434;p78">
              <a:extLst>
                <a:ext uri="{FF2B5EF4-FFF2-40B4-BE49-F238E27FC236}">
                  <a16:creationId xmlns:a16="http://schemas.microsoft.com/office/drawing/2014/main" id="{DB66A0B2-782F-55D3-650A-627C936BA5D5}"/>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1" name="Google Shape;13435;p78">
              <a:extLst>
                <a:ext uri="{FF2B5EF4-FFF2-40B4-BE49-F238E27FC236}">
                  <a16:creationId xmlns:a16="http://schemas.microsoft.com/office/drawing/2014/main" id="{EC563FE7-C963-3614-E255-FDF696CA7450}"/>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2" name="Google Shape;13436;p78">
              <a:extLst>
                <a:ext uri="{FF2B5EF4-FFF2-40B4-BE49-F238E27FC236}">
                  <a16:creationId xmlns:a16="http://schemas.microsoft.com/office/drawing/2014/main" id="{03E3808C-77A3-B3AE-602A-894A9993A00B}"/>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3" name="Google Shape;13437;p78">
              <a:extLst>
                <a:ext uri="{FF2B5EF4-FFF2-40B4-BE49-F238E27FC236}">
                  <a16:creationId xmlns:a16="http://schemas.microsoft.com/office/drawing/2014/main" id="{CC9AF5C5-0552-1EA5-01E7-4AA1F59A496E}"/>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4" name="Google Shape;13438;p78">
              <a:extLst>
                <a:ext uri="{FF2B5EF4-FFF2-40B4-BE49-F238E27FC236}">
                  <a16:creationId xmlns:a16="http://schemas.microsoft.com/office/drawing/2014/main" id="{4D3D19B4-7A54-272F-9546-F8443FE5A7C7}"/>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5" name="Google Shape;13439;p78">
              <a:extLst>
                <a:ext uri="{FF2B5EF4-FFF2-40B4-BE49-F238E27FC236}">
                  <a16:creationId xmlns:a16="http://schemas.microsoft.com/office/drawing/2014/main" id="{0D6C01BF-A3AB-76D3-DC69-3420A4D1D004}"/>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6" name="Google Shape;13440;p78">
              <a:extLst>
                <a:ext uri="{FF2B5EF4-FFF2-40B4-BE49-F238E27FC236}">
                  <a16:creationId xmlns:a16="http://schemas.microsoft.com/office/drawing/2014/main" id="{9C4E592A-A277-B8CD-D36F-49B715C0B224}"/>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7" name="Google Shape;13441;p78">
              <a:extLst>
                <a:ext uri="{FF2B5EF4-FFF2-40B4-BE49-F238E27FC236}">
                  <a16:creationId xmlns:a16="http://schemas.microsoft.com/office/drawing/2014/main" id="{A1937752-028E-0A01-7B01-C7CAB387A14A}"/>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8" name="Google Shape;13442;p78">
              <a:extLst>
                <a:ext uri="{FF2B5EF4-FFF2-40B4-BE49-F238E27FC236}">
                  <a16:creationId xmlns:a16="http://schemas.microsoft.com/office/drawing/2014/main" id="{9B08F025-69FE-C201-79EF-4901422DAE39}"/>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9" name="Google Shape;13443;p78">
              <a:extLst>
                <a:ext uri="{FF2B5EF4-FFF2-40B4-BE49-F238E27FC236}">
                  <a16:creationId xmlns:a16="http://schemas.microsoft.com/office/drawing/2014/main" id="{59E92D87-93BD-2D49-2C47-72BF6F651F19}"/>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0" name="Google Shape;13444;p78">
              <a:extLst>
                <a:ext uri="{FF2B5EF4-FFF2-40B4-BE49-F238E27FC236}">
                  <a16:creationId xmlns:a16="http://schemas.microsoft.com/office/drawing/2014/main" id="{878C008E-2786-D908-68F0-F9CE1C2C60B0}"/>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1" name="Google Shape;13445;p78">
              <a:extLst>
                <a:ext uri="{FF2B5EF4-FFF2-40B4-BE49-F238E27FC236}">
                  <a16:creationId xmlns:a16="http://schemas.microsoft.com/office/drawing/2014/main" id="{6EBABB2D-6552-E32E-ABCB-2D6677794177}"/>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2" name="Google Shape;13446;p78">
              <a:extLst>
                <a:ext uri="{FF2B5EF4-FFF2-40B4-BE49-F238E27FC236}">
                  <a16:creationId xmlns:a16="http://schemas.microsoft.com/office/drawing/2014/main" id="{8726010E-1B21-AB7D-D190-6EEF51E79624}"/>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3" name="Google Shape;13447;p78">
              <a:extLst>
                <a:ext uri="{FF2B5EF4-FFF2-40B4-BE49-F238E27FC236}">
                  <a16:creationId xmlns:a16="http://schemas.microsoft.com/office/drawing/2014/main" id="{7B4F53A6-558A-674E-5C3F-389CC66D0DC7}"/>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4" name="Google Shape;13448;p78">
              <a:extLst>
                <a:ext uri="{FF2B5EF4-FFF2-40B4-BE49-F238E27FC236}">
                  <a16:creationId xmlns:a16="http://schemas.microsoft.com/office/drawing/2014/main" id="{EC6EF6D7-6155-A027-1B01-578543ACE3E6}"/>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5" name="Google Shape;13449;p78">
              <a:extLst>
                <a:ext uri="{FF2B5EF4-FFF2-40B4-BE49-F238E27FC236}">
                  <a16:creationId xmlns:a16="http://schemas.microsoft.com/office/drawing/2014/main" id="{28B1109D-BCF9-3AD7-3BD7-CDE9E38B678C}"/>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6" name="Google Shape;13450;p78">
              <a:extLst>
                <a:ext uri="{FF2B5EF4-FFF2-40B4-BE49-F238E27FC236}">
                  <a16:creationId xmlns:a16="http://schemas.microsoft.com/office/drawing/2014/main" id="{24B63B37-4C86-02E6-3AF2-19E0D51A75F0}"/>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7" name="Google Shape;13451;p78">
              <a:extLst>
                <a:ext uri="{FF2B5EF4-FFF2-40B4-BE49-F238E27FC236}">
                  <a16:creationId xmlns:a16="http://schemas.microsoft.com/office/drawing/2014/main" id="{6FBEA40C-0990-C702-95B7-D9164068E047}"/>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8" name="Google Shape;13452;p78">
              <a:extLst>
                <a:ext uri="{FF2B5EF4-FFF2-40B4-BE49-F238E27FC236}">
                  <a16:creationId xmlns:a16="http://schemas.microsoft.com/office/drawing/2014/main" id="{9980C53A-C9D3-779F-DE64-11A998617571}"/>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9" name="Google Shape;13453;p78">
              <a:extLst>
                <a:ext uri="{FF2B5EF4-FFF2-40B4-BE49-F238E27FC236}">
                  <a16:creationId xmlns:a16="http://schemas.microsoft.com/office/drawing/2014/main" id="{F3FE6263-E6DB-E13F-03F5-D17D7E5670E6}"/>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0" name="Google Shape;13454;p78">
              <a:extLst>
                <a:ext uri="{FF2B5EF4-FFF2-40B4-BE49-F238E27FC236}">
                  <a16:creationId xmlns:a16="http://schemas.microsoft.com/office/drawing/2014/main" id="{1D3CAA50-7A35-2EA6-0B9A-3FE9828B373C}"/>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1" name="Google Shape;13455;p78">
              <a:extLst>
                <a:ext uri="{FF2B5EF4-FFF2-40B4-BE49-F238E27FC236}">
                  <a16:creationId xmlns:a16="http://schemas.microsoft.com/office/drawing/2014/main" id="{359E50EF-83D5-18C7-4C19-7DE6A42953A1}"/>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2" name="Google Shape;13456;p78">
              <a:extLst>
                <a:ext uri="{FF2B5EF4-FFF2-40B4-BE49-F238E27FC236}">
                  <a16:creationId xmlns:a16="http://schemas.microsoft.com/office/drawing/2014/main" id="{AFFF3268-CBFC-31E4-9012-0A5A83B69663}"/>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3" name="Google Shape;13457;p78">
              <a:extLst>
                <a:ext uri="{FF2B5EF4-FFF2-40B4-BE49-F238E27FC236}">
                  <a16:creationId xmlns:a16="http://schemas.microsoft.com/office/drawing/2014/main" id="{13869594-4477-B4EC-60CE-55797AF217F8}"/>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4" name="Google Shape;13458;p78">
              <a:extLst>
                <a:ext uri="{FF2B5EF4-FFF2-40B4-BE49-F238E27FC236}">
                  <a16:creationId xmlns:a16="http://schemas.microsoft.com/office/drawing/2014/main" id="{712D931B-444D-6C25-874C-F2C84A91E16D}"/>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5" name="Google Shape;13459;p78">
              <a:extLst>
                <a:ext uri="{FF2B5EF4-FFF2-40B4-BE49-F238E27FC236}">
                  <a16:creationId xmlns:a16="http://schemas.microsoft.com/office/drawing/2014/main" id="{4A5457A6-B71A-841A-D806-58E3091997D3}"/>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6" name="Google Shape;13460;p78">
              <a:extLst>
                <a:ext uri="{FF2B5EF4-FFF2-40B4-BE49-F238E27FC236}">
                  <a16:creationId xmlns:a16="http://schemas.microsoft.com/office/drawing/2014/main" id="{A4DBFFF8-702E-8A88-5082-A4A69C45899E}"/>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7" name="Google Shape;13461;p78">
              <a:extLst>
                <a:ext uri="{FF2B5EF4-FFF2-40B4-BE49-F238E27FC236}">
                  <a16:creationId xmlns:a16="http://schemas.microsoft.com/office/drawing/2014/main" id="{F611AD56-ED9D-7000-D631-60CF725FEBCB}"/>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8" name="Google Shape;13462;p78">
              <a:extLst>
                <a:ext uri="{FF2B5EF4-FFF2-40B4-BE49-F238E27FC236}">
                  <a16:creationId xmlns:a16="http://schemas.microsoft.com/office/drawing/2014/main" id="{7CEB2775-0859-1851-FE86-27D4033C7C7D}"/>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9" name="Google Shape;13463;p78">
              <a:extLst>
                <a:ext uri="{FF2B5EF4-FFF2-40B4-BE49-F238E27FC236}">
                  <a16:creationId xmlns:a16="http://schemas.microsoft.com/office/drawing/2014/main" id="{0BBFBAA3-9F41-A91B-4EB5-A780CF02643C}"/>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0" name="Google Shape;13464;p78">
              <a:extLst>
                <a:ext uri="{FF2B5EF4-FFF2-40B4-BE49-F238E27FC236}">
                  <a16:creationId xmlns:a16="http://schemas.microsoft.com/office/drawing/2014/main" id="{25AD6AAA-8A34-E437-086D-2B1D1ABCDB9E}"/>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1" name="Google Shape;13465;p78">
              <a:extLst>
                <a:ext uri="{FF2B5EF4-FFF2-40B4-BE49-F238E27FC236}">
                  <a16:creationId xmlns:a16="http://schemas.microsoft.com/office/drawing/2014/main" id="{C3764959-2E01-B7E1-FAFD-DBB75ED51E52}"/>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2" name="Google Shape;13466;p78">
              <a:extLst>
                <a:ext uri="{FF2B5EF4-FFF2-40B4-BE49-F238E27FC236}">
                  <a16:creationId xmlns:a16="http://schemas.microsoft.com/office/drawing/2014/main" id="{5E0E1B74-E292-3375-3838-CBFE9E05C2D8}"/>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3" name="Google Shape;13467;p78">
              <a:extLst>
                <a:ext uri="{FF2B5EF4-FFF2-40B4-BE49-F238E27FC236}">
                  <a16:creationId xmlns:a16="http://schemas.microsoft.com/office/drawing/2014/main" id="{BEAE0AA4-F89A-DACC-888A-5E421A88DBA8}"/>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4" name="Google Shape;13468;p78">
              <a:extLst>
                <a:ext uri="{FF2B5EF4-FFF2-40B4-BE49-F238E27FC236}">
                  <a16:creationId xmlns:a16="http://schemas.microsoft.com/office/drawing/2014/main" id="{5B16DC2E-5849-69F9-C306-85234C1AF383}"/>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5" name="Google Shape;13469;p78">
              <a:extLst>
                <a:ext uri="{FF2B5EF4-FFF2-40B4-BE49-F238E27FC236}">
                  <a16:creationId xmlns:a16="http://schemas.microsoft.com/office/drawing/2014/main" id="{4D93C2B4-13F3-2906-22B5-D5ED537103B1}"/>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6" name="Google Shape;13470;p78">
              <a:extLst>
                <a:ext uri="{FF2B5EF4-FFF2-40B4-BE49-F238E27FC236}">
                  <a16:creationId xmlns:a16="http://schemas.microsoft.com/office/drawing/2014/main" id="{60F4675B-888C-5145-A0EA-84D64A79A0BE}"/>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7" name="Google Shape;13471;p78">
              <a:extLst>
                <a:ext uri="{FF2B5EF4-FFF2-40B4-BE49-F238E27FC236}">
                  <a16:creationId xmlns:a16="http://schemas.microsoft.com/office/drawing/2014/main" id="{5BE38C52-3225-C29E-F0BC-EE09C1DE658F}"/>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8" name="Google Shape;13472;p78">
              <a:extLst>
                <a:ext uri="{FF2B5EF4-FFF2-40B4-BE49-F238E27FC236}">
                  <a16:creationId xmlns:a16="http://schemas.microsoft.com/office/drawing/2014/main" id="{F2EC6703-F1FF-BC08-2B70-4AD9FBACA51C}"/>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9" name="Google Shape;13473;p78">
              <a:extLst>
                <a:ext uri="{FF2B5EF4-FFF2-40B4-BE49-F238E27FC236}">
                  <a16:creationId xmlns:a16="http://schemas.microsoft.com/office/drawing/2014/main" id="{779638E1-DB3B-CA75-EB28-F9BB79A1F18D}"/>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0" name="Google Shape;13474;p78">
              <a:extLst>
                <a:ext uri="{FF2B5EF4-FFF2-40B4-BE49-F238E27FC236}">
                  <a16:creationId xmlns:a16="http://schemas.microsoft.com/office/drawing/2014/main" id="{C2C53E93-5E37-8C2D-42FB-E5B26D397ADC}"/>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1" name="Google Shape;13475;p78">
              <a:extLst>
                <a:ext uri="{FF2B5EF4-FFF2-40B4-BE49-F238E27FC236}">
                  <a16:creationId xmlns:a16="http://schemas.microsoft.com/office/drawing/2014/main" id="{5ED3DFB8-687D-2208-90D6-C4A0F9185743}"/>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2" name="Google Shape;13476;p78">
              <a:extLst>
                <a:ext uri="{FF2B5EF4-FFF2-40B4-BE49-F238E27FC236}">
                  <a16:creationId xmlns:a16="http://schemas.microsoft.com/office/drawing/2014/main" id="{600A9C1E-557D-0B83-4138-871D36EE266F}"/>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3" name="Google Shape;13477;p78">
              <a:extLst>
                <a:ext uri="{FF2B5EF4-FFF2-40B4-BE49-F238E27FC236}">
                  <a16:creationId xmlns:a16="http://schemas.microsoft.com/office/drawing/2014/main" id="{7CF36081-31A9-2B83-07A9-4C14F1790E9B}"/>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4" name="Google Shape;13478;p78">
              <a:extLst>
                <a:ext uri="{FF2B5EF4-FFF2-40B4-BE49-F238E27FC236}">
                  <a16:creationId xmlns:a16="http://schemas.microsoft.com/office/drawing/2014/main" id="{AF10BCA3-44DC-56FA-7793-7A18286CE16B}"/>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5" name="Google Shape;13479;p78">
              <a:extLst>
                <a:ext uri="{FF2B5EF4-FFF2-40B4-BE49-F238E27FC236}">
                  <a16:creationId xmlns:a16="http://schemas.microsoft.com/office/drawing/2014/main" id="{FFF23032-9D85-09CC-46E2-CE5D223E2688}"/>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6" name="Google Shape;13480;p78">
              <a:extLst>
                <a:ext uri="{FF2B5EF4-FFF2-40B4-BE49-F238E27FC236}">
                  <a16:creationId xmlns:a16="http://schemas.microsoft.com/office/drawing/2014/main" id="{7AF34068-D80E-0BAB-5EEB-885651B010D9}"/>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7" name="Google Shape;13481;p78">
              <a:extLst>
                <a:ext uri="{FF2B5EF4-FFF2-40B4-BE49-F238E27FC236}">
                  <a16:creationId xmlns:a16="http://schemas.microsoft.com/office/drawing/2014/main" id="{26E30DE1-68D5-6B70-614F-D7B85DD954F7}"/>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8" name="Google Shape;13482;p78">
              <a:extLst>
                <a:ext uri="{FF2B5EF4-FFF2-40B4-BE49-F238E27FC236}">
                  <a16:creationId xmlns:a16="http://schemas.microsoft.com/office/drawing/2014/main" id="{2A92001D-BF93-E8FA-F090-73C4C81403A6}"/>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9" name="Google Shape;13483;p78">
              <a:extLst>
                <a:ext uri="{FF2B5EF4-FFF2-40B4-BE49-F238E27FC236}">
                  <a16:creationId xmlns:a16="http://schemas.microsoft.com/office/drawing/2014/main" id="{7BBE133F-B055-7EFB-C294-E44980FD9C94}"/>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0" name="Google Shape;13484;p78">
              <a:extLst>
                <a:ext uri="{FF2B5EF4-FFF2-40B4-BE49-F238E27FC236}">
                  <a16:creationId xmlns:a16="http://schemas.microsoft.com/office/drawing/2014/main" id="{A885A083-88E8-5DDB-7A83-2958F3CC6E3F}"/>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1" name="Google Shape;13485;p78">
              <a:extLst>
                <a:ext uri="{FF2B5EF4-FFF2-40B4-BE49-F238E27FC236}">
                  <a16:creationId xmlns:a16="http://schemas.microsoft.com/office/drawing/2014/main" id="{D83413A9-6F53-CFEB-E5F6-74553FBF5267}"/>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2" name="Google Shape;13486;p78">
              <a:extLst>
                <a:ext uri="{FF2B5EF4-FFF2-40B4-BE49-F238E27FC236}">
                  <a16:creationId xmlns:a16="http://schemas.microsoft.com/office/drawing/2014/main" id="{E4B7E9C8-F7F3-074A-A7CB-6E5CB1154FA5}"/>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3" name="Google Shape;13487;p78">
              <a:extLst>
                <a:ext uri="{FF2B5EF4-FFF2-40B4-BE49-F238E27FC236}">
                  <a16:creationId xmlns:a16="http://schemas.microsoft.com/office/drawing/2014/main" id="{E24DBC19-64E2-7761-9D08-6530DC50C383}"/>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4" name="Google Shape;13488;p78">
              <a:extLst>
                <a:ext uri="{FF2B5EF4-FFF2-40B4-BE49-F238E27FC236}">
                  <a16:creationId xmlns:a16="http://schemas.microsoft.com/office/drawing/2014/main" id="{817729D0-F428-8F1E-8079-2883A377A1DB}"/>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5" name="Google Shape;13489;p78">
              <a:extLst>
                <a:ext uri="{FF2B5EF4-FFF2-40B4-BE49-F238E27FC236}">
                  <a16:creationId xmlns:a16="http://schemas.microsoft.com/office/drawing/2014/main" id="{6A63DFCA-019F-B1AD-2901-98E793F436A4}"/>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6" name="Google Shape;13490;p78">
              <a:extLst>
                <a:ext uri="{FF2B5EF4-FFF2-40B4-BE49-F238E27FC236}">
                  <a16:creationId xmlns:a16="http://schemas.microsoft.com/office/drawing/2014/main" id="{86609E94-559E-8A03-775B-6395B12F14AA}"/>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7" name="Google Shape;13491;p78">
              <a:extLst>
                <a:ext uri="{FF2B5EF4-FFF2-40B4-BE49-F238E27FC236}">
                  <a16:creationId xmlns:a16="http://schemas.microsoft.com/office/drawing/2014/main" id="{E6898C3F-C6F2-B121-25C9-DAFC547C9050}"/>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8" name="Google Shape;13492;p78">
              <a:extLst>
                <a:ext uri="{FF2B5EF4-FFF2-40B4-BE49-F238E27FC236}">
                  <a16:creationId xmlns:a16="http://schemas.microsoft.com/office/drawing/2014/main" id="{F3B4693C-AF2F-8B10-7241-EBEE0171C155}"/>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9" name="Google Shape;13493;p78">
              <a:extLst>
                <a:ext uri="{FF2B5EF4-FFF2-40B4-BE49-F238E27FC236}">
                  <a16:creationId xmlns:a16="http://schemas.microsoft.com/office/drawing/2014/main" id="{6F522447-E5B0-EEE3-24DC-DAAEB9541BE3}"/>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0" name="Google Shape;13494;p78">
              <a:extLst>
                <a:ext uri="{FF2B5EF4-FFF2-40B4-BE49-F238E27FC236}">
                  <a16:creationId xmlns:a16="http://schemas.microsoft.com/office/drawing/2014/main" id="{CD4BF0A8-BBF2-048A-0682-F22B372A7890}"/>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1" name="Google Shape;13495;p78">
              <a:extLst>
                <a:ext uri="{FF2B5EF4-FFF2-40B4-BE49-F238E27FC236}">
                  <a16:creationId xmlns:a16="http://schemas.microsoft.com/office/drawing/2014/main" id="{1B9CBB5C-8195-AC6E-B8AC-7C0D181249BD}"/>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2" name="Google Shape;13496;p78">
              <a:extLst>
                <a:ext uri="{FF2B5EF4-FFF2-40B4-BE49-F238E27FC236}">
                  <a16:creationId xmlns:a16="http://schemas.microsoft.com/office/drawing/2014/main" id="{5796B667-CC30-04BE-D359-4B045C448E77}"/>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3" name="Google Shape;13497;p78">
              <a:extLst>
                <a:ext uri="{FF2B5EF4-FFF2-40B4-BE49-F238E27FC236}">
                  <a16:creationId xmlns:a16="http://schemas.microsoft.com/office/drawing/2014/main" id="{A66735CE-A70C-9097-42BD-1633AB21938D}"/>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4" name="Google Shape;13498;p78">
              <a:extLst>
                <a:ext uri="{FF2B5EF4-FFF2-40B4-BE49-F238E27FC236}">
                  <a16:creationId xmlns:a16="http://schemas.microsoft.com/office/drawing/2014/main" id="{ED1A96D9-0793-67D6-19D7-65A8619A8F18}"/>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5" name="Google Shape;13499;p78">
              <a:extLst>
                <a:ext uri="{FF2B5EF4-FFF2-40B4-BE49-F238E27FC236}">
                  <a16:creationId xmlns:a16="http://schemas.microsoft.com/office/drawing/2014/main" id="{10FE36D9-6048-35E3-2C0A-8CDA82036AEE}"/>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6" name="Google Shape;13500;p78">
              <a:extLst>
                <a:ext uri="{FF2B5EF4-FFF2-40B4-BE49-F238E27FC236}">
                  <a16:creationId xmlns:a16="http://schemas.microsoft.com/office/drawing/2014/main" id="{AD2F04F1-8D8E-73D0-D2E7-21F2C178788E}"/>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7" name="Google Shape;13501;p78">
              <a:extLst>
                <a:ext uri="{FF2B5EF4-FFF2-40B4-BE49-F238E27FC236}">
                  <a16:creationId xmlns:a16="http://schemas.microsoft.com/office/drawing/2014/main" id="{407B962C-D9E6-D109-F8FE-0013B28C706A}"/>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8" name="Google Shape;13502;p78">
              <a:extLst>
                <a:ext uri="{FF2B5EF4-FFF2-40B4-BE49-F238E27FC236}">
                  <a16:creationId xmlns:a16="http://schemas.microsoft.com/office/drawing/2014/main" id="{24FE114A-43BA-82EC-3367-D97DD075FE7D}"/>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9" name="Google Shape;13503;p78">
              <a:extLst>
                <a:ext uri="{FF2B5EF4-FFF2-40B4-BE49-F238E27FC236}">
                  <a16:creationId xmlns:a16="http://schemas.microsoft.com/office/drawing/2014/main" id="{C97F4B84-81C5-F434-25C2-DE2F2E9CD244}"/>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0" name="Google Shape;13504;p78">
              <a:extLst>
                <a:ext uri="{FF2B5EF4-FFF2-40B4-BE49-F238E27FC236}">
                  <a16:creationId xmlns:a16="http://schemas.microsoft.com/office/drawing/2014/main" id="{1B6D0AAF-EF6D-EA03-FB6F-C208971584F9}"/>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1" name="Google Shape;13505;p78">
              <a:extLst>
                <a:ext uri="{FF2B5EF4-FFF2-40B4-BE49-F238E27FC236}">
                  <a16:creationId xmlns:a16="http://schemas.microsoft.com/office/drawing/2014/main" id="{D2CE0824-DAD9-8336-1057-0E25280407D8}"/>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2" name="Google Shape;13506;p78">
              <a:extLst>
                <a:ext uri="{FF2B5EF4-FFF2-40B4-BE49-F238E27FC236}">
                  <a16:creationId xmlns:a16="http://schemas.microsoft.com/office/drawing/2014/main" id="{956D9A31-E5C3-6B4E-C3A2-0996430DEC3A}"/>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3" name="Google Shape;13507;p78">
              <a:extLst>
                <a:ext uri="{FF2B5EF4-FFF2-40B4-BE49-F238E27FC236}">
                  <a16:creationId xmlns:a16="http://schemas.microsoft.com/office/drawing/2014/main" id="{7ED12671-84A7-8527-360C-6F85B48B2A03}"/>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4" name="Google Shape;13508;p78">
              <a:extLst>
                <a:ext uri="{FF2B5EF4-FFF2-40B4-BE49-F238E27FC236}">
                  <a16:creationId xmlns:a16="http://schemas.microsoft.com/office/drawing/2014/main" id="{D3BDBEDC-83B2-3001-BDA2-EAC618567E9F}"/>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5" name="Google Shape;13509;p78">
              <a:extLst>
                <a:ext uri="{FF2B5EF4-FFF2-40B4-BE49-F238E27FC236}">
                  <a16:creationId xmlns:a16="http://schemas.microsoft.com/office/drawing/2014/main" id="{4A4F90CB-D60B-82B1-F105-68FBA8018AF3}"/>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6" name="Google Shape;13510;p78">
              <a:extLst>
                <a:ext uri="{FF2B5EF4-FFF2-40B4-BE49-F238E27FC236}">
                  <a16:creationId xmlns:a16="http://schemas.microsoft.com/office/drawing/2014/main" id="{FC8B844C-DFF0-A2AC-858C-9AFEA3BDECAF}"/>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7" name="Google Shape;13511;p78">
              <a:extLst>
                <a:ext uri="{FF2B5EF4-FFF2-40B4-BE49-F238E27FC236}">
                  <a16:creationId xmlns:a16="http://schemas.microsoft.com/office/drawing/2014/main" id="{C71C804A-563D-0131-B4A7-65A4F1D0D2F6}"/>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8" name="Google Shape;13512;p78">
              <a:extLst>
                <a:ext uri="{FF2B5EF4-FFF2-40B4-BE49-F238E27FC236}">
                  <a16:creationId xmlns:a16="http://schemas.microsoft.com/office/drawing/2014/main" id="{D691D8C4-4C74-6491-70A7-919F8DA9286B}"/>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9" name="Google Shape;13513;p78">
              <a:extLst>
                <a:ext uri="{FF2B5EF4-FFF2-40B4-BE49-F238E27FC236}">
                  <a16:creationId xmlns:a16="http://schemas.microsoft.com/office/drawing/2014/main" id="{DE559E44-C90B-3C61-2D8A-73A527BFF819}"/>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0" name="Google Shape;13514;p78">
              <a:extLst>
                <a:ext uri="{FF2B5EF4-FFF2-40B4-BE49-F238E27FC236}">
                  <a16:creationId xmlns:a16="http://schemas.microsoft.com/office/drawing/2014/main" id="{6BE1500E-C5BF-7D82-DC8E-B0523A7219BD}"/>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1" name="Google Shape;13515;p78">
              <a:extLst>
                <a:ext uri="{FF2B5EF4-FFF2-40B4-BE49-F238E27FC236}">
                  <a16:creationId xmlns:a16="http://schemas.microsoft.com/office/drawing/2014/main" id="{05F1EFF0-4940-68E8-B0F8-7538261D0CB4}"/>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2" name="Google Shape;13516;p78">
              <a:extLst>
                <a:ext uri="{FF2B5EF4-FFF2-40B4-BE49-F238E27FC236}">
                  <a16:creationId xmlns:a16="http://schemas.microsoft.com/office/drawing/2014/main" id="{327F207C-AAA3-B70B-9FE5-D7DE62778038}"/>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3" name="Google Shape;13517;p78">
              <a:extLst>
                <a:ext uri="{FF2B5EF4-FFF2-40B4-BE49-F238E27FC236}">
                  <a16:creationId xmlns:a16="http://schemas.microsoft.com/office/drawing/2014/main" id="{7363BC23-D2D3-537D-F0FF-5A6D5EEBC4F1}"/>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4" name="Google Shape;13518;p78">
              <a:extLst>
                <a:ext uri="{FF2B5EF4-FFF2-40B4-BE49-F238E27FC236}">
                  <a16:creationId xmlns:a16="http://schemas.microsoft.com/office/drawing/2014/main" id="{7DC44EF9-88E0-D09F-722B-F2659C9AD6A3}"/>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5" name="Google Shape;13519;p78">
              <a:extLst>
                <a:ext uri="{FF2B5EF4-FFF2-40B4-BE49-F238E27FC236}">
                  <a16:creationId xmlns:a16="http://schemas.microsoft.com/office/drawing/2014/main" id="{BBE9A389-81D9-1624-7E7E-23BC59B1268F}"/>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6" name="Google Shape;13520;p78">
              <a:extLst>
                <a:ext uri="{FF2B5EF4-FFF2-40B4-BE49-F238E27FC236}">
                  <a16:creationId xmlns:a16="http://schemas.microsoft.com/office/drawing/2014/main" id="{2D6B4EA2-A052-6691-B0BD-57E9E464C67C}"/>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7" name="Google Shape;13521;p78">
              <a:extLst>
                <a:ext uri="{FF2B5EF4-FFF2-40B4-BE49-F238E27FC236}">
                  <a16:creationId xmlns:a16="http://schemas.microsoft.com/office/drawing/2014/main" id="{17FCD53C-C734-7405-5433-E57E265F4A55}"/>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8" name="Google Shape;13522;p78">
              <a:extLst>
                <a:ext uri="{FF2B5EF4-FFF2-40B4-BE49-F238E27FC236}">
                  <a16:creationId xmlns:a16="http://schemas.microsoft.com/office/drawing/2014/main" id="{13DB4798-B494-6A74-C2FC-41D2D4E4B281}"/>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9" name="Google Shape;13523;p78">
              <a:extLst>
                <a:ext uri="{FF2B5EF4-FFF2-40B4-BE49-F238E27FC236}">
                  <a16:creationId xmlns:a16="http://schemas.microsoft.com/office/drawing/2014/main" id="{EFA7198F-3B6B-3D27-7B0D-9C99A18FA404}"/>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0" name="Google Shape;13524;p78">
              <a:extLst>
                <a:ext uri="{FF2B5EF4-FFF2-40B4-BE49-F238E27FC236}">
                  <a16:creationId xmlns:a16="http://schemas.microsoft.com/office/drawing/2014/main" id="{74AD7F42-D074-3258-C22E-A2671EE48763}"/>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1" name="Google Shape;13525;p78">
              <a:extLst>
                <a:ext uri="{FF2B5EF4-FFF2-40B4-BE49-F238E27FC236}">
                  <a16:creationId xmlns:a16="http://schemas.microsoft.com/office/drawing/2014/main" id="{283FBCD1-C700-0C86-EF47-2E894D9F0434}"/>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2" name="Google Shape;13526;p78">
              <a:extLst>
                <a:ext uri="{FF2B5EF4-FFF2-40B4-BE49-F238E27FC236}">
                  <a16:creationId xmlns:a16="http://schemas.microsoft.com/office/drawing/2014/main" id="{1AF9EA2F-68F8-7F85-11A4-1483E209C3C0}"/>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3" name="Google Shape;13527;p78">
              <a:extLst>
                <a:ext uri="{FF2B5EF4-FFF2-40B4-BE49-F238E27FC236}">
                  <a16:creationId xmlns:a16="http://schemas.microsoft.com/office/drawing/2014/main" id="{D9C1F1B8-0678-BF8B-75FA-E2B1C3447963}"/>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4" name="Google Shape;13528;p78">
              <a:extLst>
                <a:ext uri="{FF2B5EF4-FFF2-40B4-BE49-F238E27FC236}">
                  <a16:creationId xmlns:a16="http://schemas.microsoft.com/office/drawing/2014/main" id="{09A5175B-47D3-9AD3-3526-A23E36424AA7}"/>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5" name="Google Shape;13529;p78">
              <a:extLst>
                <a:ext uri="{FF2B5EF4-FFF2-40B4-BE49-F238E27FC236}">
                  <a16:creationId xmlns:a16="http://schemas.microsoft.com/office/drawing/2014/main" id="{1678E33B-056D-9FF0-3E6C-66C24DAA8B68}"/>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6" name="Google Shape;13530;p78">
              <a:extLst>
                <a:ext uri="{FF2B5EF4-FFF2-40B4-BE49-F238E27FC236}">
                  <a16:creationId xmlns:a16="http://schemas.microsoft.com/office/drawing/2014/main" id="{01AEDF8C-3FFF-09C0-A22F-30249035EE3C}"/>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7" name="Google Shape;13531;p78">
              <a:extLst>
                <a:ext uri="{FF2B5EF4-FFF2-40B4-BE49-F238E27FC236}">
                  <a16:creationId xmlns:a16="http://schemas.microsoft.com/office/drawing/2014/main" id="{7C42D8D8-D594-A0FC-7A7A-F6834322C2AB}"/>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8" name="Google Shape;13532;p78">
              <a:extLst>
                <a:ext uri="{FF2B5EF4-FFF2-40B4-BE49-F238E27FC236}">
                  <a16:creationId xmlns:a16="http://schemas.microsoft.com/office/drawing/2014/main" id="{DA49F4E7-C37D-B94F-38EF-CA7CA4DAB54C}"/>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9" name="Google Shape;13533;p78">
              <a:extLst>
                <a:ext uri="{FF2B5EF4-FFF2-40B4-BE49-F238E27FC236}">
                  <a16:creationId xmlns:a16="http://schemas.microsoft.com/office/drawing/2014/main" id="{3ED85277-A9F9-BDA5-45DA-3E9DD62BA4F4}"/>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0" name="Google Shape;13534;p78">
              <a:extLst>
                <a:ext uri="{FF2B5EF4-FFF2-40B4-BE49-F238E27FC236}">
                  <a16:creationId xmlns:a16="http://schemas.microsoft.com/office/drawing/2014/main" id="{708B2052-D2FB-997D-CC97-9775EFD758EC}"/>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1" name="Google Shape;13535;p78">
              <a:extLst>
                <a:ext uri="{FF2B5EF4-FFF2-40B4-BE49-F238E27FC236}">
                  <a16:creationId xmlns:a16="http://schemas.microsoft.com/office/drawing/2014/main" id="{077E1C6F-F776-2A06-9491-EC8108D43205}"/>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2" name="Google Shape;13536;p78">
              <a:extLst>
                <a:ext uri="{FF2B5EF4-FFF2-40B4-BE49-F238E27FC236}">
                  <a16:creationId xmlns:a16="http://schemas.microsoft.com/office/drawing/2014/main" id="{76FA89B9-E4D7-7AFC-4528-F5DF950B6722}"/>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3" name="Google Shape;13537;p78">
              <a:extLst>
                <a:ext uri="{FF2B5EF4-FFF2-40B4-BE49-F238E27FC236}">
                  <a16:creationId xmlns:a16="http://schemas.microsoft.com/office/drawing/2014/main" id="{2BEE7DCB-FC3E-31D7-30D6-037B3ADA946F}"/>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4" name="Google Shape;13538;p78">
              <a:extLst>
                <a:ext uri="{FF2B5EF4-FFF2-40B4-BE49-F238E27FC236}">
                  <a16:creationId xmlns:a16="http://schemas.microsoft.com/office/drawing/2014/main" id="{6BC2216A-A637-5671-4CBC-32F82A2EBAC6}"/>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5" name="Google Shape;13539;p78">
              <a:extLst>
                <a:ext uri="{FF2B5EF4-FFF2-40B4-BE49-F238E27FC236}">
                  <a16:creationId xmlns:a16="http://schemas.microsoft.com/office/drawing/2014/main" id="{30C16780-3FC5-AE67-0F77-1D114689F583}"/>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6" name="Google Shape;13540;p78">
              <a:extLst>
                <a:ext uri="{FF2B5EF4-FFF2-40B4-BE49-F238E27FC236}">
                  <a16:creationId xmlns:a16="http://schemas.microsoft.com/office/drawing/2014/main" id="{CC5A3E2A-8AE2-4C88-052B-106368D4B380}"/>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7" name="Google Shape;13541;p78">
              <a:extLst>
                <a:ext uri="{FF2B5EF4-FFF2-40B4-BE49-F238E27FC236}">
                  <a16:creationId xmlns:a16="http://schemas.microsoft.com/office/drawing/2014/main" id="{CA047044-2FA3-EA9D-125E-17865EB87881}"/>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8" name="Google Shape;13542;p78">
              <a:extLst>
                <a:ext uri="{FF2B5EF4-FFF2-40B4-BE49-F238E27FC236}">
                  <a16:creationId xmlns:a16="http://schemas.microsoft.com/office/drawing/2014/main" id="{9777B9B8-5973-520E-1318-A3A7532131D6}"/>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9" name="Google Shape;13543;p78">
              <a:extLst>
                <a:ext uri="{FF2B5EF4-FFF2-40B4-BE49-F238E27FC236}">
                  <a16:creationId xmlns:a16="http://schemas.microsoft.com/office/drawing/2014/main" id="{87164D3B-8C91-2D01-4DD4-9A11511481DB}"/>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0" name="Google Shape;13544;p78">
              <a:extLst>
                <a:ext uri="{FF2B5EF4-FFF2-40B4-BE49-F238E27FC236}">
                  <a16:creationId xmlns:a16="http://schemas.microsoft.com/office/drawing/2014/main" id="{3DC3F6E0-F02C-6930-DD75-4EF67487690A}"/>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1" name="Google Shape;13545;p78">
              <a:extLst>
                <a:ext uri="{FF2B5EF4-FFF2-40B4-BE49-F238E27FC236}">
                  <a16:creationId xmlns:a16="http://schemas.microsoft.com/office/drawing/2014/main" id="{737740BA-D587-651E-9D8F-BC1B89753F88}"/>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2" name="Google Shape;13546;p78">
              <a:extLst>
                <a:ext uri="{FF2B5EF4-FFF2-40B4-BE49-F238E27FC236}">
                  <a16:creationId xmlns:a16="http://schemas.microsoft.com/office/drawing/2014/main" id="{514BB9E8-A3A9-370D-9DE3-8D75AE5FAFE6}"/>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3" name="Google Shape;13547;p78">
              <a:extLst>
                <a:ext uri="{FF2B5EF4-FFF2-40B4-BE49-F238E27FC236}">
                  <a16:creationId xmlns:a16="http://schemas.microsoft.com/office/drawing/2014/main" id="{A402979F-B4D7-9F25-7E85-4BCF10B3F9C1}"/>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4" name="Google Shape;13548;p78">
              <a:extLst>
                <a:ext uri="{FF2B5EF4-FFF2-40B4-BE49-F238E27FC236}">
                  <a16:creationId xmlns:a16="http://schemas.microsoft.com/office/drawing/2014/main" id="{672E8984-BD00-F426-19EB-838AE559CA27}"/>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5" name="Google Shape;13549;p78">
              <a:extLst>
                <a:ext uri="{FF2B5EF4-FFF2-40B4-BE49-F238E27FC236}">
                  <a16:creationId xmlns:a16="http://schemas.microsoft.com/office/drawing/2014/main" id="{86DAFFD6-1C05-1EC9-7DE6-97C9A42A73D0}"/>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6" name="Google Shape;13550;p78">
              <a:extLst>
                <a:ext uri="{FF2B5EF4-FFF2-40B4-BE49-F238E27FC236}">
                  <a16:creationId xmlns:a16="http://schemas.microsoft.com/office/drawing/2014/main" id="{AAF58649-E774-3662-F2B1-3439712F80E3}"/>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7" name="Google Shape;13551;p78">
              <a:extLst>
                <a:ext uri="{FF2B5EF4-FFF2-40B4-BE49-F238E27FC236}">
                  <a16:creationId xmlns:a16="http://schemas.microsoft.com/office/drawing/2014/main" id="{68439B22-3F91-F9E0-1942-1853E347B757}"/>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8" name="Google Shape;13552;p78">
              <a:extLst>
                <a:ext uri="{FF2B5EF4-FFF2-40B4-BE49-F238E27FC236}">
                  <a16:creationId xmlns:a16="http://schemas.microsoft.com/office/drawing/2014/main" id="{249E9FE3-C7D3-0C5F-C157-74566AD8BF21}"/>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9" name="Google Shape;13553;p78">
              <a:extLst>
                <a:ext uri="{FF2B5EF4-FFF2-40B4-BE49-F238E27FC236}">
                  <a16:creationId xmlns:a16="http://schemas.microsoft.com/office/drawing/2014/main" id="{71D71A76-EEE1-2145-7097-D9C037F3AC4E}"/>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0" name="Google Shape;13554;p78">
              <a:extLst>
                <a:ext uri="{FF2B5EF4-FFF2-40B4-BE49-F238E27FC236}">
                  <a16:creationId xmlns:a16="http://schemas.microsoft.com/office/drawing/2014/main" id="{5F1271FB-5565-97D3-39FD-A8B033DCC2E6}"/>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1" name="Google Shape;13555;p78">
              <a:extLst>
                <a:ext uri="{FF2B5EF4-FFF2-40B4-BE49-F238E27FC236}">
                  <a16:creationId xmlns:a16="http://schemas.microsoft.com/office/drawing/2014/main" id="{AC5416B0-A5DE-5682-8F11-2BA31DDEFC73}"/>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2" name="Google Shape;13556;p78">
              <a:extLst>
                <a:ext uri="{FF2B5EF4-FFF2-40B4-BE49-F238E27FC236}">
                  <a16:creationId xmlns:a16="http://schemas.microsoft.com/office/drawing/2014/main" id="{9CF83877-AF81-744D-34CD-EBE762DC1737}"/>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3" name="Google Shape;13557;p78">
              <a:extLst>
                <a:ext uri="{FF2B5EF4-FFF2-40B4-BE49-F238E27FC236}">
                  <a16:creationId xmlns:a16="http://schemas.microsoft.com/office/drawing/2014/main" id="{83028C45-A6D4-6209-D937-ECEE4787BFC6}"/>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4" name="Google Shape;13558;p78">
              <a:extLst>
                <a:ext uri="{FF2B5EF4-FFF2-40B4-BE49-F238E27FC236}">
                  <a16:creationId xmlns:a16="http://schemas.microsoft.com/office/drawing/2014/main" id="{C2E2AB9B-D862-BD58-269B-43AA416D9E09}"/>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5" name="Google Shape;13559;p78">
              <a:extLst>
                <a:ext uri="{FF2B5EF4-FFF2-40B4-BE49-F238E27FC236}">
                  <a16:creationId xmlns:a16="http://schemas.microsoft.com/office/drawing/2014/main" id="{4F2AE862-BF2A-2DAD-D802-2ACF90708EDB}"/>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6" name="Google Shape;13560;p78">
              <a:extLst>
                <a:ext uri="{FF2B5EF4-FFF2-40B4-BE49-F238E27FC236}">
                  <a16:creationId xmlns:a16="http://schemas.microsoft.com/office/drawing/2014/main" id="{A6BFCF7C-3178-B7E2-D984-BADB09A4F390}"/>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7" name="Google Shape;13561;p78">
              <a:extLst>
                <a:ext uri="{FF2B5EF4-FFF2-40B4-BE49-F238E27FC236}">
                  <a16:creationId xmlns:a16="http://schemas.microsoft.com/office/drawing/2014/main" id="{237706A9-1253-6887-CD0C-FC47A462E4A2}"/>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8" name="Google Shape;13562;p78">
              <a:extLst>
                <a:ext uri="{FF2B5EF4-FFF2-40B4-BE49-F238E27FC236}">
                  <a16:creationId xmlns:a16="http://schemas.microsoft.com/office/drawing/2014/main" id="{80908846-2CF3-60CA-5A21-9A9C84381912}"/>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9" name="Google Shape;13563;p78">
              <a:extLst>
                <a:ext uri="{FF2B5EF4-FFF2-40B4-BE49-F238E27FC236}">
                  <a16:creationId xmlns:a16="http://schemas.microsoft.com/office/drawing/2014/main" id="{C945DDF8-D9B4-6627-2996-0BD506B8B42E}"/>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0" name="Google Shape;13564;p78">
              <a:extLst>
                <a:ext uri="{FF2B5EF4-FFF2-40B4-BE49-F238E27FC236}">
                  <a16:creationId xmlns:a16="http://schemas.microsoft.com/office/drawing/2014/main" id="{B24642F4-800D-3EF3-F63F-355BF1B83FFB}"/>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1" name="Google Shape;13565;p78">
              <a:extLst>
                <a:ext uri="{FF2B5EF4-FFF2-40B4-BE49-F238E27FC236}">
                  <a16:creationId xmlns:a16="http://schemas.microsoft.com/office/drawing/2014/main" id="{A18B770A-CB4B-5A01-DF41-B1E3168610D1}"/>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2" name="Google Shape;13566;p78">
              <a:extLst>
                <a:ext uri="{FF2B5EF4-FFF2-40B4-BE49-F238E27FC236}">
                  <a16:creationId xmlns:a16="http://schemas.microsoft.com/office/drawing/2014/main" id="{53524496-30F3-257E-FD63-E69BBD8B9C0E}"/>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3" name="Google Shape;13567;p78">
              <a:extLst>
                <a:ext uri="{FF2B5EF4-FFF2-40B4-BE49-F238E27FC236}">
                  <a16:creationId xmlns:a16="http://schemas.microsoft.com/office/drawing/2014/main" id="{BBCAC0E7-65F6-9A78-62F2-7CD11AD6B9BE}"/>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4" name="Google Shape;13568;p78">
              <a:extLst>
                <a:ext uri="{FF2B5EF4-FFF2-40B4-BE49-F238E27FC236}">
                  <a16:creationId xmlns:a16="http://schemas.microsoft.com/office/drawing/2014/main" id="{8611C3B0-8F6C-706A-F3B9-3B514912F4E3}"/>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5" name="Google Shape;13569;p78">
              <a:extLst>
                <a:ext uri="{FF2B5EF4-FFF2-40B4-BE49-F238E27FC236}">
                  <a16:creationId xmlns:a16="http://schemas.microsoft.com/office/drawing/2014/main" id="{5D0311E1-D60C-FD54-0A17-2D7C0B5C1383}"/>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6" name="Google Shape;13570;p78">
              <a:extLst>
                <a:ext uri="{FF2B5EF4-FFF2-40B4-BE49-F238E27FC236}">
                  <a16:creationId xmlns:a16="http://schemas.microsoft.com/office/drawing/2014/main" id="{C0833BC2-7DE2-D17E-1B6C-DCBD80B6B827}"/>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7" name="Google Shape;13571;p78">
              <a:extLst>
                <a:ext uri="{FF2B5EF4-FFF2-40B4-BE49-F238E27FC236}">
                  <a16:creationId xmlns:a16="http://schemas.microsoft.com/office/drawing/2014/main" id="{EA9A7A12-4BC0-8D13-3234-2189A2662E31}"/>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8" name="Google Shape;13572;p78">
              <a:extLst>
                <a:ext uri="{FF2B5EF4-FFF2-40B4-BE49-F238E27FC236}">
                  <a16:creationId xmlns:a16="http://schemas.microsoft.com/office/drawing/2014/main" id="{A57E4F99-F549-D97C-CFE1-04B95EEBA171}"/>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9" name="Google Shape;13573;p78">
              <a:extLst>
                <a:ext uri="{FF2B5EF4-FFF2-40B4-BE49-F238E27FC236}">
                  <a16:creationId xmlns:a16="http://schemas.microsoft.com/office/drawing/2014/main" id="{FD996216-9A08-9C40-A44C-E46EB476AF30}"/>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0" name="Google Shape;13574;p78">
              <a:extLst>
                <a:ext uri="{FF2B5EF4-FFF2-40B4-BE49-F238E27FC236}">
                  <a16:creationId xmlns:a16="http://schemas.microsoft.com/office/drawing/2014/main" id="{61D07978-BB73-324B-FAFA-4E5997D9C340}"/>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1" name="Google Shape;13575;p78">
              <a:extLst>
                <a:ext uri="{FF2B5EF4-FFF2-40B4-BE49-F238E27FC236}">
                  <a16:creationId xmlns:a16="http://schemas.microsoft.com/office/drawing/2014/main" id="{425B096D-436F-C854-2C30-8C5EAEB11744}"/>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2" name="Google Shape;13576;p78">
              <a:extLst>
                <a:ext uri="{FF2B5EF4-FFF2-40B4-BE49-F238E27FC236}">
                  <a16:creationId xmlns:a16="http://schemas.microsoft.com/office/drawing/2014/main" id="{A8ACAFF5-8C8E-CC74-9376-58FDB9E8FBFA}"/>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3" name="Google Shape;13577;p78">
              <a:extLst>
                <a:ext uri="{FF2B5EF4-FFF2-40B4-BE49-F238E27FC236}">
                  <a16:creationId xmlns:a16="http://schemas.microsoft.com/office/drawing/2014/main" id="{D184B09C-1839-24A3-D5A8-F6C05381601F}"/>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4" name="Google Shape;13578;p78">
              <a:extLst>
                <a:ext uri="{FF2B5EF4-FFF2-40B4-BE49-F238E27FC236}">
                  <a16:creationId xmlns:a16="http://schemas.microsoft.com/office/drawing/2014/main" id="{E6C64C02-EB23-4097-31C7-560895CE1DFE}"/>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5" name="Google Shape;13579;p78">
              <a:extLst>
                <a:ext uri="{FF2B5EF4-FFF2-40B4-BE49-F238E27FC236}">
                  <a16:creationId xmlns:a16="http://schemas.microsoft.com/office/drawing/2014/main" id="{24610A6D-0C00-8282-932A-6DAE5D5762F8}"/>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6" name="Google Shape;13580;p78">
              <a:extLst>
                <a:ext uri="{FF2B5EF4-FFF2-40B4-BE49-F238E27FC236}">
                  <a16:creationId xmlns:a16="http://schemas.microsoft.com/office/drawing/2014/main" id="{F658EA56-1654-4BF2-2DD6-3D2A58A908AD}"/>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7" name="Google Shape;13581;p78">
              <a:extLst>
                <a:ext uri="{FF2B5EF4-FFF2-40B4-BE49-F238E27FC236}">
                  <a16:creationId xmlns:a16="http://schemas.microsoft.com/office/drawing/2014/main" id="{974396EA-B443-FD33-8B63-A24ABA15CC42}"/>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8" name="Google Shape;13582;p78">
              <a:extLst>
                <a:ext uri="{FF2B5EF4-FFF2-40B4-BE49-F238E27FC236}">
                  <a16:creationId xmlns:a16="http://schemas.microsoft.com/office/drawing/2014/main" id="{DD9A083D-6771-5B21-6453-1F1B9627A396}"/>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9" name="Google Shape;13583;p78">
              <a:extLst>
                <a:ext uri="{FF2B5EF4-FFF2-40B4-BE49-F238E27FC236}">
                  <a16:creationId xmlns:a16="http://schemas.microsoft.com/office/drawing/2014/main" id="{94CADCC9-610C-ED1D-420E-3951C6857036}"/>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0" name="Google Shape;13584;p78">
              <a:extLst>
                <a:ext uri="{FF2B5EF4-FFF2-40B4-BE49-F238E27FC236}">
                  <a16:creationId xmlns:a16="http://schemas.microsoft.com/office/drawing/2014/main" id="{E6AB41BE-5ADC-0B57-14EF-3D260945D8C2}"/>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1" name="Google Shape;13585;p78">
              <a:extLst>
                <a:ext uri="{FF2B5EF4-FFF2-40B4-BE49-F238E27FC236}">
                  <a16:creationId xmlns:a16="http://schemas.microsoft.com/office/drawing/2014/main" id="{E5BDAC9A-819D-E95F-129D-3623C8024E80}"/>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2" name="Google Shape;13586;p78">
              <a:extLst>
                <a:ext uri="{FF2B5EF4-FFF2-40B4-BE49-F238E27FC236}">
                  <a16:creationId xmlns:a16="http://schemas.microsoft.com/office/drawing/2014/main" id="{646486A6-46C7-764D-F4EF-4B12D39BC4DD}"/>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3" name="Google Shape;13587;p78">
              <a:extLst>
                <a:ext uri="{FF2B5EF4-FFF2-40B4-BE49-F238E27FC236}">
                  <a16:creationId xmlns:a16="http://schemas.microsoft.com/office/drawing/2014/main" id="{A8EC20C1-C15A-3254-B99B-8FBA733DE891}"/>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4" name="Google Shape;13588;p78">
              <a:extLst>
                <a:ext uri="{FF2B5EF4-FFF2-40B4-BE49-F238E27FC236}">
                  <a16:creationId xmlns:a16="http://schemas.microsoft.com/office/drawing/2014/main" id="{2A77A2F6-963B-4605-FE7F-8BDC35052A87}"/>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5" name="Google Shape;13589;p78">
              <a:extLst>
                <a:ext uri="{FF2B5EF4-FFF2-40B4-BE49-F238E27FC236}">
                  <a16:creationId xmlns:a16="http://schemas.microsoft.com/office/drawing/2014/main" id="{E6E48C43-6E1B-1D35-FDA1-92652CD61582}"/>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6" name="Google Shape;13590;p78">
              <a:extLst>
                <a:ext uri="{FF2B5EF4-FFF2-40B4-BE49-F238E27FC236}">
                  <a16:creationId xmlns:a16="http://schemas.microsoft.com/office/drawing/2014/main" id="{09AFDADB-F8D5-8562-8E72-1AE8D5641A5D}"/>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7" name="Google Shape;13591;p78">
              <a:extLst>
                <a:ext uri="{FF2B5EF4-FFF2-40B4-BE49-F238E27FC236}">
                  <a16:creationId xmlns:a16="http://schemas.microsoft.com/office/drawing/2014/main" id="{48031D72-0D07-62DF-158C-172B0652CAD2}"/>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8" name="Google Shape;13592;p78">
              <a:extLst>
                <a:ext uri="{FF2B5EF4-FFF2-40B4-BE49-F238E27FC236}">
                  <a16:creationId xmlns:a16="http://schemas.microsoft.com/office/drawing/2014/main" id="{12AAC160-C5C9-FC5D-43CE-47281A376F91}"/>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9" name="Google Shape;13593;p78">
              <a:extLst>
                <a:ext uri="{FF2B5EF4-FFF2-40B4-BE49-F238E27FC236}">
                  <a16:creationId xmlns:a16="http://schemas.microsoft.com/office/drawing/2014/main" id="{6C86A301-F991-9E69-543F-6EF210370031}"/>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0" name="Google Shape;13594;p78">
              <a:extLst>
                <a:ext uri="{FF2B5EF4-FFF2-40B4-BE49-F238E27FC236}">
                  <a16:creationId xmlns:a16="http://schemas.microsoft.com/office/drawing/2014/main" id="{627E35CB-3F7F-4153-C722-AA9BD6803243}"/>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1" name="Google Shape;13595;p78">
              <a:extLst>
                <a:ext uri="{FF2B5EF4-FFF2-40B4-BE49-F238E27FC236}">
                  <a16:creationId xmlns:a16="http://schemas.microsoft.com/office/drawing/2014/main" id="{B7FCF381-10C1-3E31-BAFA-5C2C4A771B5A}"/>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2" name="Google Shape;13596;p78">
              <a:extLst>
                <a:ext uri="{FF2B5EF4-FFF2-40B4-BE49-F238E27FC236}">
                  <a16:creationId xmlns:a16="http://schemas.microsoft.com/office/drawing/2014/main" id="{2729EE38-D74E-B6A8-93F3-995EAF8A0D73}"/>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3" name="Google Shape;13597;p78">
              <a:extLst>
                <a:ext uri="{FF2B5EF4-FFF2-40B4-BE49-F238E27FC236}">
                  <a16:creationId xmlns:a16="http://schemas.microsoft.com/office/drawing/2014/main" id="{3E0ED967-4670-6887-302A-49659A4FE34C}"/>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4" name="Google Shape;13598;p78">
              <a:extLst>
                <a:ext uri="{FF2B5EF4-FFF2-40B4-BE49-F238E27FC236}">
                  <a16:creationId xmlns:a16="http://schemas.microsoft.com/office/drawing/2014/main" id="{EE52FDDB-0FE3-0C9E-46F4-432E81C080EE}"/>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5" name="Google Shape;13599;p78">
              <a:extLst>
                <a:ext uri="{FF2B5EF4-FFF2-40B4-BE49-F238E27FC236}">
                  <a16:creationId xmlns:a16="http://schemas.microsoft.com/office/drawing/2014/main" id="{6E72F759-CAEA-268B-1299-8AAA58709B92}"/>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6" name="Google Shape;13600;p78">
              <a:extLst>
                <a:ext uri="{FF2B5EF4-FFF2-40B4-BE49-F238E27FC236}">
                  <a16:creationId xmlns:a16="http://schemas.microsoft.com/office/drawing/2014/main" id="{4BF5F81F-7768-313F-7D14-32C4DEF1D231}"/>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7" name="Google Shape;13601;p78">
              <a:extLst>
                <a:ext uri="{FF2B5EF4-FFF2-40B4-BE49-F238E27FC236}">
                  <a16:creationId xmlns:a16="http://schemas.microsoft.com/office/drawing/2014/main" id="{195833C2-4199-99FC-2281-A1F4980B8201}"/>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8" name="Google Shape;13602;p78">
              <a:extLst>
                <a:ext uri="{FF2B5EF4-FFF2-40B4-BE49-F238E27FC236}">
                  <a16:creationId xmlns:a16="http://schemas.microsoft.com/office/drawing/2014/main" id="{13F2BA98-2FFF-E1A2-67E7-C57DDE94E806}"/>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9" name="Google Shape;13603;p78">
              <a:extLst>
                <a:ext uri="{FF2B5EF4-FFF2-40B4-BE49-F238E27FC236}">
                  <a16:creationId xmlns:a16="http://schemas.microsoft.com/office/drawing/2014/main" id="{5B8EC989-A3D2-BFC2-CD4C-ED9A7A330712}"/>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0" name="Google Shape;13604;p78">
              <a:extLst>
                <a:ext uri="{FF2B5EF4-FFF2-40B4-BE49-F238E27FC236}">
                  <a16:creationId xmlns:a16="http://schemas.microsoft.com/office/drawing/2014/main" id="{B273158D-7145-B015-F2B6-2BFEBD9F1DA8}"/>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1" name="Google Shape;13605;p78">
              <a:extLst>
                <a:ext uri="{FF2B5EF4-FFF2-40B4-BE49-F238E27FC236}">
                  <a16:creationId xmlns:a16="http://schemas.microsoft.com/office/drawing/2014/main" id="{DBCE1FAC-E908-C951-089B-6C28A81A2762}"/>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2" name="Google Shape;13606;p78">
              <a:extLst>
                <a:ext uri="{FF2B5EF4-FFF2-40B4-BE49-F238E27FC236}">
                  <a16:creationId xmlns:a16="http://schemas.microsoft.com/office/drawing/2014/main" id="{248F4E81-9166-1E14-88C3-95AB3D2DABF8}"/>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3" name="Google Shape;13607;p78">
              <a:extLst>
                <a:ext uri="{FF2B5EF4-FFF2-40B4-BE49-F238E27FC236}">
                  <a16:creationId xmlns:a16="http://schemas.microsoft.com/office/drawing/2014/main" id="{F9F20684-F9DC-4444-BDA9-FACA167BBF30}"/>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4" name="Google Shape;13608;p78">
              <a:extLst>
                <a:ext uri="{FF2B5EF4-FFF2-40B4-BE49-F238E27FC236}">
                  <a16:creationId xmlns:a16="http://schemas.microsoft.com/office/drawing/2014/main" id="{D7E2DEA6-A0E6-AB7F-50AD-B8322C3882B8}"/>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5" name="Google Shape;13609;p78">
              <a:extLst>
                <a:ext uri="{FF2B5EF4-FFF2-40B4-BE49-F238E27FC236}">
                  <a16:creationId xmlns:a16="http://schemas.microsoft.com/office/drawing/2014/main" id="{A26BD299-8A51-0D84-B872-1A0571D142F5}"/>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6" name="Google Shape;13610;p78">
              <a:extLst>
                <a:ext uri="{FF2B5EF4-FFF2-40B4-BE49-F238E27FC236}">
                  <a16:creationId xmlns:a16="http://schemas.microsoft.com/office/drawing/2014/main" id="{169D8120-ED48-31A9-9781-88CB6457762F}"/>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7" name="Google Shape;13611;p78">
              <a:extLst>
                <a:ext uri="{FF2B5EF4-FFF2-40B4-BE49-F238E27FC236}">
                  <a16:creationId xmlns:a16="http://schemas.microsoft.com/office/drawing/2014/main" id="{B4B1BE6A-0382-DF38-8A92-94DB1130DD99}"/>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8" name="Google Shape;13612;p78">
              <a:extLst>
                <a:ext uri="{FF2B5EF4-FFF2-40B4-BE49-F238E27FC236}">
                  <a16:creationId xmlns:a16="http://schemas.microsoft.com/office/drawing/2014/main" id="{34A67E10-ADC0-99D4-C465-76D9251309BB}"/>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9" name="Google Shape;13613;p78">
              <a:extLst>
                <a:ext uri="{FF2B5EF4-FFF2-40B4-BE49-F238E27FC236}">
                  <a16:creationId xmlns:a16="http://schemas.microsoft.com/office/drawing/2014/main" id="{F235C911-2B68-9828-87A4-7339DC52E6AE}"/>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0" name="Google Shape;13614;p78">
              <a:extLst>
                <a:ext uri="{FF2B5EF4-FFF2-40B4-BE49-F238E27FC236}">
                  <a16:creationId xmlns:a16="http://schemas.microsoft.com/office/drawing/2014/main" id="{ABA43A3D-1E2A-3DAF-05BC-5C586CF677DB}"/>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1" name="Google Shape;13615;p78">
              <a:extLst>
                <a:ext uri="{FF2B5EF4-FFF2-40B4-BE49-F238E27FC236}">
                  <a16:creationId xmlns:a16="http://schemas.microsoft.com/office/drawing/2014/main" id="{A82E023C-7772-E294-6AC3-FEA5EB46955F}"/>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2" name="Google Shape;13616;p78">
              <a:extLst>
                <a:ext uri="{FF2B5EF4-FFF2-40B4-BE49-F238E27FC236}">
                  <a16:creationId xmlns:a16="http://schemas.microsoft.com/office/drawing/2014/main" id="{C245902B-3278-4F8F-3F08-C7455EBA0334}"/>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3" name="Google Shape;13617;p78">
              <a:extLst>
                <a:ext uri="{FF2B5EF4-FFF2-40B4-BE49-F238E27FC236}">
                  <a16:creationId xmlns:a16="http://schemas.microsoft.com/office/drawing/2014/main" id="{5EEFD07B-A1CA-E25D-1275-AB7A44A90667}"/>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4" name="Google Shape;13618;p78">
              <a:extLst>
                <a:ext uri="{FF2B5EF4-FFF2-40B4-BE49-F238E27FC236}">
                  <a16:creationId xmlns:a16="http://schemas.microsoft.com/office/drawing/2014/main" id="{B8FCC540-9F3B-2EE6-25C7-D4056E82F9FC}"/>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5" name="Google Shape;13619;p78">
              <a:extLst>
                <a:ext uri="{FF2B5EF4-FFF2-40B4-BE49-F238E27FC236}">
                  <a16:creationId xmlns:a16="http://schemas.microsoft.com/office/drawing/2014/main" id="{7128AF09-3A52-4E60-FFF1-4EB76098E9CA}"/>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6" name="Google Shape;13620;p78">
              <a:extLst>
                <a:ext uri="{FF2B5EF4-FFF2-40B4-BE49-F238E27FC236}">
                  <a16:creationId xmlns:a16="http://schemas.microsoft.com/office/drawing/2014/main" id="{E49C2508-B8CE-1C19-317D-5FE9B338AA68}"/>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7" name="Google Shape;13621;p78">
              <a:extLst>
                <a:ext uri="{FF2B5EF4-FFF2-40B4-BE49-F238E27FC236}">
                  <a16:creationId xmlns:a16="http://schemas.microsoft.com/office/drawing/2014/main" id="{116575AB-379C-ACCB-1DB4-0163D8447B09}"/>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8" name="Google Shape;13622;p78">
              <a:extLst>
                <a:ext uri="{FF2B5EF4-FFF2-40B4-BE49-F238E27FC236}">
                  <a16:creationId xmlns:a16="http://schemas.microsoft.com/office/drawing/2014/main" id="{801ED845-9B62-57F5-8489-002FAC394D86}"/>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9" name="Google Shape;13623;p78">
              <a:extLst>
                <a:ext uri="{FF2B5EF4-FFF2-40B4-BE49-F238E27FC236}">
                  <a16:creationId xmlns:a16="http://schemas.microsoft.com/office/drawing/2014/main" id="{14F55C7C-C704-242C-280D-87CE082AB938}"/>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0" name="Google Shape;13624;p78">
              <a:extLst>
                <a:ext uri="{FF2B5EF4-FFF2-40B4-BE49-F238E27FC236}">
                  <a16:creationId xmlns:a16="http://schemas.microsoft.com/office/drawing/2014/main" id="{04FFE859-4BB5-0B7F-1392-979CB6B55C20}"/>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1" name="Google Shape;13625;p78">
              <a:extLst>
                <a:ext uri="{FF2B5EF4-FFF2-40B4-BE49-F238E27FC236}">
                  <a16:creationId xmlns:a16="http://schemas.microsoft.com/office/drawing/2014/main" id="{A6B21835-3FBE-C017-8B09-C56485D49731}"/>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2" name="Google Shape;13626;p78">
              <a:extLst>
                <a:ext uri="{FF2B5EF4-FFF2-40B4-BE49-F238E27FC236}">
                  <a16:creationId xmlns:a16="http://schemas.microsoft.com/office/drawing/2014/main" id="{E1BC0428-19C9-3F4C-5955-47C82CD711E8}"/>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3" name="Google Shape;13627;p78">
              <a:extLst>
                <a:ext uri="{FF2B5EF4-FFF2-40B4-BE49-F238E27FC236}">
                  <a16:creationId xmlns:a16="http://schemas.microsoft.com/office/drawing/2014/main" id="{1B609786-AF24-5727-A4DA-CB944BD8E546}"/>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4" name="Google Shape;13628;p78">
              <a:extLst>
                <a:ext uri="{FF2B5EF4-FFF2-40B4-BE49-F238E27FC236}">
                  <a16:creationId xmlns:a16="http://schemas.microsoft.com/office/drawing/2014/main" id="{86A2CEB7-1840-C588-42BC-55BC7D18F436}"/>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5" name="Google Shape;13629;p78">
              <a:extLst>
                <a:ext uri="{FF2B5EF4-FFF2-40B4-BE49-F238E27FC236}">
                  <a16:creationId xmlns:a16="http://schemas.microsoft.com/office/drawing/2014/main" id="{34FB76E0-128C-9787-92A3-2E0E5D88B778}"/>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6" name="Google Shape;13630;p78">
              <a:extLst>
                <a:ext uri="{FF2B5EF4-FFF2-40B4-BE49-F238E27FC236}">
                  <a16:creationId xmlns:a16="http://schemas.microsoft.com/office/drawing/2014/main" id="{956C8DD7-F9D2-ADF7-393F-BCD1141AEB98}"/>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7" name="Google Shape;13631;p78">
              <a:extLst>
                <a:ext uri="{FF2B5EF4-FFF2-40B4-BE49-F238E27FC236}">
                  <a16:creationId xmlns:a16="http://schemas.microsoft.com/office/drawing/2014/main" id="{0213688F-CC63-5D52-BD28-478E138802A6}"/>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8" name="Google Shape;13632;p78">
              <a:extLst>
                <a:ext uri="{FF2B5EF4-FFF2-40B4-BE49-F238E27FC236}">
                  <a16:creationId xmlns:a16="http://schemas.microsoft.com/office/drawing/2014/main" id="{CCEB2D72-FE61-674C-C626-42E9A525B99A}"/>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9" name="Google Shape;13633;p78">
              <a:extLst>
                <a:ext uri="{FF2B5EF4-FFF2-40B4-BE49-F238E27FC236}">
                  <a16:creationId xmlns:a16="http://schemas.microsoft.com/office/drawing/2014/main" id="{836A643D-9EB9-C1BD-9761-2400E8BA5D3C}"/>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0" name="Google Shape;13634;p78">
              <a:extLst>
                <a:ext uri="{FF2B5EF4-FFF2-40B4-BE49-F238E27FC236}">
                  <a16:creationId xmlns:a16="http://schemas.microsoft.com/office/drawing/2014/main" id="{9AA3B9D3-8323-5CC2-506E-658468960651}"/>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1" name="Google Shape;13635;p78">
              <a:extLst>
                <a:ext uri="{FF2B5EF4-FFF2-40B4-BE49-F238E27FC236}">
                  <a16:creationId xmlns:a16="http://schemas.microsoft.com/office/drawing/2014/main" id="{58BDA71A-998A-4386-9C0B-9C3CFD3F2968}"/>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2" name="Google Shape;13636;p78">
              <a:extLst>
                <a:ext uri="{FF2B5EF4-FFF2-40B4-BE49-F238E27FC236}">
                  <a16:creationId xmlns:a16="http://schemas.microsoft.com/office/drawing/2014/main" id="{ACBD28B9-CADC-0EC5-C176-CC35BD1DCEEC}"/>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3" name="Google Shape;13637;p78">
              <a:extLst>
                <a:ext uri="{FF2B5EF4-FFF2-40B4-BE49-F238E27FC236}">
                  <a16:creationId xmlns:a16="http://schemas.microsoft.com/office/drawing/2014/main" id="{01339884-0EFD-9C0C-34A1-5358B5E4BB06}"/>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4" name="Google Shape;13638;p78">
              <a:extLst>
                <a:ext uri="{FF2B5EF4-FFF2-40B4-BE49-F238E27FC236}">
                  <a16:creationId xmlns:a16="http://schemas.microsoft.com/office/drawing/2014/main" id="{47F8199B-F422-3C57-2DE9-F69CA55E770F}"/>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5" name="Google Shape;13639;p78">
              <a:extLst>
                <a:ext uri="{FF2B5EF4-FFF2-40B4-BE49-F238E27FC236}">
                  <a16:creationId xmlns:a16="http://schemas.microsoft.com/office/drawing/2014/main" id="{1CC36F79-EA83-AB6A-25E2-ABE273B04FF2}"/>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6" name="Google Shape;13640;p78">
              <a:extLst>
                <a:ext uri="{FF2B5EF4-FFF2-40B4-BE49-F238E27FC236}">
                  <a16:creationId xmlns:a16="http://schemas.microsoft.com/office/drawing/2014/main" id="{DE84D7FD-4740-A621-2627-DBA9D3DE5118}"/>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7" name="Google Shape;13641;p78">
              <a:extLst>
                <a:ext uri="{FF2B5EF4-FFF2-40B4-BE49-F238E27FC236}">
                  <a16:creationId xmlns:a16="http://schemas.microsoft.com/office/drawing/2014/main" id="{1D9465C2-93A2-8387-B315-4DA042A4C72B}"/>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8" name="Google Shape;13642;p78">
              <a:extLst>
                <a:ext uri="{FF2B5EF4-FFF2-40B4-BE49-F238E27FC236}">
                  <a16:creationId xmlns:a16="http://schemas.microsoft.com/office/drawing/2014/main" id="{11FF9877-E58C-5E0B-A82A-1AE18EC454FA}"/>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9" name="Google Shape;13643;p78">
              <a:extLst>
                <a:ext uri="{FF2B5EF4-FFF2-40B4-BE49-F238E27FC236}">
                  <a16:creationId xmlns:a16="http://schemas.microsoft.com/office/drawing/2014/main" id="{AE6B69D8-2541-FAAA-8A77-6FFB655109E6}"/>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0" name="Google Shape;13644;p78">
              <a:extLst>
                <a:ext uri="{FF2B5EF4-FFF2-40B4-BE49-F238E27FC236}">
                  <a16:creationId xmlns:a16="http://schemas.microsoft.com/office/drawing/2014/main" id="{277A9BAC-1C0D-9959-4251-13DBF2BACA63}"/>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1" name="Google Shape;13645;p78">
              <a:extLst>
                <a:ext uri="{FF2B5EF4-FFF2-40B4-BE49-F238E27FC236}">
                  <a16:creationId xmlns:a16="http://schemas.microsoft.com/office/drawing/2014/main" id="{6E7AC7F7-2448-CF7A-277B-F25842DEF502}"/>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2" name="Google Shape;13646;p78">
              <a:extLst>
                <a:ext uri="{FF2B5EF4-FFF2-40B4-BE49-F238E27FC236}">
                  <a16:creationId xmlns:a16="http://schemas.microsoft.com/office/drawing/2014/main" id="{01670228-64B7-383E-8C41-657CB69FD012}"/>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3" name="Google Shape;13647;p78">
              <a:extLst>
                <a:ext uri="{FF2B5EF4-FFF2-40B4-BE49-F238E27FC236}">
                  <a16:creationId xmlns:a16="http://schemas.microsoft.com/office/drawing/2014/main" id="{450BABDB-78DE-E8A4-5822-E78353AFC83D}"/>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4" name="Google Shape;13648;p78">
              <a:extLst>
                <a:ext uri="{FF2B5EF4-FFF2-40B4-BE49-F238E27FC236}">
                  <a16:creationId xmlns:a16="http://schemas.microsoft.com/office/drawing/2014/main" id="{3F89DBB4-CEE8-B8A2-3736-02438D95ED5E}"/>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5" name="Google Shape;13649;p78">
              <a:extLst>
                <a:ext uri="{FF2B5EF4-FFF2-40B4-BE49-F238E27FC236}">
                  <a16:creationId xmlns:a16="http://schemas.microsoft.com/office/drawing/2014/main" id="{9A285E94-2489-9974-4C51-A9C4DEBDA666}"/>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6" name="Google Shape;13650;p78">
              <a:extLst>
                <a:ext uri="{FF2B5EF4-FFF2-40B4-BE49-F238E27FC236}">
                  <a16:creationId xmlns:a16="http://schemas.microsoft.com/office/drawing/2014/main" id="{7479A453-27B4-78B6-1A55-001A62A09F89}"/>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7" name="Google Shape;13651;p78">
              <a:extLst>
                <a:ext uri="{FF2B5EF4-FFF2-40B4-BE49-F238E27FC236}">
                  <a16:creationId xmlns:a16="http://schemas.microsoft.com/office/drawing/2014/main" id="{E46355BD-9583-CE85-014C-C9F58098BE68}"/>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8" name="Google Shape;13652;p78">
              <a:extLst>
                <a:ext uri="{FF2B5EF4-FFF2-40B4-BE49-F238E27FC236}">
                  <a16:creationId xmlns:a16="http://schemas.microsoft.com/office/drawing/2014/main" id="{FED1AEC2-B831-1AD2-74BC-8A302823F67A}"/>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9" name="Google Shape;13653;p78">
              <a:extLst>
                <a:ext uri="{FF2B5EF4-FFF2-40B4-BE49-F238E27FC236}">
                  <a16:creationId xmlns:a16="http://schemas.microsoft.com/office/drawing/2014/main" id="{D75BE38C-740D-3489-98FF-B39A109F5397}"/>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0" name="Google Shape;13654;p78">
              <a:extLst>
                <a:ext uri="{FF2B5EF4-FFF2-40B4-BE49-F238E27FC236}">
                  <a16:creationId xmlns:a16="http://schemas.microsoft.com/office/drawing/2014/main" id="{0CF1F077-3618-13F3-6AD4-0034A98AE84F}"/>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1" name="Google Shape;13655;p78">
              <a:extLst>
                <a:ext uri="{FF2B5EF4-FFF2-40B4-BE49-F238E27FC236}">
                  <a16:creationId xmlns:a16="http://schemas.microsoft.com/office/drawing/2014/main" id="{CE7FF6E8-F0E4-2F61-ADF0-4D1AEC9E0709}"/>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2" name="Google Shape;13656;p78">
              <a:extLst>
                <a:ext uri="{FF2B5EF4-FFF2-40B4-BE49-F238E27FC236}">
                  <a16:creationId xmlns:a16="http://schemas.microsoft.com/office/drawing/2014/main" id="{0FB65497-FBC9-E33B-4A23-C9535558050A}"/>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3" name="Google Shape;13657;p78">
              <a:extLst>
                <a:ext uri="{FF2B5EF4-FFF2-40B4-BE49-F238E27FC236}">
                  <a16:creationId xmlns:a16="http://schemas.microsoft.com/office/drawing/2014/main" id="{C81D9337-9A86-66DD-C2CA-BBC9FA31CF44}"/>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4" name="Google Shape;13658;p78">
              <a:extLst>
                <a:ext uri="{FF2B5EF4-FFF2-40B4-BE49-F238E27FC236}">
                  <a16:creationId xmlns:a16="http://schemas.microsoft.com/office/drawing/2014/main" id="{0CA72F81-CA3D-3FE4-13D9-9F147D235824}"/>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5" name="Google Shape;13659;p78">
              <a:extLst>
                <a:ext uri="{FF2B5EF4-FFF2-40B4-BE49-F238E27FC236}">
                  <a16:creationId xmlns:a16="http://schemas.microsoft.com/office/drawing/2014/main" id="{3498DCE1-FAFA-5121-3FBA-FE4E3FD7AFE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6" name="Google Shape;13660;p78">
              <a:extLst>
                <a:ext uri="{FF2B5EF4-FFF2-40B4-BE49-F238E27FC236}">
                  <a16:creationId xmlns:a16="http://schemas.microsoft.com/office/drawing/2014/main" id="{7909F807-4CC7-498F-F2C7-2AFF2DA3C6C0}"/>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7" name="Google Shape;13661;p78">
              <a:extLst>
                <a:ext uri="{FF2B5EF4-FFF2-40B4-BE49-F238E27FC236}">
                  <a16:creationId xmlns:a16="http://schemas.microsoft.com/office/drawing/2014/main" id="{7170FA7F-64B3-CCD6-2ACB-0BA0D0068857}"/>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8" name="Google Shape;13662;p78">
              <a:extLst>
                <a:ext uri="{FF2B5EF4-FFF2-40B4-BE49-F238E27FC236}">
                  <a16:creationId xmlns:a16="http://schemas.microsoft.com/office/drawing/2014/main" id="{33B195B1-5D48-7D8C-C771-B3218E1D508A}"/>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9" name="Google Shape;13663;p78">
              <a:extLst>
                <a:ext uri="{FF2B5EF4-FFF2-40B4-BE49-F238E27FC236}">
                  <a16:creationId xmlns:a16="http://schemas.microsoft.com/office/drawing/2014/main" id="{15CD1EB4-1B1D-643A-61C0-C70EF37387A3}"/>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0" name="Google Shape;13664;p78">
              <a:extLst>
                <a:ext uri="{FF2B5EF4-FFF2-40B4-BE49-F238E27FC236}">
                  <a16:creationId xmlns:a16="http://schemas.microsoft.com/office/drawing/2014/main" id="{B12B4F57-0A88-428F-3BE7-E4343804CCE9}"/>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1" name="Google Shape;13665;p78">
              <a:extLst>
                <a:ext uri="{FF2B5EF4-FFF2-40B4-BE49-F238E27FC236}">
                  <a16:creationId xmlns:a16="http://schemas.microsoft.com/office/drawing/2014/main" id="{39912FD5-3097-4606-EEFF-A06044222347}"/>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2" name="Google Shape;13666;p78">
              <a:extLst>
                <a:ext uri="{FF2B5EF4-FFF2-40B4-BE49-F238E27FC236}">
                  <a16:creationId xmlns:a16="http://schemas.microsoft.com/office/drawing/2014/main" id="{FC7E16E7-F719-F40F-53FD-7D2DBB3BE135}"/>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3" name="Google Shape;13667;p78">
              <a:extLst>
                <a:ext uri="{FF2B5EF4-FFF2-40B4-BE49-F238E27FC236}">
                  <a16:creationId xmlns:a16="http://schemas.microsoft.com/office/drawing/2014/main" id="{E285FA92-CA2D-0B3C-C15C-5888BD36B5ED}"/>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4" name="Google Shape;13668;p78">
              <a:extLst>
                <a:ext uri="{FF2B5EF4-FFF2-40B4-BE49-F238E27FC236}">
                  <a16:creationId xmlns:a16="http://schemas.microsoft.com/office/drawing/2014/main" id="{11B07D69-6D5B-C5DE-5423-80CDC5B75525}"/>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5" name="Google Shape;13669;p78">
              <a:extLst>
                <a:ext uri="{FF2B5EF4-FFF2-40B4-BE49-F238E27FC236}">
                  <a16:creationId xmlns:a16="http://schemas.microsoft.com/office/drawing/2014/main" id="{AF1FC58D-BD6A-BF07-5CC3-D9409E1CCC5A}"/>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6" name="Google Shape;13670;p78">
              <a:extLst>
                <a:ext uri="{FF2B5EF4-FFF2-40B4-BE49-F238E27FC236}">
                  <a16:creationId xmlns:a16="http://schemas.microsoft.com/office/drawing/2014/main" id="{20AB289B-02E0-E817-3FFB-C8A3EC4DBB01}"/>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7" name="Google Shape;13671;p78">
              <a:extLst>
                <a:ext uri="{FF2B5EF4-FFF2-40B4-BE49-F238E27FC236}">
                  <a16:creationId xmlns:a16="http://schemas.microsoft.com/office/drawing/2014/main" id="{55FE0E8E-95E7-39F8-E791-B7872C56A23E}"/>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8" name="Google Shape;13672;p78">
              <a:extLst>
                <a:ext uri="{FF2B5EF4-FFF2-40B4-BE49-F238E27FC236}">
                  <a16:creationId xmlns:a16="http://schemas.microsoft.com/office/drawing/2014/main" id="{F0BE7AD8-F101-1D37-F455-CCFF41B9DD0C}"/>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9" name="Google Shape;13673;p78">
              <a:extLst>
                <a:ext uri="{FF2B5EF4-FFF2-40B4-BE49-F238E27FC236}">
                  <a16:creationId xmlns:a16="http://schemas.microsoft.com/office/drawing/2014/main" id="{EC762A05-8593-902B-46F6-5FD4CFDBA5BC}"/>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0" name="Google Shape;13674;p78">
              <a:extLst>
                <a:ext uri="{FF2B5EF4-FFF2-40B4-BE49-F238E27FC236}">
                  <a16:creationId xmlns:a16="http://schemas.microsoft.com/office/drawing/2014/main" id="{8BCDF160-E857-CCE6-A138-77C0D9D49D42}"/>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1" name="Google Shape;13675;p78">
              <a:extLst>
                <a:ext uri="{FF2B5EF4-FFF2-40B4-BE49-F238E27FC236}">
                  <a16:creationId xmlns:a16="http://schemas.microsoft.com/office/drawing/2014/main" id="{CFC1A81E-98E1-D32B-AD3A-72F835EDBE89}"/>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2" name="Google Shape;13676;p78">
              <a:extLst>
                <a:ext uri="{FF2B5EF4-FFF2-40B4-BE49-F238E27FC236}">
                  <a16:creationId xmlns:a16="http://schemas.microsoft.com/office/drawing/2014/main" id="{46A55B08-C285-DCF4-CDB4-D6A30A4B950C}"/>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3" name="Google Shape;13677;p78">
              <a:extLst>
                <a:ext uri="{FF2B5EF4-FFF2-40B4-BE49-F238E27FC236}">
                  <a16:creationId xmlns:a16="http://schemas.microsoft.com/office/drawing/2014/main" id="{A98C4293-0C54-A224-CF0A-DAC680A9C899}"/>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4" name="Google Shape;13678;p78">
              <a:extLst>
                <a:ext uri="{FF2B5EF4-FFF2-40B4-BE49-F238E27FC236}">
                  <a16:creationId xmlns:a16="http://schemas.microsoft.com/office/drawing/2014/main" id="{0803927E-9A6C-E46D-C0FA-94BA7A5F1E44}"/>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5" name="Google Shape;13679;p78">
              <a:extLst>
                <a:ext uri="{FF2B5EF4-FFF2-40B4-BE49-F238E27FC236}">
                  <a16:creationId xmlns:a16="http://schemas.microsoft.com/office/drawing/2014/main" id="{F70A4E7E-78E3-A619-7F9A-E1CB94AC96BC}"/>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6" name="Google Shape;13680;p78">
              <a:extLst>
                <a:ext uri="{FF2B5EF4-FFF2-40B4-BE49-F238E27FC236}">
                  <a16:creationId xmlns:a16="http://schemas.microsoft.com/office/drawing/2014/main" id="{F7480891-C4C7-8C87-5726-BA9EA351B415}"/>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7" name="Google Shape;13681;p78">
              <a:extLst>
                <a:ext uri="{FF2B5EF4-FFF2-40B4-BE49-F238E27FC236}">
                  <a16:creationId xmlns:a16="http://schemas.microsoft.com/office/drawing/2014/main" id="{2C70BBC8-FBB8-B99F-AAFB-77C3D921DB88}"/>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8" name="Google Shape;13682;p78">
              <a:extLst>
                <a:ext uri="{FF2B5EF4-FFF2-40B4-BE49-F238E27FC236}">
                  <a16:creationId xmlns:a16="http://schemas.microsoft.com/office/drawing/2014/main" id="{47A87258-0724-9E3B-A9E3-7C4C3795A781}"/>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9" name="Google Shape;13683;p78">
              <a:extLst>
                <a:ext uri="{FF2B5EF4-FFF2-40B4-BE49-F238E27FC236}">
                  <a16:creationId xmlns:a16="http://schemas.microsoft.com/office/drawing/2014/main" id="{487551D7-1839-3E64-F9BE-98027594577A}"/>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0" name="Google Shape;13684;p78">
              <a:extLst>
                <a:ext uri="{FF2B5EF4-FFF2-40B4-BE49-F238E27FC236}">
                  <a16:creationId xmlns:a16="http://schemas.microsoft.com/office/drawing/2014/main" id="{1DD6DDE6-2483-E583-EC67-5F7293169C5C}"/>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1" name="Google Shape;13685;p78">
              <a:extLst>
                <a:ext uri="{FF2B5EF4-FFF2-40B4-BE49-F238E27FC236}">
                  <a16:creationId xmlns:a16="http://schemas.microsoft.com/office/drawing/2014/main" id="{AE3F1F33-D716-832B-B0BC-7C81A08CBAD3}"/>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2" name="Google Shape;13686;p78">
              <a:extLst>
                <a:ext uri="{FF2B5EF4-FFF2-40B4-BE49-F238E27FC236}">
                  <a16:creationId xmlns:a16="http://schemas.microsoft.com/office/drawing/2014/main" id="{84425C1D-87C8-DB69-68E0-BAE9EC597EAD}"/>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3" name="Google Shape;13687;p78">
              <a:extLst>
                <a:ext uri="{FF2B5EF4-FFF2-40B4-BE49-F238E27FC236}">
                  <a16:creationId xmlns:a16="http://schemas.microsoft.com/office/drawing/2014/main" id="{FC0A5529-714A-AAC6-57CD-308E183D2C27}"/>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4" name="Google Shape;13688;p78">
              <a:extLst>
                <a:ext uri="{FF2B5EF4-FFF2-40B4-BE49-F238E27FC236}">
                  <a16:creationId xmlns:a16="http://schemas.microsoft.com/office/drawing/2014/main" id="{BF5E2973-8D97-70A1-14D2-061774251919}"/>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5" name="Google Shape;13689;p78">
              <a:extLst>
                <a:ext uri="{FF2B5EF4-FFF2-40B4-BE49-F238E27FC236}">
                  <a16:creationId xmlns:a16="http://schemas.microsoft.com/office/drawing/2014/main" id="{F3582031-B851-848B-DAB7-E6603CBBE3BE}"/>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6" name="Google Shape;13690;p78">
              <a:extLst>
                <a:ext uri="{FF2B5EF4-FFF2-40B4-BE49-F238E27FC236}">
                  <a16:creationId xmlns:a16="http://schemas.microsoft.com/office/drawing/2014/main" id="{A5B0790B-7980-28A4-0693-C27E5718ED9F}"/>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7" name="Google Shape;13691;p78">
              <a:extLst>
                <a:ext uri="{FF2B5EF4-FFF2-40B4-BE49-F238E27FC236}">
                  <a16:creationId xmlns:a16="http://schemas.microsoft.com/office/drawing/2014/main" id="{C214FEDB-44BE-F052-2861-084486625CFA}"/>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8" name="Google Shape;13692;p78">
              <a:extLst>
                <a:ext uri="{FF2B5EF4-FFF2-40B4-BE49-F238E27FC236}">
                  <a16:creationId xmlns:a16="http://schemas.microsoft.com/office/drawing/2014/main" id="{25FB9CB4-7438-2858-B5CD-444218AF38FD}"/>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9" name="Google Shape;13693;p78">
              <a:extLst>
                <a:ext uri="{FF2B5EF4-FFF2-40B4-BE49-F238E27FC236}">
                  <a16:creationId xmlns:a16="http://schemas.microsoft.com/office/drawing/2014/main" id="{6224A1BD-1558-125D-8E15-0CBCC92F30AB}"/>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0" name="Google Shape;13694;p78">
              <a:extLst>
                <a:ext uri="{FF2B5EF4-FFF2-40B4-BE49-F238E27FC236}">
                  <a16:creationId xmlns:a16="http://schemas.microsoft.com/office/drawing/2014/main" id="{07899373-3EC6-7E7D-D28A-F75EBC71A04D}"/>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1" name="Google Shape;13695;p78">
              <a:extLst>
                <a:ext uri="{FF2B5EF4-FFF2-40B4-BE49-F238E27FC236}">
                  <a16:creationId xmlns:a16="http://schemas.microsoft.com/office/drawing/2014/main" id="{13246A89-2952-B930-7103-3F2E24CEF900}"/>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2" name="Google Shape;13696;p78">
              <a:extLst>
                <a:ext uri="{FF2B5EF4-FFF2-40B4-BE49-F238E27FC236}">
                  <a16:creationId xmlns:a16="http://schemas.microsoft.com/office/drawing/2014/main" id="{F313F144-DAAA-27D9-B8CA-59C13567D2BF}"/>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3" name="Google Shape;13697;p78">
              <a:extLst>
                <a:ext uri="{FF2B5EF4-FFF2-40B4-BE49-F238E27FC236}">
                  <a16:creationId xmlns:a16="http://schemas.microsoft.com/office/drawing/2014/main" id="{B6D62854-3773-C519-C95E-731D62C2B8A2}"/>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4" name="Google Shape;13698;p78">
              <a:extLst>
                <a:ext uri="{FF2B5EF4-FFF2-40B4-BE49-F238E27FC236}">
                  <a16:creationId xmlns:a16="http://schemas.microsoft.com/office/drawing/2014/main" id="{F7A6756F-B07F-9F75-38D5-25249F612B43}"/>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5" name="Google Shape;13699;p78">
              <a:extLst>
                <a:ext uri="{FF2B5EF4-FFF2-40B4-BE49-F238E27FC236}">
                  <a16:creationId xmlns:a16="http://schemas.microsoft.com/office/drawing/2014/main" id="{F5C37E96-8BE1-2C52-14ED-3411EBFA8781}"/>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6" name="Google Shape;13700;p78">
              <a:extLst>
                <a:ext uri="{FF2B5EF4-FFF2-40B4-BE49-F238E27FC236}">
                  <a16:creationId xmlns:a16="http://schemas.microsoft.com/office/drawing/2014/main" id="{23BBBACA-875C-438B-0E8C-47CC69BEE8E5}"/>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7" name="Google Shape;13701;p78">
              <a:extLst>
                <a:ext uri="{FF2B5EF4-FFF2-40B4-BE49-F238E27FC236}">
                  <a16:creationId xmlns:a16="http://schemas.microsoft.com/office/drawing/2014/main" id="{6301B40D-256C-A9FB-2EF1-58FD7983AB5A}"/>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8" name="Google Shape;13702;p78">
              <a:extLst>
                <a:ext uri="{FF2B5EF4-FFF2-40B4-BE49-F238E27FC236}">
                  <a16:creationId xmlns:a16="http://schemas.microsoft.com/office/drawing/2014/main" id="{A0A7D002-31E9-9777-3921-C98DC91EB25D}"/>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9" name="Google Shape;13703;p78">
              <a:extLst>
                <a:ext uri="{FF2B5EF4-FFF2-40B4-BE49-F238E27FC236}">
                  <a16:creationId xmlns:a16="http://schemas.microsoft.com/office/drawing/2014/main" id="{2091E55D-9001-1FC5-A555-BF745947072A}"/>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0" name="Google Shape;13704;p78">
              <a:extLst>
                <a:ext uri="{FF2B5EF4-FFF2-40B4-BE49-F238E27FC236}">
                  <a16:creationId xmlns:a16="http://schemas.microsoft.com/office/drawing/2014/main" id="{68877A73-512A-4017-9A21-C84F6F4C21A9}"/>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1" name="Google Shape;13705;p78">
              <a:extLst>
                <a:ext uri="{FF2B5EF4-FFF2-40B4-BE49-F238E27FC236}">
                  <a16:creationId xmlns:a16="http://schemas.microsoft.com/office/drawing/2014/main" id="{C613610B-52FE-FAA9-5AAA-D2311AC4716C}"/>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2" name="Google Shape;13706;p78">
              <a:extLst>
                <a:ext uri="{FF2B5EF4-FFF2-40B4-BE49-F238E27FC236}">
                  <a16:creationId xmlns:a16="http://schemas.microsoft.com/office/drawing/2014/main" id="{1A234C34-0CB1-C454-E6AB-0E2327803572}"/>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3" name="Google Shape;13707;p78">
              <a:extLst>
                <a:ext uri="{FF2B5EF4-FFF2-40B4-BE49-F238E27FC236}">
                  <a16:creationId xmlns:a16="http://schemas.microsoft.com/office/drawing/2014/main" id="{6BCC9A4F-F3D2-F041-7F2A-87692AD87E08}"/>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4" name="Google Shape;13708;p78">
              <a:extLst>
                <a:ext uri="{FF2B5EF4-FFF2-40B4-BE49-F238E27FC236}">
                  <a16:creationId xmlns:a16="http://schemas.microsoft.com/office/drawing/2014/main" id="{D19C9FFF-821A-59C5-E5DD-440A6314CF41}"/>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5" name="Google Shape;13709;p78">
              <a:extLst>
                <a:ext uri="{FF2B5EF4-FFF2-40B4-BE49-F238E27FC236}">
                  <a16:creationId xmlns:a16="http://schemas.microsoft.com/office/drawing/2014/main" id="{70C08A7E-E201-3075-39CE-324CC8385DC8}"/>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6" name="Google Shape;13710;p78">
              <a:extLst>
                <a:ext uri="{FF2B5EF4-FFF2-40B4-BE49-F238E27FC236}">
                  <a16:creationId xmlns:a16="http://schemas.microsoft.com/office/drawing/2014/main" id="{1E514305-B6E0-8E2A-0167-3F687B1EFB2A}"/>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7" name="Google Shape;13711;p78">
              <a:extLst>
                <a:ext uri="{FF2B5EF4-FFF2-40B4-BE49-F238E27FC236}">
                  <a16:creationId xmlns:a16="http://schemas.microsoft.com/office/drawing/2014/main" id="{B89174E6-1BEC-F682-B289-3B1072951E3C}"/>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8" name="Google Shape;13712;p78">
              <a:extLst>
                <a:ext uri="{FF2B5EF4-FFF2-40B4-BE49-F238E27FC236}">
                  <a16:creationId xmlns:a16="http://schemas.microsoft.com/office/drawing/2014/main" id="{E4DA5DC4-5C6F-FC71-23FA-E0D97C6CF13C}"/>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9" name="Google Shape;13713;p78">
              <a:extLst>
                <a:ext uri="{FF2B5EF4-FFF2-40B4-BE49-F238E27FC236}">
                  <a16:creationId xmlns:a16="http://schemas.microsoft.com/office/drawing/2014/main" id="{A0E75D71-680F-0F99-A8D3-5F01189CE5A0}"/>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0" name="Google Shape;13714;p78">
              <a:extLst>
                <a:ext uri="{FF2B5EF4-FFF2-40B4-BE49-F238E27FC236}">
                  <a16:creationId xmlns:a16="http://schemas.microsoft.com/office/drawing/2014/main" id="{4C931E72-750A-3845-6406-0B677B2D3A36}"/>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1" name="Google Shape;13715;p78">
              <a:extLst>
                <a:ext uri="{FF2B5EF4-FFF2-40B4-BE49-F238E27FC236}">
                  <a16:creationId xmlns:a16="http://schemas.microsoft.com/office/drawing/2014/main" id="{00D5D264-2CDB-3FEA-5340-124D0DF2C1AD}"/>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2" name="Google Shape;13716;p78">
              <a:extLst>
                <a:ext uri="{FF2B5EF4-FFF2-40B4-BE49-F238E27FC236}">
                  <a16:creationId xmlns:a16="http://schemas.microsoft.com/office/drawing/2014/main" id="{68900A2E-F438-2F16-E28B-F93CB503AAD1}"/>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3" name="Google Shape;13717;p78">
              <a:extLst>
                <a:ext uri="{FF2B5EF4-FFF2-40B4-BE49-F238E27FC236}">
                  <a16:creationId xmlns:a16="http://schemas.microsoft.com/office/drawing/2014/main" id="{0F3B8B21-FAA0-714A-06AD-C2B69730D569}"/>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4" name="Google Shape;13718;p78">
              <a:extLst>
                <a:ext uri="{FF2B5EF4-FFF2-40B4-BE49-F238E27FC236}">
                  <a16:creationId xmlns:a16="http://schemas.microsoft.com/office/drawing/2014/main" id="{08BB392F-FCA4-B126-C707-8F1001CE2CD3}"/>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5" name="Google Shape;13719;p78">
              <a:extLst>
                <a:ext uri="{FF2B5EF4-FFF2-40B4-BE49-F238E27FC236}">
                  <a16:creationId xmlns:a16="http://schemas.microsoft.com/office/drawing/2014/main" id="{7E5D439B-04D0-0276-9BA9-2EAECC5388FE}"/>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6" name="Google Shape;13720;p78">
              <a:extLst>
                <a:ext uri="{FF2B5EF4-FFF2-40B4-BE49-F238E27FC236}">
                  <a16:creationId xmlns:a16="http://schemas.microsoft.com/office/drawing/2014/main" id="{28042077-64C6-C224-F228-D9802829A5AB}"/>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7" name="Google Shape;13721;p78">
              <a:extLst>
                <a:ext uri="{FF2B5EF4-FFF2-40B4-BE49-F238E27FC236}">
                  <a16:creationId xmlns:a16="http://schemas.microsoft.com/office/drawing/2014/main" id="{AA268807-2D38-6434-4863-BF3ACA7F5A21}"/>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8" name="Google Shape;13722;p78">
              <a:extLst>
                <a:ext uri="{FF2B5EF4-FFF2-40B4-BE49-F238E27FC236}">
                  <a16:creationId xmlns:a16="http://schemas.microsoft.com/office/drawing/2014/main" id="{DCDC3113-3F52-5C06-1F00-04451F8F9BFB}"/>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9" name="Google Shape;13723;p78">
              <a:extLst>
                <a:ext uri="{FF2B5EF4-FFF2-40B4-BE49-F238E27FC236}">
                  <a16:creationId xmlns:a16="http://schemas.microsoft.com/office/drawing/2014/main" id="{60A070AC-5804-459B-19A3-6C1E665F7127}"/>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0" name="Google Shape;13724;p78">
              <a:extLst>
                <a:ext uri="{FF2B5EF4-FFF2-40B4-BE49-F238E27FC236}">
                  <a16:creationId xmlns:a16="http://schemas.microsoft.com/office/drawing/2014/main" id="{003B772C-BB22-CF09-1C57-C650AC20ACBB}"/>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1" name="Google Shape;13725;p78">
              <a:extLst>
                <a:ext uri="{FF2B5EF4-FFF2-40B4-BE49-F238E27FC236}">
                  <a16:creationId xmlns:a16="http://schemas.microsoft.com/office/drawing/2014/main" id="{35FF3640-487E-5DB0-E396-E01D16819CBB}"/>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2" name="Google Shape;13726;p78">
              <a:extLst>
                <a:ext uri="{FF2B5EF4-FFF2-40B4-BE49-F238E27FC236}">
                  <a16:creationId xmlns:a16="http://schemas.microsoft.com/office/drawing/2014/main" id="{C0A13B8B-9DA8-C55F-8EBC-F51A0E61B949}"/>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3" name="Google Shape;13727;p78">
              <a:extLst>
                <a:ext uri="{FF2B5EF4-FFF2-40B4-BE49-F238E27FC236}">
                  <a16:creationId xmlns:a16="http://schemas.microsoft.com/office/drawing/2014/main" id="{F7B07E9E-5440-BB4E-4CAB-65FC1E0EE788}"/>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4" name="Google Shape;13728;p78">
              <a:extLst>
                <a:ext uri="{FF2B5EF4-FFF2-40B4-BE49-F238E27FC236}">
                  <a16:creationId xmlns:a16="http://schemas.microsoft.com/office/drawing/2014/main" id="{43896E77-3B48-C74C-78CC-D0EB3197ACEF}"/>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5" name="Google Shape;13729;p78">
              <a:extLst>
                <a:ext uri="{FF2B5EF4-FFF2-40B4-BE49-F238E27FC236}">
                  <a16:creationId xmlns:a16="http://schemas.microsoft.com/office/drawing/2014/main" id="{4E82F4AC-1152-C15B-BC14-3679EEEB6D07}"/>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6" name="Google Shape;13730;p78">
              <a:extLst>
                <a:ext uri="{FF2B5EF4-FFF2-40B4-BE49-F238E27FC236}">
                  <a16:creationId xmlns:a16="http://schemas.microsoft.com/office/drawing/2014/main" id="{CDF3B4F3-47DD-CA5A-6C6E-EF91CFAC2A8F}"/>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7" name="Google Shape;13731;p78">
              <a:extLst>
                <a:ext uri="{FF2B5EF4-FFF2-40B4-BE49-F238E27FC236}">
                  <a16:creationId xmlns:a16="http://schemas.microsoft.com/office/drawing/2014/main" id="{A6B5621F-F698-B5EF-93E1-90E5D8D2400A}"/>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8" name="Google Shape;13732;p78">
              <a:extLst>
                <a:ext uri="{FF2B5EF4-FFF2-40B4-BE49-F238E27FC236}">
                  <a16:creationId xmlns:a16="http://schemas.microsoft.com/office/drawing/2014/main" id="{D77D8990-4AE1-302D-6D68-6C25344E1256}"/>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9" name="Google Shape;13733;p78">
              <a:extLst>
                <a:ext uri="{FF2B5EF4-FFF2-40B4-BE49-F238E27FC236}">
                  <a16:creationId xmlns:a16="http://schemas.microsoft.com/office/drawing/2014/main" id="{C42D7F76-2E5F-ADCB-E77A-3EDA45447B84}"/>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0" name="Google Shape;13734;p78">
              <a:extLst>
                <a:ext uri="{FF2B5EF4-FFF2-40B4-BE49-F238E27FC236}">
                  <a16:creationId xmlns:a16="http://schemas.microsoft.com/office/drawing/2014/main" id="{E5CC74C7-4BF1-ABCD-6E18-17FA7B58A17C}"/>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1" name="Google Shape;13735;p78">
              <a:extLst>
                <a:ext uri="{FF2B5EF4-FFF2-40B4-BE49-F238E27FC236}">
                  <a16:creationId xmlns:a16="http://schemas.microsoft.com/office/drawing/2014/main" id="{AC4B5012-4D80-4B63-D3BC-1275A5C6112F}"/>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2" name="Google Shape;13736;p78">
              <a:extLst>
                <a:ext uri="{FF2B5EF4-FFF2-40B4-BE49-F238E27FC236}">
                  <a16:creationId xmlns:a16="http://schemas.microsoft.com/office/drawing/2014/main" id="{D5CA4757-A4DB-26E6-52F8-B2B38B26F51D}"/>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3" name="Google Shape;13737;p78">
              <a:extLst>
                <a:ext uri="{FF2B5EF4-FFF2-40B4-BE49-F238E27FC236}">
                  <a16:creationId xmlns:a16="http://schemas.microsoft.com/office/drawing/2014/main" id="{D7C58C4C-9CE8-FB13-8BC9-6B182B3AB230}"/>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4" name="Google Shape;13738;p78">
              <a:extLst>
                <a:ext uri="{FF2B5EF4-FFF2-40B4-BE49-F238E27FC236}">
                  <a16:creationId xmlns:a16="http://schemas.microsoft.com/office/drawing/2014/main" id="{0BE356C2-6B56-BD76-B644-64F956004EF1}"/>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5" name="Google Shape;13739;p78">
              <a:extLst>
                <a:ext uri="{FF2B5EF4-FFF2-40B4-BE49-F238E27FC236}">
                  <a16:creationId xmlns:a16="http://schemas.microsoft.com/office/drawing/2014/main" id="{70C86D2D-25E1-34BF-A485-B4D9EC851EFB}"/>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6" name="Google Shape;13740;p78">
              <a:extLst>
                <a:ext uri="{FF2B5EF4-FFF2-40B4-BE49-F238E27FC236}">
                  <a16:creationId xmlns:a16="http://schemas.microsoft.com/office/drawing/2014/main" id="{D08BB1BF-1C16-2B74-223C-81D635DFD18E}"/>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7" name="Google Shape;13741;p78">
              <a:extLst>
                <a:ext uri="{FF2B5EF4-FFF2-40B4-BE49-F238E27FC236}">
                  <a16:creationId xmlns:a16="http://schemas.microsoft.com/office/drawing/2014/main" id="{6B573689-8158-FC53-9F3D-EBEDF94CCE8F}"/>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8" name="Google Shape;13742;p78">
              <a:extLst>
                <a:ext uri="{FF2B5EF4-FFF2-40B4-BE49-F238E27FC236}">
                  <a16:creationId xmlns:a16="http://schemas.microsoft.com/office/drawing/2014/main" id="{928C042D-B96B-52CC-4DDE-2779C454014F}"/>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9" name="Google Shape;13743;p78">
              <a:extLst>
                <a:ext uri="{FF2B5EF4-FFF2-40B4-BE49-F238E27FC236}">
                  <a16:creationId xmlns:a16="http://schemas.microsoft.com/office/drawing/2014/main" id="{65ED3944-7287-F6FF-F39F-D16D62CB0D68}"/>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0" name="Google Shape;13744;p78">
              <a:extLst>
                <a:ext uri="{FF2B5EF4-FFF2-40B4-BE49-F238E27FC236}">
                  <a16:creationId xmlns:a16="http://schemas.microsoft.com/office/drawing/2014/main" id="{6BE053F5-CA5B-CB1D-4088-3BBDCD64FE39}"/>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1" name="Google Shape;13745;p78">
              <a:extLst>
                <a:ext uri="{FF2B5EF4-FFF2-40B4-BE49-F238E27FC236}">
                  <a16:creationId xmlns:a16="http://schemas.microsoft.com/office/drawing/2014/main" id="{EA101634-98EE-DF99-47B4-88CF668B0745}"/>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2" name="Google Shape;13746;p78">
              <a:extLst>
                <a:ext uri="{FF2B5EF4-FFF2-40B4-BE49-F238E27FC236}">
                  <a16:creationId xmlns:a16="http://schemas.microsoft.com/office/drawing/2014/main" id="{BD690B8C-C1F6-2341-87DF-7AB74DA1B16C}"/>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3" name="Google Shape;13747;p78">
              <a:extLst>
                <a:ext uri="{FF2B5EF4-FFF2-40B4-BE49-F238E27FC236}">
                  <a16:creationId xmlns:a16="http://schemas.microsoft.com/office/drawing/2014/main" id="{6C4E352E-7686-C893-DFA5-F2400CDB604E}"/>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4" name="Google Shape;13748;p78">
              <a:extLst>
                <a:ext uri="{FF2B5EF4-FFF2-40B4-BE49-F238E27FC236}">
                  <a16:creationId xmlns:a16="http://schemas.microsoft.com/office/drawing/2014/main" id="{24A60E98-1C0C-6C84-915C-E5B962E86CAD}"/>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5" name="Google Shape;13749;p78">
              <a:extLst>
                <a:ext uri="{FF2B5EF4-FFF2-40B4-BE49-F238E27FC236}">
                  <a16:creationId xmlns:a16="http://schemas.microsoft.com/office/drawing/2014/main" id="{FB58E6CE-8E53-E977-A640-159F7C1EC09C}"/>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6" name="Google Shape;13750;p78">
              <a:extLst>
                <a:ext uri="{FF2B5EF4-FFF2-40B4-BE49-F238E27FC236}">
                  <a16:creationId xmlns:a16="http://schemas.microsoft.com/office/drawing/2014/main" id="{A0F684F7-AFD8-D07A-61D8-2663A68EC6FC}"/>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7" name="Google Shape;13751;p78">
              <a:extLst>
                <a:ext uri="{FF2B5EF4-FFF2-40B4-BE49-F238E27FC236}">
                  <a16:creationId xmlns:a16="http://schemas.microsoft.com/office/drawing/2014/main" id="{823EED51-4614-D19B-F43A-16FEA822D563}"/>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8" name="Google Shape;13752;p78">
              <a:extLst>
                <a:ext uri="{FF2B5EF4-FFF2-40B4-BE49-F238E27FC236}">
                  <a16:creationId xmlns:a16="http://schemas.microsoft.com/office/drawing/2014/main" id="{74333816-F976-70E2-4830-EB765E9C3CCA}"/>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9" name="Google Shape;13753;p78">
              <a:extLst>
                <a:ext uri="{FF2B5EF4-FFF2-40B4-BE49-F238E27FC236}">
                  <a16:creationId xmlns:a16="http://schemas.microsoft.com/office/drawing/2014/main" id="{73720117-5363-9D62-CF69-B29EE2C5F91A}"/>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0" name="Google Shape;13754;p78">
              <a:extLst>
                <a:ext uri="{FF2B5EF4-FFF2-40B4-BE49-F238E27FC236}">
                  <a16:creationId xmlns:a16="http://schemas.microsoft.com/office/drawing/2014/main" id="{94A67753-8DE0-9F22-65E3-87B24CC9D49C}"/>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1" name="Google Shape;13755;p78">
              <a:extLst>
                <a:ext uri="{FF2B5EF4-FFF2-40B4-BE49-F238E27FC236}">
                  <a16:creationId xmlns:a16="http://schemas.microsoft.com/office/drawing/2014/main" id="{BFAED71D-7566-E82A-B9DB-DBBEED4A86DD}"/>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2" name="Google Shape;13756;p78">
              <a:extLst>
                <a:ext uri="{FF2B5EF4-FFF2-40B4-BE49-F238E27FC236}">
                  <a16:creationId xmlns:a16="http://schemas.microsoft.com/office/drawing/2014/main" id="{57DF2ED4-50B9-2907-AD5B-57FBC0192F97}"/>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3" name="Google Shape;13757;p78">
              <a:extLst>
                <a:ext uri="{FF2B5EF4-FFF2-40B4-BE49-F238E27FC236}">
                  <a16:creationId xmlns:a16="http://schemas.microsoft.com/office/drawing/2014/main" id="{4CEC04A8-FF81-332A-AE52-C04787AE29F8}"/>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4" name="Google Shape;13758;p78">
              <a:extLst>
                <a:ext uri="{FF2B5EF4-FFF2-40B4-BE49-F238E27FC236}">
                  <a16:creationId xmlns:a16="http://schemas.microsoft.com/office/drawing/2014/main" id="{C5E0EAED-9558-C321-7507-B08E9D791CBC}"/>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5" name="Google Shape;13759;p78">
              <a:extLst>
                <a:ext uri="{FF2B5EF4-FFF2-40B4-BE49-F238E27FC236}">
                  <a16:creationId xmlns:a16="http://schemas.microsoft.com/office/drawing/2014/main" id="{F964DC56-BF23-4E0D-423E-002BC8C1D4B8}"/>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6" name="Google Shape;13760;p78">
              <a:extLst>
                <a:ext uri="{FF2B5EF4-FFF2-40B4-BE49-F238E27FC236}">
                  <a16:creationId xmlns:a16="http://schemas.microsoft.com/office/drawing/2014/main" id="{19CFC8A6-6FCD-7BC4-5B17-87874A411342}"/>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7" name="Google Shape;13761;p78">
              <a:extLst>
                <a:ext uri="{FF2B5EF4-FFF2-40B4-BE49-F238E27FC236}">
                  <a16:creationId xmlns:a16="http://schemas.microsoft.com/office/drawing/2014/main" id="{B90EEFC9-9DC6-8B66-FEE0-07DEE53BA7BC}"/>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8" name="Google Shape;13762;p78">
              <a:extLst>
                <a:ext uri="{FF2B5EF4-FFF2-40B4-BE49-F238E27FC236}">
                  <a16:creationId xmlns:a16="http://schemas.microsoft.com/office/drawing/2014/main" id="{DF9767B9-D00E-B471-9421-FDB26B788EA8}"/>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9" name="Google Shape;13763;p78">
              <a:extLst>
                <a:ext uri="{FF2B5EF4-FFF2-40B4-BE49-F238E27FC236}">
                  <a16:creationId xmlns:a16="http://schemas.microsoft.com/office/drawing/2014/main" id="{194B72D5-4E25-1956-12F5-36E9AD194BBB}"/>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0" name="Google Shape;13764;p78">
              <a:extLst>
                <a:ext uri="{FF2B5EF4-FFF2-40B4-BE49-F238E27FC236}">
                  <a16:creationId xmlns:a16="http://schemas.microsoft.com/office/drawing/2014/main" id="{781052FA-2973-F7FB-8B61-0CC9BDEAC68F}"/>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1" name="Google Shape;13765;p78">
              <a:extLst>
                <a:ext uri="{FF2B5EF4-FFF2-40B4-BE49-F238E27FC236}">
                  <a16:creationId xmlns:a16="http://schemas.microsoft.com/office/drawing/2014/main" id="{2D9229AD-AC19-59A6-781F-0DC7D86DC210}"/>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2" name="Google Shape;13766;p78">
              <a:extLst>
                <a:ext uri="{FF2B5EF4-FFF2-40B4-BE49-F238E27FC236}">
                  <a16:creationId xmlns:a16="http://schemas.microsoft.com/office/drawing/2014/main" id="{09533AAC-2C7B-25F3-77EF-5636708F8FE2}"/>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3" name="Google Shape;13767;p78">
              <a:extLst>
                <a:ext uri="{FF2B5EF4-FFF2-40B4-BE49-F238E27FC236}">
                  <a16:creationId xmlns:a16="http://schemas.microsoft.com/office/drawing/2014/main" id="{76C4F8C8-FE04-AE60-69CC-D34DDDFF0BFD}"/>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4" name="Google Shape;13768;p78">
              <a:extLst>
                <a:ext uri="{FF2B5EF4-FFF2-40B4-BE49-F238E27FC236}">
                  <a16:creationId xmlns:a16="http://schemas.microsoft.com/office/drawing/2014/main" id="{8FEC1462-BA4A-331E-48D7-667A124BFDF1}"/>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5" name="Google Shape;13769;p78">
              <a:extLst>
                <a:ext uri="{FF2B5EF4-FFF2-40B4-BE49-F238E27FC236}">
                  <a16:creationId xmlns:a16="http://schemas.microsoft.com/office/drawing/2014/main" id="{910CE915-2144-E636-7608-95ABCF68B025}"/>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6" name="Google Shape;13770;p78">
              <a:extLst>
                <a:ext uri="{FF2B5EF4-FFF2-40B4-BE49-F238E27FC236}">
                  <a16:creationId xmlns:a16="http://schemas.microsoft.com/office/drawing/2014/main" id="{EEC6591C-0FF5-C166-80F0-8472D5FCD8AB}"/>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7" name="Google Shape;13771;p78">
              <a:extLst>
                <a:ext uri="{FF2B5EF4-FFF2-40B4-BE49-F238E27FC236}">
                  <a16:creationId xmlns:a16="http://schemas.microsoft.com/office/drawing/2014/main" id="{173F13A9-2D59-6A07-0397-54F6111DED24}"/>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8" name="Google Shape;13772;p78">
              <a:extLst>
                <a:ext uri="{FF2B5EF4-FFF2-40B4-BE49-F238E27FC236}">
                  <a16:creationId xmlns:a16="http://schemas.microsoft.com/office/drawing/2014/main" id="{0B1CB9B0-FA68-93DF-5ADC-532B33B7D165}"/>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9" name="Google Shape;13773;p78">
              <a:extLst>
                <a:ext uri="{FF2B5EF4-FFF2-40B4-BE49-F238E27FC236}">
                  <a16:creationId xmlns:a16="http://schemas.microsoft.com/office/drawing/2014/main" id="{67CCC425-F4B3-783B-2731-4B79B9C4B971}"/>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0" name="Google Shape;13774;p78">
              <a:extLst>
                <a:ext uri="{FF2B5EF4-FFF2-40B4-BE49-F238E27FC236}">
                  <a16:creationId xmlns:a16="http://schemas.microsoft.com/office/drawing/2014/main" id="{A8C6759A-7C7D-7BE3-6717-19EB01C196ED}"/>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1" name="Google Shape;13775;p78">
              <a:extLst>
                <a:ext uri="{FF2B5EF4-FFF2-40B4-BE49-F238E27FC236}">
                  <a16:creationId xmlns:a16="http://schemas.microsoft.com/office/drawing/2014/main" id="{2B0DA755-A07C-BFDD-A619-4BBC33CEA5A2}"/>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2" name="Google Shape;13776;p78">
              <a:extLst>
                <a:ext uri="{FF2B5EF4-FFF2-40B4-BE49-F238E27FC236}">
                  <a16:creationId xmlns:a16="http://schemas.microsoft.com/office/drawing/2014/main" id="{B46C9B6B-044A-ADA9-0A3A-6D6FBF017083}"/>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3" name="Google Shape;13777;p78">
              <a:extLst>
                <a:ext uri="{FF2B5EF4-FFF2-40B4-BE49-F238E27FC236}">
                  <a16:creationId xmlns:a16="http://schemas.microsoft.com/office/drawing/2014/main" id="{B388AF3F-C1B3-859E-638C-517F8EB7C164}"/>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4" name="Google Shape;13778;p78">
              <a:extLst>
                <a:ext uri="{FF2B5EF4-FFF2-40B4-BE49-F238E27FC236}">
                  <a16:creationId xmlns:a16="http://schemas.microsoft.com/office/drawing/2014/main" id="{E05B86C0-EBE1-D486-B6AF-A834B1397274}"/>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5" name="Google Shape;13779;p78">
              <a:extLst>
                <a:ext uri="{FF2B5EF4-FFF2-40B4-BE49-F238E27FC236}">
                  <a16:creationId xmlns:a16="http://schemas.microsoft.com/office/drawing/2014/main" id="{7DE51C8A-71BB-506F-DF22-76CA57D84498}"/>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6" name="Google Shape;13780;p78">
              <a:extLst>
                <a:ext uri="{FF2B5EF4-FFF2-40B4-BE49-F238E27FC236}">
                  <a16:creationId xmlns:a16="http://schemas.microsoft.com/office/drawing/2014/main" id="{71628545-CBA3-508D-AD64-97EB8F3DDD16}"/>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7" name="Google Shape;13781;p78">
              <a:extLst>
                <a:ext uri="{FF2B5EF4-FFF2-40B4-BE49-F238E27FC236}">
                  <a16:creationId xmlns:a16="http://schemas.microsoft.com/office/drawing/2014/main" id="{9C86B5D1-AC25-44B1-69DD-14D8A1D6C717}"/>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8" name="Google Shape;13782;p78">
              <a:extLst>
                <a:ext uri="{FF2B5EF4-FFF2-40B4-BE49-F238E27FC236}">
                  <a16:creationId xmlns:a16="http://schemas.microsoft.com/office/drawing/2014/main" id="{F683140E-3EA4-5208-4E05-A110110760DA}"/>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9" name="Google Shape;13783;p78">
              <a:extLst>
                <a:ext uri="{FF2B5EF4-FFF2-40B4-BE49-F238E27FC236}">
                  <a16:creationId xmlns:a16="http://schemas.microsoft.com/office/drawing/2014/main" id="{A4BF4A5A-8FD0-7D78-E5B3-047A1EF30EB2}"/>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0" name="Google Shape;13784;p78">
              <a:extLst>
                <a:ext uri="{FF2B5EF4-FFF2-40B4-BE49-F238E27FC236}">
                  <a16:creationId xmlns:a16="http://schemas.microsoft.com/office/drawing/2014/main" id="{6096D4B1-9EE3-8922-A92C-776FF5A8486C}"/>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1" name="Google Shape;13785;p78">
              <a:extLst>
                <a:ext uri="{FF2B5EF4-FFF2-40B4-BE49-F238E27FC236}">
                  <a16:creationId xmlns:a16="http://schemas.microsoft.com/office/drawing/2014/main" id="{C459A1E9-E467-808E-3A35-7F7D4D9CACAF}"/>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2" name="Google Shape;13786;p78">
              <a:extLst>
                <a:ext uri="{FF2B5EF4-FFF2-40B4-BE49-F238E27FC236}">
                  <a16:creationId xmlns:a16="http://schemas.microsoft.com/office/drawing/2014/main" id="{B5FAC57F-1D20-6CB9-9018-9081CB064D1E}"/>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3" name="Google Shape;13787;p78">
              <a:extLst>
                <a:ext uri="{FF2B5EF4-FFF2-40B4-BE49-F238E27FC236}">
                  <a16:creationId xmlns:a16="http://schemas.microsoft.com/office/drawing/2014/main" id="{14C8BD44-271E-CB75-9F48-EE3FFFED3F53}"/>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4" name="Google Shape;13788;p78">
              <a:extLst>
                <a:ext uri="{FF2B5EF4-FFF2-40B4-BE49-F238E27FC236}">
                  <a16:creationId xmlns:a16="http://schemas.microsoft.com/office/drawing/2014/main" id="{5E19519F-D55D-231D-3740-AC7EC8553763}"/>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5" name="Google Shape;13789;p78">
              <a:extLst>
                <a:ext uri="{FF2B5EF4-FFF2-40B4-BE49-F238E27FC236}">
                  <a16:creationId xmlns:a16="http://schemas.microsoft.com/office/drawing/2014/main" id="{0F0A1959-8F07-0D6E-9265-DBEB834BEA98}"/>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6" name="Google Shape;13790;p78">
              <a:extLst>
                <a:ext uri="{FF2B5EF4-FFF2-40B4-BE49-F238E27FC236}">
                  <a16:creationId xmlns:a16="http://schemas.microsoft.com/office/drawing/2014/main" id="{60CE20C1-284C-3A9B-12DE-9F3321B9C56A}"/>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7" name="Google Shape;13791;p78">
              <a:extLst>
                <a:ext uri="{FF2B5EF4-FFF2-40B4-BE49-F238E27FC236}">
                  <a16:creationId xmlns:a16="http://schemas.microsoft.com/office/drawing/2014/main" id="{5A24125D-6FD4-C865-EDDA-E20917A6FC6B}"/>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8" name="Google Shape;13792;p78">
              <a:extLst>
                <a:ext uri="{FF2B5EF4-FFF2-40B4-BE49-F238E27FC236}">
                  <a16:creationId xmlns:a16="http://schemas.microsoft.com/office/drawing/2014/main" id="{E2347F72-49F6-3DBD-B51A-3A7DD851D617}"/>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9" name="Google Shape;13793;p78">
              <a:extLst>
                <a:ext uri="{FF2B5EF4-FFF2-40B4-BE49-F238E27FC236}">
                  <a16:creationId xmlns:a16="http://schemas.microsoft.com/office/drawing/2014/main" id="{B2988058-A93A-A098-ABC6-F04CD2B16DC6}"/>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0" name="Google Shape;13794;p78">
              <a:extLst>
                <a:ext uri="{FF2B5EF4-FFF2-40B4-BE49-F238E27FC236}">
                  <a16:creationId xmlns:a16="http://schemas.microsoft.com/office/drawing/2014/main" id="{46FE03F6-49A2-4CCD-5A78-FEDF51D02F52}"/>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1" name="Google Shape;13795;p78">
              <a:extLst>
                <a:ext uri="{FF2B5EF4-FFF2-40B4-BE49-F238E27FC236}">
                  <a16:creationId xmlns:a16="http://schemas.microsoft.com/office/drawing/2014/main" id="{B2E0541F-BC0A-692C-2C15-3480F59F8475}"/>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2" name="Google Shape;13796;p78">
              <a:extLst>
                <a:ext uri="{FF2B5EF4-FFF2-40B4-BE49-F238E27FC236}">
                  <a16:creationId xmlns:a16="http://schemas.microsoft.com/office/drawing/2014/main" id="{6158CFCB-ECB0-0A43-6538-90ADA2FE7D51}"/>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3" name="Google Shape;13797;p78">
              <a:extLst>
                <a:ext uri="{FF2B5EF4-FFF2-40B4-BE49-F238E27FC236}">
                  <a16:creationId xmlns:a16="http://schemas.microsoft.com/office/drawing/2014/main" id="{F5575C61-7716-630D-5E6C-9809FCEDE9D6}"/>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4" name="Google Shape;13798;p78">
              <a:extLst>
                <a:ext uri="{FF2B5EF4-FFF2-40B4-BE49-F238E27FC236}">
                  <a16:creationId xmlns:a16="http://schemas.microsoft.com/office/drawing/2014/main" id="{D5EC5369-1CC4-0D44-AF07-A5B15AE09B26}"/>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5" name="Google Shape;13799;p78">
              <a:extLst>
                <a:ext uri="{FF2B5EF4-FFF2-40B4-BE49-F238E27FC236}">
                  <a16:creationId xmlns:a16="http://schemas.microsoft.com/office/drawing/2014/main" id="{F28E31BA-B4D4-3C99-AD64-0E6D73CCA953}"/>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6" name="Google Shape;13800;p78">
              <a:extLst>
                <a:ext uri="{FF2B5EF4-FFF2-40B4-BE49-F238E27FC236}">
                  <a16:creationId xmlns:a16="http://schemas.microsoft.com/office/drawing/2014/main" id="{443D7208-A007-736A-C4FC-E7203FD5A992}"/>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7" name="Google Shape;13801;p78">
              <a:extLst>
                <a:ext uri="{FF2B5EF4-FFF2-40B4-BE49-F238E27FC236}">
                  <a16:creationId xmlns:a16="http://schemas.microsoft.com/office/drawing/2014/main" id="{4C0B9E2D-0428-0E1E-1A7C-1B61B324E5D1}"/>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8" name="Google Shape;13802;p78">
              <a:extLst>
                <a:ext uri="{FF2B5EF4-FFF2-40B4-BE49-F238E27FC236}">
                  <a16:creationId xmlns:a16="http://schemas.microsoft.com/office/drawing/2014/main" id="{C4A7D90D-CF60-8E54-4A2A-F8652B70A851}"/>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9" name="Google Shape;13803;p78">
              <a:extLst>
                <a:ext uri="{FF2B5EF4-FFF2-40B4-BE49-F238E27FC236}">
                  <a16:creationId xmlns:a16="http://schemas.microsoft.com/office/drawing/2014/main" id="{FD8A6DDF-1653-B38E-2DD7-F721B74D5A18}"/>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0" name="Google Shape;13804;p78">
              <a:extLst>
                <a:ext uri="{FF2B5EF4-FFF2-40B4-BE49-F238E27FC236}">
                  <a16:creationId xmlns:a16="http://schemas.microsoft.com/office/drawing/2014/main" id="{23594FB5-6E4F-DE15-508E-8124F037E768}"/>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1" name="Google Shape;13805;p78">
              <a:extLst>
                <a:ext uri="{FF2B5EF4-FFF2-40B4-BE49-F238E27FC236}">
                  <a16:creationId xmlns:a16="http://schemas.microsoft.com/office/drawing/2014/main" id="{AFB84A31-6D65-AB70-DACA-5EAF8478D354}"/>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2" name="Google Shape;13806;p78">
              <a:extLst>
                <a:ext uri="{FF2B5EF4-FFF2-40B4-BE49-F238E27FC236}">
                  <a16:creationId xmlns:a16="http://schemas.microsoft.com/office/drawing/2014/main" id="{EEB14637-8A30-DA5F-9108-4AEC9AE8CB5B}"/>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3" name="Google Shape;13807;p78">
              <a:extLst>
                <a:ext uri="{FF2B5EF4-FFF2-40B4-BE49-F238E27FC236}">
                  <a16:creationId xmlns:a16="http://schemas.microsoft.com/office/drawing/2014/main" id="{49C6F5D1-D724-0431-4CC0-C6C10F22EC37}"/>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4" name="Google Shape;13808;p78">
              <a:extLst>
                <a:ext uri="{FF2B5EF4-FFF2-40B4-BE49-F238E27FC236}">
                  <a16:creationId xmlns:a16="http://schemas.microsoft.com/office/drawing/2014/main" id="{1F3A5DD5-BF29-3886-DD90-F5D164857168}"/>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5" name="Google Shape;13809;p78">
              <a:extLst>
                <a:ext uri="{FF2B5EF4-FFF2-40B4-BE49-F238E27FC236}">
                  <a16:creationId xmlns:a16="http://schemas.microsoft.com/office/drawing/2014/main" id="{7B488800-4BEF-A1CA-7468-868B30FF3157}"/>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6" name="Google Shape;13810;p78">
              <a:extLst>
                <a:ext uri="{FF2B5EF4-FFF2-40B4-BE49-F238E27FC236}">
                  <a16:creationId xmlns:a16="http://schemas.microsoft.com/office/drawing/2014/main" id="{F2415FF4-418E-C018-47C4-F15861AC8AFE}"/>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7" name="Google Shape;13811;p78">
              <a:extLst>
                <a:ext uri="{FF2B5EF4-FFF2-40B4-BE49-F238E27FC236}">
                  <a16:creationId xmlns:a16="http://schemas.microsoft.com/office/drawing/2014/main" id="{0585498F-AB40-71FD-A2F0-895BABDA8F31}"/>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8" name="Google Shape;13812;p78">
              <a:extLst>
                <a:ext uri="{FF2B5EF4-FFF2-40B4-BE49-F238E27FC236}">
                  <a16:creationId xmlns:a16="http://schemas.microsoft.com/office/drawing/2014/main" id="{D281A61E-967D-9B96-7F87-2E6845B1EE98}"/>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9" name="Google Shape;13813;p78">
              <a:extLst>
                <a:ext uri="{FF2B5EF4-FFF2-40B4-BE49-F238E27FC236}">
                  <a16:creationId xmlns:a16="http://schemas.microsoft.com/office/drawing/2014/main" id="{B13EC7AD-F376-12F6-209A-5945A372F346}"/>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0" name="Google Shape;13814;p78">
              <a:extLst>
                <a:ext uri="{FF2B5EF4-FFF2-40B4-BE49-F238E27FC236}">
                  <a16:creationId xmlns:a16="http://schemas.microsoft.com/office/drawing/2014/main" id="{F4DF796E-FA1A-47EC-DBC8-343FB28A898A}"/>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1" name="Google Shape;13815;p78">
              <a:extLst>
                <a:ext uri="{FF2B5EF4-FFF2-40B4-BE49-F238E27FC236}">
                  <a16:creationId xmlns:a16="http://schemas.microsoft.com/office/drawing/2014/main" id="{807928C9-74A5-A24C-5B7A-1A30D5B1A046}"/>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2" name="Google Shape;13816;p78">
              <a:extLst>
                <a:ext uri="{FF2B5EF4-FFF2-40B4-BE49-F238E27FC236}">
                  <a16:creationId xmlns:a16="http://schemas.microsoft.com/office/drawing/2014/main" id="{FB5956B3-047D-7F36-F30C-35E17EB6482E}"/>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3" name="Google Shape;13817;p78">
              <a:extLst>
                <a:ext uri="{FF2B5EF4-FFF2-40B4-BE49-F238E27FC236}">
                  <a16:creationId xmlns:a16="http://schemas.microsoft.com/office/drawing/2014/main" id="{75FA960B-7F05-9C89-4A19-08D5D290AC6C}"/>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4" name="Google Shape;13818;p78">
              <a:extLst>
                <a:ext uri="{FF2B5EF4-FFF2-40B4-BE49-F238E27FC236}">
                  <a16:creationId xmlns:a16="http://schemas.microsoft.com/office/drawing/2014/main" id="{4E6B1323-FDAE-47AA-1A56-8DACA2BBB8AE}"/>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5" name="Google Shape;13819;p78">
              <a:extLst>
                <a:ext uri="{FF2B5EF4-FFF2-40B4-BE49-F238E27FC236}">
                  <a16:creationId xmlns:a16="http://schemas.microsoft.com/office/drawing/2014/main" id="{382E70C1-8201-6749-9C7F-C0CF48CF6347}"/>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6" name="Google Shape;13820;p78">
              <a:extLst>
                <a:ext uri="{FF2B5EF4-FFF2-40B4-BE49-F238E27FC236}">
                  <a16:creationId xmlns:a16="http://schemas.microsoft.com/office/drawing/2014/main" id="{45FB3D87-F92B-79BB-ACD6-BC2B37E664CF}"/>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7" name="Google Shape;13821;p78">
              <a:extLst>
                <a:ext uri="{FF2B5EF4-FFF2-40B4-BE49-F238E27FC236}">
                  <a16:creationId xmlns:a16="http://schemas.microsoft.com/office/drawing/2014/main" id="{632C1110-285A-51DE-0A72-44C289105681}"/>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8" name="Google Shape;13822;p78">
              <a:extLst>
                <a:ext uri="{FF2B5EF4-FFF2-40B4-BE49-F238E27FC236}">
                  <a16:creationId xmlns:a16="http://schemas.microsoft.com/office/drawing/2014/main" id="{F7687EC0-A105-1DF3-BCD3-F57908E4F660}"/>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9" name="Google Shape;13823;p78">
              <a:extLst>
                <a:ext uri="{FF2B5EF4-FFF2-40B4-BE49-F238E27FC236}">
                  <a16:creationId xmlns:a16="http://schemas.microsoft.com/office/drawing/2014/main" id="{49B27B96-5D01-FFA8-620A-F1A57A1963CA}"/>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0" name="Google Shape;13824;p78">
              <a:extLst>
                <a:ext uri="{FF2B5EF4-FFF2-40B4-BE49-F238E27FC236}">
                  <a16:creationId xmlns:a16="http://schemas.microsoft.com/office/drawing/2014/main" id="{09E89270-0DF1-584D-231F-F10DCA016D34}"/>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1" name="Google Shape;13825;p78">
              <a:extLst>
                <a:ext uri="{FF2B5EF4-FFF2-40B4-BE49-F238E27FC236}">
                  <a16:creationId xmlns:a16="http://schemas.microsoft.com/office/drawing/2014/main" id="{EE008071-1053-7308-5C05-950338CAB5D5}"/>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2" name="Google Shape;13826;p78">
              <a:extLst>
                <a:ext uri="{FF2B5EF4-FFF2-40B4-BE49-F238E27FC236}">
                  <a16:creationId xmlns:a16="http://schemas.microsoft.com/office/drawing/2014/main" id="{B9C0D016-1809-C119-A167-07A2FBACDB13}"/>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3" name="Google Shape;13827;p78">
              <a:extLst>
                <a:ext uri="{FF2B5EF4-FFF2-40B4-BE49-F238E27FC236}">
                  <a16:creationId xmlns:a16="http://schemas.microsoft.com/office/drawing/2014/main" id="{67171F1B-E144-3DC7-3C95-2425F6883041}"/>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4" name="Google Shape;13828;p78">
              <a:extLst>
                <a:ext uri="{FF2B5EF4-FFF2-40B4-BE49-F238E27FC236}">
                  <a16:creationId xmlns:a16="http://schemas.microsoft.com/office/drawing/2014/main" id="{A1838CD0-6AAE-0F56-8937-23C9E7F6DC4A}"/>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5" name="Google Shape;13829;p78">
              <a:extLst>
                <a:ext uri="{FF2B5EF4-FFF2-40B4-BE49-F238E27FC236}">
                  <a16:creationId xmlns:a16="http://schemas.microsoft.com/office/drawing/2014/main" id="{A96F2E18-79CF-AEE4-CF6E-A63F9619E755}"/>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6" name="Google Shape;13830;p78">
              <a:extLst>
                <a:ext uri="{FF2B5EF4-FFF2-40B4-BE49-F238E27FC236}">
                  <a16:creationId xmlns:a16="http://schemas.microsoft.com/office/drawing/2014/main" id="{3AE17E44-B5D2-EC40-26A1-7F0773A97302}"/>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7" name="Google Shape;13831;p78">
              <a:extLst>
                <a:ext uri="{FF2B5EF4-FFF2-40B4-BE49-F238E27FC236}">
                  <a16:creationId xmlns:a16="http://schemas.microsoft.com/office/drawing/2014/main" id="{CCB57195-2EEC-5CAE-0F8D-77D74730DBBE}"/>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8" name="Google Shape;13832;p78">
              <a:extLst>
                <a:ext uri="{FF2B5EF4-FFF2-40B4-BE49-F238E27FC236}">
                  <a16:creationId xmlns:a16="http://schemas.microsoft.com/office/drawing/2014/main" id="{F3C0A522-7146-65D6-C86D-832DD9B0DCD2}"/>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9" name="Google Shape;13833;p78">
              <a:extLst>
                <a:ext uri="{FF2B5EF4-FFF2-40B4-BE49-F238E27FC236}">
                  <a16:creationId xmlns:a16="http://schemas.microsoft.com/office/drawing/2014/main" id="{A99F4583-48AF-73CC-6B9B-F62ECC4B2936}"/>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0" name="Google Shape;13834;p78">
              <a:extLst>
                <a:ext uri="{FF2B5EF4-FFF2-40B4-BE49-F238E27FC236}">
                  <a16:creationId xmlns:a16="http://schemas.microsoft.com/office/drawing/2014/main" id="{8EA60466-D077-4B28-17C5-5C75F1440C34}"/>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1" name="Google Shape;13835;p78">
              <a:extLst>
                <a:ext uri="{FF2B5EF4-FFF2-40B4-BE49-F238E27FC236}">
                  <a16:creationId xmlns:a16="http://schemas.microsoft.com/office/drawing/2014/main" id="{284B92CF-EEFA-E0D4-BBA0-840E36937082}"/>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2" name="Google Shape;13836;p78">
              <a:extLst>
                <a:ext uri="{FF2B5EF4-FFF2-40B4-BE49-F238E27FC236}">
                  <a16:creationId xmlns:a16="http://schemas.microsoft.com/office/drawing/2014/main" id="{E8DD4C65-865D-C252-287D-165365059897}"/>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3" name="Google Shape;13837;p78">
              <a:extLst>
                <a:ext uri="{FF2B5EF4-FFF2-40B4-BE49-F238E27FC236}">
                  <a16:creationId xmlns:a16="http://schemas.microsoft.com/office/drawing/2014/main" id="{7190310E-8DDB-F4F7-A40C-FD4E169DC996}"/>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4" name="Google Shape;13838;p78">
              <a:extLst>
                <a:ext uri="{FF2B5EF4-FFF2-40B4-BE49-F238E27FC236}">
                  <a16:creationId xmlns:a16="http://schemas.microsoft.com/office/drawing/2014/main" id="{A8D95049-1C76-793B-9BD8-0808218A1AC4}"/>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5" name="Google Shape;13839;p78">
              <a:extLst>
                <a:ext uri="{FF2B5EF4-FFF2-40B4-BE49-F238E27FC236}">
                  <a16:creationId xmlns:a16="http://schemas.microsoft.com/office/drawing/2014/main" id="{7896A893-0026-6700-5593-6BEAD7E1AF91}"/>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6" name="Google Shape;13840;p78">
              <a:extLst>
                <a:ext uri="{FF2B5EF4-FFF2-40B4-BE49-F238E27FC236}">
                  <a16:creationId xmlns:a16="http://schemas.microsoft.com/office/drawing/2014/main" id="{8B3F4200-E5E0-A1CE-73F2-F9713F85E6FB}"/>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7" name="Google Shape;13841;p78">
              <a:extLst>
                <a:ext uri="{FF2B5EF4-FFF2-40B4-BE49-F238E27FC236}">
                  <a16:creationId xmlns:a16="http://schemas.microsoft.com/office/drawing/2014/main" id="{10BADAC8-9DA7-6178-A060-D58A0ED65DD2}"/>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8" name="Google Shape;13842;p78">
              <a:extLst>
                <a:ext uri="{FF2B5EF4-FFF2-40B4-BE49-F238E27FC236}">
                  <a16:creationId xmlns:a16="http://schemas.microsoft.com/office/drawing/2014/main" id="{31B4C071-B87A-7079-971C-456F725CE2EF}"/>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9" name="Google Shape;13843;p78">
              <a:extLst>
                <a:ext uri="{FF2B5EF4-FFF2-40B4-BE49-F238E27FC236}">
                  <a16:creationId xmlns:a16="http://schemas.microsoft.com/office/drawing/2014/main" id="{B4C844D5-A566-8E7D-ECE1-A18A829FBD8F}"/>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0" name="Google Shape;13844;p78">
              <a:extLst>
                <a:ext uri="{FF2B5EF4-FFF2-40B4-BE49-F238E27FC236}">
                  <a16:creationId xmlns:a16="http://schemas.microsoft.com/office/drawing/2014/main" id="{8D1649FF-80DD-AAC8-43E8-17E95E7D1349}"/>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1" name="Google Shape;13845;p78">
              <a:extLst>
                <a:ext uri="{FF2B5EF4-FFF2-40B4-BE49-F238E27FC236}">
                  <a16:creationId xmlns:a16="http://schemas.microsoft.com/office/drawing/2014/main" id="{8DBAE28E-A71C-1F2D-FE7D-844FC5701636}"/>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2" name="Google Shape;13846;p78">
              <a:extLst>
                <a:ext uri="{FF2B5EF4-FFF2-40B4-BE49-F238E27FC236}">
                  <a16:creationId xmlns:a16="http://schemas.microsoft.com/office/drawing/2014/main" id="{E67AA763-F6CC-7CA2-BB4C-FFF8CC690062}"/>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3" name="Google Shape;13847;p78">
              <a:extLst>
                <a:ext uri="{FF2B5EF4-FFF2-40B4-BE49-F238E27FC236}">
                  <a16:creationId xmlns:a16="http://schemas.microsoft.com/office/drawing/2014/main" id="{1F162F2E-5700-9FA3-4967-D10014E38150}"/>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4" name="Google Shape;13848;p78">
              <a:extLst>
                <a:ext uri="{FF2B5EF4-FFF2-40B4-BE49-F238E27FC236}">
                  <a16:creationId xmlns:a16="http://schemas.microsoft.com/office/drawing/2014/main" id="{513319E8-9A7B-3DC9-C64B-AA3ACD2D6F98}"/>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5" name="Google Shape;13849;p78">
              <a:extLst>
                <a:ext uri="{FF2B5EF4-FFF2-40B4-BE49-F238E27FC236}">
                  <a16:creationId xmlns:a16="http://schemas.microsoft.com/office/drawing/2014/main" id="{824C660B-96F7-AC15-6D29-5E9CEF82E1F7}"/>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6" name="Google Shape;13850;p78">
              <a:extLst>
                <a:ext uri="{FF2B5EF4-FFF2-40B4-BE49-F238E27FC236}">
                  <a16:creationId xmlns:a16="http://schemas.microsoft.com/office/drawing/2014/main" id="{B43DAB38-90EE-8796-E1C3-174EC9F9B505}"/>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7" name="Google Shape;13851;p78">
              <a:extLst>
                <a:ext uri="{FF2B5EF4-FFF2-40B4-BE49-F238E27FC236}">
                  <a16:creationId xmlns:a16="http://schemas.microsoft.com/office/drawing/2014/main" id="{F1A3E418-506E-4CFC-41F7-F812B3739D4D}"/>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8" name="Google Shape;13852;p78">
              <a:extLst>
                <a:ext uri="{FF2B5EF4-FFF2-40B4-BE49-F238E27FC236}">
                  <a16:creationId xmlns:a16="http://schemas.microsoft.com/office/drawing/2014/main" id="{78474AB9-6EC4-70D2-65B6-9138604AC49A}"/>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9" name="Google Shape;13853;p78">
              <a:extLst>
                <a:ext uri="{FF2B5EF4-FFF2-40B4-BE49-F238E27FC236}">
                  <a16:creationId xmlns:a16="http://schemas.microsoft.com/office/drawing/2014/main" id="{27D843CE-122E-D613-F910-DFD8210263AD}"/>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0" name="Google Shape;13854;p78">
              <a:extLst>
                <a:ext uri="{FF2B5EF4-FFF2-40B4-BE49-F238E27FC236}">
                  <a16:creationId xmlns:a16="http://schemas.microsoft.com/office/drawing/2014/main" id="{1FC5FD7B-E732-5051-C130-9CEA64298941}"/>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1" name="Google Shape;13855;p78">
              <a:extLst>
                <a:ext uri="{FF2B5EF4-FFF2-40B4-BE49-F238E27FC236}">
                  <a16:creationId xmlns:a16="http://schemas.microsoft.com/office/drawing/2014/main" id="{64176750-3A54-F00B-B61B-82DCCFA27D13}"/>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2" name="Google Shape;13856;p78">
              <a:extLst>
                <a:ext uri="{FF2B5EF4-FFF2-40B4-BE49-F238E27FC236}">
                  <a16:creationId xmlns:a16="http://schemas.microsoft.com/office/drawing/2014/main" id="{BDC7DA95-F497-6B79-C2E1-981A7F37592C}"/>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3" name="Google Shape;13857;p78">
              <a:extLst>
                <a:ext uri="{FF2B5EF4-FFF2-40B4-BE49-F238E27FC236}">
                  <a16:creationId xmlns:a16="http://schemas.microsoft.com/office/drawing/2014/main" id="{A7540CFD-1B0D-4660-1501-A24D86E9D840}"/>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4" name="Google Shape;13858;p78">
              <a:extLst>
                <a:ext uri="{FF2B5EF4-FFF2-40B4-BE49-F238E27FC236}">
                  <a16:creationId xmlns:a16="http://schemas.microsoft.com/office/drawing/2014/main" id="{1E84EDC7-F460-7020-71F8-05BFB2976A7F}"/>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5" name="Google Shape;13859;p78">
              <a:extLst>
                <a:ext uri="{FF2B5EF4-FFF2-40B4-BE49-F238E27FC236}">
                  <a16:creationId xmlns:a16="http://schemas.microsoft.com/office/drawing/2014/main" id="{739D1B7D-4702-6A17-6A89-2704479DE9F0}"/>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6" name="Google Shape;13860;p78">
              <a:extLst>
                <a:ext uri="{FF2B5EF4-FFF2-40B4-BE49-F238E27FC236}">
                  <a16:creationId xmlns:a16="http://schemas.microsoft.com/office/drawing/2014/main" id="{33A17C61-8470-BD72-138C-F5D07505460C}"/>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7" name="Google Shape;13861;p78">
              <a:extLst>
                <a:ext uri="{FF2B5EF4-FFF2-40B4-BE49-F238E27FC236}">
                  <a16:creationId xmlns:a16="http://schemas.microsoft.com/office/drawing/2014/main" id="{E6803A5B-AF95-3265-B93E-36492BDB948A}"/>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8" name="Google Shape;13862;p78">
              <a:extLst>
                <a:ext uri="{FF2B5EF4-FFF2-40B4-BE49-F238E27FC236}">
                  <a16:creationId xmlns:a16="http://schemas.microsoft.com/office/drawing/2014/main" id="{57102B5D-4205-E59A-1F4A-EDE7CDA295F5}"/>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9" name="Google Shape;13863;p78">
              <a:extLst>
                <a:ext uri="{FF2B5EF4-FFF2-40B4-BE49-F238E27FC236}">
                  <a16:creationId xmlns:a16="http://schemas.microsoft.com/office/drawing/2014/main" id="{2E0CFD21-7C75-4BE0-E4D5-A65489E71039}"/>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0" name="Google Shape;13864;p78">
              <a:extLst>
                <a:ext uri="{FF2B5EF4-FFF2-40B4-BE49-F238E27FC236}">
                  <a16:creationId xmlns:a16="http://schemas.microsoft.com/office/drawing/2014/main" id="{65248C06-03C8-D756-9A6C-1B256EC1211C}"/>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1" name="Google Shape;13865;p78">
              <a:extLst>
                <a:ext uri="{FF2B5EF4-FFF2-40B4-BE49-F238E27FC236}">
                  <a16:creationId xmlns:a16="http://schemas.microsoft.com/office/drawing/2014/main" id="{942D33AD-A8D7-E610-8865-B93FB7724920}"/>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2" name="Google Shape;13866;p78">
              <a:extLst>
                <a:ext uri="{FF2B5EF4-FFF2-40B4-BE49-F238E27FC236}">
                  <a16:creationId xmlns:a16="http://schemas.microsoft.com/office/drawing/2014/main" id="{ED28CFE3-140E-29F5-07D7-1432EDB818AE}"/>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3" name="Google Shape;13867;p78">
              <a:extLst>
                <a:ext uri="{FF2B5EF4-FFF2-40B4-BE49-F238E27FC236}">
                  <a16:creationId xmlns:a16="http://schemas.microsoft.com/office/drawing/2014/main" id="{88B75024-6E0F-C366-9E4D-D75B1B382DE3}"/>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4" name="Google Shape;13868;p78">
              <a:extLst>
                <a:ext uri="{FF2B5EF4-FFF2-40B4-BE49-F238E27FC236}">
                  <a16:creationId xmlns:a16="http://schemas.microsoft.com/office/drawing/2014/main" id="{CCAB7261-1558-B74A-D547-A1A4DC85982D}"/>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5" name="Google Shape;13869;p78">
              <a:extLst>
                <a:ext uri="{FF2B5EF4-FFF2-40B4-BE49-F238E27FC236}">
                  <a16:creationId xmlns:a16="http://schemas.microsoft.com/office/drawing/2014/main" id="{0328F636-2ADB-9E78-854E-9FE5D4D94C0A}"/>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6" name="Google Shape;13870;p78">
              <a:extLst>
                <a:ext uri="{FF2B5EF4-FFF2-40B4-BE49-F238E27FC236}">
                  <a16:creationId xmlns:a16="http://schemas.microsoft.com/office/drawing/2014/main" id="{903E3762-A2C4-1535-4F2B-F9063F63FD20}"/>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7" name="Google Shape;13871;p78">
              <a:extLst>
                <a:ext uri="{FF2B5EF4-FFF2-40B4-BE49-F238E27FC236}">
                  <a16:creationId xmlns:a16="http://schemas.microsoft.com/office/drawing/2014/main" id="{75D146D4-FAF1-00DE-CECD-740F190D05A0}"/>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8" name="Google Shape;13872;p78">
              <a:extLst>
                <a:ext uri="{FF2B5EF4-FFF2-40B4-BE49-F238E27FC236}">
                  <a16:creationId xmlns:a16="http://schemas.microsoft.com/office/drawing/2014/main" id="{BDDA380F-E76C-D11B-FB8A-57EC9E655A55}"/>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9" name="Google Shape;13873;p78">
              <a:extLst>
                <a:ext uri="{FF2B5EF4-FFF2-40B4-BE49-F238E27FC236}">
                  <a16:creationId xmlns:a16="http://schemas.microsoft.com/office/drawing/2014/main" id="{244AD32F-3FD8-2B2A-A99E-89E49D1FD8E3}"/>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0" name="Google Shape;13874;p78">
              <a:extLst>
                <a:ext uri="{FF2B5EF4-FFF2-40B4-BE49-F238E27FC236}">
                  <a16:creationId xmlns:a16="http://schemas.microsoft.com/office/drawing/2014/main" id="{4434B500-D42C-8DB9-A3D5-AE89980E376D}"/>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1" name="Google Shape;13875;p78">
              <a:extLst>
                <a:ext uri="{FF2B5EF4-FFF2-40B4-BE49-F238E27FC236}">
                  <a16:creationId xmlns:a16="http://schemas.microsoft.com/office/drawing/2014/main" id="{1E45410F-9E12-86D6-776A-15A0A8812EF7}"/>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2" name="Google Shape;13876;p78">
              <a:extLst>
                <a:ext uri="{FF2B5EF4-FFF2-40B4-BE49-F238E27FC236}">
                  <a16:creationId xmlns:a16="http://schemas.microsoft.com/office/drawing/2014/main" id="{F4D04B76-AF41-DCF2-028E-3383E2901A36}"/>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3" name="Google Shape;13877;p78">
              <a:extLst>
                <a:ext uri="{FF2B5EF4-FFF2-40B4-BE49-F238E27FC236}">
                  <a16:creationId xmlns:a16="http://schemas.microsoft.com/office/drawing/2014/main" id="{BC09FCB1-ED68-41F4-79B5-6F8885865065}"/>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4" name="Google Shape;13878;p78">
              <a:extLst>
                <a:ext uri="{FF2B5EF4-FFF2-40B4-BE49-F238E27FC236}">
                  <a16:creationId xmlns:a16="http://schemas.microsoft.com/office/drawing/2014/main" id="{35C99F26-2DB6-0299-0833-64CA7A5207C4}"/>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5" name="Google Shape;13879;p78">
              <a:extLst>
                <a:ext uri="{FF2B5EF4-FFF2-40B4-BE49-F238E27FC236}">
                  <a16:creationId xmlns:a16="http://schemas.microsoft.com/office/drawing/2014/main" id="{8F87C186-771B-3B09-05CF-451BB6FE64E3}"/>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6" name="Google Shape;13880;p78">
              <a:extLst>
                <a:ext uri="{FF2B5EF4-FFF2-40B4-BE49-F238E27FC236}">
                  <a16:creationId xmlns:a16="http://schemas.microsoft.com/office/drawing/2014/main" id="{D083B4ED-0C1A-D1D8-4D02-5A1ED4BC87F6}"/>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7" name="Google Shape;13881;p78">
              <a:extLst>
                <a:ext uri="{FF2B5EF4-FFF2-40B4-BE49-F238E27FC236}">
                  <a16:creationId xmlns:a16="http://schemas.microsoft.com/office/drawing/2014/main" id="{BE3613AC-A82B-FFF0-A7F3-73A98E8C24E2}"/>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8" name="Google Shape;13882;p78">
              <a:extLst>
                <a:ext uri="{FF2B5EF4-FFF2-40B4-BE49-F238E27FC236}">
                  <a16:creationId xmlns:a16="http://schemas.microsoft.com/office/drawing/2014/main" id="{964E4314-94FF-1CF8-B73F-D498964CAB92}"/>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9" name="Google Shape;13883;p78">
              <a:extLst>
                <a:ext uri="{FF2B5EF4-FFF2-40B4-BE49-F238E27FC236}">
                  <a16:creationId xmlns:a16="http://schemas.microsoft.com/office/drawing/2014/main" id="{F3108C69-D312-FFCC-8B6D-D96706D17C3B}"/>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0" name="Google Shape;13884;p78">
              <a:extLst>
                <a:ext uri="{FF2B5EF4-FFF2-40B4-BE49-F238E27FC236}">
                  <a16:creationId xmlns:a16="http://schemas.microsoft.com/office/drawing/2014/main" id="{DBD56B05-E964-75A3-0F6A-90C6722FC148}"/>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1" name="Google Shape;13885;p78">
              <a:extLst>
                <a:ext uri="{FF2B5EF4-FFF2-40B4-BE49-F238E27FC236}">
                  <a16:creationId xmlns:a16="http://schemas.microsoft.com/office/drawing/2014/main" id="{BB2949F4-ADDF-86C1-1821-67FF699D5CAF}"/>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2" name="Google Shape;13886;p78">
              <a:extLst>
                <a:ext uri="{FF2B5EF4-FFF2-40B4-BE49-F238E27FC236}">
                  <a16:creationId xmlns:a16="http://schemas.microsoft.com/office/drawing/2014/main" id="{573C240D-B214-12D4-C91A-0067057A0D18}"/>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3" name="Google Shape;13887;p78">
              <a:extLst>
                <a:ext uri="{FF2B5EF4-FFF2-40B4-BE49-F238E27FC236}">
                  <a16:creationId xmlns:a16="http://schemas.microsoft.com/office/drawing/2014/main" id="{F6C07673-BBCC-4342-62E3-6F54AF3062F1}"/>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4" name="Google Shape;13888;p78">
              <a:extLst>
                <a:ext uri="{FF2B5EF4-FFF2-40B4-BE49-F238E27FC236}">
                  <a16:creationId xmlns:a16="http://schemas.microsoft.com/office/drawing/2014/main" id="{FD92DA01-ACBB-0DE3-72F7-B64E65564511}"/>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5" name="Google Shape;13889;p78">
              <a:extLst>
                <a:ext uri="{FF2B5EF4-FFF2-40B4-BE49-F238E27FC236}">
                  <a16:creationId xmlns:a16="http://schemas.microsoft.com/office/drawing/2014/main" id="{3910AADC-7525-ECB4-9928-360C9BEEF1D5}"/>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6" name="Google Shape;13890;p78">
              <a:extLst>
                <a:ext uri="{FF2B5EF4-FFF2-40B4-BE49-F238E27FC236}">
                  <a16:creationId xmlns:a16="http://schemas.microsoft.com/office/drawing/2014/main" id="{7FB85DC0-4894-9795-16BD-D44873FA9096}"/>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7" name="Google Shape;13891;p78">
              <a:extLst>
                <a:ext uri="{FF2B5EF4-FFF2-40B4-BE49-F238E27FC236}">
                  <a16:creationId xmlns:a16="http://schemas.microsoft.com/office/drawing/2014/main" id="{6EBD888E-824D-95CB-9CAC-661A077CD475}"/>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8" name="Google Shape;13892;p78">
              <a:extLst>
                <a:ext uri="{FF2B5EF4-FFF2-40B4-BE49-F238E27FC236}">
                  <a16:creationId xmlns:a16="http://schemas.microsoft.com/office/drawing/2014/main" id="{62B01B3D-20D9-D338-32FF-4B209CB3297B}"/>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9" name="Google Shape;13893;p78">
              <a:extLst>
                <a:ext uri="{FF2B5EF4-FFF2-40B4-BE49-F238E27FC236}">
                  <a16:creationId xmlns:a16="http://schemas.microsoft.com/office/drawing/2014/main" id="{B274B41E-A5EE-1AF4-4178-60622D7F57D9}"/>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0" name="Google Shape;13894;p78">
              <a:extLst>
                <a:ext uri="{FF2B5EF4-FFF2-40B4-BE49-F238E27FC236}">
                  <a16:creationId xmlns:a16="http://schemas.microsoft.com/office/drawing/2014/main" id="{7AC558F2-78B4-7062-F289-C553C1BD06E0}"/>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1" name="Google Shape;13895;p78">
              <a:extLst>
                <a:ext uri="{FF2B5EF4-FFF2-40B4-BE49-F238E27FC236}">
                  <a16:creationId xmlns:a16="http://schemas.microsoft.com/office/drawing/2014/main" id="{4E794CE5-A95C-C82E-F6E9-9ADC4189EB01}"/>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2" name="Google Shape;13896;p78">
              <a:extLst>
                <a:ext uri="{FF2B5EF4-FFF2-40B4-BE49-F238E27FC236}">
                  <a16:creationId xmlns:a16="http://schemas.microsoft.com/office/drawing/2014/main" id="{29C8920F-8656-0CBB-85F2-8552CBAD4448}"/>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3" name="Google Shape;13897;p78">
              <a:extLst>
                <a:ext uri="{FF2B5EF4-FFF2-40B4-BE49-F238E27FC236}">
                  <a16:creationId xmlns:a16="http://schemas.microsoft.com/office/drawing/2014/main" id="{B5C93086-3E78-BBA1-B2B8-3ECB36E724DC}"/>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4" name="Google Shape;13898;p78">
              <a:extLst>
                <a:ext uri="{FF2B5EF4-FFF2-40B4-BE49-F238E27FC236}">
                  <a16:creationId xmlns:a16="http://schemas.microsoft.com/office/drawing/2014/main" id="{9255143A-F522-E58E-2B35-13ACE2A3B8C1}"/>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5" name="Google Shape;13899;p78">
              <a:extLst>
                <a:ext uri="{FF2B5EF4-FFF2-40B4-BE49-F238E27FC236}">
                  <a16:creationId xmlns:a16="http://schemas.microsoft.com/office/drawing/2014/main" id="{361744EE-9B0A-C47C-9DD3-1AB3050652E6}"/>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6" name="Google Shape;13900;p78">
              <a:extLst>
                <a:ext uri="{FF2B5EF4-FFF2-40B4-BE49-F238E27FC236}">
                  <a16:creationId xmlns:a16="http://schemas.microsoft.com/office/drawing/2014/main" id="{E3C87945-BECB-E300-46E1-71D8E10A8EEA}"/>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7" name="Google Shape;13901;p78">
              <a:extLst>
                <a:ext uri="{FF2B5EF4-FFF2-40B4-BE49-F238E27FC236}">
                  <a16:creationId xmlns:a16="http://schemas.microsoft.com/office/drawing/2014/main" id="{D384DF1B-D107-7E87-B21F-26344530EEDB}"/>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8" name="Google Shape;13902;p78">
              <a:extLst>
                <a:ext uri="{FF2B5EF4-FFF2-40B4-BE49-F238E27FC236}">
                  <a16:creationId xmlns:a16="http://schemas.microsoft.com/office/drawing/2014/main" id="{9EA55DD9-BE31-C1D5-A027-998448615FE9}"/>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9" name="Google Shape;13903;p78">
              <a:extLst>
                <a:ext uri="{FF2B5EF4-FFF2-40B4-BE49-F238E27FC236}">
                  <a16:creationId xmlns:a16="http://schemas.microsoft.com/office/drawing/2014/main" id="{C2162FE2-890C-81B3-FA6C-F0F69A775852}"/>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0" name="Google Shape;13904;p78">
              <a:extLst>
                <a:ext uri="{FF2B5EF4-FFF2-40B4-BE49-F238E27FC236}">
                  <a16:creationId xmlns:a16="http://schemas.microsoft.com/office/drawing/2014/main" id="{8D889604-562A-2F33-5C2D-6597A1602A8E}"/>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1" name="Google Shape;13905;p78">
              <a:extLst>
                <a:ext uri="{FF2B5EF4-FFF2-40B4-BE49-F238E27FC236}">
                  <a16:creationId xmlns:a16="http://schemas.microsoft.com/office/drawing/2014/main" id="{8C0D6C26-BFB7-E228-9E8B-BD69A830A0DD}"/>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2" name="Google Shape;13906;p78">
              <a:extLst>
                <a:ext uri="{FF2B5EF4-FFF2-40B4-BE49-F238E27FC236}">
                  <a16:creationId xmlns:a16="http://schemas.microsoft.com/office/drawing/2014/main" id="{7195DD97-2E2F-08E1-006C-8EC2B7544B33}"/>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3" name="Google Shape;13907;p78">
              <a:extLst>
                <a:ext uri="{FF2B5EF4-FFF2-40B4-BE49-F238E27FC236}">
                  <a16:creationId xmlns:a16="http://schemas.microsoft.com/office/drawing/2014/main" id="{E576915E-7085-153F-CC8F-DAC3BFFE4DE0}"/>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4" name="Google Shape;13908;p78">
              <a:extLst>
                <a:ext uri="{FF2B5EF4-FFF2-40B4-BE49-F238E27FC236}">
                  <a16:creationId xmlns:a16="http://schemas.microsoft.com/office/drawing/2014/main" id="{C0772339-49BC-5EE2-C269-203BF8D5CE4F}"/>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5" name="Google Shape;13909;p78">
              <a:extLst>
                <a:ext uri="{FF2B5EF4-FFF2-40B4-BE49-F238E27FC236}">
                  <a16:creationId xmlns:a16="http://schemas.microsoft.com/office/drawing/2014/main" id="{C2388719-98BB-5422-3DFE-AD897BAF3F1B}"/>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6" name="Google Shape;13910;p78">
              <a:extLst>
                <a:ext uri="{FF2B5EF4-FFF2-40B4-BE49-F238E27FC236}">
                  <a16:creationId xmlns:a16="http://schemas.microsoft.com/office/drawing/2014/main" id="{CB7958A2-F873-CCD7-F852-411F90C37423}"/>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7" name="Google Shape;13911;p78">
              <a:extLst>
                <a:ext uri="{FF2B5EF4-FFF2-40B4-BE49-F238E27FC236}">
                  <a16:creationId xmlns:a16="http://schemas.microsoft.com/office/drawing/2014/main" id="{8AE0EE5F-47DF-8BCE-F06D-AF2DD370033A}"/>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8" name="Google Shape;13912;p78">
              <a:extLst>
                <a:ext uri="{FF2B5EF4-FFF2-40B4-BE49-F238E27FC236}">
                  <a16:creationId xmlns:a16="http://schemas.microsoft.com/office/drawing/2014/main" id="{B39D8A5D-5DF1-227E-F045-848B94EF0DF6}"/>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9" name="Google Shape;13913;p78">
              <a:extLst>
                <a:ext uri="{FF2B5EF4-FFF2-40B4-BE49-F238E27FC236}">
                  <a16:creationId xmlns:a16="http://schemas.microsoft.com/office/drawing/2014/main" id="{9B2122A5-99FF-1850-6428-AC4645EC7E68}"/>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0" name="Google Shape;13914;p78">
              <a:extLst>
                <a:ext uri="{FF2B5EF4-FFF2-40B4-BE49-F238E27FC236}">
                  <a16:creationId xmlns:a16="http://schemas.microsoft.com/office/drawing/2014/main" id="{BCF27166-D638-C585-6AE1-C2557D82AAC3}"/>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1" name="Google Shape;13915;p78">
              <a:extLst>
                <a:ext uri="{FF2B5EF4-FFF2-40B4-BE49-F238E27FC236}">
                  <a16:creationId xmlns:a16="http://schemas.microsoft.com/office/drawing/2014/main" id="{580903C7-F7E2-CB13-AB04-1440E64C4AF6}"/>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2" name="Google Shape;13916;p78">
              <a:extLst>
                <a:ext uri="{FF2B5EF4-FFF2-40B4-BE49-F238E27FC236}">
                  <a16:creationId xmlns:a16="http://schemas.microsoft.com/office/drawing/2014/main" id="{C7A50814-B92E-FD9E-0423-CB6CC9C0087E}"/>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3" name="Google Shape;13917;p78">
              <a:extLst>
                <a:ext uri="{FF2B5EF4-FFF2-40B4-BE49-F238E27FC236}">
                  <a16:creationId xmlns:a16="http://schemas.microsoft.com/office/drawing/2014/main" id="{1E0D940D-6B5A-02C2-D53C-AC7C57C858D7}"/>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4" name="Google Shape;13918;p78">
              <a:extLst>
                <a:ext uri="{FF2B5EF4-FFF2-40B4-BE49-F238E27FC236}">
                  <a16:creationId xmlns:a16="http://schemas.microsoft.com/office/drawing/2014/main" id="{310B9290-E941-FD59-A7EC-03AB584B70A1}"/>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5" name="Google Shape;13919;p78">
              <a:extLst>
                <a:ext uri="{FF2B5EF4-FFF2-40B4-BE49-F238E27FC236}">
                  <a16:creationId xmlns:a16="http://schemas.microsoft.com/office/drawing/2014/main" id="{7D6E2592-266F-490B-5D54-C3CCBF7438C8}"/>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6" name="Google Shape;13920;p78">
              <a:extLst>
                <a:ext uri="{FF2B5EF4-FFF2-40B4-BE49-F238E27FC236}">
                  <a16:creationId xmlns:a16="http://schemas.microsoft.com/office/drawing/2014/main" id="{BFB52E5F-B130-9671-49AF-83D055E61B69}"/>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7" name="Google Shape;13921;p78">
              <a:extLst>
                <a:ext uri="{FF2B5EF4-FFF2-40B4-BE49-F238E27FC236}">
                  <a16:creationId xmlns:a16="http://schemas.microsoft.com/office/drawing/2014/main" id="{027669CD-37DE-ACBC-AF71-3863DED1A8EF}"/>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8" name="Google Shape;13922;p78">
              <a:extLst>
                <a:ext uri="{FF2B5EF4-FFF2-40B4-BE49-F238E27FC236}">
                  <a16:creationId xmlns:a16="http://schemas.microsoft.com/office/drawing/2014/main" id="{C51D234E-A8C0-0D51-D9EB-A315CB8A6C74}"/>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9" name="Google Shape;13923;p78">
              <a:extLst>
                <a:ext uri="{FF2B5EF4-FFF2-40B4-BE49-F238E27FC236}">
                  <a16:creationId xmlns:a16="http://schemas.microsoft.com/office/drawing/2014/main" id="{EF353583-4E05-69C3-507E-BE7627BBFBA4}"/>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0" name="Google Shape;13924;p78">
              <a:extLst>
                <a:ext uri="{FF2B5EF4-FFF2-40B4-BE49-F238E27FC236}">
                  <a16:creationId xmlns:a16="http://schemas.microsoft.com/office/drawing/2014/main" id="{7B875C0E-5E7F-6807-F9A0-132F0FE1735A}"/>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1" name="Google Shape;13925;p78">
              <a:extLst>
                <a:ext uri="{FF2B5EF4-FFF2-40B4-BE49-F238E27FC236}">
                  <a16:creationId xmlns:a16="http://schemas.microsoft.com/office/drawing/2014/main" id="{8907C71C-2E3A-7F9A-9BF8-CCEBDB893B46}"/>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2" name="Google Shape;13926;p78">
              <a:extLst>
                <a:ext uri="{FF2B5EF4-FFF2-40B4-BE49-F238E27FC236}">
                  <a16:creationId xmlns:a16="http://schemas.microsoft.com/office/drawing/2014/main" id="{B7DFD0C5-D6DC-206F-B5E4-B8DE542709B3}"/>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3" name="Google Shape;13927;p78">
              <a:extLst>
                <a:ext uri="{FF2B5EF4-FFF2-40B4-BE49-F238E27FC236}">
                  <a16:creationId xmlns:a16="http://schemas.microsoft.com/office/drawing/2014/main" id="{5DFD07EA-99A2-4A09-BE53-FB1D7DEA515C}"/>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4" name="Google Shape;13928;p78">
              <a:extLst>
                <a:ext uri="{FF2B5EF4-FFF2-40B4-BE49-F238E27FC236}">
                  <a16:creationId xmlns:a16="http://schemas.microsoft.com/office/drawing/2014/main" id="{16339C87-8716-9E1E-CAE8-24BD8C73764D}"/>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5" name="Google Shape;13929;p78">
              <a:extLst>
                <a:ext uri="{FF2B5EF4-FFF2-40B4-BE49-F238E27FC236}">
                  <a16:creationId xmlns:a16="http://schemas.microsoft.com/office/drawing/2014/main" id="{F1009805-9F72-89EC-C643-68A7761CB814}"/>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6" name="Google Shape;13930;p78">
              <a:extLst>
                <a:ext uri="{FF2B5EF4-FFF2-40B4-BE49-F238E27FC236}">
                  <a16:creationId xmlns:a16="http://schemas.microsoft.com/office/drawing/2014/main" id="{9A3497B2-FB9D-6A7C-FE69-4F67DDB56608}"/>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7" name="Google Shape;13931;p78">
              <a:extLst>
                <a:ext uri="{FF2B5EF4-FFF2-40B4-BE49-F238E27FC236}">
                  <a16:creationId xmlns:a16="http://schemas.microsoft.com/office/drawing/2014/main" id="{8EF08844-EAFB-7008-3049-AF5607C513C8}"/>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8" name="Google Shape;13932;p78">
              <a:extLst>
                <a:ext uri="{FF2B5EF4-FFF2-40B4-BE49-F238E27FC236}">
                  <a16:creationId xmlns:a16="http://schemas.microsoft.com/office/drawing/2014/main" id="{5DC7E06A-47F9-B2D9-EFF4-9CE68B546E5E}"/>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9" name="Google Shape;13933;p78">
              <a:extLst>
                <a:ext uri="{FF2B5EF4-FFF2-40B4-BE49-F238E27FC236}">
                  <a16:creationId xmlns:a16="http://schemas.microsoft.com/office/drawing/2014/main" id="{7C8343F6-D9C4-667B-3AEF-A8ED4EC45BBC}"/>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0" name="Google Shape;13934;p78">
              <a:extLst>
                <a:ext uri="{FF2B5EF4-FFF2-40B4-BE49-F238E27FC236}">
                  <a16:creationId xmlns:a16="http://schemas.microsoft.com/office/drawing/2014/main" id="{9A25DF25-0A86-2E1E-8976-0FA75E873744}"/>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1" name="Google Shape;13935;p78">
              <a:extLst>
                <a:ext uri="{FF2B5EF4-FFF2-40B4-BE49-F238E27FC236}">
                  <a16:creationId xmlns:a16="http://schemas.microsoft.com/office/drawing/2014/main" id="{CFF56FBB-3A10-9B30-65A5-64439B314F24}"/>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2" name="Google Shape;13936;p78">
              <a:extLst>
                <a:ext uri="{FF2B5EF4-FFF2-40B4-BE49-F238E27FC236}">
                  <a16:creationId xmlns:a16="http://schemas.microsoft.com/office/drawing/2014/main" id="{E29104BC-9B19-7281-62C2-5F12AF741438}"/>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3" name="Google Shape;13937;p78">
              <a:extLst>
                <a:ext uri="{FF2B5EF4-FFF2-40B4-BE49-F238E27FC236}">
                  <a16:creationId xmlns:a16="http://schemas.microsoft.com/office/drawing/2014/main" id="{30894B5F-4543-34E6-ADEC-6C1129AEB001}"/>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4" name="Google Shape;13938;p78">
              <a:extLst>
                <a:ext uri="{FF2B5EF4-FFF2-40B4-BE49-F238E27FC236}">
                  <a16:creationId xmlns:a16="http://schemas.microsoft.com/office/drawing/2014/main" id="{810C14A0-511D-054E-83D2-7100D7ABD496}"/>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5" name="Google Shape;13939;p78">
              <a:extLst>
                <a:ext uri="{FF2B5EF4-FFF2-40B4-BE49-F238E27FC236}">
                  <a16:creationId xmlns:a16="http://schemas.microsoft.com/office/drawing/2014/main" id="{98BCC844-BD34-9B1E-16ED-35B2E6A999ED}"/>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6" name="Google Shape;13940;p78">
              <a:extLst>
                <a:ext uri="{FF2B5EF4-FFF2-40B4-BE49-F238E27FC236}">
                  <a16:creationId xmlns:a16="http://schemas.microsoft.com/office/drawing/2014/main" id="{551A7FD7-2BF1-9A2C-391D-92020F4D32EE}"/>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7" name="Google Shape;13941;p78">
              <a:extLst>
                <a:ext uri="{FF2B5EF4-FFF2-40B4-BE49-F238E27FC236}">
                  <a16:creationId xmlns:a16="http://schemas.microsoft.com/office/drawing/2014/main" id="{9AC4B0C3-8838-27E0-3D29-137543B7595A}"/>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8" name="Google Shape;13942;p78">
              <a:extLst>
                <a:ext uri="{FF2B5EF4-FFF2-40B4-BE49-F238E27FC236}">
                  <a16:creationId xmlns:a16="http://schemas.microsoft.com/office/drawing/2014/main" id="{432A5D85-1010-78AD-ECFF-B2D02D06B856}"/>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9" name="Google Shape;13943;p78">
              <a:extLst>
                <a:ext uri="{FF2B5EF4-FFF2-40B4-BE49-F238E27FC236}">
                  <a16:creationId xmlns:a16="http://schemas.microsoft.com/office/drawing/2014/main" id="{B76EC3A5-8CAD-1A44-F697-C2735C1EC3E1}"/>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0" name="Google Shape;13944;p78">
              <a:extLst>
                <a:ext uri="{FF2B5EF4-FFF2-40B4-BE49-F238E27FC236}">
                  <a16:creationId xmlns:a16="http://schemas.microsoft.com/office/drawing/2014/main" id="{FF653CF6-F86C-BA5B-1EDD-02713BE23F06}"/>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1" name="Google Shape;13945;p78">
              <a:extLst>
                <a:ext uri="{FF2B5EF4-FFF2-40B4-BE49-F238E27FC236}">
                  <a16:creationId xmlns:a16="http://schemas.microsoft.com/office/drawing/2014/main" id="{049CBB92-6F85-BF8C-CE44-7C2ACED6DBEB}"/>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2" name="Google Shape;13946;p78">
              <a:extLst>
                <a:ext uri="{FF2B5EF4-FFF2-40B4-BE49-F238E27FC236}">
                  <a16:creationId xmlns:a16="http://schemas.microsoft.com/office/drawing/2014/main" id="{8185E7F7-8B1A-4060-0BCE-CA1E6A8128EA}"/>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3" name="Google Shape;13947;p78">
              <a:extLst>
                <a:ext uri="{FF2B5EF4-FFF2-40B4-BE49-F238E27FC236}">
                  <a16:creationId xmlns:a16="http://schemas.microsoft.com/office/drawing/2014/main" id="{888C856B-6359-B1CC-CE7A-D1618E3CA082}"/>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4" name="Google Shape;13948;p78">
              <a:extLst>
                <a:ext uri="{FF2B5EF4-FFF2-40B4-BE49-F238E27FC236}">
                  <a16:creationId xmlns:a16="http://schemas.microsoft.com/office/drawing/2014/main" id="{B5F4EC3A-D2CC-BCD2-D8A1-4B9D9DF74ECF}"/>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5" name="Google Shape;13949;p78">
              <a:extLst>
                <a:ext uri="{FF2B5EF4-FFF2-40B4-BE49-F238E27FC236}">
                  <a16:creationId xmlns:a16="http://schemas.microsoft.com/office/drawing/2014/main" id="{8A3DF887-EBAC-8A5F-B56E-745F83994199}"/>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6" name="Google Shape;13950;p78">
              <a:extLst>
                <a:ext uri="{FF2B5EF4-FFF2-40B4-BE49-F238E27FC236}">
                  <a16:creationId xmlns:a16="http://schemas.microsoft.com/office/drawing/2014/main" id="{6F0B1E04-B15D-E8FA-8D53-EA467C0DEA2E}"/>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7" name="Google Shape;13951;p78">
              <a:extLst>
                <a:ext uri="{FF2B5EF4-FFF2-40B4-BE49-F238E27FC236}">
                  <a16:creationId xmlns:a16="http://schemas.microsoft.com/office/drawing/2014/main" id="{F85AC7DF-B041-8C6D-C1CD-C64D233413A2}"/>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8" name="Google Shape;13952;p78">
              <a:extLst>
                <a:ext uri="{FF2B5EF4-FFF2-40B4-BE49-F238E27FC236}">
                  <a16:creationId xmlns:a16="http://schemas.microsoft.com/office/drawing/2014/main" id="{F6EA42BA-4DC3-6FA6-570E-F5BF1F489B28}"/>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9" name="Google Shape;13953;p78">
              <a:extLst>
                <a:ext uri="{FF2B5EF4-FFF2-40B4-BE49-F238E27FC236}">
                  <a16:creationId xmlns:a16="http://schemas.microsoft.com/office/drawing/2014/main" id="{1A3E329C-6605-5917-AB30-49EE9CBA52BB}"/>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0" name="Google Shape;13954;p78">
              <a:extLst>
                <a:ext uri="{FF2B5EF4-FFF2-40B4-BE49-F238E27FC236}">
                  <a16:creationId xmlns:a16="http://schemas.microsoft.com/office/drawing/2014/main" id="{5CEAA6BF-A7D1-651D-9416-B0BD4A159051}"/>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1" name="Google Shape;13955;p78">
              <a:extLst>
                <a:ext uri="{FF2B5EF4-FFF2-40B4-BE49-F238E27FC236}">
                  <a16:creationId xmlns:a16="http://schemas.microsoft.com/office/drawing/2014/main" id="{6D49BFA2-6FB7-8940-B17A-38B1E1E75F0F}"/>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2" name="Google Shape;13956;p78">
              <a:extLst>
                <a:ext uri="{FF2B5EF4-FFF2-40B4-BE49-F238E27FC236}">
                  <a16:creationId xmlns:a16="http://schemas.microsoft.com/office/drawing/2014/main" id="{DCEB0FBA-035A-7A25-6EC7-79E4B24481E6}"/>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3" name="Google Shape;13957;p78">
              <a:extLst>
                <a:ext uri="{FF2B5EF4-FFF2-40B4-BE49-F238E27FC236}">
                  <a16:creationId xmlns:a16="http://schemas.microsoft.com/office/drawing/2014/main" id="{D4910C70-8F76-6569-E2F5-46212F42E938}"/>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4" name="Google Shape;13958;p78">
              <a:extLst>
                <a:ext uri="{FF2B5EF4-FFF2-40B4-BE49-F238E27FC236}">
                  <a16:creationId xmlns:a16="http://schemas.microsoft.com/office/drawing/2014/main" id="{A1ADD29C-7A9A-DDCB-1BFF-BAC868EA8246}"/>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5" name="Google Shape;13959;p78">
              <a:extLst>
                <a:ext uri="{FF2B5EF4-FFF2-40B4-BE49-F238E27FC236}">
                  <a16:creationId xmlns:a16="http://schemas.microsoft.com/office/drawing/2014/main" id="{3FB199FB-278C-B578-026E-FC8BAC289928}"/>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6" name="Google Shape;13960;p78">
              <a:extLst>
                <a:ext uri="{FF2B5EF4-FFF2-40B4-BE49-F238E27FC236}">
                  <a16:creationId xmlns:a16="http://schemas.microsoft.com/office/drawing/2014/main" id="{71FCAF5C-BB78-8334-14C1-122F6267F8DB}"/>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7" name="Google Shape;13961;p78">
              <a:extLst>
                <a:ext uri="{FF2B5EF4-FFF2-40B4-BE49-F238E27FC236}">
                  <a16:creationId xmlns:a16="http://schemas.microsoft.com/office/drawing/2014/main" id="{060CCF56-F890-173F-40DF-E2240129CD49}"/>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8" name="Google Shape;13962;p78">
              <a:extLst>
                <a:ext uri="{FF2B5EF4-FFF2-40B4-BE49-F238E27FC236}">
                  <a16:creationId xmlns:a16="http://schemas.microsoft.com/office/drawing/2014/main" id="{DD7E4CBB-2B58-87FA-FAA7-B612E73C9181}"/>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9" name="Google Shape;13963;p78">
              <a:extLst>
                <a:ext uri="{FF2B5EF4-FFF2-40B4-BE49-F238E27FC236}">
                  <a16:creationId xmlns:a16="http://schemas.microsoft.com/office/drawing/2014/main" id="{3343535A-9628-53F5-868C-3F1469047B85}"/>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0" name="Google Shape;13964;p78">
              <a:extLst>
                <a:ext uri="{FF2B5EF4-FFF2-40B4-BE49-F238E27FC236}">
                  <a16:creationId xmlns:a16="http://schemas.microsoft.com/office/drawing/2014/main" id="{E6B014B8-94FA-AC69-C6E3-01CF79B8689D}"/>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1" name="Google Shape;13965;p78">
              <a:extLst>
                <a:ext uri="{FF2B5EF4-FFF2-40B4-BE49-F238E27FC236}">
                  <a16:creationId xmlns:a16="http://schemas.microsoft.com/office/drawing/2014/main" id="{55E633A3-6A54-B54D-948F-CD2DABC72026}"/>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2" name="Google Shape;13966;p78">
              <a:extLst>
                <a:ext uri="{FF2B5EF4-FFF2-40B4-BE49-F238E27FC236}">
                  <a16:creationId xmlns:a16="http://schemas.microsoft.com/office/drawing/2014/main" id="{30962B11-0B8B-7113-3E8C-5DEAEFA19C12}"/>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3" name="Google Shape;13967;p78">
              <a:extLst>
                <a:ext uri="{FF2B5EF4-FFF2-40B4-BE49-F238E27FC236}">
                  <a16:creationId xmlns:a16="http://schemas.microsoft.com/office/drawing/2014/main" id="{F1A7AAB5-DFF5-2085-6F96-BFB610A086B9}"/>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4" name="Google Shape;13968;p78">
              <a:extLst>
                <a:ext uri="{FF2B5EF4-FFF2-40B4-BE49-F238E27FC236}">
                  <a16:creationId xmlns:a16="http://schemas.microsoft.com/office/drawing/2014/main" id="{841F8887-E8AE-34D1-85DA-9AC4CDC6F835}"/>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5" name="Google Shape;13969;p78">
              <a:extLst>
                <a:ext uri="{FF2B5EF4-FFF2-40B4-BE49-F238E27FC236}">
                  <a16:creationId xmlns:a16="http://schemas.microsoft.com/office/drawing/2014/main" id="{842E93F6-21C2-AC18-5BA4-963BE8657FBD}"/>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6" name="Google Shape;13970;p78">
              <a:extLst>
                <a:ext uri="{FF2B5EF4-FFF2-40B4-BE49-F238E27FC236}">
                  <a16:creationId xmlns:a16="http://schemas.microsoft.com/office/drawing/2014/main" id="{816536F3-F859-C518-EDE7-5DBD933F288E}"/>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7" name="Google Shape;13971;p78">
              <a:extLst>
                <a:ext uri="{FF2B5EF4-FFF2-40B4-BE49-F238E27FC236}">
                  <a16:creationId xmlns:a16="http://schemas.microsoft.com/office/drawing/2014/main" id="{383F645B-992D-8C40-BD60-090D56BA2063}"/>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8" name="Google Shape;13972;p78">
              <a:extLst>
                <a:ext uri="{FF2B5EF4-FFF2-40B4-BE49-F238E27FC236}">
                  <a16:creationId xmlns:a16="http://schemas.microsoft.com/office/drawing/2014/main" id="{03B0D322-611D-7581-7DA2-651E7E668199}"/>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9" name="Google Shape;13973;p78">
              <a:extLst>
                <a:ext uri="{FF2B5EF4-FFF2-40B4-BE49-F238E27FC236}">
                  <a16:creationId xmlns:a16="http://schemas.microsoft.com/office/drawing/2014/main" id="{1BB8E48A-D0C1-6CA4-0867-B418A3E9B258}"/>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0" name="Google Shape;13974;p78">
              <a:extLst>
                <a:ext uri="{FF2B5EF4-FFF2-40B4-BE49-F238E27FC236}">
                  <a16:creationId xmlns:a16="http://schemas.microsoft.com/office/drawing/2014/main" id="{BB1F7A8D-DDD3-0EC3-7EDD-BAAC0DCCF82E}"/>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1" name="Google Shape;13975;p78">
              <a:extLst>
                <a:ext uri="{FF2B5EF4-FFF2-40B4-BE49-F238E27FC236}">
                  <a16:creationId xmlns:a16="http://schemas.microsoft.com/office/drawing/2014/main" id="{A0383C0E-5022-6DEF-8520-0F900F6F85E5}"/>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2" name="Google Shape;13976;p78">
              <a:extLst>
                <a:ext uri="{FF2B5EF4-FFF2-40B4-BE49-F238E27FC236}">
                  <a16:creationId xmlns:a16="http://schemas.microsoft.com/office/drawing/2014/main" id="{E0679F15-AC15-3388-EA9F-C44B289F40DB}"/>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3" name="Google Shape;13977;p78">
              <a:extLst>
                <a:ext uri="{FF2B5EF4-FFF2-40B4-BE49-F238E27FC236}">
                  <a16:creationId xmlns:a16="http://schemas.microsoft.com/office/drawing/2014/main" id="{3CE61197-1B49-2DD6-F1EE-8D3CB998C0FC}"/>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4" name="Google Shape;13978;p78">
              <a:extLst>
                <a:ext uri="{FF2B5EF4-FFF2-40B4-BE49-F238E27FC236}">
                  <a16:creationId xmlns:a16="http://schemas.microsoft.com/office/drawing/2014/main" id="{FE1CEB09-39E2-04E2-8158-8023ADF56764}"/>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5" name="Google Shape;13979;p78">
              <a:extLst>
                <a:ext uri="{FF2B5EF4-FFF2-40B4-BE49-F238E27FC236}">
                  <a16:creationId xmlns:a16="http://schemas.microsoft.com/office/drawing/2014/main" id="{DF0C2C3E-9806-8C67-EC04-D804B1434975}"/>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6" name="Google Shape;13980;p78">
              <a:extLst>
                <a:ext uri="{FF2B5EF4-FFF2-40B4-BE49-F238E27FC236}">
                  <a16:creationId xmlns:a16="http://schemas.microsoft.com/office/drawing/2014/main" id="{437BF4A6-0718-8B25-72B9-ABBCA888B133}"/>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7" name="Google Shape;13981;p78">
              <a:extLst>
                <a:ext uri="{FF2B5EF4-FFF2-40B4-BE49-F238E27FC236}">
                  <a16:creationId xmlns:a16="http://schemas.microsoft.com/office/drawing/2014/main" id="{7873CC39-B287-19E9-C68B-A9701A0958BD}"/>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8" name="Google Shape;13982;p78">
              <a:extLst>
                <a:ext uri="{FF2B5EF4-FFF2-40B4-BE49-F238E27FC236}">
                  <a16:creationId xmlns:a16="http://schemas.microsoft.com/office/drawing/2014/main" id="{E891E852-B9A2-DF79-A681-9B82C948947B}"/>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9" name="Google Shape;13983;p78">
              <a:extLst>
                <a:ext uri="{FF2B5EF4-FFF2-40B4-BE49-F238E27FC236}">
                  <a16:creationId xmlns:a16="http://schemas.microsoft.com/office/drawing/2014/main" id="{F6D1FC62-F4E4-4BD0-5300-ACBDF32947E2}"/>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0" name="Google Shape;13984;p78">
              <a:extLst>
                <a:ext uri="{FF2B5EF4-FFF2-40B4-BE49-F238E27FC236}">
                  <a16:creationId xmlns:a16="http://schemas.microsoft.com/office/drawing/2014/main" id="{F7412F07-3F90-6437-0EF0-D5ECC7BDAA85}"/>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1" name="Google Shape;13985;p78">
              <a:extLst>
                <a:ext uri="{FF2B5EF4-FFF2-40B4-BE49-F238E27FC236}">
                  <a16:creationId xmlns:a16="http://schemas.microsoft.com/office/drawing/2014/main" id="{8727369E-4A67-BF1A-9511-3017D86B9B5D}"/>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2" name="Google Shape;13986;p78">
              <a:extLst>
                <a:ext uri="{FF2B5EF4-FFF2-40B4-BE49-F238E27FC236}">
                  <a16:creationId xmlns:a16="http://schemas.microsoft.com/office/drawing/2014/main" id="{9B7F2FF9-05ED-729A-9E89-25EDFB0586FC}"/>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3" name="Google Shape;13987;p78">
              <a:extLst>
                <a:ext uri="{FF2B5EF4-FFF2-40B4-BE49-F238E27FC236}">
                  <a16:creationId xmlns:a16="http://schemas.microsoft.com/office/drawing/2014/main" id="{885114E5-4727-C674-8D0E-D6AA6756A57A}"/>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4" name="Google Shape;13988;p78">
              <a:extLst>
                <a:ext uri="{FF2B5EF4-FFF2-40B4-BE49-F238E27FC236}">
                  <a16:creationId xmlns:a16="http://schemas.microsoft.com/office/drawing/2014/main" id="{0A0CDB05-A2CE-3E59-2C5B-032012EF1678}"/>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5" name="Google Shape;13989;p78">
              <a:extLst>
                <a:ext uri="{FF2B5EF4-FFF2-40B4-BE49-F238E27FC236}">
                  <a16:creationId xmlns:a16="http://schemas.microsoft.com/office/drawing/2014/main" id="{EF90B97F-45AE-ADC6-6658-706F44590C19}"/>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6" name="Google Shape;13990;p78">
              <a:extLst>
                <a:ext uri="{FF2B5EF4-FFF2-40B4-BE49-F238E27FC236}">
                  <a16:creationId xmlns:a16="http://schemas.microsoft.com/office/drawing/2014/main" id="{4FE9F39D-50CC-504F-D821-E3F1893519FB}"/>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7" name="Google Shape;13991;p78">
              <a:extLst>
                <a:ext uri="{FF2B5EF4-FFF2-40B4-BE49-F238E27FC236}">
                  <a16:creationId xmlns:a16="http://schemas.microsoft.com/office/drawing/2014/main" id="{BE9C5069-DB84-5BEA-9C94-C082FB709D4E}"/>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8" name="Google Shape;13992;p78">
              <a:extLst>
                <a:ext uri="{FF2B5EF4-FFF2-40B4-BE49-F238E27FC236}">
                  <a16:creationId xmlns:a16="http://schemas.microsoft.com/office/drawing/2014/main" id="{3189A038-D8D5-BD00-E004-6CF9E6126DBA}"/>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9" name="Google Shape;13993;p78">
              <a:extLst>
                <a:ext uri="{FF2B5EF4-FFF2-40B4-BE49-F238E27FC236}">
                  <a16:creationId xmlns:a16="http://schemas.microsoft.com/office/drawing/2014/main" id="{AAF44E7D-F7DB-425C-A368-3A89DA15A33A}"/>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0" name="Google Shape;13994;p78">
              <a:extLst>
                <a:ext uri="{FF2B5EF4-FFF2-40B4-BE49-F238E27FC236}">
                  <a16:creationId xmlns:a16="http://schemas.microsoft.com/office/drawing/2014/main" id="{11BD0AB6-5622-5535-F714-4737E33519CD}"/>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1" name="Google Shape;13995;p78">
              <a:extLst>
                <a:ext uri="{FF2B5EF4-FFF2-40B4-BE49-F238E27FC236}">
                  <a16:creationId xmlns:a16="http://schemas.microsoft.com/office/drawing/2014/main" id="{CF73894D-362D-F4D3-F3CD-6B90BD680058}"/>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2" name="Google Shape;13996;p78">
              <a:extLst>
                <a:ext uri="{FF2B5EF4-FFF2-40B4-BE49-F238E27FC236}">
                  <a16:creationId xmlns:a16="http://schemas.microsoft.com/office/drawing/2014/main" id="{9886608F-D2AF-BA63-B4E0-BCD7573AAFEF}"/>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3" name="Google Shape;13997;p78">
              <a:extLst>
                <a:ext uri="{FF2B5EF4-FFF2-40B4-BE49-F238E27FC236}">
                  <a16:creationId xmlns:a16="http://schemas.microsoft.com/office/drawing/2014/main" id="{34FC63B1-5657-0542-97D6-3ABF891FEC0A}"/>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4" name="Google Shape;13998;p78">
              <a:extLst>
                <a:ext uri="{FF2B5EF4-FFF2-40B4-BE49-F238E27FC236}">
                  <a16:creationId xmlns:a16="http://schemas.microsoft.com/office/drawing/2014/main" id="{4728CE8B-2982-DF45-459B-D8355815DDCC}"/>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5" name="Google Shape;13999;p78">
              <a:extLst>
                <a:ext uri="{FF2B5EF4-FFF2-40B4-BE49-F238E27FC236}">
                  <a16:creationId xmlns:a16="http://schemas.microsoft.com/office/drawing/2014/main" id="{E10FF167-7404-05A0-CC51-8CD5F664B4EC}"/>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6" name="Google Shape;14000;p78">
              <a:extLst>
                <a:ext uri="{FF2B5EF4-FFF2-40B4-BE49-F238E27FC236}">
                  <a16:creationId xmlns:a16="http://schemas.microsoft.com/office/drawing/2014/main" id="{CB19276E-3741-F673-F234-CF24FDAB24DC}"/>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7" name="Google Shape;14001;p78">
              <a:extLst>
                <a:ext uri="{FF2B5EF4-FFF2-40B4-BE49-F238E27FC236}">
                  <a16:creationId xmlns:a16="http://schemas.microsoft.com/office/drawing/2014/main" id="{5A8624E5-3837-661B-1848-84351A32140F}"/>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8" name="Google Shape;14002;p78">
              <a:extLst>
                <a:ext uri="{FF2B5EF4-FFF2-40B4-BE49-F238E27FC236}">
                  <a16:creationId xmlns:a16="http://schemas.microsoft.com/office/drawing/2014/main" id="{0574F49E-468B-4F14-28B4-8E5BE1DED580}"/>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9" name="Google Shape;14003;p78">
              <a:extLst>
                <a:ext uri="{FF2B5EF4-FFF2-40B4-BE49-F238E27FC236}">
                  <a16:creationId xmlns:a16="http://schemas.microsoft.com/office/drawing/2014/main" id="{5538953C-9ED2-64FC-518C-7DE0ECD0A7DB}"/>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0" name="Google Shape;14004;p78">
              <a:extLst>
                <a:ext uri="{FF2B5EF4-FFF2-40B4-BE49-F238E27FC236}">
                  <a16:creationId xmlns:a16="http://schemas.microsoft.com/office/drawing/2014/main" id="{83B39E8A-5248-608C-989C-11B347530306}"/>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1" name="Google Shape;14005;p78">
              <a:extLst>
                <a:ext uri="{FF2B5EF4-FFF2-40B4-BE49-F238E27FC236}">
                  <a16:creationId xmlns:a16="http://schemas.microsoft.com/office/drawing/2014/main" id="{6F41DD66-F74B-E33B-7C55-3646CF486971}"/>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2" name="Google Shape;14006;p78">
              <a:extLst>
                <a:ext uri="{FF2B5EF4-FFF2-40B4-BE49-F238E27FC236}">
                  <a16:creationId xmlns:a16="http://schemas.microsoft.com/office/drawing/2014/main" id="{F36B3772-10B0-06D6-FAB3-3A41F51CAB96}"/>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3" name="Google Shape;14007;p78">
              <a:extLst>
                <a:ext uri="{FF2B5EF4-FFF2-40B4-BE49-F238E27FC236}">
                  <a16:creationId xmlns:a16="http://schemas.microsoft.com/office/drawing/2014/main" id="{30CC856E-16E3-D896-7D01-D394B59869A0}"/>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4" name="Google Shape;14008;p78">
              <a:extLst>
                <a:ext uri="{FF2B5EF4-FFF2-40B4-BE49-F238E27FC236}">
                  <a16:creationId xmlns:a16="http://schemas.microsoft.com/office/drawing/2014/main" id="{FB7A6943-C529-9D8B-EB0D-AB03D3E07129}"/>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5" name="Google Shape;14009;p78">
              <a:extLst>
                <a:ext uri="{FF2B5EF4-FFF2-40B4-BE49-F238E27FC236}">
                  <a16:creationId xmlns:a16="http://schemas.microsoft.com/office/drawing/2014/main" id="{F2CBA9A5-69E9-3F7E-4E36-8D3C91F3B147}"/>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6" name="Google Shape;14010;p78">
              <a:extLst>
                <a:ext uri="{FF2B5EF4-FFF2-40B4-BE49-F238E27FC236}">
                  <a16:creationId xmlns:a16="http://schemas.microsoft.com/office/drawing/2014/main" id="{8FEEA949-A1B8-9029-AE27-A2533BB12E0A}"/>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7" name="Google Shape;14011;p78">
              <a:extLst>
                <a:ext uri="{FF2B5EF4-FFF2-40B4-BE49-F238E27FC236}">
                  <a16:creationId xmlns:a16="http://schemas.microsoft.com/office/drawing/2014/main" id="{5305C90A-D33C-7505-7DA5-22FDBE830830}"/>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8" name="Google Shape;14012;p78">
              <a:extLst>
                <a:ext uri="{FF2B5EF4-FFF2-40B4-BE49-F238E27FC236}">
                  <a16:creationId xmlns:a16="http://schemas.microsoft.com/office/drawing/2014/main" id="{0E75391F-5251-71CD-5D1B-892A5F6CE488}"/>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9" name="Google Shape;14013;p78">
              <a:extLst>
                <a:ext uri="{FF2B5EF4-FFF2-40B4-BE49-F238E27FC236}">
                  <a16:creationId xmlns:a16="http://schemas.microsoft.com/office/drawing/2014/main" id="{C46C0230-7FA9-B281-1B6B-B7615503404D}"/>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0" name="Google Shape;14014;p78">
              <a:extLst>
                <a:ext uri="{FF2B5EF4-FFF2-40B4-BE49-F238E27FC236}">
                  <a16:creationId xmlns:a16="http://schemas.microsoft.com/office/drawing/2014/main" id="{14561177-00B5-74B2-4EE3-ECE1CB2FB42C}"/>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1" name="Google Shape;14015;p78">
              <a:extLst>
                <a:ext uri="{FF2B5EF4-FFF2-40B4-BE49-F238E27FC236}">
                  <a16:creationId xmlns:a16="http://schemas.microsoft.com/office/drawing/2014/main" id="{806E7432-BAD8-209F-4507-79C2133513F4}"/>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2" name="Google Shape;14016;p78">
              <a:extLst>
                <a:ext uri="{FF2B5EF4-FFF2-40B4-BE49-F238E27FC236}">
                  <a16:creationId xmlns:a16="http://schemas.microsoft.com/office/drawing/2014/main" id="{DF0F790C-71EC-F48E-0558-F0BB7F65C022}"/>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3" name="Google Shape;14017;p78">
              <a:extLst>
                <a:ext uri="{FF2B5EF4-FFF2-40B4-BE49-F238E27FC236}">
                  <a16:creationId xmlns:a16="http://schemas.microsoft.com/office/drawing/2014/main" id="{DEFB801B-477B-8624-79E7-4CF5EBE69E2D}"/>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4" name="Google Shape;14018;p78">
              <a:extLst>
                <a:ext uri="{FF2B5EF4-FFF2-40B4-BE49-F238E27FC236}">
                  <a16:creationId xmlns:a16="http://schemas.microsoft.com/office/drawing/2014/main" id="{BB3FE5D1-69FD-2375-5C1C-30DAEB64B9CD}"/>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5" name="Google Shape;14019;p78">
              <a:extLst>
                <a:ext uri="{FF2B5EF4-FFF2-40B4-BE49-F238E27FC236}">
                  <a16:creationId xmlns:a16="http://schemas.microsoft.com/office/drawing/2014/main" id="{4AAF3D4A-C96D-C3E1-06B8-2F5992837630}"/>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2" name="Suorakulmio 11">
            <a:extLst>
              <a:ext uri="{FF2B5EF4-FFF2-40B4-BE49-F238E27FC236}">
                <a16:creationId xmlns:a16="http://schemas.microsoft.com/office/drawing/2014/main" id="{72D20F7C-F47C-2CB0-84ED-9C45D2110C1F}"/>
              </a:ext>
            </a:extLst>
          </p:cNvPr>
          <p:cNvSpPr/>
          <p:nvPr/>
        </p:nvSpPr>
        <p:spPr>
          <a:xfrm>
            <a:off x="432231" y="573324"/>
            <a:ext cx="2524560" cy="670617"/>
          </a:xfrm>
          <a:custGeom>
            <a:avLst/>
            <a:gdLst>
              <a:gd name="csX0" fmla="*/ 0 w 2524560"/>
              <a:gd name="csY0" fmla="*/ 0 h 670617"/>
              <a:gd name="csX1" fmla="*/ 504912 w 2524560"/>
              <a:gd name="csY1" fmla="*/ 0 h 670617"/>
              <a:gd name="csX2" fmla="*/ 934087 w 2524560"/>
              <a:gd name="csY2" fmla="*/ 0 h 670617"/>
              <a:gd name="csX3" fmla="*/ 1388508 w 2524560"/>
              <a:gd name="csY3" fmla="*/ 0 h 670617"/>
              <a:gd name="csX4" fmla="*/ 1817683 w 2524560"/>
              <a:gd name="csY4" fmla="*/ 0 h 670617"/>
              <a:gd name="csX5" fmla="*/ 2524560 w 2524560"/>
              <a:gd name="csY5" fmla="*/ 0 h 670617"/>
              <a:gd name="csX6" fmla="*/ 2524560 w 2524560"/>
              <a:gd name="csY6" fmla="*/ 335309 h 670617"/>
              <a:gd name="csX7" fmla="*/ 2524560 w 2524560"/>
              <a:gd name="csY7" fmla="*/ 670617 h 670617"/>
              <a:gd name="csX8" fmla="*/ 2070139 w 2524560"/>
              <a:gd name="csY8" fmla="*/ 670617 h 670617"/>
              <a:gd name="csX9" fmla="*/ 1539982 w 2524560"/>
              <a:gd name="csY9" fmla="*/ 670617 h 670617"/>
              <a:gd name="csX10" fmla="*/ 1110806 w 2524560"/>
              <a:gd name="csY10" fmla="*/ 670617 h 670617"/>
              <a:gd name="csX11" fmla="*/ 555403 w 2524560"/>
              <a:gd name="csY11" fmla="*/ 670617 h 670617"/>
              <a:gd name="csX12" fmla="*/ 0 w 2524560"/>
              <a:gd name="csY12" fmla="*/ 670617 h 670617"/>
              <a:gd name="csX13" fmla="*/ 0 w 2524560"/>
              <a:gd name="csY13" fmla="*/ 348721 h 670617"/>
              <a:gd name="csX14" fmla="*/ 0 w 2524560"/>
              <a:gd name="csY14" fmla="*/ 0 h 670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524560" h="670617" fill="none" extrusionOk="0">
                <a:moveTo>
                  <a:pt x="0" y="0"/>
                </a:moveTo>
                <a:cubicBezTo>
                  <a:pt x="106328" y="-6833"/>
                  <a:pt x="283257" y="28845"/>
                  <a:pt x="504912" y="0"/>
                </a:cubicBezTo>
                <a:cubicBezTo>
                  <a:pt x="726567" y="-28845"/>
                  <a:pt x="765172" y="40186"/>
                  <a:pt x="934087" y="0"/>
                </a:cubicBezTo>
                <a:cubicBezTo>
                  <a:pt x="1103002" y="-40186"/>
                  <a:pt x="1183433" y="18860"/>
                  <a:pt x="1388508" y="0"/>
                </a:cubicBezTo>
                <a:cubicBezTo>
                  <a:pt x="1593583" y="-18860"/>
                  <a:pt x="1731705" y="6951"/>
                  <a:pt x="1817683" y="0"/>
                </a:cubicBezTo>
                <a:cubicBezTo>
                  <a:pt x="1903661" y="-6951"/>
                  <a:pt x="2210192" y="24043"/>
                  <a:pt x="2524560" y="0"/>
                </a:cubicBezTo>
                <a:cubicBezTo>
                  <a:pt x="2544193" y="72026"/>
                  <a:pt x="2489399" y="252181"/>
                  <a:pt x="2524560" y="335309"/>
                </a:cubicBezTo>
                <a:cubicBezTo>
                  <a:pt x="2559721" y="418437"/>
                  <a:pt x="2514972" y="587509"/>
                  <a:pt x="2524560" y="670617"/>
                </a:cubicBezTo>
                <a:cubicBezTo>
                  <a:pt x="2404785" y="692788"/>
                  <a:pt x="2174738" y="625863"/>
                  <a:pt x="2070139" y="670617"/>
                </a:cubicBezTo>
                <a:cubicBezTo>
                  <a:pt x="1965540" y="715371"/>
                  <a:pt x="1711930" y="633165"/>
                  <a:pt x="1539982" y="670617"/>
                </a:cubicBezTo>
                <a:cubicBezTo>
                  <a:pt x="1368034" y="708069"/>
                  <a:pt x="1320595" y="663103"/>
                  <a:pt x="1110806" y="670617"/>
                </a:cubicBezTo>
                <a:cubicBezTo>
                  <a:pt x="901017" y="678131"/>
                  <a:pt x="795488" y="604732"/>
                  <a:pt x="555403" y="670617"/>
                </a:cubicBezTo>
                <a:cubicBezTo>
                  <a:pt x="315318" y="736502"/>
                  <a:pt x="182354" y="618204"/>
                  <a:pt x="0" y="670617"/>
                </a:cubicBezTo>
                <a:cubicBezTo>
                  <a:pt x="-34702" y="580231"/>
                  <a:pt x="34597" y="503671"/>
                  <a:pt x="0" y="348721"/>
                </a:cubicBezTo>
                <a:cubicBezTo>
                  <a:pt x="-34597" y="193771"/>
                  <a:pt x="2549" y="171833"/>
                  <a:pt x="0" y="0"/>
                </a:cubicBezTo>
                <a:close/>
              </a:path>
              <a:path w="2524560" h="670617" stroke="0" extrusionOk="0">
                <a:moveTo>
                  <a:pt x="0" y="0"/>
                </a:moveTo>
                <a:cubicBezTo>
                  <a:pt x="213772" y="-40601"/>
                  <a:pt x="294608" y="5232"/>
                  <a:pt x="555403" y="0"/>
                </a:cubicBezTo>
                <a:cubicBezTo>
                  <a:pt x="816198" y="-5232"/>
                  <a:pt x="930335" y="36260"/>
                  <a:pt x="1085561" y="0"/>
                </a:cubicBezTo>
                <a:cubicBezTo>
                  <a:pt x="1240787" y="-36260"/>
                  <a:pt x="1324201" y="9072"/>
                  <a:pt x="1539982" y="0"/>
                </a:cubicBezTo>
                <a:cubicBezTo>
                  <a:pt x="1755763" y="-9072"/>
                  <a:pt x="1876729" y="48630"/>
                  <a:pt x="2019648" y="0"/>
                </a:cubicBezTo>
                <a:cubicBezTo>
                  <a:pt x="2162567" y="-48630"/>
                  <a:pt x="2420817" y="57670"/>
                  <a:pt x="2524560" y="0"/>
                </a:cubicBezTo>
                <a:cubicBezTo>
                  <a:pt x="2529277" y="154936"/>
                  <a:pt x="2485289" y="235760"/>
                  <a:pt x="2524560" y="335309"/>
                </a:cubicBezTo>
                <a:cubicBezTo>
                  <a:pt x="2563831" y="434858"/>
                  <a:pt x="2524092" y="517728"/>
                  <a:pt x="2524560" y="670617"/>
                </a:cubicBezTo>
                <a:cubicBezTo>
                  <a:pt x="2304782" y="676944"/>
                  <a:pt x="2231606" y="630735"/>
                  <a:pt x="1994402" y="670617"/>
                </a:cubicBezTo>
                <a:cubicBezTo>
                  <a:pt x="1757198" y="710499"/>
                  <a:pt x="1685896" y="642919"/>
                  <a:pt x="1514736" y="670617"/>
                </a:cubicBezTo>
                <a:cubicBezTo>
                  <a:pt x="1343576" y="698315"/>
                  <a:pt x="1229519" y="611256"/>
                  <a:pt x="959333" y="670617"/>
                </a:cubicBezTo>
                <a:cubicBezTo>
                  <a:pt x="689147" y="729978"/>
                  <a:pt x="649495" y="647422"/>
                  <a:pt x="504912" y="670617"/>
                </a:cubicBezTo>
                <a:cubicBezTo>
                  <a:pt x="360329" y="693812"/>
                  <a:pt x="106820" y="618381"/>
                  <a:pt x="0" y="670617"/>
                </a:cubicBezTo>
                <a:cubicBezTo>
                  <a:pt x="-28900" y="599079"/>
                  <a:pt x="20331" y="462460"/>
                  <a:pt x="0" y="328602"/>
                </a:cubicBezTo>
                <a:cubicBezTo>
                  <a:pt x="-20331" y="194745"/>
                  <a:pt x="3701" y="117348"/>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13" name="Suorakulmio 12">
            <a:extLst>
              <a:ext uri="{FF2B5EF4-FFF2-40B4-BE49-F238E27FC236}">
                <a16:creationId xmlns:a16="http://schemas.microsoft.com/office/drawing/2014/main" id="{0BBA9F8E-8736-7FBB-B1DE-5A6BAC01CD0F}"/>
              </a:ext>
            </a:extLst>
          </p:cNvPr>
          <p:cNvSpPr/>
          <p:nvPr/>
        </p:nvSpPr>
        <p:spPr>
          <a:xfrm rot="21341044">
            <a:off x="554276" y="320899"/>
            <a:ext cx="1245497" cy="307431"/>
          </a:xfrm>
          <a:prstGeom prst="rect">
            <a:avLst/>
          </a:prstGeom>
          <a:solidFill>
            <a:srgbClr val="000000"/>
          </a:solidFill>
          <a:ln w="25400" cap="flat" cmpd="sng" algn="ctr">
            <a:noFill/>
            <a:prstDash val="solid"/>
          </a:ln>
          <a:effectLst/>
        </p:spPr>
        <p:txBody>
          <a:bodyPr rtlCol="0" anchor="ctr"/>
          <a:lstStyle/>
          <a:p>
            <a:pPr algn="ctr" defTabSz="1219170">
              <a:defRPr/>
            </a:pPr>
            <a:r>
              <a:rPr lang="sv-FI" sz="1400" b="1" i="0" u="none" strike="noStrike" cap="none" spc="0" baseline="0">
                <a:solidFill>
                  <a:srgbClr val="FFFFFF"/>
                </a:solidFill>
                <a:effectLst/>
                <a:uFill>
                  <a:solidFill>
                    <a:prstClr val="black">
                      <a:alpha val="0"/>
                    </a:prstClr>
                  </a:solidFill>
                </a:uFill>
                <a:latin typeface="Oswald"/>
                <a:ea typeface="Oswald"/>
                <a:cs typeface="Oswald"/>
              </a:rPr>
              <a:t>LEKTION 4:</a:t>
            </a:r>
          </a:p>
        </p:txBody>
      </p:sp>
      <p:sp>
        <p:nvSpPr>
          <p:cNvPr id="14" name="Tekstiruutu 13">
            <a:extLst>
              <a:ext uri="{FF2B5EF4-FFF2-40B4-BE49-F238E27FC236}">
                <a16:creationId xmlns:a16="http://schemas.microsoft.com/office/drawing/2014/main" id="{B8DDA001-7044-E94C-C45E-8DA6CF274513}"/>
              </a:ext>
            </a:extLst>
          </p:cNvPr>
          <p:cNvSpPr txBox="1"/>
          <p:nvPr/>
        </p:nvSpPr>
        <p:spPr>
          <a:xfrm>
            <a:off x="230684" y="628389"/>
            <a:ext cx="2927653" cy="579120"/>
          </a:xfrm>
          <a:prstGeom prst="rect">
            <a:avLst/>
          </a:prstGeom>
          <a:noFill/>
        </p:spPr>
        <p:txBody>
          <a:bodyPr wrap="square" rtlCol="0">
            <a:spAutoFit/>
          </a:bodyPr>
          <a:lstStyle/>
          <a:p>
            <a:pPr algn="ctr" defTabSz="1219170">
              <a:buClr>
                <a:srgbClr val="000000"/>
              </a:buClr>
            </a:pPr>
            <a:r>
              <a:rPr lang="sv-FI" sz="16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STÖRNINGAR OCH </a:t>
            </a:r>
            <a:br>
              <a:rPr sz="1600"/>
            </a:br>
            <a:r>
              <a:rPr lang="sv-FI" sz="16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BEREDSKAP</a:t>
            </a:r>
          </a:p>
        </p:txBody>
      </p:sp>
    </p:spTree>
    <p:extLst>
      <p:ext uri="{BB962C8B-B14F-4D97-AF65-F5344CB8AC3E}">
        <p14:creationId xmlns:p14="http://schemas.microsoft.com/office/powerpoint/2010/main" val="14869140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1" name="Ellipsi 10">
            <a:extLst>
              <a:ext uri="{FF2B5EF4-FFF2-40B4-BE49-F238E27FC236}">
                <a16:creationId xmlns:a16="http://schemas.microsoft.com/office/drawing/2014/main" id="{46B9260C-0450-190A-9293-B72478A6F041}"/>
              </a:ext>
            </a:extLst>
          </p:cNvPr>
          <p:cNvSpPr/>
          <p:nvPr/>
        </p:nvSpPr>
        <p:spPr>
          <a:xfrm>
            <a:off x="9070283" y="-250864"/>
            <a:ext cx="3057043" cy="3057043"/>
          </a:xfrm>
          <a:prstGeom prst="ellipse">
            <a:avLst/>
          </a:prstGeom>
          <a:solidFill>
            <a:schemeClr val="bg1"/>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 name="Otsikko 1">
            <a:extLst>
              <a:ext uri="{FF2B5EF4-FFF2-40B4-BE49-F238E27FC236}">
                <a16:creationId xmlns:a16="http://schemas.microsoft.com/office/drawing/2014/main" id="{3C91AC74-3658-4CD5-904B-DD49B00FF787}"/>
              </a:ext>
            </a:extLst>
          </p:cNvPr>
          <p:cNvSpPr>
            <a:spLocks noGrp="1"/>
          </p:cNvSpPr>
          <p:nvPr/>
        </p:nvSpPr>
        <p:spPr>
          <a:xfrm>
            <a:off x="639085" y="501652"/>
            <a:ext cx="10515600"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700" b="0" i="0" u="none" strike="noStrike" cap="none" spc="0" baseline="0">
                <a:solidFill>
                  <a:srgbClr val="FFFFFF"/>
                </a:solidFill>
                <a:effectLst/>
                <a:uFill>
                  <a:solidFill>
                    <a:prstClr val="black">
                      <a:alpha val="0"/>
                    </a:prstClr>
                  </a:solidFill>
                </a:uFill>
                <a:latin typeface="Oswald"/>
                <a:ea typeface="Oswald"/>
                <a:cs typeface="Oswald"/>
              </a:rPr>
              <a:t>Vad är en störning? </a:t>
            </a:r>
            <a:br>
              <a:rPr sz="4700"/>
            </a:br>
            <a:r>
              <a:rPr lang="sv-FI" sz="4700" b="0" i="0" u="none" strike="noStrike" cap="none" spc="0" baseline="0">
                <a:solidFill>
                  <a:srgbClr val="FFFFFF"/>
                </a:solidFill>
                <a:effectLst/>
                <a:uFill>
                  <a:solidFill>
                    <a:prstClr val="black">
                      <a:alpha val="0"/>
                    </a:prstClr>
                  </a:solidFill>
                </a:uFill>
                <a:latin typeface="Oswald"/>
                <a:ea typeface="Oswald"/>
                <a:cs typeface="Oswald"/>
              </a:rPr>
              <a:t>Vad innebär beredskap i hemmet?</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639086" y="2006600"/>
            <a:ext cx="7038180" cy="4349749"/>
          </a:xfrm>
          <a:prstGeom prst="rect">
            <a:avLst/>
          </a:prstGeom>
        </p:spPr>
        <p:txBody>
          <a:bodyPr vert="horz" lIns="121920" tIns="60960" rIns="121920" bIns="6096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10000"/>
              </a:lnSpc>
              <a:spcBef>
                <a:spcPts val="800"/>
              </a:spcBef>
              <a:spcAft>
                <a:spcPts val="800"/>
              </a:spcAft>
              <a:buClr>
                <a:srgbClr val="000000"/>
              </a:buClr>
              <a:buNone/>
            </a:pPr>
            <a:r>
              <a:rPr lang="sv-FI" sz="2600" b="1" i="0" u="none" strike="noStrike" cap="none" spc="0" baseline="0" dirty="0">
                <a:solidFill>
                  <a:srgbClr val="FFFFFF"/>
                </a:solidFill>
                <a:effectLst/>
                <a:uFill>
                  <a:solidFill>
                    <a:prstClr val="black">
                      <a:alpha val="0"/>
                    </a:prstClr>
                  </a:solidFill>
                </a:uFill>
                <a:latin typeface="Tenorite"/>
                <a:ea typeface="Tenorite"/>
                <a:cs typeface="Tenorite"/>
              </a:rPr>
              <a:t>Störningar</a:t>
            </a:r>
            <a:r>
              <a:rPr lang="sv-FI" sz="2600" b="0" i="0" u="none" strike="noStrike" cap="none" spc="0" baseline="0" dirty="0">
                <a:solidFill>
                  <a:srgbClr val="FFFFFF"/>
                </a:solidFill>
                <a:effectLst/>
                <a:uFill>
                  <a:solidFill>
                    <a:prstClr val="black">
                      <a:alpha val="0"/>
                    </a:prstClr>
                  </a:solidFill>
                </a:uFill>
                <a:latin typeface="Tenorite"/>
                <a:ea typeface="Tenorite"/>
                <a:cs typeface="Tenorite"/>
              </a:rPr>
              <a:t> är till exempel: </a:t>
            </a:r>
          </a:p>
          <a:p>
            <a:pPr marL="304792" indent="-304792" defTabSz="1219170">
              <a:lnSpc>
                <a:spcPct val="110000"/>
              </a:lnSpc>
              <a:spcBef>
                <a:spcPts val="800"/>
              </a:spcBef>
              <a:spcAft>
                <a:spcPts val="800"/>
              </a:spcAft>
              <a:buClr>
                <a:prstClr val="white"/>
              </a:buClr>
            </a:pPr>
            <a:r>
              <a:rPr lang="sv-FI" sz="2200" b="1" i="0" u="none" strike="noStrike" cap="none" spc="0" baseline="0" dirty="0">
                <a:solidFill>
                  <a:srgbClr val="FFFFFF"/>
                </a:solidFill>
                <a:effectLst/>
                <a:uFill>
                  <a:solidFill>
                    <a:prstClr val="black">
                      <a:alpha val="0"/>
                    </a:prstClr>
                  </a:solidFill>
                </a:uFill>
                <a:latin typeface="Tenorite"/>
                <a:ea typeface="Tenorite"/>
                <a:cs typeface="Tenorite"/>
              </a:rPr>
              <a:t>Ett långvarigt strömavbrott</a:t>
            </a:r>
            <a:r>
              <a:rPr lang="sv-FI" sz="2200" b="0" i="0" u="none" strike="noStrike" cap="none" spc="0" baseline="0" dirty="0">
                <a:solidFill>
                  <a:srgbClr val="FFFFFF"/>
                </a:solidFill>
                <a:effectLst/>
                <a:uFill>
                  <a:solidFill>
                    <a:prstClr val="black">
                      <a:alpha val="0"/>
                    </a:prstClr>
                  </a:solidFill>
                </a:uFill>
                <a:latin typeface="Tenorite"/>
                <a:ea typeface="Tenorite"/>
                <a:cs typeface="Tenorite"/>
              </a:rPr>
              <a:t>: kan leda till </a:t>
            </a:r>
            <a:r>
              <a:rPr lang="sv-FI" sz="2200" b="0" i="0" u="none" strike="noStrike" cap="none" spc="0" baseline="0">
                <a:solidFill>
                  <a:srgbClr val="FFFFFF"/>
                </a:solidFill>
                <a:effectLst/>
                <a:uFill>
                  <a:solidFill>
                    <a:prstClr val="black">
                      <a:alpha val="0"/>
                    </a:prstClr>
                  </a:solidFill>
                </a:uFill>
                <a:latin typeface="Tenorite"/>
                <a:ea typeface="Tenorite"/>
                <a:cs typeface="Tenorite"/>
              </a:rPr>
              <a:t>att tjänsterna </a:t>
            </a:r>
            <a:br>
              <a:rPr lang="sv-FI" sz="2200" b="0" i="0" u="none" strike="noStrike" cap="none" spc="0" baseline="0">
                <a:solidFill>
                  <a:srgbClr val="FFFFFF"/>
                </a:solidFill>
                <a:effectLst/>
                <a:uFill>
                  <a:solidFill>
                    <a:prstClr val="black">
                      <a:alpha val="0"/>
                    </a:prstClr>
                  </a:solidFill>
                </a:uFill>
                <a:latin typeface="Tenorite"/>
                <a:ea typeface="Tenorite"/>
                <a:cs typeface="Tenorite"/>
              </a:rPr>
            </a:br>
            <a:r>
              <a:rPr lang="sv-FI" sz="2200" b="0" i="0" u="none" strike="noStrike" cap="none" spc="0" baseline="0">
                <a:solidFill>
                  <a:srgbClr val="FFFFFF"/>
                </a:solidFill>
                <a:effectLst/>
                <a:uFill>
                  <a:solidFill>
                    <a:prstClr val="black">
                      <a:alpha val="0"/>
                    </a:prstClr>
                  </a:solidFill>
                </a:uFill>
                <a:latin typeface="Tenorite"/>
                <a:ea typeface="Tenorite"/>
                <a:cs typeface="Tenorite"/>
              </a:rPr>
              <a:t>i </a:t>
            </a:r>
            <a:r>
              <a:rPr lang="sv-FI" sz="2200" b="0" i="0" u="none" strike="noStrike" cap="none" spc="0" baseline="0" dirty="0">
                <a:solidFill>
                  <a:srgbClr val="FFFFFF"/>
                </a:solidFill>
                <a:effectLst/>
                <a:uFill>
                  <a:solidFill>
                    <a:prstClr val="black">
                      <a:alpha val="0"/>
                    </a:prstClr>
                  </a:solidFill>
                </a:uFill>
                <a:latin typeface="Tenorite"/>
                <a:ea typeface="Tenorite"/>
                <a:cs typeface="Tenorite"/>
              </a:rPr>
              <a:t>samhället störs eller till och med avbryts helt. </a:t>
            </a:r>
          </a:p>
          <a:p>
            <a:pPr marL="304792" indent="-304792" defTabSz="1219170">
              <a:lnSpc>
                <a:spcPct val="110000"/>
              </a:lnSpc>
              <a:spcBef>
                <a:spcPts val="800"/>
              </a:spcBef>
              <a:spcAft>
                <a:spcPts val="800"/>
              </a:spcAft>
              <a:buClr>
                <a:prstClr val="white"/>
              </a:buClr>
            </a:pPr>
            <a:r>
              <a:rPr lang="sv-FI" sz="2200" b="1" i="0" u="none" strike="noStrike" cap="none" spc="0" baseline="0" dirty="0">
                <a:solidFill>
                  <a:srgbClr val="FFFFFF"/>
                </a:solidFill>
                <a:effectLst/>
                <a:uFill>
                  <a:solidFill>
                    <a:prstClr val="black">
                      <a:alpha val="0"/>
                    </a:prstClr>
                  </a:solidFill>
                </a:uFill>
                <a:latin typeface="Tenorite"/>
                <a:ea typeface="Tenorite"/>
                <a:cs typeface="Tenorite"/>
              </a:rPr>
              <a:t>Avbrott i vattendistributionen:</a:t>
            </a:r>
            <a:r>
              <a:rPr lang="sv-FI" sz="2200" b="0" i="0" u="none" strike="noStrike" cap="none" spc="0" baseline="0" dirty="0">
                <a:solidFill>
                  <a:srgbClr val="FFFFFF"/>
                </a:solidFill>
                <a:effectLst/>
                <a:uFill>
                  <a:solidFill>
                    <a:prstClr val="black">
                      <a:alpha val="0"/>
                    </a:prstClr>
                  </a:solidFill>
                </a:uFill>
                <a:latin typeface="Tenorite"/>
                <a:ea typeface="Tenorite"/>
                <a:cs typeface="Tenorite"/>
              </a:rPr>
              <a:t> det kommer </a:t>
            </a:r>
            <a:r>
              <a:rPr lang="sv-FI" sz="2200" b="0" i="0" u="none" strike="noStrike" cap="none" spc="0" baseline="0">
                <a:solidFill>
                  <a:srgbClr val="FFFFFF"/>
                </a:solidFill>
                <a:effectLst/>
                <a:uFill>
                  <a:solidFill>
                    <a:prstClr val="black">
                      <a:alpha val="0"/>
                    </a:prstClr>
                  </a:solidFill>
                </a:uFill>
                <a:latin typeface="Tenorite"/>
                <a:ea typeface="Tenorite"/>
                <a:cs typeface="Tenorite"/>
              </a:rPr>
              <a:t>inget </a:t>
            </a:r>
            <a:br>
              <a:rPr lang="sv-FI" sz="2200" b="0" i="0" u="none" strike="noStrike" cap="none" spc="0" baseline="0">
                <a:solidFill>
                  <a:srgbClr val="FFFFFF"/>
                </a:solidFill>
                <a:effectLst/>
                <a:uFill>
                  <a:solidFill>
                    <a:prstClr val="black">
                      <a:alpha val="0"/>
                    </a:prstClr>
                  </a:solidFill>
                </a:uFill>
                <a:latin typeface="Tenorite"/>
                <a:ea typeface="Tenorite"/>
                <a:cs typeface="Tenorite"/>
              </a:rPr>
            </a:br>
            <a:r>
              <a:rPr lang="sv-FI" sz="2200" b="0" i="0" u="none" strike="noStrike" cap="none" spc="0" baseline="0">
                <a:solidFill>
                  <a:srgbClr val="FFFFFF"/>
                </a:solidFill>
                <a:effectLst/>
                <a:uFill>
                  <a:solidFill>
                    <a:prstClr val="black">
                      <a:alpha val="0"/>
                    </a:prstClr>
                  </a:solidFill>
                </a:uFill>
                <a:latin typeface="Tenorite"/>
                <a:ea typeface="Tenorite"/>
                <a:cs typeface="Tenorite"/>
              </a:rPr>
              <a:t>vatten </a:t>
            </a:r>
            <a:r>
              <a:rPr lang="sv-FI" sz="2200" b="0" i="0" u="none" strike="noStrike" cap="none" spc="0" baseline="0" dirty="0">
                <a:solidFill>
                  <a:srgbClr val="FFFFFF"/>
                </a:solidFill>
                <a:effectLst/>
                <a:uFill>
                  <a:solidFill>
                    <a:prstClr val="black">
                      <a:alpha val="0"/>
                    </a:prstClr>
                  </a:solidFill>
                </a:uFill>
                <a:latin typeface="Tenorite"/>
                <a:ea typeface="Tenorite"/>
                <a:cs typeface="Tenorite"/>
              </a:rPr>
              <a:t>eller så kan det till exempel vara förorenat.</a:t>
            </a:r>
          </a:p>
          <a:p>
            <a:pPr marL="304792" indent="-304792" defTabSz="1219170">
              <a:lnSpc>
                <a:spcPct val="110000"/>
              </a:lnSpc>
              <a:spcBef>
                <a:spcPts val="800"/>
              </a:spcBef>
              <a:spcAft>
                <a:spcPts val="800"/>
              </a:spcAft>
              <a:buClr>
                <a:prstClr val="white"/>
              </a:buClr>
            </a:pPr>
            <a:endParaRPr lang="fi-FI" sz="2400" dirty="0">
              <a:solidFill>
                <a:prstClr val="white"/>
              </a:solidFill>
              <a:sym typeface="Arial"/>
            </a:endParaRPr>
          </a:p>
          <a:p>
            <a:pPr marL="0" indent="0" defTabSz="1219170">
              <a:lnSpc>
                <a:spcPct val="110000"/>
              </a:lnSpc>
              <a:spcBef>
                <a:spcPts val="800"/>
              </a:spcBef>
              <a:spcAft>
                <a:spcPts val="800"/>
              </a:spcAft>
              <a:buClr>
                <a:srgbClr val="000000"/>
              </a:buClr>
              <a:buNone/>
            </a:pPr>
            <a:r>
              <a:rPr lang="sv-FI" sz="2600" b="1" i="0" u="none" strike="noStrike" cap="none" spc="0" baseline="0" dirty="0">
                <a:solidFill>
                  <a:srgbClr val="FFFFFF"/>
                </a:solidFill>
                <a:effectLst/>
                <a:uFill>
                  <a:solidFill>
                    <a:prstClr val="black">
                      <a:alpha val="0"/>
                    </a:prstClr>
                  </a:solidFill>
                </a:uFill>
                <a:latin typeface="Tenorite"/>
                <a:ea typeface="Tenorite"/>
                <a:cs typeface="Tenorite"/>
              </a:rPr>
              <a:t>Beredskap:</a:t>
            </a:r>
            <a:r>
              <a:rPr lang="sv-FI" sz="2600" b="0" i="0" u="none" strike="noStrike" cap="none" spc="0" baseline="0" dirty="0">
                <a:solidFill>
                  <a:srgbClr val="FFFFFF"/>
                </a:solidFill>
                <a:effectLst/>
                <a:uFill>
                  <a:solidFill>
                    <a:prstClr val="black">
                      <a:alpha val="0"/>
                    </a:prstClr>
                  </a:solidFill>
                </a:uFill>
                <a:latin typeface="Tenorite"/>
                <a:ea typeface="Tenorite"/>
                <a:cs typeface="Tenorite"/>
              </a:rPr>
              <a:t> </a:t>
            </a:r>
            <a:br>
              <a:rPr sz="2200" dirty="0"/>
            </a:br>
            <a:r>
              <a:rPr lang="sv-FI" sz="2200" b="0" i="0" u="none" strike="noStrike" cap="none" spc="0" baseline="0" dirty="0">
                <a:solidFill>
                  <a:srgbClr val="FFFFFF"/>
                </a:solidFill>
                <a:effectLst/>
                <a:uFill>
                  <a:solidFill>
                    <a:prstClr val="black">
                      <a:alpha val="0"/>
                    </a:prstClr>
                  </a:solidFill>
                </a:uFill>
                <a:latin typeface="Tenorite"/>
                <a:ea typeface="Tenorite"/>
                <a:cs typeface="Tenorite"/>
              </a:rPr>
              <a:t>beredskap för strömavbrott eller problem i vattendistributionen. </a:t>
            </a:r>
          </a:p>
          <a:p>
            <a:pPr marL="304792" indent="-304792" defTabSz="1219170">
              <a:lnSpc>
                <a:spcPct val="110000"/>
              </a:lnSpc>
              <a:spcBef>
                <a:spcPts val="800"/>
              </a:spcBef>
              <a:spcAft>
                <a:spcPts val="800"/>
              </a:spcAft>
              <a:buClr>
                <a:srgbClr val="000000"/>
              </a:buClr>
            </a:pPr>
            <a:endParaRPr lang="fi-FI" sz="2400" dirty="0">
              <a:solidFill>
                <a:prstClr val="white"/>
              </a:solidFill>
              <a:sym typeface="Arial"/>
            </a:endParaRPr>
          </a:p>
        </p:txBody>
      </p:sp>
      <p:sp>
        <p:nvSpPr>
          <p:cNvPr id="4" name="Vapaamuotoinen: Muoto 3">
            <a:extLst>
              <a:ext uri="{FF2B5EF4-FFF2-40B4-BE49-F238E27FC236}">
                <a16:creationId xmlns:a16="http://schemas.microsoft.com/office/drawing/2014/main" id="{0A94C10B-FE93-4406-AAD6-BF2C398C6442}"/>
              </a:ext>
            </a:extLst>
          </p:cNvPr>
          <p:cNvSpPr/>
          <p:nvPr/>
        </p:nvSpPr>
        <p:spPr>
          <a:xfrm>
            <a:off x="7013054" y="2641820"/>
            <a:ext cx="4950691" cy="386614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ct val="0"/>
              </a:spcBef>
              <a:spcAft>
                <a:spcPct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fi-FI" sz="1867" kern="0">
              <a:solidFill>
                <a:prstClr val="white"/>
              </a:solidFill>
              <a:latin typeface="Calibri" panose="020F0502020204030204"/>
            </a:endParaRPr>
          </a:p>
        </p:txBody>
      </p:sp>
      <p:pic>
        <p:nvPicPr>
          <p:cNvPr id="6" name="Kuva 5" descr="Kuva, joka sisältää kohteen Grafiikka, Fontti, logo, graafinen suunnittelu&#10;&#10;Tekoälyllä luotu sisältö voi olla virheellistä.">
            <a:extLst>
              <a:ext uri="{FF2B5EF4-FFF2-40B4-BE49-F238E27FC236}">
                <a16:creationId xmlns:a16="http://schemas.microsoft.com/office/drawing/2014/main" id="{4B976D97-F75D-25EA-0B58-C840940AF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3649" y="350031"/>
            <a:ext cx="1941543" cy="1855252"/>
          </a:xfrm>
          <a:prstGeom prst="rect">
            <a:avLst/>
          </a:prstGeom>
        </p:spPr>
      </p:pic>
    </p:spTree>
    <p:extLst>
      <p:ext uri="{BB962C8B-B14F-4D97-AF65-F5344CB8AC3E}">
        <p14:creationId xmlns:p14="http://schemas.microsoft.com/office/powerpoint/2010/main" val="1097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6" name="Ryhmä 25">
            <a:extLst>
              <a:ext uri="{FF2B5EF4-FFF2-40B4-BE49-F238E27FC236}">
                <a16:creationId xmlns:a16="http://schemas.microsoft.com/office/drawing/2014/main" id="{5F90E19A-6188-0738-5DDB-A70A8AFB58D0}"/>
              </a:ext>
            </a:extLst>
          </p:cNvPr>
          <p:cNvGrpSpPr/>
          <p:nvPr/>
        </p:nvGrpSpPr>
        <p:grpSpPr>
          <a:xfrm>
            <a:off x="7846109" y="1817184"/>
            <a:ext cx="4025723" cy="2942348"/>
            <a:chOff x="1379191" y="2191123"/>
            <a:chExt cx="2823037" cy="1362058"/>
          </a:xfrm>
        </p:grpSpPr>
        <p:grpSp>
          <p:nvGrpSpPr>
            <p:cNvPr id="27" name="Ryhmä 26">
              <a:extLst>
                <a:ext uri="{FF2B5EF4-FFF2-40B4-BE49-F238E27FC236}">
                  <a16:creationId xmlns:a16="http://schemas.microsoft.com/office/drawing/2014/main" id="{B65D9239-E826-542C-6B9C-5132C2D90151}"/>
                </a:ext>
              </a:extLst>
            </p:cNvPr>
            <p:cNvGrpSpPr/>
            <p:nvPr/>
          </p:nvGrpSpPr>
          <p:grpSpPr>
            <a:xfrm rot="11014933">
              <a:off x="1379191" y="2191123"/>
              <a:ext cx="2823037" cy="1362058"/>
              <a:chOff x="1546194" y="2018927"/>
              <a:chExt cx="2432099" cy="1685266"/>
            </a:xfrm>
          </p:grpSpPr>
          <p:sp>
            <p:nvSpPr>
              <p:cNvPr id="29" name="Ellipsi 28">
                <a:extLst>
                  <a:ext uri="{FF2B5EF4-FFF2-40B4-BE49-F238E27FC236}">
                    <a16:creationId xmlns:a16="http://schemas.microsoft.com/office/drawing/2014/main" id="{D68033CE-2C2D-A497-F76E-46CB4B8B06EC}"/>
                  </a:ext>
                </a:extLst>
              </p:cNvPr>
              <p:cNvSpPr/>
              <p:nvPr/>
            </p:nvSpPr>
            <p:spPr>
              <a:xfrm>
                <a:off x="1570594" y="2057525"/>
                <a:ext cx="2368331" cy="1627662"/>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0" name="Google Shape;20789;p106">
                <a:extLst>
                  <a:ext uri="{FF2B5EF4-FFF2-40B4-BE49-F238E27FC236}">
                    <a16:creationId xmlns:a16="http://schemas.microsoft.com/office/drawing/2014/main" id="{455C4C53-C086-D021-D911-16AAF489882A}"/>
                  </a:ext>
                </a:extLst>
              </p:cNvPr>
              <p:cNvGrpSpPr/>
              <p:nvPr/>
            </p:nvGrpSpPr>
            <p:grpSpPr>
              <a:xfrm flipH="1" flipV="1">
                <a:off x="1546194" y="2018927"/>
                <a:ext cx="2432099" cy="1685266"/>
                <a:chOff x="4947569" y="4220424"/>
                <a:chExt cx="287285" cy="170009"/>
              </a:xfrm>
            </p:grpSpPr>
            <p:sp>
              <p:nvSpPr>
                <p:cNvPr id="31" name="Google Shape;20795;p106">
                  <a:extLst>
                    <a:ext uri="{FF2B5EF4-FFF2-40B4-BE49-F238E27FC236}">
                      <a16:creationId xmlns:a16="http://schemas.microsoft.com/office/drawing/2014/main" id="{83081630-CA88-FF53-490F-43B1FFF5F6E8}"/>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20800;p106">
                  <a:extLst>
                    <a:ext uri="{FF2B5EF4-FFF2-40B4-BE49-F238E27FC236}">
                      <a16:creationId xmlns:a16="http://schemas.microsoft.com/office/drawing/2014/main" id="{5B30C10C-52D1-2632-64FF-80B539ED3EA1}"/>
                    </a:ext>
                  </a:extLst>
                </p:cNvPr>
                <p:cNvSpPr/>
                <p:nvPr/>
              </p:nvSpPr>
              <p:spPr>
                <a:xfrm>
                  <a:off x="4947569" y="4220424"/>
                  <a:ext cx="287285" cy="1700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20801;p106">
                  <a:extLst>
                    <a:ext uri="{FF2B5EF4-FFF2-40B4-BE49-F238E27FC236}">
                      <a16:creationId xmlns:a16="http://schemas.microsoft.com/office/drawing/2014/main" id="{C9976A06-E52C-11A8-AD40-4A6D6CCF532B}"/>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20802;p106">
                  <a:extLst>
                    <a:ext uri="{FF2B5EF4-FFF2-40B4-BE49-F238E27FC236}">
                      <a16:creationId xmlns:a16="http://schemas.microsoft.com/office/drawing/2014/main" id="{427B389A-AB64-0060-3F11-94EEBD8C9019}"/>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803;p106">
                  <a:extLst>
                    <a:ext uri="{FF2B5EF4-FFF2-40B4-BE49-F238E27FC236}">
                      <a16:creationId xmlns:a16="http://schemas.microsoft.com/office/drawing/2014/main" id="{1505B788-D47C-3183-38B1-EA064713DCB3}"/>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804;p106">
                  <a:extLst>
                    <a:ext uri="{FF2B5EF4-FFF2-40B4-BE49-F238E27FC236}">
                      <a16:creationId xmlns:a16="http://schemas.microsoft.com/office/drawing/2014/main" id="{362921A4-35E2-0F0D-0759-CFB9C9BFA174}"/>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8" name="Tekstiruutu 27">
              <a:extLst>
                <a:ext uri="{FF2B5EF4-FFF2-40B4-BE49-F238E27FC236}">
                  <a16:creationId xmlns:a16="http://schemas.microsoft.com/office/drawing/2014/main" id="{105B9D00-9074-E895-DB15-707F451E4456}"/>
                </a:ext>
              </a:extLst>
            </p:cNvPr>
            <p:cNvSpPr txBox="1"/>
            <p:nvPr/>
          </p:nvSpPr>
          <p:spPr>
            <a:xfrm>
              <a:off x="1509223" y="2377895"/>
              <a:ext cx="2600327" cy="940332"/>
            </a:xfrm>
            <a:prstGeom prst="rect">
              <a:avLst/>
            </a:prstGeom>
            <a:noFill/>
          </p:spPr>
          <p:txBody>
            <a:bodyPr wrap="square" rtlCol="0">
              <a:spAutoFit/>
            </a:bodyPr>
            <a:lstStyle/>
            <a:p>
              <a:pPr algn="ctr" defTabSz="1219170">
                <a:buClr>
                  <a:srgbClr val="000000"/>
                </a:buClr>
              </a:pPr>
              <a:r>
                <a:rPr lang="sv-FI" b="0" i="0" u="none" strike="noStrike" cap="none" spc="0" baseline="0">
                  <a:solidFill>
                    <a:srgbClr val="000000"/>
                  </a:solidFill>
                  <a:effectLst/>
                  <a:uFill>
                    <a:solidFill>
                      <a:prstClr val="black">
                        <a:alpha val="0"/>
                      </a:prstClr>
                    </a:solidFill>
                  </a:uFill>
                  <a:latin typeface="Tenorite"/>
                  <a:ea typeface="Tenorite"/>
                  <a:cs typeface="Tenorite"/>
                </a:rPr>
                <a:t>Titta tillsammans på varningsmeddelandena på YLE:s webbplats. </a:t>
              </a:r>
            </a:p>
            <a:p>
              <a:pPr algn="ctr" defTabSz="1219170">
                <a:buClr>
                  <a:srgbClr val="000000"/>
                </a:buClr>
              </a:pPr>
              <a:br>
                <a:rPr/>
              </a:br>
              <a:r>
                <a:rPr lang="sv-FI" b="0" i="0" u="none" strike="noStrike" cap="none" spc="0" baseline="0">
                  <a:solidFill>
                    <a:srgbClr val="000000"/>
                  </a:solidFill>
                  <a:effectLst/>
                  <a:uFill>
                    <a:solidFill>
                      <a:prstClr val="black">
                        <a:alpha val="0"/>
                      </a:prstClr>
                    </a:solidFill>
                  </a:uFill>
                  <a:latin typeface="Tenorite"/>
                  <a:ea typeface="Tenorite"/>
                  <a:cs typeface="Tenorite"/>
                </a:rPr>
                <a:t>Hur skiljer sig faromeddelandena</a:t>
              </a:r>
              <a:br>
                <a:rPr/>
              </a:br>
              <a:r>
                <a:rPr lang="sv-FI" b="0" i="0" u="none" strike="noStrike" cap="none" spc="0" baseline="0">
                  <a:solidFill>
                    <a:srgbClr val="000000"/>
                  </a:solidFill>
                  <a:effectLst/>
                  <a:uFill>
                    <a:solidFill>
                      <a:prstClr val="black">
                        <a:alpha val="0"/>
                      </a:prstClr>
                    </a:solidFill>
                  </a:uFill>
                  <a:latin typeface="Tenorite"/>
                  <a:ea typeface="Tenorite"/>
                  <a:cs typeface="Tenorite"/>
                </a:rPr>
                <a:t>från nyheter och innehåll </a:t>
              </a:r>
              <a:br>
                <a:rPr lang="sv-FI" b="0" i="0" u="none" strike="noStrike" cap="none" spc="0" baseline="0">
                  <a:solidFill>
                    <a:srgbClr val="000000"/>
                  </a:solidFill>
                  <a:effectLst/>
                  <a:uFill>
                    <a:solidFill>
                      <a:prstClr val="black">
                        <a:alpha val="0"/>
                      </a:prstClr>
                    </a:solidFill>
                  </a:uFill>
                  <a:latin typeface="Tenorite"/>
                  <a:ea typeface="Tenorite"/>
                  <a:cs typeface="Tenorite"/>
                </a:rPr>
              </a:br>
              <a:r>
                <a:rPr lang="sv-FI" b="0" i="0" u="none" strike="noStrike" cap="none" spc="0" baseline="0">
                  <a:solidFill>
                    <a:srgbClr val="000000"/>
                  </a:solidFill>
                  <a:effectLst/>
                  <a:uFill>
                    <a:solidFill>
                      <a:prstClr val="black">
                        <a:alpha val="0"/>
                      </a:prstClr>
                    </a:solidFill>
                  </a:uFill>
                  <a:latin typeface="Tenorite"/>
                  <a:ea typeface="Tenorite"/>
                  <a:cs typeface="Tenorite"/>
                </a:rPr>
                <a:t>på sociala medier?</a:t>
              </a:r>
              <a:endParaRPr lang="fi-FI" kern="0">
                <a:solidFill>
                  <a:prstClr val="black"/>
                </a:solidFill>
                <a:latin typeface="Tenorite" panose="00000500000000000000" pitchFamily="2" charset="0"/>
                <a:ea typeface="Roboto" panose="02000000000000000000" pitchFamily="2" charset="0"/>
                <a:cs typeface="Arial"/>
                <a:sym typeface="Arial"/>
              </a:endParaRPr>
            </a:p>
          </p:txBody>
        </p:sp>
      </p:grpSp>
      <p:sp>
        <p:nvSpPr>
          <p:cNvPr id="2" name="Otsikko 1">
            <a:extLst>
              <a:ext uri="{FF2B5EF4-FFF2-40B4-BE49-F238E27FC236}">
                <a16:creationId xmlns:a16="http://schemas.microsoft.com/office/drawing/2014/main" id="{3C91AC74-3658-4CD5-904B-DD49B00FF787}"/>
              </a:ext>
            </a:extLst>
          </p:cNvPr>
          <p:cNvSpPr>
            <a:spLocks noGrp="1"/>
          </p:cNvSpPr>
          <p:nvPr/>
        </p:nvSpPr>
        <p:spPr>
          <a:xfrm>
            <a:off x="584605" y="439605"/>
            <a:ext cx="10515600"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700" b="0" i="0" u="none" strike="noStrike" cap="none" spc="0" baseline="0">
                <a:solidFill>
                  <a:srgbClr val="FFFFFF"/>
                </a:solidFill>
                <a:effectLst/>
                <a:uFill>
                  <a:solidFill>
                    <a:prstClr val="black">
                      <a:alpha val="0"/>
                    </a:prstClr>
                  </a:solidFill>
                </a:uFill>
                <a:latin typeface="Oswald"/>
                <a:ea typeface="Oswald"/>
                <a:cs typeface="Oswald"/>
              </a:rPr>
              <a:t>Var kan man få tillförlitlig information vid störningar och farliga situationer?</a:t>
            </a:r>
          </a:p>
        </p:txBody>
      </p:sp>
      <p:sp>
        <p:nvSpPr>
          <p:cNvPr id="3" name="Tekstiruutu 7">
            <a:extLst>
              <a:ext uri="{FF2B5EF4-FFF2-40B4-BE49-F238E27FC236}">
                <a16:creationId xmlns:a16="http://schemas.microsoft.com/office/drawing/2014/main" id="{AFE6A12C-80E1-4ECA-86A3-498FE0871FB9}"/>
              </a:ext>
            </a:extLst>
          </p:cNvPr>
          <p:cNvSpPr txBox="1"/>
          <p:nvPr/>
        </p:nvSpPr>
        <p:spPr>
          <a:xfrm>
            <a:off x="584605" y="1973457"/>
            <a:ext cx="7256023" cy="3423920"/>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Tx/>
              <a:defRP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Obs! Ring inte nödcentralen om det inte är en nödsituation.</a:t>
            </a:r>
            <a:endParaRPr lang="fi-FI" sz="2400" b="1">
              <a:solidFill>
                <a:prstClr val="white"/>
              </a:solidFill>
              <a:latin typeface="Tenorite" panose="00000500000000000000" pitchFamily="2" charset="0"/>
              <a:ea typeface="+mn-ea"/>
            </a:endParaRPr>
          </a:p>
          <a:p>
            <a:pPr marL="380990" indent="-380990" defTabSz="1219170">
              <a:spcAft>
                <a:spcPts val="800"/>
              </a:spcAft>
              <a:buClrTx/>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YLE:s kanaler på radio och tv</a:t>
            </a:r>
          </a:p>
          <a:p>
            <a:pPr marL="380990" indent="-380990" defTabSz="1219170">
              <a:spcAft>
                <a:spcPts val="800"/>
              </a:spcAft>
              <a:buClrTx/>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YLE:s webbplats </a:t>
            </a:r>
          </a:p>
          <a:p>
            <a:pPr marL="380990" indent="-380990" defTabSz="1219170">
              <a:spcAft>
                <a:spcPts val="800"/>
              </a:spcAft>
              <a:buClrTx/>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112 Suomi-appen</a:t>
            </a:r>
          </a:p>
          <a:p>
            <a:pPr marL="380990" indent="-380990" defTabSz="1219170">
              <a:spcAft>
                <a:spcPts val="800"/>
              </a:spcAft>
              <a:buClrTx/>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Eventuella andra </a:t>
            </a:r>
            <a:br>
              <a:rPr sz="2400"/>
            </a:br>
            <a:r>
              <a:rPr lang="sv-FI" sz="2400" b="0" i="0" u="none" strike="noStrike" cap="none" spc="0" baseline="0">
                <a:solidFill>
                  <a:srgbClr val="FFFFFF"/>
                </a:solidFill>
                <a:effectLst/>
                <a:uFill>
                  <a:solidFill>
                    <a:prstClr val="black">
                      <a:alpha val="0"/>
                    </a:prstClr>
                  </a:solidFill>
                </a:uFill>
                <a:latin typeface="Tenorite"/>
                <a:ea typeface="Tenorite"/>
                <a:cs typeface="Tenorite"/>
              </a:rPr>
              <a:t>kommersiella tv-kanaler </a:t>
            </a:r>
            <a:br>
              <a:rPr sz="2400"/>
            </a:br>
            <a:r>
              <a:rPr lang="sv-FI" sz="2400" b="0" i="0" u="none" strike="noStrike" cap="none" spc="0" baseline="0">
                <a:solidFill>
                  <a:srgbClr val="FFFFFF"/>
                </a:solidFill>
                <a:effectLst/>
                <a:uFill>
                  <a:solidFill>
                    <a:prstClr val="black">
                      <a:alpha val="0"/>
                    </a:prstClr>
                  </a:solidFill>
                </a:uFill>
                <a:latin typeface="Tenorite"/>
                <a:ea typeface="Tenorite"/>
                <a:cs typeface="Tenorite"/>
              </a:rPr>
              <a:t>(t.ex. MTV3, Nelonen och Sub).</a:t>
            </a:r>
          </a:p>
        </p:txBody>
      </p:sp>
      <p:pic>
        <p:nvPicPr>
          <p:cNvPr id="10" name="Kuva 9">
            <a:extLst>
              <a:ext uri="{FF2B5EF4-FFF2-40B4-BE49-F238E27FC236}">
                <a16:creationId xmlns:a16="http://schemas.microsoft.com/office/drawing/2014/main" id="{7851383F-5409-46CC-A744-407483861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11457007" y="2245988"/>
            <a:ext cx="414789" cy="753392"/>
          </a:xfrm>
          <a:prstGeom prst="rect">
            <a:avLst/>
          </a:prstGeom>
          <a:effectLst>
            <a:outerShdw blurRad="50800" dist="38100" dir="2700000" algn="tl" rotWithShape="0">
              <a:prstClr val="black">
                <a:alpha val="40000"/>
              </a:prstClr>
            </a:outerShdw>
          </a:effectLst>
        </p:spPr>
      </p:pic>
      <p:grpSp>
        <p:nvGrpSpPr>
          <p:cNvPr id="13" name="Ryhmä 12">
            <a:extLst>
              <a:ext uri="{FF2B5EF4-FFF2-40B4-BE49-F238E27FC236}">
                <a16:creationId xmlns:a16="http://schemas.microsoft.com/office/drawing/2014/main" id="{01F9C4C4-23A6-4470-444F-56179C0FBF07}"/>
              </a:ext>
            </a:extLst>
          </p:cNvPr>
          <p:cNvGrpSpPr/>
          <p:nvPr/>
        </p:nvGrpSpPr>
        <p:grpSpPr>
          <a:xfrm>
            <a:off x="5343184" y="4467591"/>
            <a:ext cx="4025723" cy="2203597"/>
            <a:chOff x="1392787" y="1821680"/>
            <a:chExt cx="2823037" cy="1735403"/>
          </a:xfrm>
        </p:grpSpPr>
        <p:grpSp>
          <p:nvGrpSpPr>
            <p:cNvPr id="14" name="Ryhmä 13">
              <a:extLst>
                <a:ext uri="{FF2B5EF4-FFF2-40B4-BE49-F238E27FC236}">
                  <a16:creationId xmlns:a16="http://schemas.microsoft.com/office/drawing/2014/main" id="{82195015-8CE7-00AA-68BB-43B5114BDD4E}"/>
                </a:ext>
              </a:extLst>
            </p:cNvPr>
            <p:cNvGrpSpPr/>
            <p:nvPr/>
          </p:nvGrpSpPr>
          <p:grpSpPr>
            <a:xfrm rot="11014933">
              <a:off x="1392787" y="1821680"/>
              <a:ext cx="2823037" cy="1735403"/>
              <a:chOff x="1544340" y="2014708"/>
              <a:chExt cx="2432099" cy="2147203"/>
            </a:xfrm>
          </p:grpSpPr>
          <p:sp>
            <p:nvSpPr>
              <p:cNvPr id="16" name="Ellipsi 15">
                <a:extLst>
                  <a:ext uri="{FF2B5EF4-FFF2-40B4-BE49-F238E27FC236}">
                    <a16:creationId xmlns:a16="http://schemas.microsoft.com/office/drawing/2014/main" id="{3C1970E7-92FE-3398-5EA5-4EEB5574A2E8}"/>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7" name="Google Shape;20789;p106">
                <a:extLst>
                  <a:ext uri="{FF2B5EF4-FFF2-40B4-BE49-F238E27FC236}">
                    <a16:creationId xmlns:a16="http://schemas.microsoft.com/office/drawing/2014/main" id="{F5F65B1D-A741-5CC7-959D-0C9805155D57}"/>
                  </a:ext>
                </a:extLst>
              </p:cNvPr>
              <p:cNvGrpSpPr/>
              <p:nvPr/>
            </p:nvGrpSpPr>
            <p:grpSpPr>
              <a:xfrm flipH="1" flipV="1">
                <a:off x="1544340" y="2014708"/>
                <a:ext cx="2432099" cy="2147203"/>
                <a:chOff x="4947788" y="4174249"/>
                <a:chExt cx="287285" cy="216609"/>
              </a:xfrm>
            </p:grpSpPr>
            <p:sp>
              <p:nvSpPr>
                <p:cNvPr id="18" name="Google Shape;20795;p106">
                  <a:extLst>
                    <a:ext uri="{FF2B5EF4-FFF2-40B4-BE49-F238E27FC236}">
                      <a16:creationId xmlns:a16="http://schemas.microsoft.com/office/drawing/2014/main" id="{18C51860-3A52-0F5E-E0A6-C799FF2CE17A}"/>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0;p106">
                  <a:extLst>
                    <a:ext uri="{FF2B5EF4-FFF2-40B4-BE49-F238E27FC236}">
                      <a16:creationId xmlns:a16="http://schemas.microsoft.com/office/drawing/2014/main" id="{67E7F8EF-D552-E5A6-E76E-DB520FD4E981}"/>
                    </a:ext>
                  </a:extLst>
                </p:cNvPr>
                <p:cNvSpPr/>
                <p:nvPr/>
              </p:nvSpPr>
              <p:spPr>
                <a:xfrm>
                  <a:off x="4947788" y="4174249"/>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1;p106">
                  <a:extLst>
                    <a:ext uri="{FF2B5EF4-FFF2-40B4-BE49-F238E27FC236}">
                      <a16:creationId xmlns:a16="http://schemas.microsoft.com/office/drawing/2014/main" id="{A7B59993-0E30-3FED-AD6A-BDD1AD4490E0}"/>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2;p106">
                  <a:extLst>
                    <a:ext uri="{FF2B5EF4-FFF2-40B4-BE49-F238E27FC236}">
                      <a16:creationId xmlns:a16="http://schemas.microsoft.com/office/drawing/2014/main" id="{AF21E293-F8FE-E12A-6D24-D5FBB41DE6CC}"/>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3;p106">
                  <a:extLst>
                    <a:ext uri="{FF2B5EF4-FFF2-40B4-BE49-F238E27FC236}">
                      <a16:creationId xmlns:a16="http://schemas.microsoft.com/office/drawing/2014/main" id="{64C35FC3-1F25-F362-4A67-229413F08428}"/>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4;p106">
                  <a:extLst>
                    <a:ext uri="{FF2B5EF4-FFF2-40B4-BE49-F238E27FC236}">
                      <a16:creationId xmlns:a16="http://schemas.microsoft.com/office/drawing/2014/main" id="{17B8F755-E881-1DF2-3B08-C8C76489C680}"/>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5;p106">
                  <a:extLst>
                    <a:ext uri="{FF2B5EF4-FFF2-40B4-BE49-F238E27FC236}">
                      <a16:creationId xmlns:a16="http://schemas.microsoft.com/office/drawing/2014/main" id="{EB5741F9-FA3C-3432-FBDF-BE7B2EE0D45D}"/>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6;p106">
                  <a:extLst>
                    <a:ext uri="{FF2B5EF4-FFF2-40B4-BE49-F238E27FC236}">
                      <a16:creationId xmlns:a16="http://schemas.microsoft.com/office/drawing/2014/main" id="{737E9C42-64D8-A448-AF81-1DB695813CB7}"/>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5" name="Tekstiruutu 14">
              <a:extLst>
                <a:ext uri="{FF2B5EF4-FFF2-40B4-BE49-F238E27FC236}">
                  <a16:creationId xmlns:a16="http://schemas.microsoft.com/office/drawing/2014/main" id="{2D476627-8CD8-FCC7-CA73-26C0965887FD}"/>
                </a:ext>
              </a:extLst>
            </p:cNvPr>
            <p:cNvSpPr txBox="1"/>
            <p:nvPr/>
          </p:nvSpPr>
          <p:spPr>
            <a:xfrm>
              <a:off x="1504141" y="2077993"/>
              <a:ext cx="2600327" cy="1042250"/>
            </a:xfrm>
            <a:prstGeom prst="rect">
              <a:avLst/>
            </a:prstGeom>
            <a:noFill/>
          </p:spPr>
          <p:txBody>
            <a:bodyPr wrap="square" rtlCol="0">
              <a:spAutoFit/>
            </a:bodyPr>
            <a:lstStyle/>
            <a:p>
              <a:pPr algn="ctr" defTabSz="1219170">
                <a:buClr>
                  <a:srgbClr val="000000"/>
                </a:buClr>
              </a:pPr>
              <a:r>
                <a:rPr lang="sv-FI" sz="2000" b="1" i="0" u="none" strike="noStrike" cap="none" spc="0" baseline="0">
                  <a:solidFill>
                    <a:srgbClr val="000000"/>
                  </a:solidFill>
                  <a:effectLst/>
                  <a:uFill>
                    <a:solidFill>
                      <a:prstClr val="black">
                        <a:alpha val="0"/>
                      </a:prstClr>
                    </a:solidFill>
                  </a:uFill>
                  <a:latin typeface="Tenorite"/>
                  <a:ea typeface="Tenorite"/>
                  <a:cs typeface="Tenorite"/>
                </a:rPr>
                <a:t>Ladda ner </a:t>
              </a:r>
              <a:br>
                <a:rPr sz="2000"/>
              </a:br>
              <a:r>
                <a:rPr lang="sv-FI" sz="2000" b="1" i="0" u="none" strike="noStrike" cap="none" spc="0" baseline="0">
                  <a:solidFill>
                    <a:srgbClr val="000000"/>
                  </a:solidFill>
                  <a:effectLst/>
                  <a:uFill>
                    <a:solidFill>
                      <a:prstClr val="black">
                        <a:alpha val="0"/>
                      </a:prstClr>
                    </a:solidFill>
                  </a:uFill>
                  <a:latin typeface="Tenorite"/>
                  <a:ea typeface="Tenorite"/>
                  <a:cs typeface="Tenorite"/>
                </a:rPr>
                <a:t>112 Suomi-appen</a:t>
              </a:r>
              <a:r>
                <a:rPr lang="sv-FI" sz="2000" b="0" i="0" u="none" strike="noStrike" cap="none" spc="0" baseline="0">
                  <a:solidFill>
                    <a:srgbClr val="000000"/>
                  </a:solidFill>
                  <a:effectLst/>
                  <a:uFill>
                    <a:solidFill>
                      <a:prstClr val="black">
                        <a:alpha val="0"/>
                      </a:prstClr>
                    </a:solidFill>
                  </a:uFill>
                  <a:latin typeface="Tenorite"/>
                  <a:ea typeface="Tenorite"/>
                  <a:cs typeface="Tenorite"/>
                </a:rPr>
                <a:t> till era telefoner och bekanta er med appens funktioner.</a:t>
              </a:r>
              <a:endParaRPr lang="fi-FI" sz="20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39" name="Kuva 38">
            <a:extLst>
              <a:ext uri="{FF2B5EF4-FFF2-40B4-BE49-F238E27FC236}">
                <a16:creationId xmlns:a16="http://schemas.microsoft.com/office/drawing/2014/main" id="{5E620996-497B-9FC5-B534-20CA044DD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10976528" y="1451308"/>
            <a:ext cx="474619" cy="862061"/>
          </a:xfrm>
          <a:prstGeom prst="rect">
            <a:avLst/>
          </a:prstGeom>
          <a:effectLst>
            <a:outerShdw blurRad="50800" dist="38100" dir="2700000" algn="tl" rotWithShape="0">
              <a:prstClr val="black">
                <a:alpha val="40000"/>
              </a:prstClr>
            </a:outerShdw>
          </a:effectLst>
        </p:spPr>
      </p:pic>
      <p:pic>
        <p:nvPicPr>
          <p:cNvPr id="40" name="Kuva 39">
            <a:extLst>
              <a:ext uri="{FF2B5EF4-FFF2-40B4-BE49-F238E27FC236}">
                <a16:creationId xmlns:a16="http://schemas.microsoft.com/office/drawing/2014/main" id="{9D28E9EC-F038-7C4B-E8C0-6C08D0574C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11796954" y="1676857"/>
            <a:ext cx="352439" cy="640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9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699163" y="591609"/>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Hur påverkar ett strömavbrott vardagen?</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6099417" y="2047514"/>
            <a:ext cx="6139927" cy="4349749"/>
          </a:xfrm>
          <a:prstGeom prst="rect">
            <a:avLst/>
          </a:prstGeom>
        </p:spPr>
        <p:txBody>
          <a:bodyPr vert="horz" lIns="121920" tIns="60960" rIns="121920" bIns="60960" rtlCol="0">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10000"/>
              </a:lnSpc>
              <a:spcBef>
                <a:spcPts val="800"/>
              </a:spcBef>
              <a:spcAft>
                <a:spcPts val="800"/>
              </a:spcAft>
              <a:buClr>
                <a:srgbClr val="000000"/>
              </a:buClr>
              <a:buNone/>
            </a:pPr>
            <a:r>
              <a:rPr lang="sv-FI" sz="2667" b="1" i="0" u="none" strike="noStrike" cap="none" spc="0" baseline="0">
                <a:solidFill>
                  <a:srgbClr val="FFFFFF"/>
                </a:solidFill>
                <a:effectLst/>
                <a:uFill>
                  <a:solidFill>
                    <a:prstClr val="black">
                      <a:alpha val="0"/>
                    </a:prstClr>
                  </a:solidFill>
                </a:uFill>
                <a:latin typeface="Tenorite"/>
                <a:ea typeface="Tenorite"/>
                <a:cs typeface="Tenorite"/>
              </a:rPr>
              <a:t>Fungerar inte:</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Elapparater i hemmet, till exempel</a:t>
            </a:r>
            <a:r>
              <a:rPr lang="sv-FI" sz="2667" b="0" i="0" u="none" strike="noStrike" cap="none" spc="0">
                <a:solidFill>
                  <a:srgbClr val="FFFFFF"/>
                </a:solidFill>
                <a:effectLst/>
                <a:uFill>
                  <a:solidFill>
                    <a:prstClr val="black">
                      <a:alpha val="0"/>
                    </a:prstClr>
                  </a:solidFill>
                </a:uFill>
                <a:latin typeface="Tenorite"/>
                <a:ea typeface="Tenorite"/>
                <a:cs typeface="Tenorite"/>
              </a:rPr>
              <a:t> </a:t>
            </a:r>
            <a:r>
              <a:rPr lang="sv-FI" sz="2667" b="0" i="0" u="none" strike="noStrike" cap="none" spc="0" baseline="0">
                <a:solidFill>
                  <a:srgbClr val="FFFFFF"/>
                </a:solidFill>
                <a:effectLst/>
                <a:uFill>
                  <a:solidFill>
                    <a:prstClr val="black">
                      <a:alpha val="0"/>
                    </a:prstClr>
                  </a:solidFill>
                </a:uFill>
                <a:latin typeface="Tenorite"/>
                <a:ea typeface="Tenorite"/>
                <a:cs typeface="Tenorite"/>
              </a:rPr>
              <a:t>lampor</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Vattenarmaturer, till exempel duschen </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Betalterminaler i butiker</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Bränslepumpar på macken</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Telefoner och andra batteridrivna enheter fungerar tills batteriet tar slut</a:t>
            </a:r>
          </a:p>
        </p:txBody>
      </p:sp>
      <p:grpSp>
        <p:nvGrpSpPr>
          <p:cNvPr id="10" name="Ryhmä 9">
            <a:extLst>
              <a:ext uri="{FF2B5EF4-FFF2-40B4-BE49-F238E27FC236}">
                <a16:creationId xmlns:a16="http://schemas.microsoft.com/office/drawing/2014/main" id="{3F5598C7-D1E6-0AFE-9299-B60AA0F5B898}"/>
              </a:ext>
            </a:extLst>
          </p:cNvPr>
          <p:cNvGrpSpPr/>
          <p:nvPr/>
        </p:nvGrpSpPr>
        <p:grpSpPr>
          <a:xfrm>
            <a:off x="3982311" y="2699822"/>
            <a:ext cx="4025723" cy="2372411"/>
            <a:chOff x="1390921" y="1824574"/>
            <a:chExt cx="2823037" cy="1735403"/>
          </a:xfrm>
        </p:grpSpPr>
        <p:grpSp>
          <p:nvGrpSpPr>
            <p:cNvPr id="11" name="Ryhmä 10">
              <a:extLst>
                <a:ext uri="{FF2B5EF4-FFF2-40B4-BE49-F238E27FC236}">
                  <a16:creationId xmlns:a16="http://schemas.microsoft.com/office/drawing/2014/main" id="{0A2F8ADD-12F9-9B17-7480-1D56BB37AEC0}"/>
                </a:ext>
              </a:extLst>
            </p:cNvPr>
            <p:cNvGrpSpPr/>
            <p:nvPr/>
          </p:nvGrpSpPr>
          <p:grpSpPr>
            <a:xfrm rot="11014933">
              <a:off x="1390921" y="1824574"/>
              <a:ext cx="2823037" cy="1735403"/>
              <a:chOff x="1545789" y="2010990"/>
              <a:chExt cx="2432099" cy="2147203"/>
            </a:xfrm>
          </p:grpSpPr>
          <p:sp>
            <p:nvSpPr>
              <p:cNvPr id="13" name="Ellipsi 12">
                <a:extLst>
                  <a:ext uri="{FF2B5EF4-FFF2-40B4-BE49-F238E27FC236}">
                    <a16:creationId xmlns:a16="http://schemas.microsoft.com/office/drawing/2014/main" id="{F5FAFE10-9725-A57C-0CA3-1AECA7F19F77}"/>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4" name="Google Shape;20789;p106">
                <a:extLst>
                  <a:ext uri="{FF2B5EF4-FFF2-40B4-BE49-F238E27FC236}">
                    <a16:creationId xmlns:a16="http://schemas.microsoft.com/office/drawing/2014/main" id="{E7CC80B5-8B05-7FEB-1836-7532220B372A}"/>
                  </a:ext>
                </a:extLst>
              </p:cNvPr>
              <p:cNvGrpSpPr/>
              <p:nvPr/>
            </p:nvGrpSpPr>
            <p:grpSpPr>
              <a:xfrm flipH="1" flipV="1">
                <a:off x="1545789" y="2010990"/>
                <a:ext cx="2432099" cy="2147203"/>
                <a:chOff x="4947617" y="4174624"/>
                <a:chExt cx="287285" cy="216609"/>
              </a:xfrm>
            </p:grpSpPr>
            <p:sp>
              <p:nvSpPr>
                <p:cNvPr id="15" name="Google Shape;20795;p106">
                  <a:extLst>
                    <a:ext uri="{FF2B5EF4-FFF2-40B4-BE49-F238E27FC236}">
                      <a16:creationId xmlns:a16="http://schemas.microsoft.com/office/drawing/2014/main" id="{F676F1A4-8AA5-87F1-E5BD-2402DFA2CEC9}"/>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0;p106">
                  <a:extLst>
                    <a:ext uri="{FF2B5EF4-FFF2-40B4-BE49-F238E27FC236}">
                      <a16:creationId xmlns:a16="http://schemas.microsoft.com/office/drawing/2014/main" id="{082AA845-79DC-8044-6F75-F3F7A0FA9315}"/>
                    </a:ext>
                  </a:extLst>
                </p:cNvPr>
                <p:cNvSpPr/>
                <p:nvPr/>
              </p:nvSpPr>
              <p:spPr>
                <a:xfrm>
                  <a:off x="4947617" y="4174624"/>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1;p106">
                  <a:extLst>
                    <a:ext uri="{FF2B5EF4-FFF2-40B4-BE49-F238E27FC236}">
                      <a16:creationId xmlns:a16="http://schemas.microsoft.com/office/drawing/2014/main" id="{BD88F2C5-E47A-E6E5-B357-C00D624B8695}"/>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2;p106">
                  <a:extLst>
                    <a:ext uri="{FF2B5EF4-FFF2-40B4-BE49-F238E27FC236}">
                      <a16:creationId xmlns:a16="http://schemas.microsoft.com/office/drawing/2014/main" id="{1049AF38-B063-085E-A136-A9EB294C6D77}"/>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3;p106">
                  <a:extLst>
                    <a:ext uri="{FF2B5EF4-FFF2-40B4-BE49-F238E27FC236}">
                      <a16:creationId xmlns:a16="http://schemas.microsoft.com/office/drawing/2014/main" id="{4EE2FDCB-4273-38B1-3BC1-052868A2AEA7}"/>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4;p106">
                  <a:extLst>
                    <a:ext uri="{FF2B5EF4-FFF2-40B4-BE49-F238E27FC236}">
                      <a16:creationId xmlns:a16="http://schemas.microsoft.com/office/drawing/2014/main" id="{D641AF55-E5BE-143F-95F3-48DE6BA888CF}"/>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5;p106">
                  <a:extLst>
                    <a:ext uri="{FF2B5EF4-FFF2-40B4-BE49-F238E27FC236}">
                      <a16:creationId xmlns:a16="http://schemas.microsoft.com/office/drawing/2014/main" id="{AEB69A51-A932-8DBA-B232-E4DB8A3885D6}"/>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6;p106">
                  <a:extLst>
                    <a:ext uri="{FF2B5EF4-FFF2-40B4-BE49-F238E27FC236}">
                      <a16:creationId xmlns:a16="http://schemas.microsoft.com/office/drawing/2014/main" id="{F72B24ED-62C6-A7CD-02F5-3A8968294D4E}"/>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2" name="Tekstiruutu 11">
              <a:extLst>
                <a:ext uri="{FF2B5EF4-FFF2-40B4-BE49-F238E27FC236}">
                  <a16:creationId xmlns:a16="http://schemas.microsoft.com/office/drawing/2014/main" id="{60CF2B22-E03D-7D85-3A2F-7A3CBE3F4194}"/>
                </a:ext>
              </a:extLst>
            </p:cNvPr>
            <p:cNvSpPr txBox="1"/>
            <p:nvPr/>
          </p:nvSpPr>
          <p:spPr>
            <a:xfrm>
              <a:off x="1442956" y="2048051"/>
              <a:ext cx="2600327" cy="1069399"/>
            </a:xfrm>
            <a:prstGeom prst="rect">
              <a:avLst/>
            </a:prstGeom>
            <a:noFill/>
          </p:spPr>
          <p:txBody>
            <a:bodyPr wrap="square" rtlCol="0">
              <a:spAutoFit/>
            </a:bodyPr>
            <a:lstStyle/>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Hur skulle ett </a:t>
              </a:r>
              <a:br>
                <a:rPr lang="sv-FI" sz="2000" b="0" i="0" u="none" strike="noStrike" cap="none" spc="0" baseline="0">
                  <a:solidFill>
                    <a:srgbClr val="000000"/>
                  </a:solidFill>
                  <a:effectLst/>
                  <a:uFill>
                    <a:solidFill>
                      <a:prstClr val="black">
                        <a:alpha val="0"/>
                      </a:prstClr>
                    </a:solidFill>
                  </a:uFill>
                  <a:latin typeface="Tenorite"/>
                  <a:ea typeface="Tenorite"/>
                  <a:cs typeface="Tenorite"/>
                </a:rPr>
              </a:br>
              <a:r>
                <a:rPr lang="sv-FI" sz="2000" b="0" i="0" u="none" strike="noStrike" cap="none" spc="0" baseline="0">
                  <a:solidFill>
                    <a:srgbClr val="000000"/>
                  </a:solidFill>
                  <a:effectLst/>
                  <a:uFill>
                    <a:solidFill>
                      <a:prstClr val="black">
                        <a:alpha val="0"/>
                      </a:prstClr>
                    </a:solidFill>
                  </a:uFill>
                  <a:latin typeface="Tenorite"/>
                  <a:ea typeface="Tenorite"/>
                  <a:cs typeface="Tenorite"/>
                </a:rPr>
                <a:t>strömavbrott påverka din vardag?</a:t>
              </a:r>
              <a:br>
                <a:rPr sz="2000"/>
              </a:br>
              <a:r>
                <a:rPr lang="sv-FI" sz="900" b="0" i="0" u="none" strike="noStrike" cap="none" spc="0" baseline="0">
                  <a:solidFill>
                    <a:srgbClr val="000000"/>
                  </a:solidFill>
                  <a:effectLst/>
                  <a:uFill>
                    <a:solidFill>
                      <a:prstClr val="black">
                        <a:alpha val="0"/>
                      </a:prstClr>
                    </a:solidFill>
                  </a:uFill>
                  <a:latin typeface="Tenorite"/>
                  <a:ea typeface="Tenorite"/>
                  <a:cs typeface="Tenorite"/>
                </a:rPr>
                <a:t> </a:t>
              </a:r>
              <a:br>
                <a:rPr sz="2000"/>
              </a:br>
              <a:r>
                <a:rPr lang="sv-FI" sz="2000" b="0" i="0" u="none" strike="noStrike" cap="none" spc="0" baseline="0">
                  <a:solidFill>
                    <a:srgbClr val="000000"/>
                  </a:solidFill>
                  <a:effectLst/>
                  <a:uFill>
                    <a:solidFill>
                      <a:prstClr val="black">
                        <a:alpha val="0"/>
                      </a:prstClr>
                    </a:solidFill>
                  </a:uFill>
                  <a:latin typeface="Tenorite"/>
                  <a:ea typeface="Tenorite"/>
                  <a:cs typeface="Tenorite"/>
                </a:rPr>
                <a:t>Vad skulle inte fungera?</a:t>
              </a:r>
            </a:p>
          </p:txBody>
        </p:sp>
      </p:grpSp>
      <p:pic>
        <p:nvPicPr>
          <p:cNvPr id="23" name="Kuva 22">
            <a:extLst>
              <a:ext uri="{FF2B5EF4-FFF2-40B4-BE49-F238E27FC236}">
                <a16:creationId xmlns:a16="http://schemas.microsoft.com/office/drawing/2014/main" id="{4749E598-E15E-3311-D39D-45DC4FAB3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7310918" y="2950535"/>
            <a:ext cx="414789" cy="753392"/>
          </a:xfrm>
          <a:prstGeom prst="rect">
            <a:avLst/>
          </a:prstGeom>
          <a:effectLst>
            <a:outerShdw blurRad="50800" dist="38100" dir="2700000" algn="tl" rotWithShape="0">
              <a:prstClr val="black">
                <a:alpha val="40000"/>
              </a:prstClr>
            </a:outerShdw>
          </a:effectLst>
        </p:spPr>
      </p:pic>
      <p:pic>
        <p:nvPicPr>
          <p:cNvPr id="24" name="Kuva 23">
            <a:extLst>
              <a:ext uri="{FF2B5EF4-FFF2-40B4-BE49-F238E27FC236}">
                <a16:creationId xmlns:a16="http://schemas.microsoft.com/office/drawing/2014/main" id="{43E1B439-7872-887F-85BF-053B09772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6830439" y="2155855"/>
            <a:ext cx="474619" cy="862061"/>
          </a:xfrm>
          <a:prstGeom prst="rect">
            <a:avLst/>
          </a:prstGeom>
          <a:effectLst>
            <a:outerShdw blurRad="50800" dist="38100" dir="2700000" algn="tl" rotWithShape="0">
              <a:prstClr val="black">
                <a:alpha val="40000"/>
              </a:prstClr>
            </a:outerShdw>
          </a:effectLst>
        </p:spPr>
      </p:pic>
      <p:pic>
        <p:nvPicPr>
          <p:cNvPr id="25" name="Kuva 24">
            <a:extLst>
              <a:ext uri="{FF2B5EF4-FFF2-40B4-BE49-F238E27FC236}">
                <a16:creationId xmlns:a16="http://schemas.microsoft.com/office/drawing/2014/main" id="{3E1059CB-53BB-6A46-D312-CEBD5A92FB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7650865" y="2381403"/>
            <a:ext cx="352439" cy="640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529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06 -2.09877E-06 L 0.56927 -0.00679" pathEditMode="relative" rAng="0" ptsTypes="AA">
                                      <p:cBhvr>
                                        <p:cTn id="6" dur="2000" fill="hold"/>
                                        <p:tgtEl>
                                          <p:spTgt spid="3"/>
                                        </p:tgtEl>
                                        <p:attrNameLst>
                                          <p:attrName>ppt_x</p:attrName>
                                          <p:attrName>ppt_y</p:attrName>
                                        </p:attrNameLst>
                                      </p:cBhvr>
                                      <p:rCtr x="28455" y="-340"/>
                                    </p:animMotion>
                                  </p:childTnLst>
                                </p:cTn>
                              </p:par>
                              <p:par>
                                <p:cTn id="7" presetID="42" presetClass="path" presetSubtype="0" accel="50000" decel="50000" fill="hold" nodeType="withEffect">
                                  <p:stCondLst>
                                    <p:cond delay="0"/>
                                  </p:stCondLst>
                                  <p:childTnLst>
                                    <p:animMotion origin="layout" path="M 3.33333E-06 3.33333E-06 L 0.33264 0.0071" pathEditMode="relative" rAng="0" ptsTypes="AA">
                                      <p:cBhvr>
                                        <p:cTn id="8" dur="2000" fill="hold"/>
                                        <p:tgtEl>
                                          <p:spTgt spid="10"/>
                                        </p:tgtEl>
                                        <p:attrNameLst>
                                          <p:attrName>ppt_x</p:attrName>
                                          <p:attrName>ppt_y</p:attrName>
                                        </p:attrNameLst>
                                      </p:cBhvr>
                                      <p:rCtr x="16632" y="340"/>
                                    </p:animMotion>
                                  </p:childTnLst>
                                </p:cTn>
                              </p:par>
                              <p:par>
                                <p:cTn id="9" presetID="42" presetClass="path" presetSubtype="0" accel="50000" decel="50000" fill="hold" nodeType="withEffect">
                                  <p:stCondLst>
                                    <p:cond delay="0"/>
                                  </p:stCondLst>
                                  <p:childTnLst>
                                    <p:animMotion origin="layout" path="M 3.33333E-06 4.81481E-06 L 0.33264 -0.0213" pathEditMode="relative" rAng="0" ptsTypes="AA">
                                      <p:cBhvr>
                                        <p:cTn id="10" dur="2000" fill="hold"/>
                                        <p:tgtEl>
                                          <p:spTgt spid="23"/>
                                        </p:tgtEl>
                                        <p:attrNameLst>
                                          <p:attrName>ppt_x</p:attrName>
                                          <p:attrName>ppt_y</p:attrName>
                                        </p:attrNameLst>
                                      </p:cBhvr>
                                      <p:rCtr x="16632" y="-1080"/>
                                    </p:animMotion>
                                  </p:childTnLst>
                                </p:cTn>
                              </p:par>
                              <p:par>
                                <p:cTn id="11" presetID="42" presetClass="path" presetSubtype="0" accel="50000" decel="50000" fill="hold" nodeType="withEffect">
                                  <p:stCondLst>
                                    <p:cond delay="0"/>
                                  </p:stCondLst>
                                  <p:childTnLst>
                                    <p:animMotion origin="layout" path="M 2.5E-06 -4.93827E-07 L 0.30503 -0.00648" pathEditMode="relative" rAng="0" ptsTypes="AA">
                                      <p:cBhvr>
                                        <p:cTn id="12" dur="2000" fill="hold"/>
                                        <p:tgtEl>
                                          <p:spTgt spid="24"/>
                                        </p:tgtEl>
                                        <p:attrNameLst>
                                          <p:attrName>ppt_x</p:attrName>
                                          <p:attrName>ppt_y</p:attrName>
                                        </p:attrNameLst>
                                      </p:cBhvr>
                                      <p:rCtr x="15243" y="-340"/>
                                    </p:animMotion>
                                  </p:childTnLst>
                                </p:cTn>
                              </p:par>
                              <p:par>
                                <p:cTn id="13" presetID="42" presetClass="path" presetSubtype="0" accel="50000" decel="50000" fill="hold" nodeType="withEffect">
                                  <p:stCondLst>
                                    <p:cond delay="0"/>
                                  </p:stCondLst>
                                  <p:childTnLst>
                                    <p:animMotion origin="layout" path="M -3.88889E-06 2.83951E-06 L 0.29011 -0.08334" pathEditMode="relative" rAng="0" ptsTypes="AA">
                                      <p:cBhvr>
                                        <p:cTn id="14" dur="2000" fill="hold"/>
                                        <p:tgtEl>
                                          <p:spTgt spid="25"/>
                                        </p:tgtEl>
                                        <p:attrNameLst>
                                          <p:attrName>ppt_x</p:attrName>
                                          <p:attrName>ppt_y</p:attrName>
                                        </p:attrNameLst>
                                      </p:cBhvr>
                                      <p:rCtr x="14497"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659983" y="339857"/>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Vad beror strömavbrott på?</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7221679" y="1781367"/>
            <a:ext cx="6139927" cy="434974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10000"/>
              </a:lnSpc>
              <a:spcBef>
                <a:spcPts val="800"/>
              </a:spcBef>
              <a:spcAft>
                <a:spcPts val="800"/>
              </a:spcAft>
              <a:buClr>
                <a:srgbClr val="000000"/>
              </a:buClr>
              <a:buNone/>
            </a:pPr>
            <a:r>
              <a:rPr lang="sv-FI" sz="2667" b="1" i="0" u="none" strike="noStrike" cap="none" spc="0" baseline="0">
                <a:solidFill>
                  <a:srgbClr val="FFFFFF"/>
                </a:solidFill>
                <a:effectLst/>
                <a:uFill>
                  <a:solidFill>
                    <a:prstClr val="black">
                      <a:alpha val="0"/>
                    </a:prstClr>
                  </a:solidFill>
                </a:uFill>
                <a:latin typeface="Tenorite"/>
                <a:ea typeface="Tenorite"/>
                <a:cs typeface="Tenorite"/>
              </a:rPr>
              <a:t>Störningarna kan till exempel orsakas av:</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Naturfenomen, till exempel stormar</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Tekniska fel</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Avbrott i strömförsörjningen, </a:t>
            </a:r>
            <a:br>
              <a:rPr sz="2667"/>
            </a:br>
            <a:r>
              <a:rPr lang="sv-FI" sz="2667" b="0" i="0" u="none" strike="noStrike" cap="none" spc="0" baseline="0">
                <a:solidFill>
                  <a:srgbClr val="FFFFFF"/>
                </a:solidFill>
                <a:effectLst/>
                <a:uFill>
                  <a:solidFill>
                    <a:prstClr val="black">
                      <a:alpha val="0"/>
                    </a:prstClr>
                  </a:solidFill>
                </a:uFill>
                <a:latin typeface="Tenorite"/>
                <a:ea typeface="Tenorite"/>
                <a:cs typeface="Tenorite"/>
              </a:rPr>
              <a:t>till exempel på grund av energibrist</a:t>
            </a:r>
          </a:p>
          <a:p>
            <a:pPr marL="304792" indent="-304792" defTabSz="1219170">
              <a:lnSpc>
                <a:spcPct val="110000"/>
              </a:lnSpc>
              <a:spcBef>
                <a:spcPts val="800"/>
              </a:spcBef>
              <a:spcAft>
                <a:spcPts val="800"/>
              </a:spcAft>
              <a:buClr>
                <a:prstClr val="white"/>
              </a:buClr>
            </a:pPr>
            <a:r>
              <a:rPr lang="sv-FI" sz="2667" b="0" i="0" u="none" strike="noStrike" cap="none" spc="0" baseline="0">
                <a:solidFill>
                  <a:srgbClr val="FFFFFF"/>
                </a:solidFill>
                <a:effectLst/>
                <a:uFill>
                  <a:solidFill>
                    <a:prstClr val="black">
                      <a:alpha val="0"/>
                    </a:prstClr>
                  </a:solidFill>
                </a:uFill>
                <a:latin typeface="Tenorite"/>
                <a:ea typeface="Tenorite"/>
                <a:cs typeface="Tenorite"/>
              </a:rPr>
              <a:t>Bränder och olyckor</a:t>
            </a:r>
          </a:p>
        </p:txBody>
      </p:sp>
      <p:grpSp>
        <p:nvGrpSpPr>
          <p:cNvPr id="30" name="Ryhmä 29">
            <a:extLst>
              <a:ext uri="{FF2B5EF4-FFF2-40B4-BE49-F238E27FC236}">
                <a16:creationId xmlns:a16="http://schemas.microsoft.com/office/drawing/2014/main" id="{680A4F62-B582-5558-C29A-1608677550F4}"/>
              </a:ext>
            </a:extLst>
          </p:cNvPr>
          <p:cNvGrpSpPr/>
          <p:nvPr/>
        </p:nvGrpSpPr>
        <p:grpSpPr>
          <a:xfrm>
            <a:off x="3565404" y="1735728"/>
            <a:ext cx="5418614" cy="3791995"/>
            <a:chOff x="5847840" y="1424734"/>
            <a:chExt cx="3218879" cy="2589137"/>
          </a:xfrm>
        </p:grpSpPr>
        <p:grpSp>
          <p:nvGrpSpPr>
            <p:cNvPr id="13" name="Ryhmä 12">
              <a:extLst>
                <a:ext uri="{FF2B5EF4-FFF2-40B4-BE49-F238E27FC236}">
                  <a16:creationId xmlns:a16="http://schemas.microsoft.com/office/drawing/2014/main" id="{A1ECA7F1-7928-3294-CDD7-475EF7FC2E64}"/>
                </a:ext>
              </a:extLst>
            </p:cNvPr>
            <p:cNvGrpSpPr/>
            <p:nvPr/>
          </p:nvGrpSpPr>
          <p:grpSpPr>
            <a:xfrm>
              <a:off x="5847840" y="1424734"/>
              <a:ext cx="3019292" cy="2589137"/>
              <a:chOff x="1391750" y="1822506"/>
              <a:chExt cx="2823037" cy="1735403"/>
            </a:xfrm>
          </p:grpSpPr>
          <p:grpSp>
            <p:nvGrpSpPr>
              <p:cNvPr id="14" name="Ryhmä 13">
                <a:extLst>
                  <a:ext uri="{FF2B5EF4-FFF2-40B4-BE49-F238E27FC236}">
                    <a16:creationId xmlns:a16="http://schemas.microsoft.com/office/drawing/2014/main" id="{36C8A012-C377-299F-879A-6D2802B57FCC}"/>
                  </a:ext>
                </a:extLst>
              </p:cNvPr>
              <p:cNvGrpSpPr/>
              <p:nvPr/>
            </p:nvGrpSpPr>
            <p:grpSpPr>
              <a:xfrm rot="11014933">
                <a:off x="1391750" y="1822506"/>
                <a:ext cx="2823037" cy="1735403"/>
                <a:chOff x="1545188" y="2013607"/>
                <a:chExt cx="2432099" cy="2147203"/>
              </a:xfrm>
            </p:grpSpPr>
            <p:sp>
              <p:nvSpPr>
                <p:cNvPr id="16" name="Ellipsi 15">
                  <a:extLst>
                    <a:ext uri="{FF2B5EF4-FFF2-40B4-BE49-F238E27FC236}">
                      <a16:creationId xmlns:a16="http://schemas.microsoft.com/office/drawing/2014/main" id="{815304C8-EB34-D9D8-AB68-EDA1825AB9BE}"/>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7" name="Google Shape;20789;p106">
                  <a:extLst>
                    <a:ext uri="{FF2B5EF4-FFF2-40B4-BE49-F238E27FC236}">
                      <a16:creationId xmlns:a16="http://schemas.microsoft.com/office/drawing/2014/main" id="{AA0A158D-8F6F-3B47-6207-CB4446E94AFE}"/>
                    </a:ext>
                  </a:extLst>
                </p:cNvPr>
                <p:cNvGrpSpPr/>
                <p:nvPr/>
              </p:nvGrpSpPr>
              <p:grpSpPr>
                <a:xfrm flipH="1" flipV="1">
                  <a:off x="1545188" y="2013607"/>
                  <a:ext cx="2432099" cy="2147203"/>
                  <a:chOff x="4947688" y="4174360"/>
                  <a:chExt cx="287285" cy="216609"/>
                </a:xfrm>
              </p:grpSpPr>
              <p:sp>
                <p:nvSpPr>
                  <p:cNvPr id="18" name="Google Shape;20795;p106">
                    <a:extLst>
                      <a:ext uri="{FF2B5EF4-FFF2-40B4-BE49-F238E27FC236}">
                        <a16:creationId xmlns:a16="http://schemas.microsoft.com/office/drawing/2014/main" id="{36B5F204-A470-E32C-8C1F-B87BCB8E286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0;p106">
                    <a:extLst>
                      <a:ext uri="{FF2B5EF4-FFF2-40B4-BE49-F238E27FC236}">
                        <a16:creationId xmlns:a16="http://schemas.microsoft.com/office/drawing/2014/main" id="{5A33292C-A197-96EF-F95C-62B43A0B64A4}"/>
                      </a:ext>
                    </a:extLst>
                  </p:cNvPr>
                  <p:cNvSpPr/>
                  <p:nvPr/>
                </p:nvSpPr>
                <p:spPr>
                  <a:xfrm>
                    <a:off x="4947688" y="4174360"/>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1;p106">
                    <a:extLst>
                      <a:ext uri="{FF2B5EF4-FFF2-40B4-BE49-F238E27FC236}">
                        <a16:creationId xmlns:a16="http://schemas.microsoft.com/office/drawing/2014/main" id="{79AD244D-11A0-EC46-F3CC-BFF3392D89AB}"/>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2;p106">
                    <a:extLst>
                      <a:ext uri="{FF2B5EF4-FFF2-40B4-BE49-F238E27FC236}">
                        <a16:creationId xmlns:a16="http://schemas.microsoft.com/office/drawing/2014/main" id="{AAFCC08D-A8CF-E026-BE5E-FF89EA60C1D2}"/>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3;p106">
                    <a:extLst>
                      <a:ext uri="{FF2B5EF4-FFF2-40B4-BE49-F238E27FC236}">
                        <a16:creationId xmlns:a16="http://schemas.microsoft.com/office/drawing/2014/main" id="{2935E1D4-5477-BBE4-BE5A-6617BA082EC6}"/>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4;p106">
                    <a:extLst>
                      <a:ext uri="{FF2B5EF4-FFF2-40B4-BE49-F238E27FC236}">
                        <a16:creationId xmlns:a16="http://schemas.microsoft.com/office/drawing/2014/main" id="{73124E36-6B67-8CD1-BCD1-86BB269723F3}"/>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5;p106">
                    <a:extLst>
                      <a:ext uri="{FF2B5EF4-FFF2-40B4-BE49-F238E27FC236}">
                        <a16:creationId xmlns:a16="http://schemas.microsoft.com/office/drawing/2014/main" id="{E6C52271-4450-A7E8-34AE-83F9F3AF2230}"/>
                      </a:ext>
                    </a:extLst>
                  </p:cNvPr>
                  <p:cNvSpPr/>
                  <p:nvPr/>
                </p:nvSpPr>
                <p:spPr>
                  <a:xfrm>
                    <a:off x="5120617" y="4192533"/>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6;p106">
                    <a:extLst>
                      <a:ext uri="{FF2B5EF4-FFF2-40B4-BE49-F238E27FC236}">
                        <a16:creationId xmlns:a16="http://schemas.microsoft.com/office/drawing/2014/main" id="{9D7E6ED0-1C70-0EEC-0CD7-0ECC53E6B88A}"/>
                      </a:ext>
                    </a:extLst>
                  </p:cNvPr>
                  <p:cNvSpPr/>
                  <p:nvPr/>
                </p:nvSpPr>
                <p:spPr>
                  <a:xfrm>
                    <a:off x="5130317" y="4188433"/>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5" name="Tekstiruutu 14">
                <a:extLst>
                  <a:ext uri="{FF2B5EF4-FFF2-40B4-BE49-F238E27FC236}">
                    <a16:creationId xmlns:a16="http://schemas.microsoft.com/office/drawing/2014/main" id="{65184120-D1F2-219B-3CA1-9548F578B4F6}"/>
                  </a:ext>
                </a:extLst>
              </p:cNvPr>
              <p:cNvSpPr txBox="1"/>
              <p:nvPr/>
            </p:nvSpPr>
            <p:spPr>
              <a:xfrm>
                <a:off x="1502276" y="2076544"/>
                <a:ext cx="2600327" cy="1084573"/>
              </a:xfrm>
              <a:prstGeom prst="rect">
                <a:avLst/>
              </a:prstGeom>
              <a:noFill/>
            </p:spPr>
            <p:txBody>
              <a:bodyPr wrap="square" rtlCol="0">
                <a:spAutoFit/>
              </a:bodyPr>
              <a:lstStyle/>
              <a:p>
                <a:pPr algn="ctr" defTabSz="1219170">
                  <a:buClr>
                    <a:srgbClr val="000000"/>
                  </a:buClr>
                </a:pPr>
                <a:r>
                  <a:rPr lang="sv-FI" sz="2400" b="0" i="0" u="none" strike="noStrike" cap="none" spc="0" baseline="0">
                    <a:solidFill>
                      <a:srgbClr val="000000"/>
                    </a:solidFill>
                    <a:effectLst/>
                    <a:uFill>
                      <a:solidFill>
                        <a:prstClr val="black">
                          <a:alpha val="0"/>
                        </a:prstClr>
                      </a:solidFill>
                    </a:uFill>
                    <a:latin typeface="Tenorite"/>
                    <a:ea typeface="Tenorite"/>
                    <a:cs typeface="Tenorite"/>
                  </a:rPr>
                  <a:t>Har du själv upplevt ett strömavbrott? Eller hört/</a:t>
                </a:r>
              </a:p>
              <a:p>
                <a:pPr algn="ctr" defTabSz="1219170">
                  <a:buClr>
                    <a:srgbClr val="000000"/>
                  </a:buClr>
                </a:pPr>
                <a:r>
                  <a:rPr lang="sv-FI" sz="2400" b="0" i="0" u="none" strike="noStrike" cap="none" spc="0" baseline="0">
                    <a:solidFill>
                      <a:srgbClr val="000000"/>
                    </a:solidFill>
                    <a:effectLst/>
                    <a:uFill>
                      <a:solidFill>
                        <a:prstClr val="black">
                          <a:alpha val="0"/>
                        </a:prstClr>
                      </a:solidFill>
                    </a:uFill>
                    <a:latin typeface="Tenorite"/>
                    <a:ea typeface="Tenorite"/>
                    <a:cs typeface="Tenorite"/>
                  </a:rPr>
                  <a:t>läst om ett längre strömavbrott?</a:t>
                </a:r>
              </a:p>
              <a:p>
                <a:pPr algn="ctr" defTabSz="1219170">
                  <a:buClr>
                    <a:srgbClr val="000000"/>
                  </a:buClr>
                </a:pPr>
                <a:r>
                  <a:rPr lang="fi-FI" sz="1400" kern="0">
                    <a:solidFill>
                      <a:prstClr val="black"/>
                    </a:solidFill>
                    <a:latin typeface="Tenorite" panose="00000500000000000000" pitchFamily="2" charset="0"/>
                    <a:ea typeface="Roboto" panose="02000000000000000000" pitchFamily="2" charset="0"/>
                    <a:cs typeface="Arial"/>
                    <a:sym typeface="Arial"/>
                  </a:rPr>
                  <a:t> </a:t>
                </a:r>
              </a:p>
              <a:p>
                <a:pPr algn="ctr" defTabSz="1219170">
                  <a:buClr>
                    <a:srgbClr val="000000"/>
                  </a:buClr>
                </a:pPr>
                <a:endParaRPr lang="fi-FI" sz="1400"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sv-FI" sz="2400" b="0" i="0" u="none" strike="noStrike" cap="none" spc="0" baseline="0">
                    <a:solidFill>
                      <a:srgbClr val="000000"/>
                    </a:solidFill>
                    <a:effectLst/>
                    <a:uFill>
                      <a:solidFill>
                        <a:prstClr val="black">
                          <a:alpha val="0"/>
                        </a:prstClr>
                      </a:solidFill>
                    </a:uFill>
                    <a:latin typeface="Tenorite"/>
                    <a:ea typeface="Tenorite"/>
                    <a:cs typeface="Tenorite"/>
                  </a:rPr>
                  <a:t>Kommer du ihåg vad som orsakade strömavbrottet?</a:t>
                </a:r>
              </a:p>
            </p:txBody>
          </p:sp>
        </p:grpSp>
        <p:pic>
          <p:nvPicPr>
            <p:cNvPr id="27" name="Kuva 26">
              <a:extLst>
                <a:ext uri="{FF2B5EF4-FFF2-40B4-BE49-F238E27FC236}">
                  <a16:creationId xmlns:a16="http://schemas.microsoft.com/office/drawing/2014/main" id="{6D9AB1BB-43E5-99D1-4861-0CF4E079A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8524503" y="2615524"/>
              <a:ext cx="311092" cy="565044"/>
            </a:xfrm>
            <a:prstGeom prst="rect">
              <a:avLst/>
            </a:prstGeom>
            <a:effectLst>
              <a:outerShdw blurRad="50800" dist="38100" dir="2700000" algn="tl" rotWithShape="0">
                <a:prstClr val="black">
                  <a:alpha val="40000"/>
                </a:prstClr>
              </a:outerShdw>
            </a:effectLst>
          </p:spPr>
        </p:pic>
        <p:pic>
          <p:nvPicPr>
            <p:cNvPr id="28" name="Kuva 27">
              <a:extLst>
                <a:ext uri="{FF2B5EF4-FFF2-40B4-BE49-F238E27FC236}">
                  <a16:creationId xmlns:a16="http://schemas.microsoft.com/office/drawing/2014/main" id="{7B5EFC5A-B357-D7FE-CE6F-0158403D4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8412983" y="1643152"/>
              <a:ext cx="355964" cy="646546"/>
            </a:xfrm>
            <a:prstGeom prst="rect">
              <a:avLst/>
            </a:prstGeom>
            <a:effectLst>
              <a:outerShdw blurRad="50800" dist="38100" dir="2700000" algn="tl" rotWithShape="0">
                <a:prstClr val="black">
                  <a:alpha val="40000"/>
                </a:prstClr>
              </a:outerShdw>
            </a:effectLst>
          </p:spPr>
        </p:pic>
        <p:pic>
          <p:nvPicPr>
            <p:cNvPr id="29" name="Kuva 28">
              <a:extLst>
                <a:ext uri="{FF2B5EF4-FFF2-40B4-BE49-F238E27FC236}">
                  <a16:creationId xmlns:a16="http://schemas.microsoft.com/office/drawing/2014/main" id="{C1C6B16C-B0E3-CFB5-D29A-9DBC40658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8802390" y="2196565"/>
              <a:ext cx="264329" cy="480107"/>
            </a:xfrm>
            <a:prstGeom prst="rect">
              <a:avLst/>
            </a:prstGeom>
            <a:effectLst>
              <a:outerShdw blurRad="50800" dist="38100" dir="2700000" algn="tl" rotWithShape="0">
                <a:prstClr val="black">
                  <a:alpha val="40000"/>
                </a:prstClr>
              </a:outerShdw>
            </a:effectLst>
          </p:spPr>
        </p:pic>
      </p:grpSp>
      <p:grpSp>
        <p:nvGrpSpPr>
          <p:cNvPr id="26" name="Ryhmä 25">
            <a:extLst>
              <a:ext uri="{FF2B5EF4-FFF2-40B4-BE49-F238E27FC236}">
                <a16:creationId xmlns:a16="http://schemas.microsoft.com/office/drawing/2014/main" id="{6FC50467-897E-11AF-4BE6-A4D7236CE9EE}"/>
              </a:ext>
            </a:extLst>
          </p:cNvPr>
          <p:cNvGrpSpPr/>
          <p:nvPr/>
        </p:nvGrpSpPr>
        <p:grpSpPr>
          <a:xfrm>
            <a:off x="501515" y="2268469"/>
            <a:ext cx="4671920" cy="4019381"/>
            <a:chOff x="376136" y="1686864"/>
            <a:chExt cx="3503940" cy="3014536"/>
          </a:xfrm>
        </p:grpSpPr>
        <p:sp>
          <p:nvSpPr>
            <p:cNvPr id="12" name="Suorakulmio 11">
              <a:extLst>
                <a:ext uri="{FF2B5EF4-FFF2-40B4-BE49-F238E27FC236}">
                  <a16:creationId xmlns:a16="http://schemas.microsoft.com/office/drawing/2014/main" id="{F1D105EC-62A6-8BAF-6F1C-9CAF213CF03B}"/>
                </a:ext>
              </a:extLst>
            </p:cNvPr>
            <p:cNvSpPr/>
            <p:nvPr/>
          </p:nvSpPr>
          <p:spPr>
            <a:xfrm>
              <a:off x="376136" y="1686864"/>
              <a:ext cx="3503940" cy="301453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5" name="Kuva 4">
              <a:extLst>
                <a:ext uri="{FF2B5EF4-FFF2-40B4-BE49-F238E27FC236}">
                  <a16:creationId xmlns:a16="http://schemas.microsoft.com/office/drawing/2014/main" id="{214B1085-A57F-43F9-3AB0-0CF7FD5F535C}"/>
                </a:ext>
              </a:extLst>
            </p:cNvPr>
            <p:cNvPicPr>
              <a:picLocks noChangeAspect="1"/>
            </p:cNvPicPr>
            <p:nvPr/>
          </p:nvPicPr>
          <p:blipFill>
            <a:blip r:embed="rId5"/>
            <a:stretch>
              <a:fillRect/>
            </a:stretch>
          </p:blipFill>
          <p:spPr>
            <a:xfrm>
              <a:off x="484424" y="1792921"/>
              <a:ext cx="3272023" cy="2479459"/>
            </a:xfrm>
            <a:prstGeom prst="rect">
              <a:avLst/>
            </a:prstGeom>
          </p:spPr>
        </p:pic>
        <p:sp>
          <p:nvSpPr>
            <p:cNvPr id="10" name="Tekstiruutu 9">
              <a:extLst>
                <a:ext uri="{FF2B5EF4-FFF2-40B4-BE49-F238E27FC236}">
                  <a16:creationId xmlns:a16="http://schemas.microsoft.com/office/drawing/2014/main" id="{D45247DF-4662-824C-46A0-743BCE48A6D6}"/>
                </a:ext>
              </a:extLst>
            </p:cNvPr>
            <p:cNvSpPr txBox="1"/>
            <p:nvPr/>
          </p:nvSpPr>
          <p:spPr>
            <a:xfrm>
              <a:off x="1141873" y="4263489"/>
              <a:ext cx="2127919" cy="342900"/>
            </a:xfrm>
            <a:prstGeom prst="rect">
              <a:avLst/>
            </a:prstGeom>
            <a:noFill/>
          </p:spPr>
          <p:txBody>
            <a:bodyPr wrap="square">
              <a:spAutoFit/>
            </a:bodyPr>
            <a:lstStyle/>
            <a:p>
              <a:pPr algn="ctr" defTabSz="1219170">
                <a:buClr>
                  <a:srgbClr val="000000"/>
                </a:buClr>
                <a:buSzPts val="1400"/>
                <a:defRPr/>
              </a:pPr>
              <a:r>
                <a:rPr lang="sv-FI" sz="2400" b="0" i="0" u="none" strike="noStrike" cap="none" spc="0" baseline="0">
                  <a:solidFill>
                    <a:srgbClr val="111111"/>
                  </a:solidFill>
                  <a:effectLst/>
                  <a:uFill>
                    <a:solidFill>
                      <a:prstClr val="black">
                        <a:alpha val="0"/>
                      </a:prstClr>
                    </a:solidFill>
                  </a:uFill>
                  <a:latin typeface="Oswald"/>
                  <a:ea typeface="Oswald"/>
                  <a:cs typeface="Oswald"/>
                  <a:hlinkClick r:id="rId6" history="0"/>
                </a:rPr>
                <a:t>sahkokatkokartta.fi </a:t>
              </a:r>
              <a:endParaRPr lang="fi-FI" sz="2400" kern="0">
                <a:solidFill>
                  <a:srgbClr val="111111"/>
                </a:solidFill>
                <a:latin typeface="Oswald" panose="00000500000000000000" pitchFamily="2" charset="0"/>
                <a:cs typeface="Arial"/>
                <a:sym typeface="Arial"/>
              </a:endParaRPr>
            </a:p>
          </p:txBody>
        </p:sp>
      </p:grpSp>
    </p:spTree>
    <p:extLst>
      <p:ext uri="{BB962C8B-B14F-4D97-AF65-F5344CB8AC3E}">
        <p14:creationId xmlns:p14="http://schemas.microsoft.com/office/powerpoint/2010/main" val="198210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06 -1.85185E-06 L 0.65521 -0.01481" pathEditMode="relative" rAng="0" ptsTypes="AA">
                                      <p:cBhvr>
                                        <p:cTn id="6" dur="2000" fill="hold"/>
                                        <p:tgtEl>
                                          <p:spTgt spid="3"/>
                                        </p:tgtEl>
                                        <p:attrNameLst>
                                          <p:attrName>ppt_x</p:attrName>
                                          <p:attrName>ppt_y</p:attrName>
                                        </p:attrNameLst>
                                      </p:cBhvr>
                                      <p:rCtr x="32760" y="-741"/>
                                    </p:animMotion>
                                  </p:childTnLst>
                                </p:cTn>
                              </p:par>
                              <p:par>
                                <p:cTn id="7" presetID="42" presetClass="path" presetSubtype="0" accel="50000" decel="50000" fill="hold" nodeType="withEffect">
                                  <p:stCondLst>
                                    <p:cond delay="0"/>
                                  </p:stCondLst>
                                  <p:childTnLst>
                                    <p:animMotion origin="layout" path="M 1.38889E-06 3.7037E-07 L 0.24462 -0.02963" pathEditMode="relative" rAng="0" ptsTypes="AA">
                                      <p:cBhvr>
                                        <p:cTn id="8" dur="2000" fill="hold"/>
                                        <p:tgtEl>
                                          <p:spTgt spid="30"/>
                                        </p:tgtEl>
                                        <p:attrNameLst>
                                          <p:attrName>ppt_x</p:attrName>
                                          <p:attrName>ppt_y</p:attrName>
                                        </p:attrNameLst>
                                      </p:cBhvr>
                                      <p:rCtr x="12222" y="-1481"/>
                                    </p:animMotion>
                                  </p:childTnLst>
                                </p:cTn>
                              </p:par>
                            </p:childTnLst>
                          </p:cTn>
                        </p:par>
                      </p:childTnLst>
                    </p:cTn>
                  </p:par>
                  <p:par>
                    <p:cTn id="9" fill="hold" nodeType="clickPar">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717847" y="600466"/>
            <a:ext cx="10515600" cy="1325033"/>
          </a:xfrm>
          <a:prstGeom prst="rect">
            <a:avLst/>
          </a:prstGeom>
        </p:spPr>
        <p:txBody>
          <a:bodyPr vert="horz" lIns="121920" tIns="60960" rIns="121920" bIns="60960" rtlCol="0" anchor="ctr">
            <a:normAutofit lnSpcReduction="10000"/>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Hur påverkar en störning i vattenförsörjningen vardagen?</a:t>
            </a:r>
          </a:p>
        </p:txBody>
      </p:sp>
      <p:sp>
        <p:nvSpPr>
          <p:cNvPr id="5" name="Tekstiruutu 17">
            <a:extLst>
              <a:ext uri="{FF2B5EF4-FFF2-40B4-BE49-F238E27FC236}">
                <a16:creationId xmlns:a16="http://schemas.microsoft.com/office/drawing/2014/main" id="{DE9CEA46-EEB9-42DC-A0DA-D1B9FCB4DF64}"/>
              </a:ext>
            </a:extLst>
          </p:cNvPr>
          <p:cNvSpPr txBox="1"/>
          <p:nvPr/>
        </p:nvSpPr>
        <p:spPr>
          <a:xfrm>
            <a:off x="-6840387" y="2071772"/>
            <a:ext cx="6880123" cy="3749041"/>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sv-FI" sz="2400" b="1" i="0" u="none" strike="noStrike" cap="none" spc="0" baseline="0">
                <a:solidFill>
                  <a:srgbClr val="FFFFFF"/>
                </a:solidFill>
                <a:effectLst/>
                <a:uFill>
                  <a:solidFill>
                    <a:prstClr val="black">
                      <a:alpha val="0"/>
                    </a:prstClr>
                  </a:solidFill>
                </a:uFill>
                <a:latin typeface="Tenorite"/>
                <a:ea typeface="Tenorite"/>
                <a:cs typeface="Tenorite"/>
              </a:rPr>
              <a:t>Det finns inget vatten eller så kan det till exempel vara förorenat.</a:t>
            </a:r>
          </a:p>
          <a:p>
            <a:pPr marL="380990" indent="-380990" defTabSz="1219170">
              <a:buClr>
                <a:prstClr val="white"/>
              </a:buClr>
              <a:buFont typeface="Arial" panose="020B0604020202020204" pitchFamily="34" charset="0"/>
              <a:buChar cha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Fungerar inte eller går inte att använda:</a:t>
            </a:r>
          </a:p>
          <a:p>
            <a:pPr marL="380990" indent="-380990" defTabSz="1219170">
              <a:buClr>
                <a:prstClr val="white"/>
              </a:buClr>
              <a:buFont typeface="Arial" panose="020B0604020202020204" pitchFamily="34" charset="0"/>
              <a:buChar cha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Duschar, kranar, toaletter...</a:t>
            </a:r>
          </a:p>
          <a:p>
            <a:pPr marL="380990" indent="-380990" defTabSz="1219170">
              <a:buClr>
                <a:prstClr val="white"/>
              </a:buClr>
              <a:buFont typeface="Arial" panose="020B0604020202020204" pitchFamily="34" charset="0"/>
              <a:buChar char="•"/>
            </a:pPr>
            <a:endParaRPr lang="fi-FI" sz="2400" kern="0">
              <a:solidFill>
                <a:prstClr val="white"/>
              </a:solidFill>
              <a:latin typeface="Tenorite" panose="00000500000000000000" pitchFamily="2" charset="0"/>
            </a:endParaRPr>
          </a:p>
          <a:p>
            <a:pPr defTabSz="1219170">
              <a:buClr>
                <a:prstClr val="white"/>
              </a:buCl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Vatten behövs bland annat till</a:t>
            </a:r>
          </a:p>
          <a:p>
            <a:pPr marL="380990" indent="-380990" defTabSz="1219170">
              <a:buClr>
                <a:prstClr val="white"/>
              </a:buClr>
              <a:buFont typeface="Arial" panose="020B0604020202020204" pitchFamily="34" charset="0"/>
              <a:buChar cha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dryck (inklusive husdjur)</a:t>
            </a:r>
          </a:p>
          <a:p>
            <a:pPr marL="380990" indent="-380990" defTabSz="1219170">
              <a:buClr>
                <a:prstClr val="white"/>
              </a:buClr>
              <a:buFont typeface="Arial" panose="020B0604020202020204" pitchFamily="34" charset="0"/>
              <a:buChar cha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matlagning</a:t>
            </a:r>
          </a:p>
          <a:p>
            <a:pPr marL="380990" indent="-380990" defTabSz="1219170">
              <a:buClr>
                <a:prstClr val="white"/>
              </a:buClr>
              <a:buFont typeface="Arial" panose="020B0604020202020204" pitchFamily="34" charset="0"/>
              <a:buChar cha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spolning av toaletten</a:t>
            </a:r>
          </a:p>
          <a:p>
            <a:pPr marL="380990" indent="-380990" defTabSz="1219170">
              <a:buClr>
                <a:prstClr val="white"/>
              </a:buClr>
              <a:buFont typeface="Arial" panose="020B0604020202020204" pitchFamily="34" charset="0"/>
              <a:buChar cha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handtvätt och annan hygien</a:t>
            </a:r>
          </a:p>
        </p:txBody>
      </p:sp>
      <p:grpSp>
        <p:nvGrpSpPr>
          <p:cNvPr id="26" name="Ryhmä 25">
            <a:extLst>
              <a:ext uri="{FF2B5EF4-FFF2-40B4-BE49-F238E27FC236}">
                <a16:creationId xmlns:a16="http://schemas.microsoft.com/office/drawing/2014/main" id="{712FCCF1-25AF-2BD9-5208-11B656F4CEDC}"/>
              </a:ext>
            </a:extLst>
          </p:cNvPr>
          <p:cNvGrpSpPr/>
          <p:nvPr/>
        </p:nvGrpSpPr>
        <p:grpSpPr>
          <a:xfrm>
            <a:off x="3830183" y="2155006"/>
            <a:ext cx="4025723" cy="3748856"/>
            <a:chOff x="2872637" y="1616254"/>
            <a:chExt cx="3019292" cy="2811642"/>
          </a:xfrm>
        </p:grpSpPr>
        <p:grpSp>
          <p:nvGrpSpPr>
            <p:cNvPr id="11" name="Ryhmä 10">
              <a:extLst>
                <a:ext uri="{FF2B5EF4-FFF2-40B4-BE49-F238E27FC236}">
                  <a16:creationId xmlns:a16="http://schemas.microsoft.com/office/drawing/2014/main" id="{DF87B235-6A1C-766A-840B-78CC307735AB}"/>
                </a:ext>
              </a:extLst>
            </p:cNvPr>
            <p:cNvGrpSpPr/>
            <p:nvPr/>
          </p:nvGrpSpPr>
          <p:grpSpPr>
            <a:xfrm>
              <a:off x="2872637" y="1616254"/>
              <a:ext cx="3019292" cy="2811642"/>
              <a:chOff x="1393374" y="1820168"/>
              <a:chExt cx="2823037" cy="1735403"/>
            </a:xfrm>
          </p:grpSpPr>
          <p:grpSp>
            <p:nvGrpSpPr>
              <p:cNvPr id="12" name="Ryhmä 11">
                <a:extLst>
                  <a:ext uri="{FF2B5EF4-FFF2-40B4-BE49-F238E27FC236}">
                    <a16:creationId xmlns:a16="http://schemas.microsoft.com/office/drawing/2014/main" id="{4618C437-64C5-076C-EF3B-1CE5FC398C39}"/>
                  </a:ext>
                </a:extLst>
              </p:cNvPr>
              <p:cNvGrpSpPr/>
              <p:nvPr/>
            </p:nvGrpSpPr>
            <p:grpSpPr>
              <a:xfrm rot="11014933">
                <a:off x="1393374" y="1820168"/>
                <a:ext cx="2823037" cy="1735403"/>
                <a:chOff x="1543917" y="2016621"/>
                <a:chExt cx="2432099" cy="2147203"/>
              </a:xfrm>
            </p:grpSpPr>
            <p:sp>
              <p:nvSpPr>
                <p:cNvPr id="14" name="Ellipsi 13">
                  <a:extLst>
                    <a:ext uri="{FF2B5EF4-FFF2-40B4-BE49-F238E27FC236}">
                      <a16:creationId xmlns:a16="http://schemas.microsoft.com/office/drawing/2014/main" id="{18AB0035-EB86-FB87-5EDA-F54A34A3BC69}"/>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5" name="Google Shape;20789;p106">
                  <a:extLst>
                    <a:ext uri="{FF2B5EF4-FFF2-40B4-BE49-F238E27FC236}">
                      <a16:creationId xmlns:a16="http://schemas.microsoft.com/office/drawing/2014/main" id="{A1C502F7-A7A2-AF5E-7BD0-346F02FA5CAF}"/>
                    </a:ext>
                  </a:extLst>
                </p:cNvPr>
                <p:cNvGrpSpPr/>
                <p:nvPr/>
              </p:nvGrpSpPr>
              <p:grpSpPr>
                <a:xfrm flipH="1" flipV="1">
                  <a:off x="1543917" y="2016621"/>
                  <a:ext cx="2432099" cy="2147203"/>
                  <a:chOff x="4947838" y="4174056"/>
                  <a:chExt cx="287285" cy="216609"/>
                </a:xfrm>
              </p:grpSpPr>
              <p:sp>
                <p:nvSpPr>
                  <p:cNvPr id="16" name="Google Shape;20795;p106">
                    <a:extLst>
                      <a:ext uri="{FF2B5EF4-FFF2-40B4-BE49-F238E27FC236}">
                        <a16:creationId xmlns:a16="http://schemas.microsoft.com/office/drawing/2014/main" id="{4F31F9A5-D8A6-335E-34EB-B4457F40234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0;p106">
                    <a:extLst>
                      <a:ext uri="{FF2B5EF4-FFF2-40B4-BE49-F238E27FC236}">
                        <a16:creationId xmlns:a16="http://schemas.microsoft.com/office/drawing/2014/main" id="{8BC2C63B-3793-E5FA-C6FB-7587DDFFE1CF}"/>
                      </a:ext>
                    </a:extLst>
                  </p:cNvPr>
                  <p:cNvSpPr/>
                  <p:nvPr/>
                </p:nvSpPr>
                <p:spPr>
                  <a:xfrm>
                    <a:off x="4947838" y="4174056"/>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1;p106">
                    <a:extLst>
                      <a:ext uri="{FF2B5EF4-FFF2-40B4-BE49-F238E27FC236}">
                        <a16:creationId xmlns:a16="http://schemas.microsoft.com/office/drawing/2014/main" id="{B581FED9-8F53-196C-AE78-72B2A1B833B0}"/>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2;p106">
                    <a:extLst>
                      <a:ext uri="{FF2B5EF4-FFF2-40B4-BE49-F238E27FC236}">
                        <a16:creationId xmlns:a16="http://schemas.microsoft.com/office/drawing/2014/main" id="{FDEAC5B4-323A-891C-BAE8-88517EBD36D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3;p106">
                    <a:extLst>
                      <a:ext uri="{FF2B5EF4-FFF2-40B4-BE49-F238E27FC236}">
                        <a16:creationId xmlns:a16="http://schemas.microsoft.com/office/drawing/2014/main" id="{5AEDD1B6-5A7F-D9E3-A5A6-8587AA9C778D}"/>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4;p106">
                    <a:extLst>
                      <a:ext uri="{FF2B5EF4-FFF2-40B4-BE49-F238E27FC236}">
                        <a16:creationId xmlns:a16="http://schemas.microsoft.com/office/drawing/2014/main" id="{42C36542-E706-1F8F-AA0C-58361299ACA5}"/>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5;p106">
                    <a:extLst>
                      <a:ext uri="{FF2B5EF4-FFF2-40B4-BE49-F238E27FC236}">
                        <a16:creationId xmlns:a16="http://schemas.microsoft.com/office/drawing/2014/main" id="{031BB6E4-A168-F428-3BB1-2091C6EFB966}"/>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6;p106">
                    <a:extLst>
                      <a:ext uri="{FF2B5EF4-FFF2-40B4-BE49-F238E27FC236}">
                        <a16:creationId xmlns:a16="http://schemas.microsoft.com/office/drawing/2014/main" id="{0CF84528-5929-5864-5793-490F15D96CE1}"/>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3" name="Tekstiruutu 12">
                <a:extLst>
                  <a:ext uri="{FF2B5EF4-FFF2-40B4-BE49-F238E27FC236}">
                    <a16:creationId xmlns:a16="http://schemas.microsoft.com/office/drawing/2014/main" id="{AE4EE589-8985-19A2-643B-5FDBB16E2CB0}"/>
                  </a:ext>
                </a:extLst>
              </p:cNvPr>
              <p:cNvSpPr txBox="1"/>
              <p:nvPr/>
            </p:nvSpPr>
            <p:spPr>
              <a:xfrm>
                <a:off x="1511775" y="1988935"/>
                <a:ext cx="2600327" cy="1182538"/>
              </a:xfrm>
              <a:prstGeom prst="rect">
                <a:avLst/>
              </a:prstGeom>
              <a:noFill/>
            </p:spPr>
            <p:txBody>
              <a:bodyPr wrap="square" rtlCol="0">
                <a:spAutoFit/>
              </a:bodyPr>
              <a:lstStyle/>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Hur skulle </a:t>
                </a: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en störning i vattendistributionen </a:t>
                </a:r>
              </a:p>
              <a:p>
                <a:pPr algn="ctr" defTabSz="1219170">
                  <a:buClr>
                    <a:srgbClr val="000000"/>
                  </a:buClr>
                </a:pPr>
                <a:r>
                  <a:rPr lang="sv-FI" sz="2000" b="0" i="0" u="none" strike="noStrike" cap="none" spc="0" baseline="0">
                    <a:solidFill>
                      <a:srgbClr val="000000"/>
                    </a:solidFill>
                    <a:effectLst/>
                    <a:uFill>
                      <a:solidFill>
                        <a:prstClr val="black">
                          <a:alpha val="0"/>
                        </a:prstClr>
                      </a:solidFill>
                    </a:uFill>
                    <a:latin typeface="Tenorite"/>
                    <a:ea typeface="Tenorite"/>
                    <a:cs typeface="Tenorite"/>
                  </a:rPr>
                  <a:t>påverkar din vardag? </a:t>
                </a:r>
              </a:p>
              <a:p>
                <a:pPr algn="ctr" defTabSz="1219170">
                  <a:buClr>
                    <a:srgbClr val="000000"/>
                  </a:buClr>
                </a:pPr>
                <a:br>
                  <a:rPr sz="2000"/>
                </a:br>
                <a:r>
                  <a:rPr lang="sv-FI" sz="2000" b="0" i="0" u="none" strike="noStrike" cap="none" spc="0" baseline="0">
                    <a:solidFill>
                      <a:srgbClr val="000000"/>
                    </a:solidFill>
                    <a:effectLst/>
                    <a:uFill>
                      <a:solidFill>
                        <a:prstClr val="black">
                          <a:alpha val="0"/>
                        </a:prstClr>
                      </a:solidFill>
                    </a:uFill>
                    <a:latin typeface="Tenorite"/>
                    <a:ea typeface="Tenorite"/>
                    <a:cs typeface="Tenorite"/>
                  </a:rPr>
                  <a:t>Vilka saker skulle inte fungera? </a:t>
                </a:r>
              </a:p>
              <a:p>
                <a:pPr algn="ctr" defTabSz="1219170">
                  <a:buClr>
                    <a:srgbClr val="000000"/>
                  </a:buClr>
                </a:pPr>
                <a:br>
                  <a:rPr sz="2000"/>
                </a:br>
                <a:r>
                  <a:rPr lang="sv-FI" sz="2000" b="0" i="0" u="none" strike="noStrike" cap="none" spc="0" baseline="0">
                    <a:solidFill>
                      <a:srgbClr val="000000"/>
                    </a:solidFill>
                    <a:effectLst/>
                    <a:uFill>
                      <a:solidFill>
                        <a:prstClr val="black">
                          <a:alpha val="0"/>
                        </a:prstClr>
                      </a:solidFill>
                    </a:uFill>
                    <a:latin typeface="Tenorite"/>
                    <a:ea typeface="Tenorite"/>
                    <a:cs typeface="Tenorite"/>
                  </a:rPr>
                  <a:t>Vad behövs vatten för?</a:t>
                </a:r>
                <a:endParaRPr lang="fi-FI" sz="20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24" name="Kuva 23">
              <a:extLst>
                <a:ext uri="{FF2B5EF4-FFF2-40B4-BE49-F238E27FC236}">
                  <a16:creationId xmlns:a16="http://schemas.microsoft.com/office/drawing/2014/main" id="{0C30880F-CA56-A162-BE98-FB546A4E6C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5184473" y="1672427"/>
              <a:ext cx="355964" cy="646546"/>
            </a:xfrm>
            <a:prstGeom prst="rect">
              <a:avLst/>
            </a:prstGeom>
            <a:effectLst>
              <a:outerShdw blurRad="50800" dist="38100" dir="2700000" algn="tl" rotWithShape="0">
                <a:prstClr val="black">
                  <a:alpha val="40000"/>
                </a:prstClr>
              </a:outerShdw>
            </a:effectLst>
          </p:spPr>
        </p:pic>
        <p:pic>
          <p:nvPicPr>
            <p:cNvPr id="25" name="Kuva 24">
              <a:extLst>
                <a:ext uri="{FF2B5EF4-FFF2-40B4-BE49-F238E27FC236}">
                  <a16:creationId xmlns:a16="http://schemas.microsoft.com/office/drawing/2014/main" id="{926F5654-9854-6CEB-8C06-5F7C8AC61D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571753" y="1780137"/>
              <a:ext cx="264329" cy="480107"/>
            </a:xfrm>
            <a:prstGeom prst="rect">
              <a:avLst/>
            </a:prstGeom>
            <a:effectLst>
              <a:outerShdw blurRad="50800" dist="38100" dir="2700000" algn="tl" rotWithShape="0">
                <a:prstClr val="black">
                  <a:alpha val="40000"/>
                </a:prstClr>
              </a:outerShdw>
            </a:effectLst>
          </p:spPr>
        </p:pic>
        <p:pic>
          <p:nvPicPr>
            <p:cNvPr id="10" name="Kuva 9">
              <a:extLst>
                <a:ext uri="{FF2B5EF4-FFF2-40B4-BE49-F238E27FC236}">
                  <a16:creationId xmlns:a16="http://schemas.microsoft.com/office/drawing/2014/main" id="{A66257C6-2BD2-88AB-750C-05411EA62B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424747" y="2336028"/>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3049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0664 0.00185 L 0.62644 0.00672 " pathEditMode="relative" rAng="0" ptsTypes="AA">
                                      <p:cBhvr>
                                        <p:cTn id="6" dur="2000" fill="hold"/>
                                        <p:tgtEl>
                                          <p:spTgt spid="5"/>
                                        </p:tgtEl>
                                        <p:attrNameLst>
                                          <p:attrName>ppt_x</p:attrName>
                                          <p:attrName>ppt_y</p:attrName>
                                        </p:attrNameLst>
                                      </p:cBhvr>
                                      <p:rCtr x="25990" y="231"/>
                                    </p:animMotion>
                                  </p:childTnLst>
                                </p:cTn>
                              </p:par>
                              <p:par>
                                <p:cTn id="7" presetID="42" presetClass="path" presetSubtype="0" accel="50000" decel="50000" fill="hold" nodeType="withEffect">
                                  <p:stCondLst>
                                    <p:cond delay="0"/>
                                  </p:stCondLst>
                                  <p:childTnLst>
                                    <p:animMotion origin="layout" path="M 3.33333E-06 4.32099E-06 L 0.26545 0.00154" pathEditMode="relative" rAng="0" ptsTypes="AA">
                                      <p:cBhvr>
                                        <p:cTn id="8" dur="2000" fill="hold"/>
                                        <p:tgtEl>
                                          <p:spTgt spid="26"/>
                                        </p:tgtEl>
                                        <p:attrNameLst>
                                          <p:attrName>ppt_x</p:attrName>
                                          <p:attrName>ppt_y</p:attrName>
                                        </p:attrNameLst>
                                      </p:cBhvr>
                                      <p:rCtr x="13264" y="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1">
            <a:extLst>
              <a:ext uri="{FF2B5EF4-FFF2-40B4-BE49-F238E27FC236}">
                <a16:creationId xmlns:a16="http://schemas.microsoft.com/office/drawing/2014/main" id="{3C91AC74-3658-4CD5-904B-DD49B00FF787}"/>
              </a:ext>
            </a:extLst>
          </p:cNvPr>
          <p:cNvSpPr>
            <a:spLocks noGrp="1"/>
          </p:cNvSpPr>
          <p:nvPr/>
        </p:nvSpPr>
        <p:spPr>
          <a:xfrm>
            <a:off x="717847" y="723061"/>
            <a:ext cx="10515600"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a:lstStyle>
          <a:p>
            <a:pPr defTabSz="1219170">
              <a:buClr>
                <a:srgbClr val="000000"/>
              </a:buClr>
            </a:pPr>
            <a:r>
              <a:rPr lang="sv-FI" sz="4800" b="0" i="0" u="none" strike="noStrike" cap="none" spc="0" baseline="0">
                <a:solidFill>
                  <a:srgbClr val="FFFFFF"/>
                </a:solidFill>
                <a:effectLst/>
                <a:uFill>
                  <a:solidFill>
                    <a:prstClr val="black">
                      <a:alpha val="0"/>
                    </a:prstClr>
                  </a:solidFill>
                </a:uFill>
                <a:latin typeface="Oswald"/>
                <a:ea typeface="Oswald"/>
                <a:cs typeface="Oswald"/>
              </a:rPr>
              <a:t>Vad beror störningar i vattenförsörjningen på?</a:t>
            </a:r>
          </a:p>
        </p:txBody>
      </p:sp>
      <p:sp>
        <p:nvSpPr>
          <p:cNvPr id="3" name="Sisällön paikkamerkki 2">
            <a:extLst>
              <a:ext uri="{FF2B5EF4-FFF2-40B4-BE49-F238E27FC236}">
                <a16:creationId xmlns:a16="http://schemas.microsoft.com/office/drawing/2014/main" id="{877EFDBB-03B8-456E-AAAA-1B947668A1F7}"/>
              </a:ext>
            </a:extLst>
          </p:cNvPr>
          <p:cNvSpPr>
            <a:spLocks noGrp="1"/>
          </p:cNvSpPr>
          <p:nvPr/>
        </p:nvSpPr>
        <p:spPr>
          <a:xfrm>
            <a:off x="-4800728" y="2256369"/>
            <a:ext cx="4800728" cy="2936457"/>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ct val="0"/>
              </a:spcBef>
              <a:spcAft>
                <a:spcPts val="800"/>
              </a:spcAft>
              <a:buClr>
                <a:srgbClr val="000000"/>
              </a:buClr>
              <a:buNone/>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Störningarna kan till exempel orsakas av:</a:t>
            </a:r>
          </a:p>
          <a:p>
            <a:pPr marL="304792" indent="-304792" defTabSz="1219170">
              <a:lnSpc>
                <a:spcPct val="100000"/>
              </a:lnSpc>
              <a:spcBef>
                <a:spcPct val="0"/>
              </a:spcBef>
              <a:spcAft>
                <a:spcPts val="800"/>
              </a:spcAft>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Strömavbrott</a:t>
            </a:r>
          </a:p>
          <a:p>
            <a:pPr marL="304792" indent="-304792" defTabSz="1219170">
              <a:lnSpc>
                <a:spcPct val="100000"/>
              </a:lnSpc>
              <a:spcBef>
                <a:spcPct val="0"/>
              </a:spcBef>
              <a:spcAft>
                <a:spcPts val="800"/>
              </a:spcAft>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Föroreningar i vattnet</a:t>
            </a:r>
          </a:p>
          <a:p>
            <a:pPr marL="304792" indent="-304792" defTabSz="1219170">
              <a:lnSpc>
                <a:spcPct val="100000"/>
              </a:lnSpc>
              <a:spcBef>
                <a:spcPct val="0"/>
              </a:spcBef>
              <a:spcAft>
                <a:spcPts val="800"/>
              </a:spcAft>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Vägarbeten</a:t>
            </a:r>
          </a:p>
          <a:p>
            <a:pPr marL="304792" indent="-304792" defTabSz="1219170">
              <a:lnSpc>
                <a:spcPct val="100000"/>
              </a:lnSpc>
              <a:spcBef>
                <a:spcPct val="0"/>
              </a:spcBef>
              <a:spcAft>
                <a:spcPts val="800"/>
              </a:spcAft>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Reparationer av vattennätet</a:t>
            </a:r>
          </a:p>
        </p:txBody>
      </p:sp>
      <p:grpSp>
        <p:nvGrpSpPr>
          <p:cNvPr id="10" name="Ryhmä 9">
            <a:extLst>
              <a:ext uri="{FF2B5EF4-FFF2-40B4-BE49-F238E27FC236}">
                <a16:creationId xmlns:a16="http://schemas.microsoft.com/office/drawing/2014/main" id="{C8A737A7-1CBC-D1BC-2A0B-88A4F2EEA8BF}"/>
              </a:ext>
            </a:extLst>
          </p:cNvPr>
          <p:cNvGrpSpPr/>
          <p:nvPr/>
        </p:nvGrpSpPr>
        <p:grpSpPr>
          <a:xfrm>
            <a:off x="3962785" y="2748720"/>
            <a:ext cx="4025723" cy="2587001"/>
            <a:chOff x="2870377" y="1616677"/>
            <a:chExt cx="3019292" cy="2811642"/>
          </a:xfrm>
        </p:grpSpPr>
        <p:grpSp>
          <p:nvGrpSpPr>
            <p:cNvPr id="11" name="Ryhmä 10">
              <a:extLst>
                <a:ext uri="{FF2B5EF4-FFF2-40B4-BE49-F238E27FC236}">
                  <a16:creationId xmlns:a16="http://schemas.microsoft.com/office/drawing/2014/main" id="{79011759-C61C-A50F-C402-228F4C812D7A}"/>
                </a:ext>
              </a:extLst>
            </p:cNvPr>
            <p:cNvGrpSpPr/>
            <p:nvPr/>
          </p:nvGrpSpPr>
          <p:grpSpPr>
            <a:xfrm>
              <a:off x="2870377" y="1616677"/>
              <a:ext cx="3019292" cy="2811642"/>
              <a:chOff x="1391261" y="1820429"/>
              <a:chExt cx="2823037" cy="1735403"/>
            </a:xfrm>
          </p:grpSpPr>
          <p:grpSp>
            <p:nvGrpSpPr>
              <p:cNvPr id="15" name="Ryhmä 14">
                <a:extLst>
                  <a:ext uri="{FF2B5EF4-FFF2-40B4-BE49-F238E27FC236}">
                    <a16:creationId xmlns:a16="http://schemas.microsoft.com/office/drawing/2014/main" id="{2F3AD0E1-12BA-8241-181A-DB8F230ED067}"/>
                  </a:ext>
                </a:extLst>
              </p:cNvPr>
              <p:cNvGrpSpPr/>
              <p:nvPr/>
            </p:nvGrpSpPr>
            <p:grpSpPr>
              <a:xfrm rot="11014933">
                <a:off x="1391261" y="1820429"/>
                <a:ext cx="2823037" cy="1735403"/>
                <a:chOff x="1545720" y="2016136"/>
                <a:chExt cx="2432099" cy="2147203"/>
              </a:xfrm>
            </p:grpSpPr>
            <p:sp>
              <p:nvSpPr>
                <p:cNvPr id="17" name="Ellipsi 16">
                  <a:extLst>
                    <a:ext uri="{FF2B5EF4-FFF2-40B4-BE49-F238E27FC236}">
                      <a16:creationId xmlns:a16="http://schemas.microsoft.com/office/drawing/2014/main" id="{94E557DD-0A21-59CF-E59C-AE0AC54EAC8D}"/>
                    </a:ext>
                  </a:extLst>
                </p:cNvPr>
                <p:cNvSpPr/>
                <p:nvPr/>
              </p:nvSpPr>
              <p:spPr>
                <a:xfrm>
                  <a:off x="1569720" y="2055520"/>
                  <a:ext cx="2368331" cy="206945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ADA17AA4-9D95-9026-E750-F401833FFB7C}"/>
                    </a:ext>
                  </a:extLst>
                </p:cNvPr>
                <p:cNvGrpSpPr/>
                <p:nvPr/>
              </p:nvGrpSpPr>
              <p:grpSpPr>
                <a:xfrm flipH="1" flipV="1">
                  <a:off x="1545720" y="2016136"/>
                  <a:ext cx="2432099" cy="2147203"/>
                  <a:chOff x="4947625" y="4174105"/>
                  <a:chExt cx="287285" cy="216609"/>
                </a:xfrm>
              </p:grpSpPr>
              <p:sp>
                <p:nvSpPr>
                  <p:cNvPr id="19" name="Google Shape;20795;p106">
                    <a:extLst>
                      <a:ext uri="{FF2B5EF4-FFF2-40B4-BE49-F238E27FC236}">
                        <a16:creationId xmlns:a16="http://schemas.microsoft.com/office/drawing/2014/main" id="{B8F9F23A-ACDE-2148-AEE8-B390D9B99179}"/>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A95F006E-39B7-1015-EA6B-ABA85D502F20}"/>
                      </a:ext>
                    </a:extLst>
                  </p:cNvPr>
                  <p:cNvSpPr/>
                  <p:nvPr/>
                </p:nvSpPr>
                <p:spPr>
                  <a:xfrm>
                    <a:off x="4947625" y="4174105"/>
                    <a:ext cx="287285" cy="216609"/>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3867C0D5-5A38-5958-391E-51DF5D584807}"/>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1050FD6E-2B96-9F95-67DA-DE88ABEE4F3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D57201CB-1D40-DDF7-EB3D-CFB522289F42}"/>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C4D56FA9-CB32-82BD-0CC1-FDC0858E876A}"/>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F8881064-E9CC-49E9-8381-EBBD1B291640}"/>
                      </a:ext>
                    </a:extLst>
                  </p:cNvPr>
                  <p:cNvSpPr/>
                  <p:nvPr/>
                </p:nvSpPr>
                <p:spPr>
                  <a:xfrm>
                    <a:off x="5178044" y="4215139"/>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A7470578-77D5-9AC6-60CC-AB82BED88D69}"/>
                      </a:ext>
                    </a:extLst>
                  </p:cNvPr>
                  <p:cNvSpPr/>
                  <p:nvPr/>
                </p:nvSpPr>
                <p:spPr>
                  <a:xfrm>
                    <a:off x="5190692" y="4219231"/>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6" name="Tekstiruutu 15">
                <a:extLst>
                  <a:ext uri="{FF2B5EF4-FFF2-40B4-BE49-F238E27FC236}">
                    <a16:creationId xmlns:a16="http://schemas.microsoft.com/office/drawing/2014/main" id="{3523828F-608A-8E8C-E275-CDE995870A22}"/>
                  </a:ext>
                </a:extLst>
              </p:cNvPr>
              <p:cNvSpPr txBox="1"/>
              <p:nvPr/>
            </p:nvSpPr>
            <p:spPr>
              <a:xfrm>
                <a:off x="1464906" y="1958188"/>
                <a:ext cx="2600327" cy="1307375"/>
              </a:xfrm>
              <a:prstGeom prst="rect">
                <a:avLst/>
              </a:prstGeom>
              <a:noFill/>
            </p:spPr>
            <p:txBody>
              <a:bodyPr wrap="square" rtlCol="0">
                <a:spAutoFit/>
              </a:bodyPr>
              <a:lstStyle/>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Har du hört </a:t>
                </a:r>
              </a:p>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eller läst om störningar </a:t>
                </a:r>
                <a:br>
                  <a:rPr lang="sv-FI" sz="2133" b="0" i="0" u="none" strike="noStrike" cap="none" spc="0" baseline="0">
                    <a:solidFill>
                      <a:srgbClr val="000000"/>
                    </a:solidFill>
                    <a:effectLst/>
                    <a:uFill>
                      <a:solidFill>
                        <a:prstClr val="black">
                          <a:alpha val="0"/>
                        </a:prstClr>
                      </a:solidFill>
                    </a:uFill>
                    <a:latin typeface="Tenorite"/>
                    <a:ea typeface="Tenorite"/>
                    <a:cs typeface="Tenorite"/>
                  </a:rPr>
                </a:br>
                <a:r>
                  <a:rPr lang="sv-FI" sz="2133" b="0" i="0" u="none" strike="noStrike" cap="none" spc="0" baseline="0">
                    <a:solidFill>
                      <a:srgbClr val="000000"/>
                    </a:solidFill>
                    <a:effectLst/>
                    <a:uFill>
                      <a:solidFill>
                        <a:prstClr val="black">
                          <a:alpha val="0"/>
                        </a:prstClr>
                      </a:solidFill>
                    </a:uFill>
                    <a:latin typeface="Tenorite"/>
                    <a:ea typeface="Tenorite"/>
                    <a:cs typeface="Tenorite"/>
                  </a:rPr>
                  <a:t>i vattendistributionen?</a:t>
                </a:r>
              </a:p>
              <a:p>
                <a:pPr algn="ctr" defTabSz="1219170">
                  <a:buClr>
                    <a:srgbClr val="000000"/>
                  </a:buClr>
                </a:pPr>
                <a:r>
                  <a:rPr lang="fi-FI" sz="1400" kern="0">
                    <a:solidFill>
                      <a:prstClr val="black"/>
                    </a:solidFill>
                    <a:latin typeface="Tenorite" panose="00000500000000000000" pitchFamily="2" charset="0"/>
                    <a:ea typeface="Roboto" panose="02000000000000000000" pitchFamily="2" charset="0"/>
                    <a:cs typeface="Arial"/>
                    <a:sym typeface="Arial"/>
                  </a:rPr>
                  <a:t> </a:t>
                </a:r>
                <a:endParaRPr lang="fi-FI" sz="21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Kommer du ihåg vad som orsakade störningen?</a:t>
                </a:r>
                <a:endParaRPr lang="fi-FI" sz="2400" kern="0">
                  <a:solidFill>
                    <a:prstClr val="black"/>
                  </a:solidFill>
                  <a:latin typeface="Tenorite" panose="00000500000000000000" pitchFamily="2" charset="0"/>
                  <a:ea typeface="Roboto" panose="02000000000000000000" pitchFamily="2" charset="0"/>
                  <a:cs typeface="Arial"/>
                  <a:sym typeface="Arial"/>
                </a:endParaRPr>
              </a:p>
            </p:txBody>
          </p:sp>
        </p:grpSp>
        <p:pic>
          <p:nvPicPr>
            <p:cNvPr id="12" name="Kuva 11">
              <a:extLst>
                <a:ext uri="{FF2B5EF4-FFF2-40B4-BE49-F238E27FC236}">
                  <a16:creationId xmlns:a16="http://schemas.microsoft.com/office/drawing/2014/main" id="{B6B1620A-9B44-077B-9B9E-DC79F7686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5184473" y="1672427"/>
              <a:ext cx="355964" cy="646546"/>
            </a:xfrm>
            <a:prstGeom prst="rect">
              <a:avLst/>
            </a:prstGeom>
            <a:effectLst>
              <a:outerShdw blurRad="50800" dist="38100" dir="2700000" algn="tl" rotWithShape="0">
                <a:prstClr val="black">
                  <a:alpha val="40000"/>
                </a:prstClr>
              </a:outerShdw>
            </a:effectLst>
          </p:spPr>
        </p:pic>
        <p:pic>
          <p:nvPicPr>
            <p:cNvPr id="13" name="Kuva 12">
              <a:extLst>
                <a:ext uri="{FF2B5EF4-FFF2-40B4-BE49-F238E27FC236}">
                  <a16:creationId xmlns:a16="http://schemas.microsoft.com/office/drawing/2014/main" id="{CC130776-9D36-F2C9-ACD4-E5B32907D5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571753" y="1780137"/>
              <a:ext cx="264329" cy="480107"/>
            </a:xfrm>
            <a:prstGeom prst="rect">
              <a:avLst/>
            </a:prstGeom>
            <a:effectLst>
              <a:outerShdw blurRad="50800" dist="38100" dir="2700000" algn="tl" rotWithShape="0">
                <a:prstClr val="black">
                  <a:alpha val="40000"/>
                </a:prstClr>
              </a:outerShdw>
            </a:effectLst>
          </p:spPr>
        </p:pic>
        <p:pic>
          <p:nvPicPr>
            <p:cNvPr id="14" name="Kuva 13">
              <a:extLst>
                <a:ext uri="{FF2B5EF4-FFF2-40B4-BE49-F238E27FC236}">
                  <a16:creationId xmlns:a16="http://schemas.microsoft.com/office/drawing/2014/main" id="{7AAB5A36-E345-2B2B-E331-C360C88684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5424747" y="2336028"/>
              <a:ext cx="311092" cy="56504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04528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06 -1.23457E-06 L 0.46546 0.03333" pathEditMode="relative" rAng="0" ptsTypes="AA">
                                      <p:cBhvr>
                                        <p:cTn id="6" dur="2000" fill="hold"/>
                                        <p:tgtEl>
                                          <p:spTgt spid="3"/>
                                        </p:tgtEl>
                                        <p:attrNameLst>
                                          <p:attrName>ppt_x</p:attrName>
                                          <p:attrName>ppt_y</p:attrName>
                                        </p:attrNameLst>
                                      </p:cBhvr>
                                      <p:rCtr x="23264" y="1667"/>
                                    </p:animMotion>
                                  </p:childTnLst>
                                </p:cTn>
                              </p:par>
                              <p:par>
                                <p:cTn id="7" presetID="42" presetClass="path" presetSubtype="0" accel="50000" decel="50000" fill="hold" nodeType="withEffect">
                                  <p:stCondLst>
                                    <p:cond delay="0"/>
                                  </p:stCondLst>
                                  <p:childTnLst>
                                    <p:animMotion origin="layout" path="M -4.16667E-06 3.82716E-06 L 0.17709 -0.01358" pathEditMode="relative" rAng="0" ptsTypes="AA">
                                      <p:cBhvr>
                                        <p:cTn id="8" dur="2000" fill="hold"/>
                                        <p:tgtEl>
                                          <p:spTgt spid="10"/>
                                        </p:tgtEl>
                                        <p:attrNameLst>
                                          <p:attrName>ppt_x</p:attrName>
                                          <p:attrName>ppt_y</p:attrName>
                                        </p:attrNameLst>
                                      </p:cBhvr>
                                      <p:rCtr x="8854" y="-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21" ma:contentTypeDescription="Luo uusi asiakirja." ma:contentTypeScope="" ma:versionID="e39d9ff41c18a20100ba0db15209349d">
  <xsd:schema xmlns:xsd="http://www.w3.org/2001/XMLSchema" xmlns:xs="http://www.w3.org/2001/XMLSchema" xmlns:p="http://schemas.microsoft.com/office/2006/metadata/properties" xmlns:ns1="http://schemas.microsoft.com/sharepoint/v3" xmlns:ns2="37c8d060-f1fb-4b5f-bb32-0f7334dc2af7" xmlns:ns3="51ecb420-3140-473a-a51f-97995dba6ba1" targetNamespace="http://schemas.microsoft.com/office/2006/metadata/properties" ma:root="true" ma:fieldsID="ab8666b5692645535edb41cdd6d27485" ns1:_="" ns2:_="" ns3:_="">
    <xsd:import namespace="http://schemas.microsoft.com/sharepoint/v3"/>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Yhtenäisen yhteensopivuuskäytännön ominaisuudet" ma:hidden="true" ma:internalName="_ip_UnifiedCompliancePolicyProperties">
      <xsd:simpleType>
        <xsd:restriction base="dms:Note"/>
      </xsd:simpleType>
    </xsd:element>
    <xsd:element name="_ip_UnifiedCompliancePolicyUIAction" ma:index="26"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1ecb420-3140-473a-a51f-97995dba6ba1" xsi:nil="true"/>
    <_ip_UnifiedCompliancePolicyProperties xmlns="http://schemas.microsoft.com/sharepoint/v3" xsi:nil="true"/>
    <lcf76f155ced4ddcb4097134ff3c332f xmlns="37c8d060-f1fb-4b5f-bb32-0f7334dc2a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C70A1E-D0D8-4D63-BAC5-435985288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7c8d060-f1fb-4b5f-bb32-0f7334dc2af7"/>
    <ds:schemaRef ds:uri="51ecb420-3140-473a-a51f-97995dba6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6734A9-E329-40FE-B556-F2C38F732A8B}">
  <ds:schemaRefs>
    <ds:schemaRef ds:uri="http://schemas.microsoft.com/sharepoint/v3/contenttype/forms"/>
  </ds:schemaRefs>
</ds:datastoreItem>
</file>

<file path=customXml/itemProps3.xml><?xml version="1.0" encoding="utf-8"?>
<ds:datastoreItem xmlns:ds="http://schemas.openxmlformats.org/officeDocument/2006/customXml" ds:itemID="{CAC67471-B914-4080-BDD0-5B6D260AE7B5}">
  <ds:schemaRefs>
    <ds:schemaRef ds:uri="http://schemas.openxmlformats.org/package/2006/metadata/core-properties"/>
    <ds:schemaRef ds:uri="http://schemas.microsoft.com/office/2006/documentManagement/types"/>
    <ds:schemaRef ds:uri="http://schemas.microsoft.com/office/infopath/2007/PartnerControls"/>
    <ds:schemaRef ds:uri="51ecb420-3140-473a-a51f-97995dba6ba1"/>
    <ds:schemaRef ds:uri="http://purl.org/dc/elements/1.1/"/>
    <ds:schemaRef ds:uri="http://schemas.microsoft.com/office/2006/metadata/properties"/>
    <ds:schemaRef ds:uri="http://purl.org/dc/dcmitype/"/>
    <ds:schemaRef ds:uri="37c8d060-f1fb-4b5f-bb32-0f7334dc2af7"/>
    <ds:schemaRef ds:uri="http://schemas.microsoft.com/sharepoint/v3"/>
    <ds:schemaRef ds:uri="http://www.w3.org/XML/1998/namespace"/>
    <ds:schemaRef ds:uri="http://purl.org/dc/terms/"/>
  </ds:schemaRefs>
</ds:datastoreItem>
</file>

<file path=docMetadata/LabelInfo.xml><?xml version="1.0" encoding="utf-8"?>
<clbl:labelList xmlns:clbl="http://schemas.microsoft.com/office/2020/mipLabelMetadata">
  <clbl:label id="{9aed36db-4cf1-4249-bae3-3bf6697c6d26}" enabled="0" method="" siteId="{9aed36db-4cf1-4249-bae3-3bf6697c6d26}" removed="1"/>
</clbl:labelList>
</file>

<file path=docProps/app.xml><?xml version="1.0" encoding="utf-8"?>
<Properties xmlns="http://schemas.openxmlformats.org/officeDocument/2006/extended-properties" xmlns:vt="http://schemas.openxmlformats.org/officeDocument/2006/docPropsVTypes">
  <TotalTime>53</TotalTime>
  <Words>2747</Words>
  <Application>Microsoft Office PowerPoint</Application>
  <PresentationFormat>Laajakuva</PresentationFormat>
  <Paragraphs>322</Paragraphs>
  <Slides>28</Slides>
  <Notes>28</Notes>
  <HiddenSlides>0</HiddenSlides>
  <MMClips>4</MMClips>
  <ScaleCrop>false</ScaleCrop>
  <HeadingPairs>
    <vt:vector size="6" baseType="variant">
      <vt:variant>
        <vt:lpstr>Käytetyt fontit</vt:lpstr>
      </vt:variant>
      <vt:variant>
        <vt:i4>13</vt:i4>
      </vt:variant>
      <vt:variant>
        <vt:lpstr>Teema</vt:lpstr>
      </vt:variant>
      <vt:variant>
        <vt:i4>1</vt:i4>
      </vt:variant>
      <vt:variant>
        <vt:lpstr>Dian otsikot</vt:lpstr>
      </vt:variant>
      <vt:variant>
        <vt:i4>28</vt:i4>
      </vt:variant>
    </vt:vector>
  </HeadingPairs>
  <TitlesOfParts>
    <vt:vector size="42" baseType="lpstr">
      <vt:lpstr>Aptos</vt:lpstr>
      <vt:lpstr>Arial</vt:lpstr>
      <vt:lpstr>Calibri</vt:lpstr>
      <vt:lpstr>Helvetica Neue</vt:lpstr>
      <vt:lpstr>inherit</vt:lpstr>
      <vt:lpstr>Lato</vt:lpstr>
      <vt:lpstr>Open Sans</vt:lpstr>
      <vt:lpstr>Oswald</vt:lpstr>
      <vt:lpstr>PT Sans</vt:lpstr>
      <vt:lpstr>Reenie Beanie</vt:lpstr>
      <vt:lpstr>Roboto</vt:lpstr>
      <vt:lpstr>Tenorite</vt:lpstr>
      <vt:lpstr>Wingdings</vt:lpstr>
      <vt:lpstr>1_Mukautettu suunnittelumalli</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Tomi Sirkiä</dc:creator>
  <cp:lastModifiedBy>Tomi Sirkiä</cp:lastModifiedBy>
  <cp:revision>3</cp:revision>
  <dcterms:created xsi:type="dcterms:W3CDTF">2025-08-29T05:00:51Z</dcterms:created>
  <dcterms:modified xsi:type="dcterms:W3CDTF">2026-01-21T13:13:34Z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