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571" r:id="rId5"/>
    <p:sldId id="449" r:id="rId6"/>
    <p:sldId id="451" r:id="rId7"/>
    <p:sldId id="446" r:id="rId8"/>
    <p:sldId id="453" r:id="rId9"/>
    <p:sldId id="536" r:id="rId10"/>
    <p:sldId id="555" r:id="rId11"/>
    <p:sldId id="452" r:id="rId12"/>
    <p:sldId id="456" r:id="rId13"/>
    <p:sldId id="455" r:id="rId14"/>
    <p:sldId id="457" r:id="rId15"/>
    <p:sldId id="565" r:id="rId16"/>
    <p:sldId id="556" r:id="rId17"/>
    <p:sldId id="459" r:id="rId18"/>
    <p:sldId id="460" r:id="rId19"/>
    <p:sldId id="462" r:id="rId20"/>
    <p:sldId id="547" r:id="rId21"/>
    <p:sldId id="546" r:id="rId22"/>
    <p:sldId id="464" r:id="rId23"/>
    <p:sldId id="469" r:id="rId24"/>
    <p:sldId id="466" r:id="rId25"/>
    <p:sldId id="467" r:id="rId26"/>
    <p:sldId id="468" r:id="rId27"/>
    <p:sldId id="471" r:id="rId28"/>
    <p:sldId id="473" r:id="rId29"/>
    <p:sldId id="474" r:id="rId30"/>
    <p:sldId id="476" r:id="rId31"/>
    <p:sldId id="477" r:id="rId32"/>
    <p:sldId id="478" r:id="rId33"/>
    <p:sldId id="479" r:id="rId34"/>
    <p:sldId id="480" r:id="rId35"/>
    <p:sldId id="481" r:id="rId36"/>
    <p:sldId id="482" r:id="rId37"/>
    <p:sldId id="563" r:id="rId38"/>
    <p:sldId id="483" r:id="rId39"/>
    <p:sldId id="485" r:id="rId40"/>
    <p:sldId id="486" r:id="rId41"/>
    <p:sldId id="566" r:id="rId42"/>
    <p:sldId id="569" r:id="rId43"/>
    <p:sldId id="488" r:id="rId44"/>
    <p:sldId id="489" r:id="rId45"/>
    <p:sldId id="487" r:id="rId46"/>
    <p:sldId id="490" r:id="rId47"/>
    <p:sldId id="491" r:id="rId48"/>
    <p:sldId id="492" r:id="rId49"/>
    <p:sldId id="495" r:id="rId50"/>
  </p:sldIdLst>
  <p:sldSz cx="12192000" cy="6858000"/>
  <p:notesSz cx="6858000" cy="9144000"/>
  <p:custDataLst>
    <p:tags r:id="rId52"/>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8689" autoAdjust="0"/>
  </p:normalViewPr>
  <p:slideViewPr>
    <p:cSldViewPr snapToGrid="0">
      <p:cViewPr varScale="1">
        <p:scale>
          <a:sx n="95" d="100"/>
          <a:sy n="95" d="100"/>
        </p:scale>
        <p:origin x="1068" y="9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a Kivelä" userId="ce799470-f822-478d-8ffa-6dc8a78fc029" providerId="ADAL" clId="{D48F3716-436A-4AF2-B23F-477D3335FC10}"/>
    <pc:docChg chg="undo custSel addSld delSld modSld modMainMaster">
      <pc:chgData name="Pia Kivelä" userId="ce799470-f822-478d-8ffa-6dc8a78fc029" providerId="ADAL" clId="{D48F3716-436A-4AF2-B23F-477D3335FC10}" dt="2025-10-06T09:53:57.057" v="969" actId="47"/>
      <pc:docMkLst>
        <pc:docMk/>
      </pc:docMkLst>
      <pc:sldChg chg="modSp mod">
        <pc:chgData name="Pia Kivelä" userId="ce799470-f822-478d-8ffa-6dc8a78fc029" providerId="ADAL" clId="{D48F3716-436A-4AF2-B23F-477D3335FC10}" dt="2025-10-06T09:08:59.335" v="172" actId="20577"/>
        <pc:sldMkLst>
          <pc:docMk/>
          <pc:sldMk cId="2769574538" sldId="446"/>
        </pc:sldMkLst>
        <pc:spChg chg="mod">
          <ac:chgData name="Pia Kivelä" userId="ce799470-f822-478d-8ffa-6dc8a78fc029" providerId="ADAL" clId="{D48F3716-436A-4AF2-B23F-477D3335FC10}" dt="2025-10-06T09:08:59.335" v="172" actId="20577"/>
          <ac:spMkLst>
            <pc:docMk/>
            <pc:sldMk cId="2769574538" sldId="446"/>
            <ac:spMk id="3" creationId="{13C5158A-5071-7217-1A2D-191C37B8EF63}"/>
          </ac:spMkLst>
        </pc:spChg>
        <pc:spChg chg="mod">
          <ac:chgData name="Pia Kivelä" userId="ce799470-f822-478d-8ffa-6dc8a78fc029" providerId="ADAL" clId="{D48F3716-436A-4AF2-B23F-477D3335FC10}" dt="2025-10-06T09:08:16.505" v="156" actId="1036"/>
          <ac:spMkLst>
            <pc:docMk/>
            <pc:sldMk cId="2769574538" sldId="446"/>
            <ac:spMk id="4" creationId="{E1750C3C-69DC-9F9A-CE3C-A18A2EBA7F85}"/>
          </ac:spMkLst>
        </pc:spChg>
        <pc:spChg chg="mod">
          <ac:chgData name="Pia Kivelä" userId="ce799470-f822-478d-8ffa-6dc8a78fc029" providerId="ADAL" clId="{D48F3716-436A-4AF2-B23F-477D3335FC10}" dt="2025-10-06T09:08:20.179" v="171" actId="1035"/>
          <ac:spMkLst>
            <pc:docMk/>
            <pc:sldMk cId="2769574538" sldId="446"/>
            <ac:spMk id="7" creationId="{83921E1E-8083-824A-149E-34166C08F93D}"/>
          </ac:spMkLst>
        </pc:spChg>
        <pc:spChg chg="mod">
          <ac:chgData name="Pia Kivelä" userId="ce799470-f822-478d-8ffa-6dc8a78fc029" providerId="ADAL" clId="{D48F3716-436A-4AF2-B23F-477D3335FC10}" dt="2025-10-06T09:07:51.493" v="54" actId="1076"/>
          <ac:spMkLst>
            <pc:docMk/>
            <pc:sldMk cId="2769574538" sldId="446"/>
            <ac:spMk id="14" creationId="{2F62CA88-819F-12B7-DE3F-A82860AB64ED}"/>
          </ac:spMkLst>
        </pc:spChg>
        <pc:spChg chg="mod">
          <ac:chgData name="Pia Kivelä" userId="ce799470-f822-478d-8ffa-6dc8a78fc029" providerId="ADAL" clId="{D48F3716-436A-4AF2-B23F-477D3335FC10}" dt="2025-10-06T09:07:51.493" v="54" actId="1076"/>
          <ac:spMkLst>
            <pc:docMk/>
            <pc:sldMk cId="2769574538" sldId="446"/>
            <ac:spMk id="15" creationId="{3DBA14D7-FE7A-11EC-DBEC-DD092F66EA4C}"/>
          </ac:spMkLst>
        </pc:spChg>
        <pc:spChg chg="mod">
          <ac:chgData name="Pia Kivelä" userId="ce799470-f822-478d-8ffa-6dc8a78fc029" providerId="ADAL" clId="{D48F3716-436A-4AF2-B23F-477D3335FC10}" dt="2025-10-06T09:07:51.493" v="54" actId="1076"/>
          <ac:spMkLst>
            <pc:docMk/>
            <pc:sldMk cId="2769574538" sldId="446"/>
            <ac:spMk id="27" creationId="{55A5419A-176F-99FE-3D20-4A67A4C8AF8F}"/>
          </ac:spMkLst>
        </pc:spChg>
        <pc:grpChg chg="mod">
          <ac:chgData name="Pia Kivelä" userId="ce799470-f822-478d-8ffa-6dc8a78fc029" providerId="ADAL" clId="{D48F3716-436A-4AF2-B23F-477D3335FC10}" dt="2025-10-06T09:08:09.195" v="148" actId="1035"/>
          <ac:grpSpMkLst>
            <pc:docMk/>
            <pc:sldMk cId="2769574538" sldId="446"/>
            <ac:grpSpMk id="12" creationId="{FE48C0B6-285F-8E75-2A03-0858631D1AEB}"/>
          </ac:grpSpMkLst>
        </pc:grpChg>
      </pc:sldChg>
      <pc:sldChg chg="modSp mod">
        <pc:chgData name="Pia Kivelä" userId="ce799470-f822-478d-8ffa-6dc8a78fc029" providerId="ADAL" clId="{D48F3716-436A-4AF2-B23F-477D3335FC10}" dt="2025-10-06T09:07:23.842" v="50" actId="1037"/>
        <pc:sldMkLst>
          <pc:docMk/>
          <pc:sldMk cId="1654950345" sldId="451"/>
        </pc:sldMkLst>
        <pc:spChg chg="mod">
          <ac:chgData name="Pia Kivelä" userId="ce799470-f822-478d-8ffa-6dc8a78fc029" providerId="ADAL" clId="{D48F3716-436A-4AF2-B23F-477D3335FC10}" dt="2025-10-06T09:07:23.842" v="50" actId="1037"/>
          <ac:spMkLst>
            <pc:docMk/>
            <pc:sldMk cId="1654950345" sldId="451"/>
            <ac:spMk id="2" creationId="{D3A129C5-DB2A-8E2E-EEE6-4116B2DAA0BE}"/>
          </ac:spMkLst>
        </pc:spChg>
        <pc:spChg chg="mod">
          <ac:chgData name="Pia Kivelä" userId="ce799470-f822-478d-8ffa-6dc8a78fc029" providerId="ADAL" clId="{D48F3716-436A-4AF2-B23F-477D3335FC10}" dt="2025-10-06T09:07:18.886" v="45" actId="1036"/>
          <ac:spMkLst>
            <pc:docMk/>
            <pc:sldMk cId="1654950345" sldId="451"/>
            <ac:spMk id="1259" creationId="{03BC4E92-32DC-F5D8-ADB9-F0BBC4C96BC4}"/>
          </ac:spMkLst>
        </pc:spChg>
        <pc:spChg chg="mod">
          <ac:chgData name="Pia Kivelä" userId="ce799470-f822-478d-8ffa-6dc8a78fc029" providerId="ADAL" clId="{D48F3716-436A-4AF2-B23F-477D3335FC10}" dt="2025-10-06T09:07:13.811" v="32" actId="1036"/>
          <ac:spMkLst>
            <pc:docMk/>
            <pc:sldMk cId="1654950345" sldId="451"/>
            <ac:spMk id="1261" creationId="{A5B76106-C1F0-F5E1-E38D-8F64841431F5}"/>
          </ac:spMkLst>
        </pc:spChg>
      </pc:sldChg>
      <pc:sldChg chg="addSp modSp mod">
        <pc:chgData name="Pia Kivelä" userId="ce799470-f822-478d-8ffa-6dc8a78fc029" providerId="ADAL" clId="{D48F3716-436A-4AF2-B23F-477D3335FC10}" dt="2025-10-06T09:28:06.227" v="501" actId="1035"/>
        <pc:sldMkLst>
          <pc:docMk/>
          <pc:sldMk cId="1553391408" sldId="453"/>
        </pc:sldMkLst>
        <pc:spChg chg="add mod">
          <ac:chgData name="Pia Kivelä" userId="ce799470-f822-478d-8ffa-6dc8a78fc029" providerId="ADAL" clId="{D48F3716-436A-4AF2-B23F-477D3335FC10}" dt="2025-10-06T09:21:58.504" v="440" actId="20577"/>
          <ac:spMkLst>
            <pc:docMk/>
            <pc:sldMk cId="1553391408" sldId="453"/>
            <ac:spMk id="4" creationId="{9A588668-12A7-C071-94CC-1279ED89A6F0}"/>
          </ac:spMkLst>
        </pc:spChg>
        <pc:spChg chg="add mod">
          <ac:chgData name="Pia Kivelä" userId="ce799470-f822-478d-8ffa-6dc8a78fc029" providerId="ADAL" clId="{D48F3716-436A-4AF2-B23F-477D3335FC10}" dt="2025-10-06T09:22:02.631" v="441" actId="20577"/>
          <ac:spMkLst>
            <pc:docMk/>
            <pc:sldMk cId="1553391408" sldId="453"/>
            <ac:spMk id="5" creationId="{E044541D-E82C-1126-E3AC-B1FBB9A191A3}"/>
          </ac:spMkLst>
        </pc:spChg>
        <pc:spChg chg="add mod">
          <ac:chgData name="Pia Kivelä" userId="ce799470-f822-478d-8ffa-6dc8a78fc029" providerId="ADAL" clId="{D48F3716-436A-4AF2-B23F-477D3335FC10}" dt="2025-10-06T09:27:55.365" v="491" actId="1035"/>
          <ac:spMkLst>
            <pc:docMk/>
            <pc:sldMk cId="1553391408" sldId="453"/>
            <ac:spMk id="7" creationId="{A8D77446-976F-F640-15B0-1A13437882C0}"/>
          </ac:spMkLst>
        </pc:spChg>
        <pc:spChg chg="add mod">
          <ac:chgData name="Pia Kivelä" userId="ce799470-f822-478d-8ffa-6dc8a78fc029" providerId="ADAL" clId="{D48F3716-436A-4AF2-B23F-477D3335FC10}" dt="2025-10-06T09:27:55.365" v="491" actId="1035"/>
          <ac:spMkLst>
            <pc:docMk/>
            <pc:sldMk cId="1553391408" sldId="453"/>
            <ac:spMk id="8" creationId="{FB5D7F7D-4AFC-8919-3B1F-54C8C5E3F0D3}"/>
          </ac:spMkLst>
        </pc:spChg>
        <pc:spChg chg="add mod">
          <ac:chgData name="Pia Kivelä" userId="ce799470-f822-478d-8ffa-6dc8a78fc029" providerId="ADAL" clId="{D48F3716-436A-4AF2-B23F-477D3335FC10}" dt="2025-10-06T09:12:10.007" v="434" actId="1035"/>
          <ac:spMkLst>
            <pc:docMk/>
            <pc:sldMk cId="1553391408" sldId="453"/>
            <ac:spMk id="9" creationId="{0BCD9395-0C93-5E09-F2B8-296EACB85585}"/>
          </ac:spMkLst>
        </pc:spChg>
        <pc:spChg chg="mod">
          <ac:chgData name="Pia Kivelä" userId="ce799470-f822-478d-8ffa-6dc8a78fc029" providerId="ADAL" clId="{D48F3716-436A-4AF2-B23F-477D3335FC10}" dt="2025-10-06T09:09:21.301" v="173" actId="20577"/>
          <ac:spMkLst>
            <pc:docMk/>
            <pc:sldMk cId="1553391408" sldId="453"/>
            <ac:spMk id="11" creationId="{2C13B26C-A354-6668-BA63-09F7A2C51E48}"/>
          </ac:spMkLst>
        </pc:spChg>
        <pc:spChg chg="add mod">
          <ac:chgData name="Pia Kivelä" userId="ce799470-f822-478d-8ffa-6dc8a78fc029" providerId="ADAL" clId="{D48F3716-436A-4AF2-B23F-477D3335FC10}" dt="2025-10-06T09:12:13.291" v="435" actId="1037"/>
          <ac:spMkLst>
            <pc:docMk/>
            <pc:sldMk cId="1553391408" sldId="453"/>
            <ac:spMk id="22" creationId="{EFC60526-383E-4F78-FFEF-F6EF9E6E796B}"/>
          </ac:spMkLst>
        </pc:spChg>
        <pc:spChg chg="add mod">
          <ac:chgData name="Pia Kivelä" userId="ce799470-f822-478d-8ffa-6dc8a78fc029" providerId="ADAL" clId="{D48F3716-436A-4AF2-B23F-477D3335FC10}" dt="2025-10-06T09:27:51.714" v="490" actId="1035"/>
          <ac:spMkLst>
            <pc:docMk/>
            <pc:sldMk cId="1553391408" sldId="453"/>
            <ac:spMk id="25" creationId="{5DFD27DE-7D3D-1C5D-9E1B-A407C6E2BC22}"/>
          </ac:spMkLst>
        </pc:spChg>
        <pc:spChg chg="add mod">
          <ac:chgData name="Pia Kivelä" userId="ce799470-f822-478d-8ffa-6dc8a78fc029" providerId="ADAL" clId="{D48F3716-436A-4AF2-B23F-477D3335FC10}" dt="2025-10-06T09:28:06.227" v="501" actId="1035"/>
          <ac:spMkLst>
            <pc:docMk/>
            <pc:sldMk cId="1553391408" sldId="453"/>
            <ac:spMk id="26" creationId="{8FFABFC3-9ACC-068D-736D-A06FE356BC26}"/>
          </ac:spMkLst>
        </pc:spChg>
        <pc:picChg chg="mod">
          <ac:chgData name="Pia Kivelä" userId="ce799470-f822-478d-8ffa-6dc8a78fc029" providerId="ADAL" clId="{D48F3716-436A-4AF2-B23F-477D3335FC10}" dt="2025-10-06T09:27:43.248" v="481" actId="1035"/>
          <ac:picMkLst>
            <pc:docMk/>
            <pc:sldMk cId="1553391408" sldId="453"/>
            <ac:picMk id="23" creationId="{5A6FCF23-FFB9-3656-C77B-20E4E664E356}"/>
          </ac:picMkLst>
        </pc:picChg>
      </pc:sldChg>
      <pc:sldChg chg="modSp mod">
        <pc:chgData name="Pia Kivelä" userId="ce799470-f822-478d-8ffa-6dc8a78fc029" providerId="ADAL" clId="{D48F3716-436A-4AF2-B23F-477D3335FC10}" dt="2025-10-06T09:29:23.732" v="516" actId="1036"/>
        <pc:sldMkLst>
          <pc:docMk/>
          <pc:sldMk cId="3774910420" sldId="456"/>
        </pc:sldMkLst>
        <pc:spChg chg="mod">
          <ac:chgData name="Pia Kivelä" userId="ce799470-f822-478d-8ffa-6dc8a78fc029" providerId="ADAL" clId="{D48F3716-436A-4AF2-B23F-477D3335FC10}" dt="2025-10-06T09:29:23.732" v="516" actId="1036"/>
          <ac:spMkLst>
            <pc:docMk/>
            <pc:sldMk cId="3774910420" sldId="456"/>
            <ac:spMk id="8" creationId="{568A3C1E-0D81-8E77-058F-4B73ED9E02F2}"/>
          </ac:spMkLst>
        </pc:spChg>
      </pc:sldChg>
      <pc:sldChg chg="modSp mod">
        <pc:chgData name="Pia Kivelä" userId="ce799470-f822-478d-8ffa-6dc8a78fc029" providerId="ADAL" clId="{D48F3716-436A-4AF2-B23F-477D3335FC10}" dt="2025-10-06T09:29:57.225" v="529" actId="1035"/>
        <pc:sldMkLst>
          <pc:docMk/>
          <pc:sldMk cId="4139068288" sldId="457"/>
        </pc:sldMkLst>
        <pc:spChg chg="mod">
          <ac:chgData name="Pia Kivelä" userId="ce799470-f822-478d-8ffa-6dc8a78fc029" providerId="ADAL" clId="{D48F3716-436A-4AF2-B23F-477D3335FC10}" dt="2025-10-06T09:29:57.225" v="529" actId="1035"/>
          <ac:spMkLst>
            <pc:docMk/>
            <pc:sldMk cId="4139068288" sldId="457"/>
            <ac:spMk id="8" creationId="{3CE5B6FA-BDDE-67CB-3B74-290ABCC77E26}"/>
          </ac:spMkLst>
        </pc:spChg>
      </pc:sldChg>
      <pc:sldChg chg="modSp mod">
        <pc:chgData name="Pia Kivelä" userId="ce799470-f822-478d-8ffa-6dc8a78fc029" providerId="ADAL" clId="{D48F3716-436A-4AF2-B23F-477D3335FC10}" dt="2025-10-06T09:33:02.382" v="662" actId="1036"/>
        <pc:sldMkLst>
          <pc:docMk/>
          <pc:sldMk cId="1403182025" sldId="459"/>
        </pc:sldMkLst>
        <pc:spChg chg="mod">
          <ac:chgData name="Pia Kivelä" userId="ce799470-f822-478d-8ffa-6dc8a78fc029" providerId="ADAL" clId="{D48F3716-436A-4AF2-B23F-477D3335FC10}" dt="2025-10-06T09:33:02.382" v="662" actId="1036"/>
          <ac:spMkLst>
            <pc:docMk/>
            <pc:sldMk cId="1403182025" sldId="459"/>
            <ac:spMk id="8" creationId="{3830D856-F1B1-54F5-672B-3323690D304F}"/>
          </ac:spMkLst>
        </pc:spChg>
      </pc:sldChg>
      <pc:sldChg chg="del">
        <pc:chgData name="Pia Kivelä" userId="ce799470-f822-478d-8ffa-6dc8a78fc029" providerId="ADAL" clId="{D48F3716-436A-4AF2-B23F-477D3335FC10}" dt="2025-10-06T09:53:47.939" v="966" actId="47"/>
        <pc:sldMkLst>
          <pc:docMk/>
          <pc:sldMk cId="3200550497" sldId="461"/>
        </pc:sldMkLst>
      </pc:sldChg>
      <pc:sldChg chg="modSp mod">
        <pc:chgData name="Pia Kivelä" userId="ce799470-f822-478d-8ffa-6dc8a78fc029" providerId="ADAL" clId="{D48F3716-436A-4AF2-B23F-477D3335FC10}" dt="2025-10-06T09:32:56.679" v="652" actId="1036"/>
        <pc:sldMkLst>
          <pc:docMk/>
          <pc:sldMk cId="582022046" sldId="462"/>
        </pc:sldMkLst>
        <pc:spChg chg="mod">
          <ac:chgData name="Pia Kivelä" userId="ce799470-f822-478d-8ffa-6dc8a78fc029" providerId="ADAL" clId="{D48F3716-436A-4AF2-B23F-477D3335FC10}" dt="2025-10-06T09:32:56.679" v="652" actId="1036"/>
          <ac:spMkLst>
            <pc:docMk/>
            <pc:sldMk cId="582022046" sldId="462"/>
            <ac:spMk id="8" creationId="{4834EF9D-E524-5810-D72B-7BCA2E03649F}"/>
          </ac:spMkLst>
        </pc:spChg>
      </pc:sldChg>
      <pc:sldChg chg="modSp mod">
        <pc:chgData name="Pia Kivelä" userId="ce799470-f822-478d-8ffa-6dc8a78fc029" providerId="ADAL" clId="{D48F3716-436A-4AF2-B23F-477D3335FC10}" dt="2025-10-06T09:35:28.192" v="703" actId="20577"/>
        <pc:sldMkLst>
          <pc:docMk/>
          <pc:sldMk cId="3901001605" sldId="466"/>
        </pc:sldMkLst>
        <pc:spChg chg="mod">
          <ac:chgData name="Pia Kivelä" userId="ce799470-f822-478d-8ffa-6dc8a78fc029" providerId="ADAL" clId="{D48F3716-436A-4AF2-B23F-477D3335FC10}" dt="2025-10-06T09:35:28.192" v="703" actId="20577"/>
          <ac:spMkLst>
            <pc:docMk/>
            <pc:sldMk cId="3901001605" sldId="466"/>
            <ac:spMk id="9" creationId="{FEB726C9-385C-B6D8-9925-F1B482023CCC}"/>
          </ac:spMkLst>
        </pc:spChg>
      </pc:sldChg>
      <pc:sldChg chg="modSp mod">
        <pc:chgData name="Pia Kivelä" userId="ce799470-f822-478d-8ffa-6dc8a78fc029" providerId="ADAL" clId="{D48F3716-436A-4AF2-B23F-477D3335FC10}" dt="2025-10-06T09:35:50.826" v="717" actId="1036"/>
        <pc:sldMkLst>
          <pc:docMk/>
          <pc:sldMk cId="3027738666" sldId="473"/>
        </pc:sldMkLst>
        <pc:spChg chg="mod">
          <ac:chgData name="Pia Kivelä" userId="ce799470-f822-478d-8ffa-6dc8a78fc029" providerId="ADAL" clId="{D48F3716-436A-4AF2-B23F-477D3335FC10}" dt="2025-10-06T09:35:50.826" v="717" actId="1036"/>
          <ac:spMkLst>
            <pc:docMk/>
            <pc:sldMk cId="3027738666" sldId="473"/>
            <ac:spMk id="23" creationId="{B87A7C7E-218E-735B-CCE2-713E8ADD57D7}"/>
          </ac:spMkLst>
        </pc:spChg>
      </pc:sldChg>
      <pc:sldChg chg="modSp mod">
        <pc:chgData name="Pia Kivelä" userId="ce799470-f822-478d-8ffa-6dc8a78fc029" providerId="ADAL" clId="{D48F3716-436A-4AF2-B23F-477D3335FC10}" dt="2025-10-06T09:36:20.184" v="727" actId="20577"/>
        <pc:sldMkLst>
          <pc:docMk/>
          <pc:sldMk cId="523741550" sldId="474"/>
        </pc:sldMkLst>
        <pc:spChg chg="mod">
          <ac:chgData name="Pia Kivelä" userId="ce799470-f822-478d-8ffa-6dc8a78fc029" providerId="ADAL" clId="{D48F3716-436A-4AF2-B23F-477D3335FC10}" dt="2025-10-06T09:36:20.184" v="727" actId="20577"/>
          <ac:spMkLst>
            <pc:docMk/>
            <pc:sldMk cId="523741550" sldId="474"/>
            <ac:spMk id="4" creationId="{C71AF0A3-BAF0-230E-38B4-D0017C05D4B7}"/>
          </ac:spMkLst>
        </pc:spChg>
        <pc:spChg chg="mod">
          <ac:chgData name="Pia Kivelä" userId="ce799470-f822-478d-8ffa-6dc8a78fc029" providerId="ADAL" clId="{D48F3716-436A-4AF2-B23F-477D3335FC10}" dt="2025-10-06T09:36:06.676" v="719" actId="20577"/>
          <ac:spMkLst>
            <pc:docMk/>
            <pc:sldMk cId="523741550" sldId="474"/>
            <ac:spMk id="9" creationId="{4AC8984D-E7EB-1CEA-ED02-32ACFDD0D378}"/>
          </ac:spMkLst>
        </pc:spChg>
      </pc:sldChg>
      <pc:sldChg chg="modSp mod">
        <pc:chgData name="Pia Kivelä" userId="ce799470-f822-478d-8ffa-6dc8a78fc029" providerId="ADAL" clId="{D48F3716-436A-4AF2-B23F-477D3335FC10}" dt="2025-10-06T09:36:37.100" v="728" actId="14100"/>
        <pc:sldMkLst>
          <pc:docMk/>
          <pc:sldMk cId="125924873" sldId="476"/>
        </pc:sldMkLst>
        <pc:spChg chg="mod">
          <ac:chgData name="Pia Kivelä" userId="ce799470-f822-478d-8ffa-6dc8a78fc029" providerId="ADAL" clId="{D48F3716-436A-4AF2-B23F-477D3335FC10}" dt="2025-10-06T09:36:37.100" v="728" actId="14100"/>
          <ac:spMkLst>
            <pc:docMk/>
            <pc:sldMk cId="125924873" sldId="476"/>
            <ac:spMk id="3" creationId="{A78FDAFA-7A5B-60DC-434C-44BDA367AFA8}"/>
          </ac:spMkLst>
        </pc:spChg>
      </pc:sldChg>
      <pc:sldChg chg="modSp">
        <pc:chgData name="Pia Kivelä" userId="ce799470-f822-478d-8ffa-6dc8a78fc029" providerId="ADAL" clId="{D48F3716-436A-4AF2-B23F-477D3335FC10}" dt="2025-10-06T09:36:45.905" v="729" actId="20577"/>
        <pc:sldMkLst>
          <pc:docMk/>
          <pc:sldMk cId="2259606766" sldId="477"/>
        </pc:sldMkLst>
        <pc:spChg chg="mod">
          <ac:chgData name="Pia Kivelä" userId="ce799470-f822-478d-8ffa-6dc8a78fc029" providerId="ADAL" clId="{D48F3716-436A-4AF2-B23F-477D3335FC10}" dt="2025-10-06T09:36:45.905" v="729" actId="20577"/>
          <ac:spMkLst>
            <pc:docMk/>
            <pc:sldMk cId="2259606766" sldId="477"/>
            <ac:spMk id="3" creationId="{7FB9F13A-D85B-51B2-7082-FCB162DE92B0}"/>
          </ac:spMkLst>
        </pc:spChg>
      </pc:sldChg>
      <pc:sldChg chg="delSp modSp mod">
        <pc:chgData name="Pia Kivelä" userId="ce799470-f822-478d-8ffa-6dc8a78fc029" providerId="ADAL" clId="{D48F3716-436A-4AF2-B23F-477D3335FC10}" dt="2025-10-06T09:37:47.208" v="767" actId="1076"/>
        <pc:sldMkLst>
          <pc:docMk/>
          <pc:sldMk cId="2596731138" sldId="478"/>
        </pc:sldMkLst>
        <pc:spChg chg="mod">
          <ac:chgData name="Pia Kivelä" userId="ce799470-f822-478d-8ffa-6dc8a78fc029" providerId="ADAL" clId="{D48F3716-436A-4AF2-B23F-477D3335FC10}" dt="2025-10-06T09:37:47.208" v="767" actId="1076"/>
          <ac:spMkLst>
            <pc:docMk/>
            <pc:sldMk cId="2596731138" sldId="478"/>
            <ac:spMk id="12" creationId="{84A3F234-5A0D-142B-3ED6-FDDE0D4BFFDD}"/>
          </ac:spMkLst>
        </pc:spChg>
        <pc:grpChg chg="mod">
          <ac:chgData name="Pia Kivelä" userId="ce799470-f822-478d-8ffa-6dc8a78fc029" providerId="ADAL" clId="{D48F3716-436A-4AF2-B23F-477D3335FC10}" dt="2025-10-06T09:37:17.113" v="759" actId="1036"/>
          <ac:grpSpMkLst>
            <pc:docMk/>
            <pc:sldMk cId="2596731138" sldId="478"/>
            <ac:grpSpMk id="23" creationId="{1A56B804-974D-DE0F-1E2E-4DD65334822C}"/>
          </ac:grpSpMkLst>
        </pc:grpChg>
      </pc:sldChg>
      <pc:sldChg chg="modSp mod">
        <pc:chgData name="Pia Kivelä" userId="ce799470-f822-478d-8ffa-6dc8a78fc029" providerId="ADAL" clId="{D48F3716-436A-4AF2-B23F-477D3335FC10}" dt="2025-10-06T09:38:09.503" v="769" actId="1076"/>
        <pc:sldMkLst>
          <pc:docMk/>
          <pc:sldMk cId="856587052" sldId="480"/>
        </pc:sldMkLst>
        <pc:grpChg chg="mod">
          <ac:chgData name="Pia Kivelä" userId="ce799470-f822-478d-8ffa-6dc8a78fc029" providerId="ADAL" clId="{D48F3716-436A-4AF2-B23F-477D3335FC10}" dt="2025-10-06T09:38:09.503" v="769" actId="1076"/>
          <ac:grpSpMkLst>
            <pc:docMk/>
            <pc:sldMk cId="856587052" sldId="480"/>
            <ac:grpSpMk id="24" creationId="{B30C2C30-1B17-27E9-B973-688C45A55FA3}"/>
          </ac:grpSpMkLst>
        </pc:grpChg>
        <pc:picChg chg="mod">
          <ac:chgData name="Pia Kivelä" userId="ce799470-f822-478d-8ffa-6dc8a78fc029" providerId="ADAL" clId="{D48F3716-436A-4AF2-B23F-477D3335FC10}" dt="2025-10-06T09:38:06.358" v="768" actId="1076"/>
          <ac:picMkLst>
            <pc:docMk/>
            <pc:sldMk cId="856587052" sldId="480"/>
            <ac:picMk id="2" creationId="{D4D338C8-84CD-8F5B-F687-FEFFBDDFD53A}"/>
          </ac:picMkLst>
        </pc:picChg>
      </pc:sldChg>
      <pc:sldChg chg="modSp mod modAnim">
        <pc:chgData name="Pia Kivelä" userId="ce799470-f822-478d-8ffa-6dc8a78fc029" providerId="ADAL" clId="{D48F3716-436A-4AF2-B23F-477D3335FC10}" dt="2025-10-06T09:38:55.924" v="812"/>
        <pc:sldMkLst>
          <pc:docMk/>
          <pc:sldMk cId="119137827" sldId="481"/>
        </pc:sldMkLst>
        <pc:spChg chg="mod">
          <ac:chgData name="Pia Kivelä" userId="ce799470-f822-478d-8ffa-6dc8a78fc029" providerId="ADAL" clId="{D48F3716-436A-4AF2-B23F-477D3335FC10}" dt="2025-10-06T09:38:39.572" v="810" actId="1036"/>
          <ac:spMkLst>
            <pc:docMk/>
            <pc:sldMk cId="119137827" sldId="481"/>
            <ac:spMk id="3" creationId="{21E8317A-DC35-F9A1-8199-3D4254639AC1}"/>
          </ac:spMkLst>
        </pc:spChg>
      </pc:sldChg>
      <pc:sldChg chg="modSp mod">
        <pc:chgData name="Pia Kivelä" userId="ce799470-f822-478d-8ffa-6dc8a78fc029" providerId="ADAL" clId="{D48F3716-436A-4AF2-B23F-477D3335FC10}" dt="2025-10-06T09:41:16.311" v="827" actId="1035"/>
        <pc:sldMkLst>
          <pc:docMk/>
          <pc:sldMk cId="272439161" sldId="483"/>
        </pc:sldMkLst>
        <pc:spChg chg="mod">
          <ac:chgData name="Pia Kivelä" userId="ce799470-f822-478d-8ffa-6dc8a78fc029" providerId="ADAL" clId="{D48F3716-436A-4AF2-B23F-477D3335FC10}" dt="2025-10-06T09:41:16.311" v="827" actId="1035"/>
          <ac:spMkLst>
            <pc:docMk/>
            <pc:sldMk cId="272439161" sldId="483"/>
            <ac:spMk id="12" creationId="{946CDEFD-952A-6023-06D0-3D84EB833893}"/>
          </ac:spMkLst>
        </pc:spChg>
        <pc:spChg chg="mod">
          <ac:chgData name="Pia Kivelä" userId="ce799470-f822-478d-8ffa-6dc8a78fc029" providerId="ADAL" clId="{D48F3716-436A-4AF2-B23F-477D3335FC10}" dt="2025-10-06T09:41:00.026" v="816" actId="20577"/>
          <ac:spMkLst>
            <pc:docMk/>
            <pc:sldMk cId="272439161" sldId="483"/>
            <ac:spMk id="25" creationId="{F904B403-2950-57DE-803F-474127BE08B8}"/>
          </ac:spMkLst>
        </pc:spChg>
      </pc:sldChg>
      <pc:sldChg chg="modSp mod">
        <pc:chgData name="Pia Kivelä" userId="ce799470-f822-478d-8ffa-6dc8a78fc029" providerId="ADAL" clId="{D48F3716-436A-4AF2-B23F-477D3335FC10}" dt="2025-10-06T09:42:50.835" v="833" actId="14100"/>
        <pc:sldMkLst>
          <pc:docMk/>
          <pc:sldMk cId="3166234044" sldId="485"/>
        </pc:sldMkLst>
        <pc:spChg chg="mod">
          <ac:chgData name="Pia Kivelä" userId="ce799470-f822-478d-8ffa-6dc8a78fc029" providerId="ADAL" clId="{D48F3716-436A-4AF2-B23F-477D3335FC10}" dt="2025-10-06T09:42:31.672" v="828" actId="20577"/>
          <ac:spMkLst>
            <pc:docMk/>
            <pc:sldMk cId="3166234044" sldId="485"/>
            <ac:spMk id="7" creationId="{F4F05249-7652-1C72-E3DC-7AD28522819B}"/>
          </ac:spMkLst>
        </pc:spChg>
        <pc:spChg chg="mod">
          <ac:chgData name="Pia Kivelä" userId="ce799470-f822-478d-8ffa-6dc8a78fc029" providerId="ADAL" clId="{D48F3716-436A-4AF2-B23F-477D3335FC10}" dt="2025-10-06T09:42:36.723" v="829" actId="20577"/>
          <ac:spMkLst>
            <pc:docMk/>
            <pc:sldMk cId="3166234044" sldId="485"/>
            <ac:spMk id="8" creationId="{29C41910-1C2F-6E30-C6AF-2C70CC597897}"/>
          </ac:spMkLst>
        </pc:spChg>
        <pc:spChg chg="mod">
          <ac:chgData name="Pia Kivelä" userId="ce799470-f822-478d-8ffa-6dc8a78fc029" providerId="ADAL" clId="{D48F3716-436A-4AF2-B23F-477D3335FC10}" dt="2025-10-06T09:42:50.835" v="833" actId="14100"/>
          <ac:spMkLst>
            <pc:docMk/>
            <pc:sldMk cId="3166234044" sldId="485"/>
            <ac:spMk id="30" creationId="{B9F645F7-FD4E-5A60-CC70-7BF95249EB98}"/>
          </ac:spMkLst>
        </pc:spChg>
      </pc:sldChg>
      <pc:sldChg chg="modSp mod">
        <pc:chgData name="Pia Kivelä" userId="ce799470-f822-478d-8ffa-6dc8a78fc029" providerId="ADAL" clId="{D48F3716-436A-4AF2-B23F-477D3335FC10}" dt="2025-10-06T09:47:02.543" v="848" actId="1036"/>
        <pc:sldMkLst>
          <pc:docMk/>
          <pc:sldMk cId="878986053" sldId="486"/>
        </pc:sldMkLst>
        <pc:spChg chg="mod">
          <ac:chgData name="Pia Kivelä" userId="ce799470-f822-478d-8ffa-6dc8a78fc029" providerId="ADAL" clId="{D48F3716-436A-4AF2-B23F-477D3335FC10}" dt="2025-10-06T09:47:02.543" v="848" actId="1036"/>
          <ac:spMkLst>
            <pc:docMk/>
            <pc:sldMk cId="878986053" sldId="486"/>
            <ac:spMk id="40" creationId="{ED636CD6-88CC-3040-BC2B-AE91F62A265C}"/>
          </ac:spMkLst>
        </pc:spChg>
        <pc:spChg chg="mod">
          <ac:chgData name="Pia Kivelä" userId="ce799470-f822-478d-8ffa-6dc8a78fc029" providerId="ADAL" clId="{D48F3716-436A-4AF2-B23F-477D3335FC10}" dt="2025-10-06T09:42:44.364" v="830" actId="14100"/>
          <ac:spMkLst>
            <pc:docMk/>
            <pc:sldMk cId="878986053" sldId="486"/>
            <ac:spMk id="63" creationId="{1DC6A191-A9DB-6599-A4B2-3A4CB88EBF99}"/>
          </ac:spMkLst>
        </pc:spChg>
      </pc:sldChg>
      <pc:sldChg chg="modSp mod">
        <pc:chgData name="Pia Kivelä" userId="ce799470-f822-478d-8ffa-6dc8a78fc029" providerId="ADAL" clId="{D48F3716-436A-4AF2-B23F-477D3335FC10}" dt="2025-10-06T09:53:20.097" v="960" actId="27636"/>
        <pc:sldMkLst>
          <pc:docMk/>
          <pc:sldMk cId="1086262264" sldId="487"/>
        </pc:sldMkLst>
        <pc:spChg chg="mod">
          <ac:chgData name="Pia Kivelä" userId="ce799470-f822-478d-8ffa-6dc8a78fc029" providerId="ADAL" clId="{D48F3716-436A-4AF2-B23F-477D3335FC10}" dt="2025-10-06T09:53:20.097" v="960" actId="27636"/>
          <ac:spMkLst>
            <pc:docMk/>
            <pc:sldMk cId="1086262264" sldId="487"/>
            <ac:spMk id="2" creationId="{56CF993F-21C3-8CE6-66BC-C69BF370CCA3}"/>
          </ac:spMkLst>
        </pc:spChg>
        <pc:spChg chg="mod">
          <ac:chgData name="Pia Kivelä" userId="ce799470-f822-478d-8ffa-6dc8a78fc029" providerId="ADAL" clId="{D48F3716-436A-4AF2-B23F-477D3335FC10}" dt="2025-10-06T09:52:42.251" v="937" actId="14100"/>
          <ac:spMkLst>
            <pc:docMk/>
            <pc:sldMk cId="1086262264" sldId="487"/>
            <ac:spMk id="14" creationId="{08E91887-5634-BAE8-E20F-895D766D12B7}"/>
          </ac:spMkLst>
        </pc:spChg>
        <pc:grpChg chg="mod">
          <ac:chgData name="Pia Kivelä" userId="ce799470-f822-478d-8ffa-6dc8a78fc029" providerId="ADAL" clId="{D48F3716-436A-4AF2-B23F-477D3335FC10}" dt="2025-10-06T09:52:39.730" v="936" actId="14100"/>
          <ac:grpSpMkLst>
            <pc:docMk/>
            <pc:sldMk cId="1086262264" sldId="487"/>
            <ac:grpSpMk id="16" creationId="{77A64BA2-BFE0-95D3-534B-A8E162E21B84}"/>
          </ac:grpSpMkLst>
        </pc:grpChg>
      </pc:sldChg>
      <pc:sldChg chg="modSp mod">
        <pc:chgData name="Pia Kivelä" userId="ce799470-f822-478d-8ffa-6dc8a78fc029" providerId="ADAL" clId="{D48F3716-436A-4AF2-B23F-477D3335FC10}" dt="2025-10-06T09:52:12.727" v="934" actId="14100"/>
        <pc:sldMkLst>
          <pc:docMk/>
          <pc:sldMk cId="806671055" sldId="489"/>
        </pc:sldMkLst>
        <pc:spChg chg="mod">
          <ac:chgData name="Pia Kivelä" userId="ce799470-f822-478d-8ffa-6dc8a78fc029" providerId="ADAL" clId="{D48F3716-436A-4AF2-B23F-477D3335FC10}" dt="2025-10-06T09:52:03.697" v="932" actId="20577"/>
          <ac:spMkLst>
            <pc:docMk/>
            <pc:sldMk cId="806671055" sldId="489"/>
            <ac:spMk id="5" creationId="{C81E22CF-EB94-27C9-AE11-616E062CB2A6}"/>
          </ac:spMkLst>
        </pc:spChg>
        <pc:spChg chg="mod">
          <ac:chgData name="Pia Kivelä" userId="ce799470-f822-478d-8ffa-6dc8a78fc029" providerId="ADAL" clId="{D48F3716-436A-4AF2-B23F-477D3335FC10}" dt="2025-10-06T09:52:12.727" v="934" actId="14100"/>
          <ac:spMkLst>
            <pc:docMk/>
            <pc:sldMk cId="806671055" sldId="489"/>
            <ac:spMk id="9" creationId="{55AA926A-DCD2-4505-862B-9434C18BB02A}"/>
          </ac:spMkLst>
        </pc:spChg>
        <pc:picChg chg="mod">
          <ac:chgData name="Pia Kivelä" userId="ce799470-f822-478d-8ffa-6dc8a78fc029" providerId="ADAL" clId="{D48F3716-436A-4AF2-B23F-477D3335FC10}" dt="2025-10-06T09:52:07.510" v="933" actId="14100"/>
          <ac:picMkLst>
            <pc:docMk/>
            <pc:sldMk cId="806671055" sldId="489"/>
            <ac:picMk id="4" creationId="{90A54F7C-D3BF-1335-4150-45B01BBBB194}"/>
          </ac:picMkLst>
        </pc:picChg>
      </pc:sldChg>
      <pc:sldChg chg="modSp mod">
        <pc:chgData name="Pia Kivelä" userId="ce799470-f822-478d-8ffa-6dc8a78fc029" providerId="ADAL" clId="{D48F3716-436A-4AF2-B23F-477D3335FC10}" dt="2025-10-06T09:52:55.161" v="955" actId="1036"/>
        <pc:sldMkLst>
          <pc:docMk/>
          <pc:sldMk cId="1268282550" sldId="490"/>
        </pc:sldMkLst>
        <pc:spChg chg="mod">
          <ac:chgData name="Pia Kivelä" userId="ce799470-f822-478d-8ffa-6dc8a78fc029" providerId="ADAL" clId="{D48F3716-436A-4AF2-B23F-477D3335FC10}" dt="2025-10-06T09:52:55.161" v="955" actId="1036"/>
          <ac:spMkLst>
            <pc:docMk/>
            <pc:sldMk cId="1268282550" sldId="490"/>
            <ac:spMk id="12" creationId="{7C233015-3BFB-3257-96CF-529650463A51}"/>
          </ac:spMkLst>
        </pc:spChg>
      </pc:sldChg>
      <pc:sldChg chg="addSp delSp modSp mod">
        <pc:chgData name="Pia Kivelä" userId="ce799470-f822-478d-8ffa-6dc8a78fc029" providerId="ADAL" clId="{D48F3716-436A-4AF2-B23F-477D3335FC10}" dt="2025-10-06T09:53:20.075" v="959" actId="27636"/>
        <pc:sldMkLst>
          <pc:docMk/>
          <pc:sldMk cId="2362392775" sldId="491"/>
        </pc:sldMkLst>
        <pc:spChg chg="mod">
          <ac:chgData name="Pia Kivelä" userId="ce799470-f822-478d-8ffa-6dc8a78fc029" providerId="ADAL" clId="{D48F3716-436A-4AF2-B23F-477D3335FC10}" dt="2025-10-06T09:53:20.075" v="959" actId="27636"/>
          <ac:spMkLst>
            <pc:docMk/>
            <pc:sldMk cId="2362392775" sldId="491"/>
            <ac:spMk id="2" creationId="{7F83474C-5340-8417-E49F-5430FF3DD7D8}"/>
          </ac:spMkLst>
        </pc:spChg>
        <pc:spChg chg="mod">
          <ac:chgData name="Pia Kivelä" userId="ce799470-f822-478d-8ffa-6dc8a78fc029" providerId="ADAL" clId="{D48F3716-436A-4AF2-B23F-477D3335FC10}" dt="2025-10-06T09:53:20.055" v="958"/>
          <ac:spMkLst>
            <pc:docMk/>
            <pc:sldMk cId="2362392775" sldId="491"/>
            <ac:spMk id="5" creationId="{B8DDDA4C-A42D-4D25-2A86-809BFA7D286A}"/>
          </ac:spMkLst>
        </pc:spChg>
        <pc:grpChg chg="add mod">
          <ac:chgData name="Pia Kivelä" userId="ce799470-f822-478d-8ffa-6dc8a78fc029" providerId="ADAL" clId="{D48F3716-436A-4AF2-B23F-477D3335FC10}" dt="2025-10-06T09:53:20.055" v="958"/>
          <ac:grpSpMkLst>
            <pc:docMk/>
            <pc:sldMk cId="2362392775" sldId="491"/>
            <ac:grpSpMk id="3" creationId="{6673439D-7C8F-0100-CBEC-AC0E5322DFB0}"/>
          </ac:grpSpMkLst>
        </pc:grpChg>
        <pc:picChg chg="mod">
          <ac:chgData name="Pia Kivelä" userId="ce799470-f822-478d-8ffa-6dc8a78fc029" providerId="ADAL" clId="{D48F3716-436A-4AF2-B23F-477D3335FC10}" dt="2025-10-06T09:53:20.055" v="958"/>
          <ac:picMkLst>
            <pc:docMk/>
            <pc:sldMk cId="2362392775" sldId="491"/>
            <ac:picMk id="4" creationId="{11812A24-CBF1-240B-598B-68A0E47EF617}"/>
          </ac:picMkLst>
        </pc:picChg>
      </pc:sldChg>
      <pc:sldChg chg="addSp delSp modSp mod">
        <pc:chgData name="Pia Kivelä" userId="ce799470-f822-478d-8ffa-6dc8a78fc029" providerId="ADAL" clId="{D48F3716-436A-4AF2-B23F-477D3335FC10}" dt="2025-10-06T09:53:34.495" v="965" actId="1036"/>
        <pc:sldMkLst>
          <pc:docMk/>
          <pc:sldMk cId="3354873846" sldId="492"/>
        </pc:sldMkLst>
        <pc:spChg chg="mod">
          <ac:chgData name="Pia Kivelä" userId="ce799470-f822-478d-8ffa-6dc8a78fc029" providerId="ADAL" clId="{D48F3716-436A-4AF2-B23F-477D3335FC10}" dt="2025-10-06T09:53:12.146" v="956" actId="14100"/>
          <ac:spMkLst>
            <pc:docMk/>
            <pc:sldMk cId="3354873846" sldId="492"/>
            <ac:spMk id="5" creationId="{EC6AECA3-3F5B-D1D3-9B1E-B97F8E065039}"/>
          </ac:spMkLst>
        </pc:spChg>
        <pc:spChg chg="mod">
          <ac:chgData name="Pia Kivelä" userId="ce799470-f822-478d-8ffa-6dc8a78fc029" providerId="ADAL" clId="{D48F3716-436A-4AF2-B23F-477D3335FC10}" dt="2025-10-06T09:53:24.746" v="962"/>
          <ac:spMkLst>
            <pc:docMk/>
            <pc:sldMk cId="3354873846" sldId="492"/>
            <ac:spMk id="9" creationId="{3F7B0D3D-3385-0247-AB58-18C3FA2417A0}"/>
          </ac:spMkLst>
        </pc:spChg>
        <pc:grpChg chg="add mod">
          <ac:chgData name="Pia Kivelä" userId="ce799470-f822-478d-8ffa-6dc8a78fc029" providerId="ADAL" clId="{D48F3716-436A-4AF2-B23F-477D3335FC10}" dt="2025-10-06T09:53:34.495" v="965" actId="1036"/>
          <ac:grpSpMkLst>
            <pc:docMk/>
            <pc:sldMk cId="3354873846" sldId="492"/>
            <ac:grpSpMk id="6" creationId="{003C5D32-566D-11AD-91BC-94CDB5E326E4}"/>
          </ac:grpSpMkLst>
        </pc:grpChg>
        <pc:picChg chg="mod">
          <ac:chgData name="Pia Kivelä" userId="ce799470-f822-478d-8ffa-6dc8a78fc029" providerId="ADAL" clId="{D48F3716-436A-4AF2-B23F-477D3335FC10}" dt="2025-10-06T09:53:24.746" v="962"/>
          <ac:picMkLst>
            <pc:docMk/>
            <pc:sldMk cId="3354873846" sldId="492"/>
            <ac:picMk id="8" creationId="{846AA287-AC56-0F0A-7F39-8A7A760BE3E8}"/>
          </ac:picMkLst>
        </pc:picChg>
      </pc:sldChg>
      <pc:sldChg chg="addSp delSp modSp mod">
        <pc:chgData name="Pia Kivelä" userId="ce799470-f822-478d-8ffa-6dc8a78fc029" providerId="ADAL" clId="{D48F3716-436A-4AF2-B23F-477D3335FC10}" dt="2025-10-06T09:06:16.405" v="6"/>
        <pc:sldMkLst>
          <pc:docMk/>
          <pc:sldMk cId="3469666324" sldId="495"/>
        </pc:sldMkLst>
        <pc:spChg chg="mod">
          <ac:chgData name="Pia Kivelä" userId="ce799470-f822-478d-8ffa-6dc8a78fc029" providerId="ADAL" clId="{D48F3716-436A-4AF2-B23F-477D3335FC10}" dt="2025-10-06T09:06:16.405" v="6"/>
          <ac:spMkLst>
            <pc:docMk/>
            <pc:sldMk cId="3469666324" sldId="495"/>
            <ac:spMk id="10" creationId="{701525C8-B082-9DDA-C86B-6B1E93ED2E80}"/>
          </ac:spMkLst>
        </pc:spChg>
        <pc:spChg chg="mod">
          <ac:chgData name="Pia Kivelä" userId="ce799470-f822-478d-8ffa-6dc8a78fc029" providerId="ADAL" clId="{D48F3716-436A-4AF2-B23F-477D3335FC10}" dt="2025-10-06T09:06:16.405" v="6"/>
          <ac:spMkLst>
            <pc:docMk/>
            <pc:sldMk cId="3469666324" sldId="495"/>
            <ac:spMk id="12" creationId="{00B9B810-1BDF-BE54-162E-195FC1920305}"/>
          </ac:spMkLst>
        </pc:spChg>
        <pc:spChg chg="mod">
          <ac:chgData name="Pia Kivelä" userId="ce799470-f822-478d-8ffa-6dc8a78fc029" providerId="ADAL" clId="{D48F3716-436A-4AF2-B23F-477D3335FC10}" dt="2025-10-06T09:06:16.405" v="6"/>
          <ac:spMkLst>
            <pc:docMk/>
            <pc:sldMk cId="3469666324" sldId="495"/>
            <ac:spMk id="13" creationId="{FCAD9825-FD32-056D-56F4-707DFEC85731}"/>
          </ac:spMkLst>
        </pc:spChg>
        <pc:spChg chg="mod">
          <ac:chgData name="Pia Kivelä" userId="ce799470-f822-478d-8ffa-6dc8a78fc029" providerId="ADAL" clId="{D48F3716-436A-4AF2-B23F-477D3335FC10}" dt="2025-10-06T09:06:16.405" v="6"/>
          <ac:spMkLst>
            <pc:docMk/>
            <pc:sldMk cId="3469666324" sldId="495"/>
            <ac:spMk id="18" creationId="{71AD1077-2A25-3C57-F6CD-CEC6FFDC6047}"/>
          </ac:spMkLst>
        </pc:spChg>
        <pc:spChg chg="mod">
          <ac:chgData name="Pia Kivelä" userId="ce799470-f822-478d-8ffa-6dc8a78fc029" providerId="ADAL" clId="{D48F3716-436A-4AF2-B23F-477D3335FC10}" dt="2025-10-06T09:06:16.405" v="6"/>
          <ac:spMkLst>
            <pc:docMk/>
            <pc:sldMk cId="3469666324" sldId="495"/>
            <ac:spMk id="19" creationId="{09719A54-E49F-6A4F-4E31-2086CCF82CE6}"/>
          </ac:spMkLst>
        </pc:spChg>
        <pc:spChg chg="mod">
          <ac:chgData name="Pia Kivelä" userId="ce799470-f822-478d-8ffa-6dc8a78fc029" providerId="ADAL" clId="{D48F3716-436A-4AF2-B23F-477D3335FC10}" dt="2025-10-06T09:06:16.405" v="6"/>
          <ac:spMkLst>
            <pc:docMk/>
            <pc:sldMk cId="3469666324" sldId="495"/>
            <ac:spMk id="24" creationId="{6871AA93-46EC-A12A-2A12-CCBBF9DAA47D}"/>
          </ac:spMkLst>
        </pc:spChg>
        <pc:spChg chg="mod">
          <ac:chgData name="Pia Kivelä" userId="ce799470-f822-478d-8ffa-6dc8a78fc029" providerId="ADAL" clId="{D48F3716-436A-4AF2-B23F-477D3335FC10}" dt="2025-10-06T09:06:16.405" v="6"/>
          <ac:spMkLst>
            <pc:docMk/>
            <pc:sldMk cId="3469666324" sldId="495"/>
            <ac:spMk id="26" creationId="{4AFBD2BE-B0FA-EEAD-0E1B-873155039AC2}"/>
          </ac:spMkLst>
        </pc:spChg>
        <pc:spChg chg="mod">
          <ac:chgData name="Pia Kivelä" userId="ce799470-f822-478d-8ffa-6dc8a78fc029" providerId="ADAL" clId="{D48F3716-436A-4AF2-B23F-477D3335FC10}" dt="2025-10-06T09:06:16.405" v="6"/>
          <ac:spMkLst>
            <pc:docMk/>
            <pc:sldMk cId="3469666324" sldId="495"/>
            <ac:spMk id="40" creationId="{0012BC43-0874-9C96-1DAF-DF6BAECF462C}"/>
          </ac:spMkLst>
        </pc:spChg>
        <pc:spChg chg="mod">
          <ac:chgData name="Pia Kivelä" userId="ce799470-f822-478d-8ffa-6dc8a78fc029" providerId="ADAL" clId="{D48F3716-436A-4AF2-B23F-477D3335FC10}" dt="2025-10-06T09:06:16.405" v="6"/>
          <ac:spMkLst>
            <pc:docMk/>
            <pc:sldMk cId="3469666324" sldId="495"/>
            <ac:spMk id="44" creationId="{B35048A4-80B2-ED71-8329-350D7A306F3F}"/>
          </ac:spMkLst>
        </pc:spChg>
        <pc:spChg chg="mod">
          <ac:chgData name="Pia Kivelä" userId="ce799470-f822-478d-8ffa-6dc8a78fc029" providerId="ADAL" clId="{D48F3716-436A-4AF2-B23F-477D3335FC10}" dt="2025-10-06T09:06:16.405" v="6"/>
          <ac:spMkLst>
            <pc:docMk/>
            <pc:sldMk cId="3469666324" sldId="495"/>
            <ac:spMk id="45" creationId="{2BD3121B-AFA1-EAE1-2527-CBF085D2B5AA}"/>
          </ac:spMkLst>
        </pc:spChg>
      </pc:sldChg>
      <pc:sldChg chg="modSp mod">
        <pc:chgData name="Pia Kivelä" userId="ce799470-f822-478d-8ffa-6dc8a78fc029" providerId="ADAL" clId="{D48F3716-436A-4AF2-B23F-477D3335FC10}" dt="2025-10-06T09:36:16.078" v="723" actId="27636"/>
        <pc:sldMkLst>
          <pc:docMk/>
          <pc:sldMk cId="3966584019" sldId="546"/>
        </pc:sldMkLst>
        <pc:spChg chg="mod">
          <ac:chgData name="Pia Kivelä" userId="ce799470-f822-478d-8ffa-6dc8a78fc029" providerId="ADAL" clId="{D48F3716-436A-4AF2-B23F-477D3335FC10}" dt="2025-10-06T09:34:22.262" v="664" actId="14100"/>
          <ac:spMkLst>
            <pc:docMk/>
            <pc:sldMk cId="3966584019" sldId="546"/>
            <ac:spMk id="9" creationId="{6C37FC26-AE7C-AB6D-830B-FFE7B383EAC1}"/>
          </ac:spMkLst>
        </pc:spChg>
        <pc:spChg chg="mod">
          <ac:chgData name="Pia Kivelä" userId="ce799470-f822-478d-8ffa-6dc8a78fc029" providerId="ADAL" clId="{D48F3716-436A-4AF2-B23F-477D3335FC10}" dt="2025-10-06T09:34:55.378" v="698" actId="1036"/>
          <ac:spMkLst>
            <pc:docMk/>
            <pc:sldMk cId="3966584019" sldId="546"/>
            <ac:spMk id="14" creationId="{F6F7D73C-5F17-A8BF-4D98-4256913BC0B4}"/>
          </ac:spMkLst>
        </pc:spChg>
        <pc:spChg chg="mod">
          <ac:chgData name="Pia Kivelä" userId="ce799470-f822-478d-8ffa-6dc8a78fc029" providerId="ADAL" clId="{D48F3716-436A-4AF2-B23F-477D3335FC10}" dt="2025-10-06T09:36:16.078" v="723" actId="27636"/>
          <ac:spMkLst>
            <pc:docMk/>
            <pc:sldMk cId="3966584019" sldId="546"/>
            <ac:spMk id="15" creationId="{766C86F5-A9DE-D631-F713-FA2171B4E175}"/>
          </ac:spMkLst>
        </pc:spChg>
      </pc:sldChg>
      <pc:sldChg chg="modSp mod">
        <pc:chgData name="Pia Kivelä" userId="ce799470-f822-478d-8ffa-6dc8a78fc029" providerId="ADAL" clId="{D48F3716-436A-4AF2-B23F-477D3335FC10}" dt="2025-10-06T09:36:16.070" v="722" actId="27636"/>
        <pc:sldMkLst>
          <pc:docMk/>
          <pc:sldMk cId="2646899145" sldId="547"/>
        </pc:sldMkLst>
        <pc:spChg chg="mod">
          <ac:chgData name="Pia Kivelä" userId="ce799470-f822-478d-8ffa-6dc8a78fc029" providerId="ADAL" clId="{D48F3716-436A-4AF2-B23F-477D3335FC10}" dt="2025-10-06T09:36:16.067" v="721" actId="27636"/>
          <ac:spMkLst>
            <pc:docMk/>
            <pc:sldMk cId="2646899145" sldId="547"/>
            <ac:spMk id="3" creationId="{1B02E5AA-8286-9FAB-104C-A98EC870330D}"/>
          </ac:spMkLst>
        </pc:spChg>
        <pc:spChg chg="mod">
          <ac:chgData name="Pia Kivelä" userId="ce799470-f822-478d-8ffa-6dc8a78fc029" providerId="ADAL" clId="{D48F3716-436A-4AF2-B23F-477D3335FC10}" dt="2025-10-06T09:36:16.070" v="722" actId="27636"/>
          <ac:spMkLst>
            <pc:docMk/>
            <pc:sldMk cId="2646899145" sldId="547"/>
            <ac:spMk id="8" creationId="{36257CDD-9947-4042-D54C-FD67EE4F27B4}"/>
          </ac:spMkLst>
        </pc:spChg>
        <pc:spChg chg="mod">
          <ac:chgData name="Pia Kivelä" userId="ce799470-f822-478d-8ffa-6dc8a78fc029" providerId="ADAL" clId="{D48F3716-436A-4AF2-B23F-477D3335FC10}" dt="2025-10-06T09:33:12.483" v="663" actId="14100"/>
          <ac:spMkLst>
            <pc:docMk/>
            <pc:sldMk cId="2646899145" sldId="547"/>
            <ac:spMk id="9" creationId="{75A4581A-797B-6CC5-AF39-B563C27C5339}"/>
          </ac:spMkLst>
        </pc:spChg>
      </pc:sldChg>
      <pc:sldChg chg="modSp mod">
        <pc:chgData name="Pia Kivelä" userId="ce799470-f822-478d-8ffa-6dc8a78fc029" providerId="ADAL" clId="{D48F3716-436A-4AF2-B23F-477D3335FC10}" dt="2025-10-06T09:29:06.389" v="502" actId="14100"/>
        <pc:sldMkLst>
          <pc:docMk/>
          <pc:sldMk cId="2541382949" sldId="555"/>
        </pc:sldMkLst>
        <pc:spChg chg="mod">
          <ac:chgData name="Pia Kivelä" userId="ce799470-f822-478d-8ffa-6dc8a78fc029" providerId="ADAL" clId="{D48F3716-436A-4AF2-B23F-477D3335FC10}" dt="2025-10-06T09:29:06.389" v="502" actId="14100"/>
          <ac:spMkLst>
            <pc:docMk/>
            <pc:sldMk cId="2541382949" sldId="555"/>
            <ac:spMk id="3" creationId="{C0353B71-F31A-272C-1DBB-17BCF10611E6}"/>
          </ac:spMkLst>
        </pc:spChg>
      </pc:sldChg>
      <pc:sldChg chg="delSp modSp mod">
        <pc:chgData name="Pia Kivelä" userId="ce799470-f822-478d-8ffa-6dc8a78fc029" providerId="ADAL" clId="{D48F3716-436A-4AF2-B23F-477D3335FC10}" dt="2025-10-06T09:32:18.332" v="625" actId="1038"/>
        <pc:sldMkLst>
          <pc:docMk/>
          <pc:sldMk cId="3190650638" sldId="556"/>
        </pc:sldMkLst>
        <pc:spChg chg="mod">
          <ac:chgData name="Pia Kivelä" userId="ce799470-f822-478d-8ffa-6dc8a78fc029" providerId="ADAL" clId="{D48F3716-436A-4AF2-B23F-477D3335FC10}" dt="2025-10-06T09:31:47.953" v="588" actId="404"/>
          <ac:spMkLst>
            <pc:docMk/>
            <pc:sldMk cId="3190650638" sldId="556"/>
            <ac:spMk id="9" creationId="{AFD1B1EA-C7B6-3B92-1E56-B7495356B47A}"/>
          </ac:spMkLst>
        </pc:spChg>
        <pc:spChg chg="mod">
          <ac:chgData name="Pia Kivelä" userId="ce799470-f822-478d-8ffa-6dc8a78fc029" providerId="ADAL" clId="{D48F3716-436A-4AF2-B23F-477D3335FC10}" dt="2025-10-06T09:32:18.332" v="625" actId="1038"/>
          <ac:spMkLst>
            <pc:docMk/>
            <pc:sldMk cId="3190650638" sldId="556"/>
            <ac:spMk id="21" creationId="{11713D73-A69D-3A8C-3BDE-CC66CB00E0E6}"/>
          </ac:spMkLst>
        </pc:spChg>
      </pc:sldChg>
      <pc:sldChg chg="addSp delSp modSp mod delAnim modAnim">
        <pc:chgData name="Pia Kivelä" userId="ce799470-f822-478d-8ffa-6dc8a78fc029" providerId="ADAL" clId="{D48F3716-436A-4AF2-B23F-477D3335FC10}" dt="2025-10-06T09:40:44.110" v="815"/>
        <pc:sldMkLst>
          <pc:docMk/>
          <pc:sldMk cId="1811242557" sldId="563"/>
        </pc:sldMkLst>
        <pc:picChg chg="add mod">
          <ac:chgData name="Pia Kivelä" userId="ce799470-f822-478d-8ffa-6dc8a78fc029" providerId="ADAL" clId="{D48F3716-436A-4AF2-B23F-477D3335FC10}" dt="2025-10-06T09:40:38.117" v="814"/>
          <ac:picMkLst>
            <pc:docMk/>
            <pc:sldMk cId="1811242557" sldId="563"/>
            <ac:picMk id="3" creationId="{0C4613A5-A818-AFEA-820D-91E371AC21DE}"/>
          </ac:picMkLst>
        </pc:picChg>
      </pc:sldChg>
      <pc:sldChg chg="add del">
        <pc:chgData name="Pia Kivelä" userId="ce799470-f822-478d-8ffa-6dc8a78fc029" providerId="ADAL" clId="{D48F3716-436A-4AF2-B23F-477D3335FC10}" dt="2025-10-06T09:53:57.057" v="969" actId="47"/>
        <pc:sldMkLst>
          <pc:docMk/>
          <pc:sldMk cId="3443891591" sldId="564"/>
        </pc:sldMkLst>
      </pc:sldChg>
      <pc:sldChg chg="modSp mod">
        <pc:chgData name="Pia Kivelä" userId="ce799470-f822-478d-8ffa-6dc8a78fc029" providerId="ADAL" clId="{D48F3716-436A-4AF2-B23F-477D3335FC10}" dt="2025-10-06T09:30:31.417" v="539" actId="1035"/>
        <pc:sldMkLst>
          <pc:docMk/>
          <pc:sldMk cId="2889976117" sldId="565"/>
        </pc:sldMkLst>
        <pc:spChg chg="mod">
          <ac:chgData name="Pia Kivelä" userId="ce799470-f822-478d-8ffa-6dc8a78fc029" providerId="ADAL" clId="{D48F3716-436A-4AF2-B23F-477D3335FC10}" dt="2025-10-06T09:30:23.509" v="531" actId="2710"/>
          <ac:spMkLst>
            <pc:docMk/>
            <pc:sldMk cId="2889976117" sldId="565"/>
            <ac:spMk id="3" creationId="{BEA7F8E6-01A1-427F-1E01-73EDF01E0EEA}"/>
          </ac:spMkLst>
        </pc:spChg>
        <pc:spChg chg="mod">
          <ac:chgData name="Pia Kivelä" userId="ce799470-f822-478d-8ffa-6dc8a78fc029" providerId="ADAL" clId="{D48F3716-436A-4AF2-B23F-477D3335FC10}" dt="2025-10-06T09:30:31.417" v="539" actId="1035"/>
          <ac:spMkLst>
            <pc:docMk/>
            <pc:sldMk cId="2889976117" sldId="565"/>
            <ac:spMk id="4" creationId="{68DB3406-ECC4-B619-BD12-4685B53959B8}"/>
          </ac:spMkLst>
        </pc:spChg>
      </pc:sldChg>
      <pc:sldChg chg="modSp mod">
        <pc:chgData name="Pia Kivelä" userId="ce799470-f822-478d-8ffa-6dc8a78fc029" providerId="ADAL" clId="{D48F3716-436A-4AF2-B23F-477D3335FC10}" dt="2025-10-06T09:50:19.479" v="866" actId="20577"/>
        <pc:sldMkLst>
          <pc:docMk/>
          <pc:sldMk cId="2726936491" sldId="566"/>
        </pc:sldMkLst>
        <pc:spChg chg="mod">
          <ac:chgData name="Pia Kivelä" userId="ce799470-f822-478d-8ffa-6dc8a78fc029" providerId="ADAL" clId="{D48F3716-436A-4AF2-B23F-477D3335FC10}" dt="2025-10-06T09:50:19.479" v="866" actId="20577"/>
          <ac:spMkLst>
            <pc:docMk/>
            <pc:sldMk cId="2726936491" sldId="566"/>
            <ac:spMk id="9" creationId="{1CA7AC60-D25D-3BD4-23F4-77CC8B7F42E6}"/>
          </ac:spMkLst>
        </pc:spChg>
        <pc:spChg chg="mod">
          <ac:chgData name="Pia Kivelä" userId="ce799470-f822-478d-8ffa-6dc8a78fc029" providerId="ADAL" clId="{D48F3716-436A-4AF2-B23F-477D3335FC10}" dt="2025-10-06T09:50:05.408" v="860" actId="20577"/>
          <ac:spMkLst>
            <pc:docMk/>
            <pc:sldMk cId="2726936491" sldId="566"/>
            <ac:spMk id="15" creationId="{9AE57444-D81F-ACB4-6560-EE92A9EFB4FE}"/>
          </ac:spMkLst>
        </pc:spChg>
      </pc:sldChg>
      <pc:sldChg chg="modSp mod">
        <pc:chgData name="Pia Kivelä" userId="ce799470-f822-478d-8ffa-6dc8a78fc029" providerId="ADAL" clId="{D48F3716-436A-4AF2-B23F-477D3335FC10}" dt="2025-10-06T09:51:27.113" v="903" actId="1035"/>
        <pc:sldMkLst>
          <pc:docMk/>
          <pc:sldMk cId="2075323248" sldId="569"/>
        </pc:sldMkLst>
        <pc:spChg chg="mod">
          <ac:chgData name="Pia Kivelä" userId="ce799470-f822-478d-8ffa-6dc8a78fc029" providerId="ADAL" clId="{D48F3716-436A-4AF2-B23F-477D3335FC10}" dt="2025-10-06T09:50:46.213" v="868" actId="20577"/>
          <ac:spMkLst>
            <pc:docMk/>
            <pc:sldMk cId="2075323248" sldId="569"/>
            <ac:spMk id="4" creationId="{85D70950-AA85-B4DD-629F-7143CED63BBD}"/>
          </ac:spMkLst>
        </pc:spChg>
        <pc:spChg chg="mod">
          <ac:chgData name="Pia Kivelä" userId="ce799470-f822-478d-8ffa-6dc8a78fc029" providerId="ADAL" clId="{D48F3716-436A-4AF2-B23F-477D3335FC10}" dt="2025-10-06T09:51:27.113" v="903" actId="1035"/>
          <ac:spMkLst>
            <pc:docMk/>
            <pc:sldMk cId="2075323248" sldId="569"/>
            <ac:spMk id="6" creationId="{973AA1C7-A557-1270-E6D3-76152923D31A}"/>
          </ac:spMkLst>
        </pc:spChg>
        <pc:spChg chg="mod">
          <ac:chgData name="Pia Kivelä" userId="ce799470-f822-478d-8ffa-6dc8a78fc029" providerId="ADAL" clId="{D48F3716-436A-4AF2-B23F-477D3335FC10}" dt="2025-10-06T09:51:08.745" v="886" actId="1036"/>
          <ac:spMkLst>
            <pc:docMk/>
            <pc:sldMk cId="2075323248" sldId="569"/>
            <ac:spMk id="22" creationId="{6ACDFABC-0045-CFBC-B83E-08C744E5D282}"/>
          </ac:spMkLst>
        </pc:spChg>
        <pc:spChg chg="mod">
          <ac:chgData name="Pia Kivelä" userId="ce799470-f822-478d-8ffa-6dc8a78fc029" providerId="ADAL" clId="{D48F3716-436A-4AF2-B23F-477D3335FC10}" dt="2025-10-06T09:51:21.382" v="889" actId="1076"/>
          <ac:spMkLst>
            <pc:docMk/>
            <pc:sldMk cId="2075323248" sldId="569"/>
            <ac:spMk id="26" creationId="{600F4373-0AB3-D9F6-F610-1008C337AB1C}"/>
          </ac:spMkLst>
        </pc:spChg>
        <pc:grpChg chg="mod">
          <ac:chgData name="Pia Kivelä" userId="ce799470-f822-478d-8ffa-6dc8a78fc029" providerId="ADAL" clId="{D48F3716-436A-4AF2-B23F-477D3335FC10}" dt="2025-10-06T09:51:13.862" v="888" actId="1076"/>
          <ac:grpSpMkLst>
            <pc:docMk/>
            <pc:sldMk cId="2075323248" sldId="569"/>
            <ac:grpSpMk id="9" creationId="{BF00AC4D-F49A-CF20-C4E0-A148146819F0}"/>
          </ac:grpSpMkLst>
        </pc:grpChg>
      </pc:sldChg>
      <pc:sldChg chg="addSp delSp modSp mod">
        <pc:chgData name="Pia Kivelä" userId="ce799470-f822-478d-8ffa-6dc8a78fc029" providerId="ADAL" clId="{D48F3716-436A-4AF2-B23F-477D3335FC10}" dt="2025-10-06T09:06:07.355" v="2"/>
        <pc:sldMkLst>
          <pc:docMk/>
          <pc:sldMk cId="431945107" sldId="571"/>
        </pc:sldMkLst>
        <pc:spChg chg="mod">
          <ac:chgData name="Pia Kivelä" userId="ce799470-f822-478d-8ffa-6dc8a78fc029" providerId="ADAL" clId="{D48F3716-436A-4AF2-B23F-477D3335FC10}" dt="2025-10-06T09:06:07.355" v="2"/>
          <ac:spMkLst>
            <pc:docMk/>
            <pc:sldMk cId="431945107" sldId="571"/>
            <ac:spMk id="7" creationId="{39A73831-508A-3E68-C7D3-9F8323678142}"/>
          </ac:spMkLst>
        </pc:spChg>
        <pc:spChg chg="mod">
          <ac:chgData name="Pia Kivelä" userId="ce799470-f822-478d-8ffa-6dc8a78fc029" providerId="ADAL" clId="{D48F3716-436A-4AF2-B23F-477D3335FC10}" dt="2025-10-06T09:06:07.355" v="2"/>
          <ac:spMkLst>
            <pc:docMk/>
            <pc:sldMk cId="431945107" sldId="571"/>
            <ac:spMk id="2055" creationId="{BBF50D75-D190-B894-5681-643348E86139}"/>
          </ac:spMkLst>
        </pc:spChg>
        <pc:spChg chg="mod">
          <ac:chgData name="Pia Kivelä" userId="ce799470-f822-478d-8ffa-6dc8a78fc029" providerId="ADAL" clId="{D48F3716-436A-4AF2-B23F-477D3335FC10}" dt="2025-10-06T09:06:07.355" v="2"/>
          <ac:spMkLst>
            <pc:docMk/>
            <pc:sldMk cId="431945107" sldId="571"/>
            <ac:spMk id="2067" creationId="{49BE1645-3F61-A48A-C736-0F43D15A158C}"/>
          </ac:spMkLst>
        </pc:spChg>
        <pc:spChg chg="mod">
          <ac:chgData name="Pia Kivelä" userId="ce799470-f822-478d-8ffa-6dc8a78fc029" providerId="ADAL" clId="{D48F3716-436A-4AF2-B23F-477D3335FC10}" dt="2025-10-06T09:06:07.355" v="2"/>
          <ac:spMkLst>
            <pc:docMk/>
            <pc:sldMk cId="431945107" sldId="571"/>
            <ac:spMk id="2070" creationId="{3F1D601D-8548-7AE2-A24F-526BE1AA7C7A}"/>
          </ac:spMkLst>
        </pc:spChg>
        <pc:spChg chg="mod">
          <ac:chgData name="Pia Kivelä" userId="ce799470-f822-478d-8ffa-6dc8a78fc029" providerId="ADAL" clId="{D48F3716-436A-4AF2-B23F-477D3335FC10}" dt="2025-10-06T09:06:07.355" v="2"/>
          <ac:spMkLst>
            <pc:docMk/>
            <pc:sldMk cId="431945107" sldId="571"/>
            <ac:spMk id="2073" creationId="{8324E2E0-2E19-1F78-5EDB-3BC849FC1263}"/>
          </ac:spMkLst>
        </pc:spChg>
        <pc:spChg chg="mod">
          <ac:chgData name="Pia Kivelä" userId="ce799470-f822-478d-8ffa-6dc8a78fc029" providerId="ADAL" clId="{D48F3716-436A-4AF2-B23F-477D3335FC10}" dt="2025-10-06T09:06:07.355" v="2"/>
          <ac:spMkLst>
            <pc:docMk/>
            <pc:sldMk cId="431945107" sldId="571"/>
            <ac:spMk id="2075" creationId="{72C7ED00-AAE5-D36B-1245-0A25ADE5764B}"/>
          </ac:spMkLst>
        </pc:spChg>
        <pc:spChg chg="mod">
          <ac:chgData name="Pia Kivelä" userId="ce799470-f822-478d-8ffa-6dc8a78fc029" providerId="ADAL" clId="{D48F3716-436A-4AF2-B23F-477D3335FC10}" dt="2025-10-06T09:06:07.355" v="2"/>
          <ac:spMkLst>
            <pc:docMk/>
            <pc:sldMk cId="431945107" sldId="571"/>
            <ac:spMk id="2077" creationId="{2BBFB64B-955B-DF44-13CC-31601A761CCA}"/>
          </ac:spMkLst>
        </pc:spChg>
        <pc:spChg chg="mod">
          <ac:chgData name="Pia Kivelä" userId="ce799470-f822-478d-8ffa-6dc8a78fc029" providerId="ADAL" clId="{D48F3716-436A-4AF2-B23F-477D3335FC10}" dt="2025-10-06T09:06:07.355" v="2"/>
          <ac:spMkLst>
            <pc:docMk/>
            <pc:sldMk cId="431945107" sldId="571"/>
            <ac:spMk id="2086" creationId="{A71A146A-8CB4-6DFB-FDF3-4AE117AF1A28}"/>
          </ac:spMkLst>
        </pc:spChg>
        <pc:spChg chg="mod">
          <ac:chgData name="Pia Kivelä" userId="ce799470-f822-478d-8ffa-6dc8a78fc029" providerId="ADAL" clId="{D48F3716-436A-4AF2-B23F-477D3335FC10}" dt="2025-10-06T09:06:07.355" v="2"/>
          <ac:spMkLst>
            <pc:docMk/>
            <pc:sldMk cId="431945107" sldId="571"/>
            <ac:spMk id="2087" creationId="{15722CA7-A5E3-0F70-E875-F8C9D99068BC}"/>
          </ac:spMkLst>
        </pc:spChg>
        <pc:spChg chg="add mod">
          <ac:chgData name="Pia Kivelä" userId="ce799470-f822-478d-8ffa-6dc8a78fc029" providerId="ADAL" clId="{D48F3716-436A-4AF2-B23F-477D3335FC10}" dt="2025-10-06T09:06:07.355" v="2"/>
          <ac:spMkLst>
            <pc:docMk/>
            <pc:sldMk cId="431945107" sldId="571"/>
            <ac:spMk id="2094" creationId="{05C66001-2E4E-845B-6247-D1C0E12A0D16}"/>
          </ac:spMkLst>
        </pc:spChg>
      </pc:sldChg>
      <pc:sldMasterChg chg="modSldLayout">
        <pc:chgData name="Pia Kivelä" userId="ce799470-f822-478d-8ffa-6dc8a78fc029" providerId="ADAL" clId="{D48F3716-436A-4AF2-B23F-477D3335FC10}" dt="2025-10-06T09:06:31.759" v="7" actId="732"/>
        <pc:sldMasterMkLst>
          <pc:docMk/>
          <pc:sldMasterMk cId="3735717812" sldId="2147483660"/>
        </pc:sldMasterMkLst>
        <pc:sldLayoutChg chg="modSp mod">
          <pc:chgData name="Pia Kivelä" userId="ce799470-f822-478d-8ffa-6dc8a78fc029" providerId="ADAL" clId="{D48F3716-436A-4AF2-B23F-477D3335FC10}" dt="2025-10-06T09:06:31.759" v="7" actId="732"/>
          <pc:sldLayoutMkLst>
            <pc:docMk/>
            <pc:sldMasterMk cId="3735717812" sldId="2147483660"/>
            <pc:sldLayoutMk cId="1777940398" sldId="2147483663"/>
          </pc:sldLayoutMkLst>
          <pc:picChg chg="mod modCrop">
            <ac:chgData name="Pia Kivelä" userId="ce799470-f822-478d-8ffa-6dc8a78fc029" providerId="ADAL" clId="{D48F3716-436A-4AF2-B23F-477D3335FC10}" dt="2025-10-06T09:06:31.759" v="7" actId="732"/>
            <ac:picMkLst>
              <pc:docMk/>
              <pc:sldMasterMk cId="3735717812" sldId="2147483660"/>
              <pc:sldLayoutMk cId="1777940398" sldId="2147483663"/>
              <ac:picMk id="7" creationId="{27A3B949-E20A-4116-8477-D9FCC6297C08}"/>
            </ac:picMkLst>
          </pc:picChg>
        </pc:sldLayoutChg>
      </pc:sldMasterChg>
    </pc:docChg>
  </pc:docChgLst>
  <pc:docChgLst>
    <pc:chgData name="Tomi Sirkiä" userId="3df57f53-aa4a-44df-9bdf-4501d2bf7f8d" providerId="ADAL" clId="{88069914-B9D1-4595-8803-1860AFC26529}"/>
    <pc:docChg chg="custSel modSld sldOrd">
      <pc:chgData name="Tomi Sirkiä" userId="3df57f53-aa4a-44df-9bdf-4501d2bf7f8d" providerId="ADAL" clId="{88069914-B9D1-4595-8803-1860AFC26529}" dt="2025-10-08T11:10:58.013" v="204" actId="20577"/>
      <pc:docMkLst>
        <pc:docMk/>
      </pc:docMkLst>
      <pc:sldChg chg="ord">
        <pc:chgData name="Tomi Sirkiä" userId="3df57f53-aa4a-44df-9bdf-4501d2bf7f8d" providerId="ADAL" clId="{88069914-B9D1-4595-8803-1860AFC26529}" dt="2025-10-06T05:10:00.597" v="135" actId="20578"/>
        <pc:sldMkLst>
          <pc:docMk/>
          <pc:sldMk cId="4259175238" sldId="449"/>
        </pc:sldMkLst>
      </pc:sldChg>
      <pc:sldChg chg="modNotesTx">
        <pc:chgData name="Tomi Sirkiä" userId="3df57f53-aa4a-44df-9bdf-4501d2bf7f8d" providerId="ADAL" clId="{88069914-B9D1-4595-8803-1860AFC26529}" dt="2025-09-30T07:53:54.813" v="86" actId="20577"/>
        <pc:sldMkLst>
          <pc:docMk/>
          <pc:sldMk cId="4230722903" sldId="455"/>
        </pc:sldMkLst>
      </pc:sldChg>
      <pc:sldChg chg="modSp mod">
        <pc:chgData name="Tomi Sirkiä" userId="3df57f53-aa4a-44df-9bdf-4501d2bf7f8d" providerId="ADAL" clId="{88069914-B9D1-4595-8803-1860AFC26529}" dt="2025-09-04T06:58:08.501" v="2" actId="14100"/>
        <pc:sldMkLst>
          <pc:docMk/>
          <pc:sldMk cId="523741550" sldId="474"/>
        </pc:sldMkLst>
      </pc:sldChg>
      <pc:sldChg chg="modNotesTx">
        <pc:chgData name="Tomi Sirkiä" userId="3df57f53-aa4a-44df-9bdf-4501d2bf7f8d" providerId="ADAL" clId="{88069914-B9D1-4595-8803-1860AFC26529}" dt="2025-09-30T07:55:30.037" v="134" actId="20577"/>
        <pc:sldMkLst>
          <pc:docMk/>
          <pc:sldMk cId="3284548914" sldId="479"/>
        </pc:sldMkLst>
      </pc:sldChg>
      <pc:sldChg chg="modNotesTx">
        <pc:chgData name="Tomi Sirkiä" userId="3df57f53-aa4a-44df-9bdf-4501d2bf7f8d" providerId="ADAL" clId="{88069914-B9D1-4595-8803-1860AFC26529}" dt="2025-09-30T07:52:15.103" v="40" actId="20577"/>
        <pc:sldMkLst>
          <pc:docMk/>
          <pc:sldMk cId="508069602" sldId="536"/>
        </pc:sldMkLst>
      </pc:sldChg>
      <pc:sldChg chg="modSp mod">
        <pc:chgData name="Tomi Sirkiä" userId="3df57f53-aa4a-44df-9bdf-4501d2bf7f8d" providerId="ADAL" clId="{88069914-B9D1-4595-8803-1860AFC26529}" dt="2025-10-08T11:10:58.013" v="204" actId="20577"/>
        <pc:sldMkLst>
          <pc:docMk/>
          <pc:sldMk cId="2541382949" sldId="555"/>
        </pc:sldMkLst>
        <pc:spChg chg="mod">
          <ac:chgData name="Tomi Sirkiä" userId="3df57f53-aa4a-44df-9bdf-4501d2bf7f8d" providerId="ADAL" clId="{88069914-B9D1-4595-8803-1860AFC26529}" dt="2025-10-08T11:10:58.013" v="204" actId="20577"/>
          <ac:spMkLst>
            <pc:docMk/>
            <pc:sldMk cId="2541382949" sldId="555"/>
            <ac:spMk id="2" creationId="{5B5012E4-8601-C15A-C6BD-11B7389D6314}"/>
          </ac:spMkLst>
        </pc:spChg>
        <pc:spChg chg="mod">
          <ac:chgData name="Tomi Sirkiä" userId="3df57f53-aa4a-44df-9bdf-4501d2bf7f8d" providerId="ADAL" clId="{88069914-B9D1-4595-8803-1860AFC26529}" dt="2025-10-08T11:10:37.464" v="170" actId="20577"/>
          <ac:spMkLst>
            <pc:docMk/>
            <pc:sldMk cId="2541382949" sldId="555"/>
            <ac:spMk id="3" creationId="{C0353B71-F31A-272C-1DBB-17BCF10611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74254-399B-4FB0-B294-4B007A412FE7}" type="datetimeFigureOut">
              <a:rPr lang="fi-FI" smtClean="0"/>
              <a:t>8.10.2025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1A8EA-823F-4576-9786-1ABA49B43A7B}" type="slidenum">
              <a:rPr lang="fi-FI" smtClean="0"/>
              <a:t>‹#›</a:t>
            </a:fld>
            <a:endParaRPr lang="fi-FI"/>
          </a:p>
        </p:txBody>
      </p:sp>
    </p:spTree>
    <p:extLst>
      <p:ext uri="{BB962C8B-B14F-4D97-AF65-F5344CB8AC3E}">
        <p14:creationId xmlns:p14="http://schemas.microsoft.com/office/powerpoint/2010/main" val="161243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le.fi/uutiset/3-1079800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unainenristi.fi/sites/frc2011.mearra.com/files/tiedostolataukset/2016_kuvallinen_aikuisen_ppe_yksi_auttaja.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7uHU6O06iG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7uHU6O06iGg"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watch?v=hRh6xWODN4U"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868B01FC-E633-BA1B-1451-E14D240FC6AD}"/>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BFD41E05-9DE2-A3A6-F5EB-1BBEDD8DC9C8}"/>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C6E6127E-F503-ABCD-BECA-0C491BCE37F9}"/>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97B90A5B-9ECB-85A5-8927-1845D851586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930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dirty="0">
                <a:solidFill>
                  <a:srgbClr val="000000"/>
                </a:solidFill>
                <a:effectLst/>
                <a:uFill>
                  <a:solidFill>
                    <a:prstClr val="black">
                      <a:alpha val="0"/>
                    </a:prstClr>
                  </a:solidFill>
                </a:uFill>
                <a:latin typeface="Aptos"/>
                <a:ea typeface="Aptos"/>
                <a:cs typeface="Aptos"/>
              </a:rPr>
              <a:t>Watch the video on how to prevent sports injuries. The video will start playing automatically. The video requires an internet connection: https://www.youtube.com/watch?v=Job0Cclc3us</a:t>
            </a:r>
          </a:p>
          <a:p>
            <a:pPr marL="158750" indent="0">
              <a:buNone/>
            </a:pPr>
            <a:endParaRPr lang="en-GB" sz="800" b="0" i="0" u="none" strike="noStrike" cap="none" spc="0" baseline="0" dirty="0">
              <a:solidFill>
                <a:srgbClr val="000000"/>
              </a:solidFill>
              <a:effectLst/>
              <a:uFill>
                <a:solidFill>
                  <a:prstClr val="black">
                    <a:alpha val="0"/>
                  </a:prstClr>
                </a:solidFill>
              </a:uFill>
              <a:latin typeface="Aptos"/>
              <a:ea typeface="Aptos"/>
              <a:cs typeface="Aptos"/>
            </a:endParaRPr>
          </a:p>
          <a:p>
            <a:pPr marL="158750" indent="0">
              <a:buNone/>
            </a:pPr>
            <a:r>
              <a:rPr lang="en-GB" sz="800" b="0" i="0" u="none" strike="noStrike" cap="none" spc="0" baseline="0" dirty="0">
                <a:solidFill>
                  <a:srgbClr val="000000"/>
                </a:solidFill>
                <a:effectLst/>
                <a:uFill>
                  <a:solidFill>
                    <a:prstClr val="black">
                      <a:alpha val="0"/>
                    </a:prstClr>
                  </a:solidFill>
                </a:uFill>
                <a:latin typeface="Aptos"/>
                <a:ea typeface="Aptos"/>
                <a:cs typeface="Aptos"/>
              </a:rPr>
              <a:t>English subtitles available on video</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095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Discuss among the class. The answers can be found on the next slide.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5291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BCD47777-07C6-AE60-A1EB-679C919A6C15}"/>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9B00C7FA-48AE-D3A7-62DC-E71F519B32DE}"/>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4F601488-E0A2-750D-4AB8-061CD31439C1}"/>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latinLnBrk="0">
              <a:buNone/>
            </a:pPr>
            <a:r>
              <a:rPr lang="en-GB" sz="1100" b="1" i="0" u="none" strike="noStrike" cap="none" spc="0" baseline="0">
                <a:solidFill>
                  <a:srgbClr val="000000"/>
                </a:solidFill>
                <a:effectLst/>
                <a:uFill>
                  <a:solidFill>
                    <a:prstClr val="black">
                      <a:alpha val="0"/>
                    </a:prstClr>
                  </a:solidFill>
                </a:uFill>
                <a:latin typeface="Arial"/>
                <a:ea typeface="Arial"/>
                <a:cs typeface="Arial"/>
              </a:rPr>
              <a:t>Poisoning cases among children and young people</a:t>
            </a:r>
          </a:p>
          <a:p>
            <a:r>
              <a:rPr lang="en-GB" sz="1100" b="0" i="0" u="none" strike="noStrike" cap="none" spc="0" baseline="0">
                <a:solidFill>
                  <a:srgbClr val="000000"/>
                </a:solidFill>
                <a:effectLst/>
                <a:uFill>
                  <a:solidFill>
                    <a:prstClr val="black">
                      <a:alpha val="0"/>
                    </a:prstClr>
                  </a:solidFill>
                </a:uFill>
                <a:latin typeface="Arial"/>
                <a:ea typeface="Arial"/>
                <a:cs typeface="Arial"/>
              </a:rPr>
              <a:t>Efforts to prevent poisoning deaths among children and young people have paid off, and the number of poisoning deaths has fallen. Between 2019 and 2021, there were no accidental deaths due to poisoning among young people under 15.</a:t>
            </a:r>
          </a:p>
          <a:p>
            <a:r>
              <a:rPr lang="en-GB" sz="1100" b="0" i="0" u="none" strike="noStrike" cap="none" spc="0" baseline="0">
                <a:solidFill>
                  <a:srgbClr val="000000"/>
                </a:solidFill>
                <a:effectLst/>
                <a:uFill>
                  <a:solidFill>
                    <a:prstClr val="black">
                      <a:alpha val="0"/>
                    </a:prstClr>
                  </a:solidFill>
                </a:uFill>
                <a:latin typeface="Arial"/>
                <a:ea typeface="Arial"/>
                <a:cs typeface="Arial"/>
              </a:rPr>
              <a:t>The average number of poisoning deaths in ages 15 to 24 was around 60. More than three out of every four of these were young men.</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GB" sz="1100" b="0" i="0" u="none" strike="noStrike" cap="none" spc="0" baseline="0">
                <a:solidFill>
                  <a:srgbClr val="000000"/>
                </a:solidFill>
                <a:effectLst/>
                <a:uFill>
                  <a:solidFill>
                    <a:prstClr val="black">
                      <a:alpha val="0"/>
                    </a:prstClr>
                  </a:solidFill>
                </a:uFill>
                <a:latin typeface="Arial"/>
                <a:ea typeface="Arial"/>
                <a:cs typeface="Arial"/>
              </a:rPr>
              <a:t>The risk of needing hospital treatment for poisoning is highest among young children aged under 5 and adolescents. </a:t>
            </a:r>
            <a:endParaRPr lang="fi-FI" sz="800" b="0"/>
          </a:p>
          <a:p>
            <a:pPr marL="158750" indent="0">
              <a:buNone/>
            </a:pPr>
            <a:endParaRPr lang="fi-FI" sz="1100" b="0" i="0" u="none" strike="noStrike" cap="none">
              <a:solidFill>
                <a:srgbClr val="000000"/>
              </a:solidFill>
              <a:effectLst/>
              <a:latin typeface="Arial"/>
              <a:ea typeface="Arial"/>
              <a:cs typeface="Arial"/>
              <a:sym typeface="Arial"/>
            </a:endParaRPr>
          </a:p>
          <a:p>
            <a:pPr marL="158750" indent="0">
              <a:buNone/>
            </a:pPr>
            <a:r>
              <a:rPr lang="en-GB" sz="1100" b="1" i="0" u="none" strike="noStrike" cap="none" spc="0" baseline="0">
                <a:solidFill>
                  <a:srgbClr val="000000"/>
                </a:solidFill>
                <a:effectLst/>
                <a:uFill>
                  <a:solidFill>
                    <a:prstClr val="black">
                      <a:alpha val="0"/>
                    </a:prstClr>
                  </a:solidFill>
                </a:uFill>
                <a:latin typeface="Arial"/>
                <a:ea typeface="Arial"/>
                <a:cs typeface="Arial"/>
              </a:rPr>
              <a:t>Poisoning deaths among children have fallen significantly due to:</a:t>
            </a:r>
          </a:p>
          <a:p>
            <a:r>
              <a:rPr lang="en-GB" sz="1100" b="0" i="0" u="none" strike="noStrike" cap="none" spc="0" baseline="0">
                <a:solidFill>
                  <a:srgbClr val="000000"/>
                </a:solidFill>
                <a:effectLst/>
                <a:uFill>
                  <a:solidFill>
                    <a:prstClr val="black">
                      <a:alpha val="0"/>
                    </a:prstClr>
                  </a:solidFill>
                </a:uFill>
                <a:latin typeface="Arial"/>
                <a:ea typeface="Arial"/>
                <a:cs typeface="Arial"/>
              </a:rPr>
              <a:t>changes in laws, such as mandatory child safety caps for detergents and chemicals.</a:t>
            </a:r>
          </a:p>
          <a:p>
            <a:r>
              <a:rPr lang="en-GB" sz="1100" b="0" i="0" u="none" strike="noStrike" cap="none" spc="0" baseline="0">
                <a:solidFill>
                  <a:srgbClr val="000000"/>
                </a:solidFill>
                <a:effectLst/>
                <a:uFill>
                  <a:solidFill>
                    <a:prstClr val="black">
                      <a:alpha val="0"/>
                    </a:prstClr>
                  </a:solidFill>
                </a:uFill>
                <a:latin typeface="Arial"/>
                <a:ea typeface="Arial"/>
                <a:cs typeface="Arial"/>
              </a:rPr>
              <a:t>access to the Poison Information Center (Myrkytystietokeskus) hotline for emergencies </a:t>
            </a:r>
          </a:p>
          <a:p>
            <a:endParaRPr lang="fi-FI" sz="1100" b="0" i="0" u="none" strike="noStrike" cap="none">
              <a:solidFill>
                <a:srgbClr val="000000"/>
              </a:solidFill>
              <a:effectLst/>
              <a:latin typeface="Arial"/>
              <a:ea typeface="Arial"/>
              <a:cs typeface="Arial"/>
              <a:sym typeface="Arial"/>
            </a:endParaRPr>
          </a:p>
          <a:p>
            <a:pPr marL="158750" indent="0">
              <a:buNone/>
            </a:pPr>
            <a:r>
              <a:rPr lang="en-GB" sz="1100" b="1" i="0" u="none" strike="noStrike" cap="none" spc="0" baseline="0">
                <a:solidFill>
                  <a:srgbClr val="000000"/>
                </a:solidFill>
                <a:effectLst/>
                <a:uFill>
                  <a:solidFill>
                    <a:prstClr val="black">
                      <a:alpha val="0"/>
                    </a:prstClr>
                  </a:solidFill>
                </a:uFill>
                <a:latin typeface="Arial"/>
                <a:ea typeface="Arial"/>
                <a:cs typeface="Arial"/>
              </a:rPr>
              <a:t>Poisoning incidents among young people:</a:t>
            </a:r>
          </a:p>
          <a:p>
            <a:r>
              <a:rPr lang="en-GB" sz="1100" b="0" i="0" u="none" strike="noStrike" cap="none" spc="0" baseline="0">
                <a:solidFill>
                  <a:srgbClr val="000000"/>
                </a:solidFill>
                <a:effectLst/>
                <a:uFill>
                  <a:solidFill>
                    <a:prstClr val="black">
                      <a:alpha val="0"/>
                    </a:prstClr>
                  </a:solidFill>
                </a:uFill>
                <a:latin typeface="Arial"/>
                <a:ea typeface="Arial"/>
                <a:cs typeface="Arial"/>
              </a:rPr>
              <a:t>Poisoning is the </a:t>
            </a:r>
            <a:r>
              <a:rPr lang="en-GB" sz="1100" b="1" i="0" u="none" strike="noStrike" cap="none" spc="0" baseline="0">
                <a:solidFill>
                  <a:srgbClr val="000000"/>
                </a:solidFill>
                <a:effectLst/>
                <a:uFill>
                  <a:solidFill>
                    <a:prstClr val="black">
                      <a:alpha val="0"/>
                    </a:prstClr>
                  </a:solidFill>
                </a:uFill>
                <a:latin typeface="Arial"/>
                <a:ea typeface="Arial"/>
                <a:cs typeface="Arial"/>
              </a:rPr>
              <a:t>second most common cause of accidental death </a:t>
            </a:r>
            <a:r>
              <a:rPr lang="en-GB" sz="1100" b="0" i="0" u="none" strike="noStrike" cap="none" spc="0" baseline="0">
                <a:solidFill>
                  <a:srgbClr val="000000"/>
                </a:solidFill>
                <a:effectLst/>
                <a:uFill>
                  <a:solidFill>
                    <a:prstClr val="black">
                      <a:alpha val="0"/>
                    </a:prstClr>
                  </a:solidFill>
                </a:uFill>
                <a:latin typeface="Arial"/>
                <a:ea typeface="Arial"/>
                <a:cs typeface="Arial"/>
              </a:rPr>
              <a:t>among 15 to 24 year olds every year. </a:t>
            </a:r>
          </a:p>
          <a:p>
            <a:r>
              <a:rPr lang="en-GB" sz="1100" b="0" i="0" u="none" strike="noStrike" cap="none" spc="0" baseline="0">
                <a:solidFill>
                  <a:srgbClr val="000000"/>
                </a:solidFill>
                <a:effectLst/>
                <a:uFill>
                  <a:solidFill>
                    <a:prstClr val="black">
                      <a:alpha val="0"/>
                    </a:prstClr>
                  </a:solidFill>
                </a:uFill>
                <a:latin typeface="Arial"/>
                <a:ea typeface="Arial"/>
                <a:cs typeface="Arial"/>
              </a:rPr>
              <a:t>Deaths are often the result of </a:t>
            </a:r>
            <a:r>
              <a:rPr lang="en-GB" sz="1100" b="1" i="0" u="none" strike="noStrike" cap="none" spc="0" baseline="0">
                <a:solidFill>
                  <a:srgbClr val="000000"/>
                </a:solidFill>
                <a:effectLst/>
                <a:uFill>
                  <a:solidFill>
                    <a:prstClr val="black">
                      <a:alpha val="0"/>
                    </a:prstClr>
                  </a:solidFill>
                </a:uFill>
                <a:latin typeface="Arial"/>
                <a:ea typeface="Arial"/>
                <a:cs typeface="Arial"/>
              </a:rPr>
              <a:t>substance abuse</a:t>
            </a:r>
            <a:r>
              <a:rPr lang="en-GB" sz="1100" b="0" i="0" u="none" strike="noStrike" cap="none" spc="0" baseline="0">
                <a:solidFill>
                  <a:srgbClr val="000000"/>
                </a:solidFill>
                <a:effectLst/>
                <a:uFill>
                  <a:solidFill>
                    <a:prstClr val="black">
                      <a:alpha val="0"/>
                    </a:prstClr>
                  </a:solidFill>
                </a:uFill>
                <a:latin typeface="Arial"/>
                <a:ea typeface="Arial"/>
                <a:cs typeface="Arial"/>
              </a:rPr>
              <a:t> and </a:t>
            </a:r>
            <a:r>
              <a:rPr lang="en-GB" sz="1100" b="1" i="0" u="none" strike="noStrike" cap="none" spc="0" baseline="0">
                <a:solidFill>
                  <a:srgbClr val="000000"/>
                </a:solidFill>
                <a:effectLst/>
                <a:uFill>
                  <a:solidFill>
                    <a:prstClr val="black">
                      <a:alpha val="0"/>
                    </a:prstClr>
                  </a:solidFill>
                </a:uFill>
                <a:latin typeface="Arial"/>
                <a:ea typeface="Arial"/>
                <a:cs typeface="Arial"/>
              </a:rPr>
              <a:t>self-destructive</a:t>
            </a:r>
            <a:r>
              <a:rPr lang="en-GB" sz="1100" b="0" i="0" u="none" strike="noStrike" cap="none" spc="0" baseline="0">
                <a:solidFill>
                  <a:srgbClr val="000000"/>
                </a:solidFill>
                <a:effectLst/>
                <a:uFill>
                  <a:solidFill>
                    <a:prstClr val="black">
                      <a:alpha val="0"/>
                    </a:prstClr>
                  </a:solidFill>
                </a:uFill>
                <a:latin typeface="Arial"/>
                <a:ea typeface="Arial"/>
                <a:cs typeface="Arial"/>
              </a:rPr>
              <a:t> behaviour.</a:t>
            </a:r>
          </a:p>
          <a:p>
            <a:r>
              <a:rPr lang="en-GB" sz="1100" b="0" i="0" u="none" strike="noStrike" cap="none" spc="0" baseline="0">
                <a:solidFill>
                  <a:srgbClr val="000000"/>
                </a:solidFill>
                <a:effectLst/>
                <a:uFill>
                  <a:solidFill>
                    <a:prstClr val="black">
                      <a:alpha val="0"/>
                    </a:prstClr>
                  </a:solidFill>
                </a:uFill>
                <a:latin typeface="Arial"/>
                <a:ea typeface="Arial"/>
                <a:cs typeface="Arial"/>
              </a:rPr>
              <a:t>Every year, hundreds people under the age of 25 are hospitalised due to accidental poisoning.</a:t>
            </a:r>
          </a:p>
          <a:p>
            <a:endParaRPr lang="fi-FI"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Keys to </a:t>
            </a:r>
            <a:r>
              <a:rPr lang="en-GB" sz="1100" b="1" i="0" u="none" strike="noStrike" cap="none" spc="0" baseline="0">
                <a:solidFill>
                  <a:srgbClr val="000000"/>
                </a:solidFill>
                <a:effectLst/>
                <a:uFill>
                  <a:solidFill>
                    <a:prstClr val="black">
                      <a:alpha val="0"/>
                    </a:prstClr>
                  </a:solidFill>
                </a:uFill>
                <a:latin typeface="Arial"/>
                <a:ea typeface="Arial"/>
                <a:cs typeface="Arial"/>
              </a:rPr>
              <a:t>preventing poisoning incidents among young people:</a:t>
            </a:r>
          </a:p>
          <a:p>
            <a:r>
              <a:rPr lang="en-GB" sz="1100" b="0" i="0" u="none" strike="noStrike" cap="none" spc="0" baseline="0">
                <a:solidFill>
                  <a:srgbClr val="000000"/>
                </a:solidFill>
                <a:effectLst/>
                <a:uFill>
                  <a:solidFill>
                    <a:prstClr val="black">
                      <a:alpha val="0"/>
                    </a:prstClr>
                  </a:solidFill>
                </a:uFill>
                <a:latin typeface="Arial"/>
                <a:ea typeface="Arial"/>
                <a:cs typeface="Arial"/>
              </a:rPr>
              <a:t>investigating the background of substance use by young people</a:t>
            </a:r>
          </a:p>
          <a:p>
            <a:r>
              <a:rPr lang="en-GB" sz="1100" b="0" i="0" u="none" strike="noStrike" cap="none" spc="0" baseline="0">
                <a:solidFill>
                  <a:srgbClr val="000000"/>
                </a:solidFill>
                <a:effectLst/>
                <a:uFill>
                  <a:solidFill>
                    <a:prstClr val="black">
                      <a:alpha val="0"/>
                    </a:prstClr>
                  </a:solidFill>
                </a:uFill>
                <a:latin typeface="Arial"/>
                <a:ea typeface="Arial"/>
                <a:cs typeface="Arial"/>
              </a:rPr>
              <a:t>early identification of possible problems</a:t>
            </a:r>
          </a:p>
          <a:p>
            <a:r>
              <a:rPr lang="en-GB" sz="1100" b="0" i="0" u="none" strike="noStrike" cap="none" spc="0" baseline="0">
                <a:solidFill>
                  <a:srgbClr val="000000"/>
                </a:solidFill>
                <a:effectLst/>
                <a:uFill>
                  <a:solidFill>
                    <a:prstClr val="black">
                      <a:alpha val="0"/>
                    </a:prstClr>
                  </a:solidFill>
                </a:uFill>
                <a:latin typeface="Arial"/>
                <a:ea typeface="Arial"/>
                <a:cs typeface="Arial"/>
              </a:rPr>
              <a:t>providing advice and support. </a:t>
            </a:r>
          </a:p>
          <a:p>
            <a:pPr marL="158750" indent="0">
              <a:buNone/>
            </a:pPr>
            <a:endParaRPr lang="fi-FI"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It is especially important that young people in a vulnerable position have easy access to support and help.</a:t>
            </a:r>
          </a:p>
          <a:p>
            <a:pPr marL="158750" indent="0">
              <a:buNone/>
            </a:pPr>
            <a:endParaRPr lang="fi-FI" sz="1100" b="0" i="0" u="none" strike="noStrike" cap="none">
              <a:solidFill>
                <a:srgbClr val="000000"/>
              </a:solidFill>
              <a:effectLst/>
              <a:latin typeface="Arial"/>
              <a:ea typeface="Arial"/>
              <a:cs typeface="Arial"/>
              <a:sym typeface="Arial"/>
            </a:endParaRPr>
          </a:p>
          <a:p>
            <a:endParaRPr lang="fi-FI" sz="1100" b="0" i="0" u="none" strike="noStrike" cap="none">
              <a:solidFill>
                <a:srgbClr val="000000"/>
              </a:solidFill>
              <a:effectLst/>
              <a:latin typeface="Arial"/>
              <a:ea typeface="Arial"/>
              <a:cs typeface="Arial"/>
              <a:sym typeface="Arial"/>
            </a:endParaRPr>
          </a:p>
          <a:p>
            <a:pPr marL="158750" indent="0">
              <a:buNone/>
            </a:pPr>
            <a:r>
              <a:rPr lang="en-GB" sz="1100" b="1" i="0" u="none" strike="noStrike" cap="none" spc="0" baseline="0">
                <a:solidFill>
                  <a:srgbClr val="000000"/>
                </a:solidFill>
                <a:effectLst/>
                <a:uFill>
                  <a:solidFill>
                    <a:prstClr val="black">
                      <a:alpha val="0"/>
                    </a:prstClr>
                  </a:solidFill>
                </a:uFill>
                <a:latin typeface="Arial"/>
                <a:ea typeface="Arial"/>
                <a:cs typeface="Arial"/>
              </a:rPr>
              <a:t>Sources:</a:t>
            </a:r>
          </a:p>
          <a:p>
            <a:pPr marL="158750" indent="0">
              <a:buNone/>
            </a:pPr>
            <a:endParaRPr lang="fi-FI" sz="1100" b="1" i="0" u="none" strike="noStrike" cap="none">
              <a:solidFill>
                <a:srgbClr val="000000"/>
              </a:solidFill>
              <a:effectLst/>
              <a:latin typeface="Arial"/>
              <a:ea typeface="Arial"/>
              <a:cs typeface="Arial"/>
              <a:sym typeface="Arial"/>
            </a:endParaRPr>
          </a:p>
          <a:p>
            <a:pPr marL="158750" inden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National Institute for Health and Welfare: https://thl.fi/aiheet/hyvinvoinnin-ja-terveyden-edistamisen-johtaminen/turvallisuuden-edistaminen/tapaturmien-ehkaisy/lasten-ja-nuorten-tapaturmat/myrkytykset</a:t>
            </a:r>
          </a:p>
          <a:p>
            <a:pPr marL="158750" indent="0">
              <a:buNone/>
            </a:pPr>
            <a:endParaRPr lang="fi-FI"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National Institute for Health and Welfare: https://thl.fi/aiheet/hyvinvoinnin-ja-terveyden-edistamisen-johtaminen/turvallisuuden-edistaminen/tapaturmien-ehkaisy/tapaturmat-suomessa/myrkytykset</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a:extLst>
              <a:ext uri="{FF2B5EF4-FFF2-40B4-BE49-F238E27FC236}">
                <a16:creationId xmlns:a16="http://schemas.microsoft.com/office/drawing/2014/main" id="{6ACDC30A-ED0A-6F52-FE9F-78017BA97FD9}"/>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743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30F5FAC4-9361-DA3F-5A1B-24BA6B4E6C78}"/>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4CD5C33F-5DA7-0BFD-9B55-829C37E3D35B}"/>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4ACD26B-1CA1-CCAE-AF40-9D8C15C489C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lnSpc>
                <a:spcPct val="110000"/>
              </a:lnSpc>
              <a:spcBef>
                <a:spcPts val="600"/>
              </a:spcBef>
              <a:spcAft>
                <a:spcPts val="600"/>
              </a:spcAft>
              <a:buNone/>
            </a:pPr>
            <a:r>
              <a:rPr lang="en-GB" sz="1600" b="1" i="0" u="none" strike="noStrike" cap="none" spc="0" baseline="0">
                <a:solidFill>
                  <a:srgbClr val="000000"/>
                </a:solidFill>
                <a:effectLst/>
                <a:uFill>
                  <a:solidFill>
                    <a:prstClr val="black">
                      <a:alpha val="0"/>
                    </a:prstClr>
                  </a:solidFill>
                </a:uFill>
                <a:latin typeface="Aptos"/>
                <a:ea typeface="Aptos"/>
                <a:cs typeface="Aptos"/>
              </a:rPr>
              <a:t>If you suspect someone has been poisoned:</a:t>
            </a:r>
          </a:p>
          <a:p>
            <a:pPr marL="457200" indent="-298450">
              <a:lnSpc>
                <a:spcPct val="110000"/>
              </a:lnSpc>
              <a:spcBef>
                <a:spcPts val="600"/>
              </a:spcBef>
              <a:spcAft>
                <a:spcPts val="600"/>
              </a:spcAft>
            </a:pPr>
            <a:r>
              <a:rPr lang="en-GB" sz="1600" b="0" i="0" u="none" strike="noStrike" cap="none" spc="0" baseline="0">
                <a:solidFill>
                  <a:srgbClr val="000000"/>
                </a:solidFill>
                <a:effectLst/>
                <a:uFill>
                  <a:solidFill>
                    <a:prstClr val="black">
                      <a:alpha val="0"/>
                    </a:prstClr>
                  </a:solidFill>
                </a:uFill>
                <a:latin typeface="Aptos"/>
                <a:ea typeface="Aptos"/>
                <a:cs typeface="Aptos"/>
              </a:rPr>
              <a:t>If the person you are helping does not show clear symptoms of poisoning, but you suspect the possibility of poisoning or need advice and instructions, call the Poison Information Centre hotline at 0800 147 111 (open 24/7).</a:t>
            </a:r>
          </a:p>
          <a:p>
            <a:pPr>
              <a:lnSpc>
                <a:spcPct val="110000"/>
              </a:lnSpc>
              <a:spcBef>
                <a:spcPts val="600"/>
              </a:spcBef>
              <a:spcAft>
                <a:spcPts val="600"/>
              </a:spcAft>
            </a:pPr>
            <a:r>
              <a:rPr lang="en-GB" sz="1600" b="0" i="0" u="none" strike="noStrike" cap="none" spc="0" baseline="0">
                <a:solidFill>
                  <a:srgbClr val="000000"/>
                </a:solidFill>
                <a:effectLst/>
                <a:uFill>
                  <a:solidFill>
                    <a:prstClr val="black">
                      <a:alpha val="0"/>
                    </a:prstClr>
                  </a:solidFill>
                </a:uFill>
                <a:latin typeface="Aptos"/>
                <a:ea typeface="Aptos"/>
                <a:cs typeface="Aptos"/>
              </a:rPr>
              <a:t>In an emergency, call 112 and follow the instructions of the authorities:</a:t>
            </a:r>
          </a:p>
          <a:p>
            <a:pPr marL="914400" marR="0" lvl="1" indent="-298450" algn="l" defTabSz="914400" rtl="0" eaLnBrk="1" fontAlgn="auto" latinLnBrk="0" hangingPunct="1">
              <a:lnSpc>
                <a:spcPct val="110000"/>
              </a:lnSpc>
              <a:spcBef>
                <a:spcPts val="600"/>
              </a:spcBef>
              <a:spcAft>
                <a:spcPts val="600"/>
              </a:spcAft>
              <a:buClr>
                <a:srgbClr val="000000"/>
              </a:buClr>
              <a:buSzPts val="1100"/>
              <a:buFont typeface="Arial"/>
              <a:buChar char="○"/>
              <a:defRPr/>
            </a:pPr>
            <a:r>
              <a:rPr lang="en-GB" sz="1600" b="0" i="0" u="none" strike="noStrike" cap="none" spc="0" baseline="0">
                <a:solidFill>
                  <a:srgbClr val="000000"/>
                </a:solidFill>
                <a:effectLst/>
                <a:uFill>
                  <a:solidFill>
                    <a:prstClr val="black">
                      <a:alpha val="0"/>
                    </a:prstClr>
                  </a:solidFill>
                </a:uFill>
                <a:latin typeface="Aptos"/>
                <a:ea typeface="Aptos"/>
                <a:cs typeface="Aptos"/>
              </a:rPr>
              <a:t>Do not make the person vomit unless told to do so by the authorities. </a:t>
            </a:r>
            <a:r>
              <a:rPr lang="en-GB" sz="1600" b="0" i="0" u="none" strike="noStrike" cap="none" spc="0" baseline="0">
                <a:solidFill>
                  <a:srgbClr val="000000"/>
                </a:solidFill>
                <a:effectLst/>
                <a:uFill>
                  <a:solidFill>
                    <a:prstClr val="black">
                      <a:alpha val="0"/>
                    </a:prstClr>
                  </a:solidFill>
                </a:uFill>
                <a:latin typeface="Arial"/>
                <a:ea typeface="Arial"/>
                <a:cs typeface="Arial"/>
              </a:rPr>
              <a:t>If the ingested substance is corrosive, such as acids and alkalis, vomiting can cause further damage to the esophagus and mouth. Vomiting increases the risk of the poison entering the lungs, which can cause serious breathing problems. Vomiting does not necessarily remove the poison and may delay other, more effective treatments.</a:t>
            </a:r>
            <a:endParaRPr lang="fi-FI" sz="1600"/>
          </a:p>
          <a:p>
            <a:pPr lvl="1">
              <a:lnSpc>
                <a:spcPct val="110000"/>
              </a:lnSpc>
              <a:spcBef>
                <a:spcPts val="600"/>
              </a:spcBef>
              <a:spcAft>
                <a:spcPts val="600"/>
              </a:spcAft>
            </a:pPr>
            <a:r>
              <a:rPr lang="en-GB" sz="1600" b="0" i="0" u="none" strike="noStrike" cap="none" spc="0" baseline="0">
                <a:solidFill>
                  <a:srgbClr val="000000"/>
                </a:solidFill>
                <a:effectLst/>
                <a:uFill>
                  <a:solidFill>
                    <a:prstClr val="black">
                      <a:alpha val="0"/>
                    </a:prstClr>
                  </a:solidFill>
                </a:uFill>
                <a:latin typeface="Aptos"/>
                <a:ea typeface="Aptos"/>
                <a:cs typeface="Aptos"/>
              </a:rPr>
              <a:t>Call 112 again if the person’s condition clearly changes.</a:t>
            </a:r>
          </a:p>
          <a:p>
            <a:pPr lvl="1">
              <a:lnSpc>
                <a:spcPct val="110000"/>
              </a:lnSpc>
              <a:spcBef>
                <a:spcPts val="600"/>
              </a:spcBef>
              <a:spcAft>
                <a:spcPts val="600"/>
              </a:spcAft>
            </a:pPr>
            <a:r>
              <a:rPr lang="en-GB" sz="1600" b="0" i="0" u="none" strike="noStrike" cap="none" spc="0" baseline="0">
                <a:solidFill>
                  <a:srgbClr val="000000"/>
                </a:solidFill>
                <a:effectLst/>
                <a:uFill>
                  <a:solidFill>
                    <a:prstClr val="black">
                      <a:alpha val="0"/>
                    </a:prstClr>
                  </a:solidFill>
                </a:uFill>
                <a:latin typeface="Aptos"/>
                <a:ea typeface="Aptos"/>
                <a:cs typeface="Aptos"/>
              </a:rPr>
              <a:t>Monitor the person’s condition until professional help arrives.</a:t>
            </a:r>
          </a:p>
          <a:p>
            <a:pPr lvl="1">
              <a:lnSpc>
                <a:spcPct val="110000"/>
              </a:lnSpc>
              <a:spcBef>
                <a:spcPts val="600"/>
              </a:spcBef>
              <a:spcAft>
                <a:spcPts val="600"/>
              </a:spcAft>
            </a:pPr>
            <a:endParaRPr lang="fi-FI" sz="1600"/>
          </a:p>
          <a:p>
            <a:pPr marL="158750" indent="0">
              <a:buNone/>
            </a:pPr>
            <a:r>
              <a:rPr lang="en-GB" sz="900" b="1" i="0" u="none" strike="noStrike" cap="none" spc="0" baseline="0">
                <a:solidFill>
                  <a:srgbClr val="000000"/>
                </a:solidFill>
                <a:effectLst/>
                <a:uFill>
                  <a:solidFill>
                    <a:prstClr val="black">
                      <a:alpha val="0"/>
                    </a:prstClr>
                  </a:solidFill>
                </a:uFill>
                <a:latin typeface="Aptos"/>
                <a:ea typeface="Aptos"/>
                <a:cs typeface="Aptos"/>
              </a:rPr>
              <a:t>To ensure the right first aid and emergency care in case of poisoning, it is important to find out:</a:t>
            </a:r>
          </a:p>
          <a:p>
            <a:pP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What substance caused the poisoning? </a:t>
            </a:r>
          </a:p>
          <a:p>
            <a:pP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How did the substance enter the body: swallowing, inhalation, or absorption or injection through the skin?</a:t>
            </a:r>
          </a:p>
          <a:p>
            <a:pP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How much of the substance entered the body? </a:t>
            </a:r>
          </a:p>
          <a:p>
            <a:pP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When did the poisoning happen? </a:t>
            </a:r>
          </a:p>
          <a:p>
            <a:pPr marL="158750" indent="0">
              <a:buNone/>
            </a:pPr>
            <a:endParaRPr lang="fi-FI" sz="900" b="1"/>
          </a:p>
          <a:p>
            <a:pPr marL="158750" indent="0">
              <a:buNone/>
            </a:pPr>
            <a:r>
              <a:rPr lang="en-GB" sz="900" b="1" i="0" u="none" strike="noStrike" cap="none" spc="0" baseline="0">
                <a:solidFill>
                  <a:srgbClr val="000000"/>
                </a:solidFill>
                <a:effectLst/>
                <a:uFill>
                  <a:solidFill>
                    <a:prstClr val="black">
                      <a:alpha val="0"/>
                    </a:prstClr>
                  </a:solidFill>
                </a:uFill>
                <a:latin typeface="Aptos"/>
                <a:ea typeface="Aptos"/>
                <a:cs typeface="Aptos"/>
              </a:rPr>
              <a:t>Source:</a:t>
            </a:r>
            <a:r>
              <a:rPr lang="en-GB" sz="900" b="0" i="0" u="none" strike="noStrike" cap="none" spc="0" baseline="0">
                <a:solidFill>
                  <a:srgbClr val="000000"/>
                </a:solidFill>
                <a:effectLst/>
                <a:uFill>
                  <a:solidFill>
                    <a:prstClr val="black">
                      <a:alpha val="0"/>
                    </a:prstClr>
                  </a:solidFill>
                </a:uFill>
                <a:latin typeface="Aptos"/>
                <a:ea typeface="Aptos"/>
                <a:cs typeface="Aptos"/>
              </a:rPr>
              <a:t> Terveyskirjasto.fi</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a:extLst>
              <a:ext uri="{FF2B5EF4-FFF2-40B4-BE49-F238E27FC236}">
                <a16:creationId xmlns:a16="http://schemas.microsoft.com/office/drawing/2014/main" id="{14431190-462F-00BF-707A-9A95F2142FE7}"/>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802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Discuss among the class. The answers can be found on the next slide.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683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"Road accidents that involve young people often happen during outside work or school on weekends and nights, especially Saturdays during the summer months. </a:t>
            </a:r>
          </a:p>
          <a:p>
            <a:r>
              <a:rPr lang="en-GB" sz="1100" b="0" i="0" u="none" strike="noStrike" cap="none" spc="0" baseline="0">
                <a:solidFill>
                  <a:srgbClr val="000000"/>
                </a:solidFill>
                <a:effectLst/>
                <a:uFill>
                  <a:solidFill>
                    <a:prstClr val="black">
                      <a:alpha val="0"/>
                    </a:prstClr>
                  </a:solidFill>
                </a:uFill>
                <a:latin typeface="Arial"/>
                <a:ea typeface="Arial"/>
                <a:cs typeface="Arial"/>
              </a:rPr>
              <a:t>For young people, the risk of accident goes up after getting a moped licence, for example. </a:t>
            </a:r>
          </a:p>
          <a:p>
            <a:r>
              <a:rPr lang="en-GB" sz="1100" b="0" i="0" u="none" strike="noStrike" cap="none" spc="0" baseline="0">
                <a:solidFill>
                  <a:srgbClr val="000000"/>
                </a:solidFill>
                <a:effectLst/>
                <a:uFill>
                  <a:solidFill>
                    <a:prstClr val="black">
                      <a:alpha val="0"/>
                    </a:prstClr>
                  </a:solidFill>
                </a:uFill>
                <a:latin typeface="Arial"/>
                <a:ea typeface="Arial"/>
                <a:cs typeface="Arial"/>
              </a:rPr>
              <a:t>Young men are more likely than women to engage in risky behaviours, such as </a:t>
            </a:r>
          </a:p>
          <a:p>
            <a:r>
              <a:rPr lang="en-GB" sz="1100" b="0" i="0" u="none" strike="noStrike" cap="none" spc="0" baseline="0">
                <a:solidFill>
                  <a:srgbClr val="000000"/>
                </a:solidFill>
                <a:effectLst/>
                <a:uFill>
                  <a:solidFill>
                    <a:prstClr val="black">
                      <a:alpha val="0"/>
                    </a:prstClr>
                  </a:solidFill>
                </a:uFill>
                <a:latin typeface="Arial"/>
                <a:ea typeface="Arial"/>
                <a:cs typeface="Arial"/>
              </a:rPr>
              <a:t>driving at high speeds</a:t>
            </a:r>
          </a:p>
          <a:p>
            <a:r>
              <a:rPr lang="en-GB" sz="1100" b="0" i="0" u="none" strike="noStrike" cap="none" spc="0" baseline="0">
                <a:solidFill>
                  <a:srgbClr val="000000"/>
                </a:solidFill>
                <a:effectLst/>
                <a:uFill>
                  <a:solidFill>
                    <a:prstClr val="black">
                      <a:alpha val="0"/>
                    </a:prstClr>
                  </a:solidFill>
                </a:uFill>
                <a:latin typeface="Arial"/>
                <a:ea typeface="Arial"/>
                <a:cs typeface="Arial"/>
              </a:rPr>
              <a:t>ignoring traffic rules</a:t>
            </a:r>
          </a:p>
          <a:p>
            <a:r>
              <a:rPr lang="en-GB" sz="1100" b="0" i="0" u="none" strike="noStrike" cap="none" spc="0" baseline="0">
                <a:solidFill>
                  <a:srgbClr val="000000"/>
                </a:solidFill>
                <a:effectLst/>
                <a:uFill>
                  <a:solidFill>
                    <a:prstClr val="black">
                      <a:alpha val="0"/>
                    </a:prstClr>
                  </a:solidFill>
                </a:uFill>
                <a:latin typeface="Arial"/>
                <a:ea typeface="Arial"/>
                <a:cs typeface="Arial"/>
              </a:rPr>
              <a:t>drunk driving</a:t>
            </a:r>
          </a:p>
          <a:p>
            <a:r>
              <a:rPr lang="en-GB" sz="1100" b="0" i="0" u="none" strike="noStrike" cap="none" spc="0" baseline="0">
                <a:solidFill>
                  <a:srgbClr val="000000"/>
                </a:solidFill>
                <a:effectLst/>
                <a:uFill>
                  <a:solidFill>
                    <a:prstClr val="black">
                      <a:alpha val="0"/>
                    </a:prstClr>
                  </a:solidFill>
                </a:uFill>
                <a:latin typeface="Arial"/>
                <a:ea typeface="Arial"/>
                <a:cs typeface="Arial"/>
              </a:rPr>
              <a:t>not wearing a seat belt.”</a:t>
            </a:r>
          </a:p>
          <a:p>
            <a:pPr marL="158750" indent="0">
              <a:buNone/>
            </a:pPr>
            <a:endParaRPr lang="fi-FI" sz="1100" b="0" i="0" u="none" strike="noStrike" cap="none">
              <a:solidFill>
                <a:srgbClr val="000000"/>
              </a:solidFill>
              <a:effectLst/>
              <a:latin typeface="Arial"/>
              <a:ea typeface="Arial"/>
              <a:cs typeface="Arial"/>
              <a:sym typeface="Arial"/>
            </a:endParaRPr>
          </a:p>
          <a:p>
            <a:pPr marL="0" marR="0" lvl="0" indent="0" algn="l" rtl="0">
              <a:lnSpc>
                <a:spcPct val="100000"/>
              </a:lnSpc>
              <a:spcBef>
                <a:spcPct val="0"/>
              </a:spcBef>
              <a:spcAft>
                <a:spcPct val="0"/>
              </a:spcAft>
              <a:buClr>
                <a:srgbClr val="000000"/>
              </a:buClr>
              <a:buSzPts val="1400"/>
              <a:buFont typeface="Arial"/>
              <a:buNone/>
            </a:pPr>
            <a:r>
              <a:rPr lang="en-GB" sz="900" b="1" i="0" u="none" strike="noStrike" cap="none" spc="0" baseline="0">
                <a:solidFill>
                  <a:srgbClr val="000000"/>
                </a:solidFill>
                <a:effectLst/>
                <a:uFill>
                  <a:solidFill>
                    <a:prstClr val="black">
                      <a:alpha val="0"/>
                    </a:prstClr>
                  </a:solidFill>
                </a:uFill>
                <a:latin typeface="Calibri"/>
                <a:ea typeface="Calibri"/>
                <a:cs typeface="Calibri"/>
              </a:rPr>
              <a:t>Source</a:t>
            </a:r>
            <a:r>
              <a:rPr lang="en-GB" sz="900" b="0" i="0" u="none" strike="noStrike" cap="none" spc="0" baseline="0">
                <a:solidFill>
                  <a:srgbClr val="000000"/>
                </a:solidFill>
                <a:effectLst/>
                <a:uFill>
                  <a:solidFill>
                    <a:prstClr val="black">
                      <a:alpha val="0"/>
                    </a:prstClr>
                  </a:solidFill>
                </a:uFill>
                <a:latin typeface="Calibri"/>
                <a:ea typeface="Calibri"/>
                <a:cs typeface="Calibri"/>
              </a:rPr>
              <a:t>: National Institute for Health and Welfare, https://thl.fi/fi/web/hyvinvoinnin-ja-terveyden-edistamisen-johtaminen/turvallisuuden-edistaminen/tapaturmien-ehkaisy/lasten-ja-nuorten-tapaturmat/liikenneonnettomuudet (in Finnish)</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43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Unnecessary risk-taking is often the underlying reason of traffic accidents involving young people. What is risk-seeking behaviour and how is it visible in traffic? Why and how do young drivers take risks?</a:t>
            </a:r>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0" lvl="0" indent="0" algn="l" rtl="0">
              <a:lnSpc>
                <a:spcPct val="100000"/>
              </a:lnSpc>
              <a:spcBef>
                <a:spcPts val="36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Using a phone while riding a moped or e-scooter, not wearing a helmet, wearing unsuitable clothing, driving under the influence of alcohol or drugs, peer pressure or the feeling of pressure to drive in a way that is unsuitable or against traffic rules.</a:t>
            </a:r>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0" lvl="0" indent="0" algn="l" rtl="0">
              <a:lnSpc>
                <a:spcPct val="100000"/>
              </a:lnSpc>
              <a:spcBef>
                <a:spcPts val="360"/>
              </a:spcBef>
              <a:spcAft>
                <a:spcPct val="0"/>
              </a:spcAft>
              <a:buClr>
                <a:schemeClr val="dk1"/>
              </a:buClr>
              <a:buSzPts val="1400"/>
              <a:buFont typeface="Calibri" panose="020F0502020204030204"/>
              <a:buNone/>
            </a:pP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r>
              <a:rPr lang="en-GB" sz="1100" b="0" i="0" u="none" strike="noStrike" cap="none" spc="0" baseline="0">
                <a:solidFill>
                  <a:srgbClr val="000000"/>
                </a:solidFill>
                <a:effectLst/>
                <a:uFill>
                  <a:solidFill>
                    <a:prstClr val="black">
                      <a:alpha val="0"/>
                    </a:prstClr>
                  </a:solidFill>
                </a:uFill>
                <a:latin typeface="Arial"/>
                <a:ea typeface="Arial"/>
                <a:cs typeface="Arial"/>
              </a:rPr>
              <a:t>https://www.liikenneturva.fi/en/road-safety/young-drivers/ </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645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68EE5F12-6DE4-CB61-9F9D-C686DC8FED15}"/>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3FD9542F-2D4A-2BB4-DA73-DC10131E5420}"/>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903779C6-6BCF-E8CF-DF8D-BF777C0FDAA4}"/>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"Over the past ten years, 147 people in Finland drown accidentally every year.”</a:t>
            </a:r>
            <a:br>
              <a:rPr sz="1100"/>
            </a:b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"Drowning cases occur in all age groups, but children and the elderly are particularly at risk in Finland. More than 80% of people who drown are men.”</a:t>
            </a: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br>
              <a:rPr sz="1100"/>
            </a:b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r>
              <a:rPr lang="en-GB" sz="1100" b="0" i="0" u="none" strike="noStrike" cap="none" spc="0" baseline="0">
                <a:solidFill>
                  <a:srgbClr val="000000"/>
                </a:solidFill>
                <a:effectLst/>
                <a:uFill>
                  <a:solidFill>
                    <a:prstClr val="black">
                      <a:alpha val="0"/>
                    </a:prstClr>
                  </a:solidFill>
                </a:uFill>
                <a:latin typeface="Arial"/>
                <a:ea typeface="Arial"/>
                <a:cs typeface="Arial"/>
              </a:rPr>
              <a:t>https://suh.fi/viestinta/hukkumistilastot/tietoa-hukkumisista/ (in Finnish)</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1100" b="0" i="0" u="none" strike="noStrike" cap="none">
              <a:solidFill>
                <a:srgbClr val="000000"/>
              </a:solidFill>
              <a:effectLst/>
              <a:latin typeface="Arial"/>
              <a:cs typeface="Arial"/>
              <a:sym typeface="Arial"/>
            </a:endParaRPr>
          </a:p>
        </p:txBody>
      </p:sp>
      <p:sp>
        <p:nvSpPr>
          <p:cNvPr id="359" name="Google Shape;359;p26:notes">
            <a:extLst>
              <a:ext uri="{FF2B5EF4-FFF2-40B4-BE49-F238E27FC236}">
                <a16:creationId xmlns:a16="http://schemas.microsoft.com/office/drawing/2014/main" id="{782510AD-D832-9CDF-F199-6E960078284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0716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2AFB2698-2D45-F23D-4FEA-AECC07C8CA10}"/>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6CF72349-FBBA-19F2-1C84-B820BFD96099}"/>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9C604FEE-88C4-2F18-68C4-CFECD8163D85}"/>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"How to prevent drowning accidents: </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Wear a lifejacket and only go out on the water when sober.</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If the boat capsizes and you're unsure you can swim to shore, climb on the boat or hang on to the side of the boat, shout for help or use a whistle.</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Keep an eye on children playing near or in the water. Hazardous places include rivers, ditches, tubs, swimming pools and wells.</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Don't rely too much on your swimming skills. </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Diving into unfamiliar waters is life-threatening.</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Only go on the ice when you are sure it will hold and follow the warnings about ice. </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When on the ice, bring ice axes, a metal-ended stick, a whistle and a phone to call for help.</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It’s advisable to wear a flotation suit when out on the ice or water.</a:t>
            </a:r>
            <a:br>
              <a:rPr sz="1100"/>
            </a:br>
            <a:br>
              <a:rPr sz="1100"/>
            </a:b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r>
              <a:rPr lang="en-GB" sz="1100" b="0" i="0" u="none" strike="noStrike" cap="none" spc="0" baseline="0">
                <a:solidFill>
                  <a:srgbClr val="000000"/>
                </a:solidFill>
                <a:effectLst/>
                <a:uFill>
                  <a:solidFill>
                    <a:prstClr val="black">
                      <a:alpha val="0"/>
                    </a:prstClr>
                  </a:solidFill>
                </a:uFill>
                <a:latin typeface="Arial"/>
                <a:ea typeface="Arial"/>
                <a:cs typeface="Arial"/>
              </a:rPr>
              <a:t>https://www.terveyskirjasto.fi/spr00004 (in Finnish)</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1100" b="0" i="0" u="none" strike="noStrike" cap="none">
              <a:solidFill>
                <a:srgbClr val="000000"/>
              </a:solidFill>
              <a:effectLst/>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In natural bodies of water, it’s recommended to swim parallel to the shore. It’s also a good idea to learn how to float and to bring a friend when going swimming.</a:t>
            </a:r>
            <a:endParaRPr lang="fi-FI" sz="900"/>
          </a:p>
        </p:txBody>
      </p:sp>
      <p:sp>
        <p:nvSpPr>
          <p:cNvPr id="359" name="Google Shape;359;p26:notes">
            <a:extLst>
              <a:ext uri="{FF2B5EF4-FFF2-40B4-BE49-F238E27FC236}">
                <a16:creationId xmlns:a16="http://schemas.microsoft.com/office/drawing/2014/main" id="{DB135B9B-BD24-E07F-08A3-05433FA3F850}"/>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689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900" b="1" i="0" u="none" strike="noStrike" cap="none" spc="0" baseline="0">
                <a:solidFill>
                  <a:srgbClr val="000000"/>
                </a:solidFill>
                <a:effectLst/>
                <a:uFill>
                  <a:solidFill>
                    <a:prstClr val="black">
                      <a:alpha val="0"/>
                    </a:prstClr>
                  </a:solidFill>
                </a:uFill>
                <a:latin typeface="Aptos"/>
                <a:ea typeface="Aptos"/>
                <a:cs typeface="Aptos"/>
              </a:rPr>
              <a:t>Everyone has the duty to help others and the right to get help.</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The most important thing is to stop </a:t>
            </a:r>
            <a:r>
              <a:rPr lang="en-GB" sz="900" b="0" i="0" u="none" strike="noStrike" cap="none" spc="0" baseline="0">
                <a:solidFill>
                  <a:srgbClr val="000000"/>
                </a:solidFill>
                <a:effectLst/>
                <a:uFill>
                  <a:solidFill>
                    <a:prstClr val="black">
                      <a:alpha val="0"/>
                    </a:prstClr>
                  </a:solidFill>
                </a:uFill>
                <a:latin typeface="Aptos"/>
                <a:ea typeface="Aptos"/>
                <a:cs typeface="Aptos"/>
              </a:rPr>
              <a:t>and make sure that you are safe yourself. </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After this, </a:t>
            </a:r>
            <a:r>
              <a:rPr lang="en-GB" sz="900" b="1" i="0" u="none" strike="noStrike" cap="none" spc="0" baseline="0">
                <a:solidFill>
                  <a:srgbClr val="000000"/>
                </a:solidFill>
                <a:effectLst/>
                <a:uFill>
                  <a:solidFill>
                    <a:prstClr val="black">
                      <a:alpha val="0"/>
                    </a:prstClr>
                  </a:solidFill>
                </a:uFill>
                <a:latin typeface="Aptos"/>
                <a:ea typeface="Aptos"/>
                <a:cs typeface="Aptos"/>
              </a:rPr>
              <a:t>prevent further injuries and protect the person in need of help </a:t>
            </a:r>
            <a:r>
              <a:rPr lang="en-GB" sz="900" b="0" i="0" u="none" strike="noStrike" cap="none" spc="0" baseline="0">
                <a:solidFill>
                  <a:srgbClr val="000000"/>
                </a:solidFill>
                <a:effectLst/>
                <a:uFill>
                  <a:solidFill>
                    <a:prstClr val="black">
                      <a:alpha val="0"/>
                    </a:prstClr>
                  </a:solidFill>
                </a:uFill>
                <a:latin typeface="Aptos"/>
                <a:ea typeface="Aptos"/>
                <a:cs typeface="Aptos"/>
              </a:rPr>
              <a:t>from traffic or other dangers. </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Next, </a:t>
            </a:r>
            <a:r>
              <a:rPr lang="en-GB" sz="900" b="1" i="0" u="none" strike="noStrike" cap="none" spc="0" baseline="0">
                <a:solidFill>
                  <a:srgbClr val="000000"/>
                </a:solidFill>
                <a:effectLst/>
                <a:uFill>
                  <a:solidFill>
                    <a:prstClr val="black">
                      <a:alpha val="0"/>
                    </a:prstClr>
                  </a:solidFill>
                </a:uFill>
                <a:latin typeface="Aptos"/>
                <a:ea typeface="Aptos"/>
                <a:cs typeface="Aptos"/>
              </a:rPr>
              <a:t>find out what happened </a:t>
            </a:r>
            <a:r>
              <a:rPr lang="en-GB" sz="900" b="0" i="0" u="none" strike="noStrike" cap="none" spc="0" baseline="0">
                <a:solidFill>
                  <a:srgbClr val="000000"/>
                </a:solidFill>
                <a:effectLst/>
                <a:uFill>
                  <a:solidFill>
                    <a:prstClr val="black">
                      <a:alpha val="0"/>
                    </a:prstClr>
                  </a:solidFill>
                </a:uFill>
                <a:latin typeface="Aptos"/>
                <a:ea typeface="Aptos"/>
                <a:cs typeface="Aptos"/>
              </a:rPr>
              <a:t>and </a:t>
            </a:r>
            <a:r>
              <a:rPr lang="en-GB" sz="900" b="1" i="0" u="none" strike="noStrike" cap="none" spc="0" baseline="0">
                <a:solidFill>
                  <a:srgbClr val="000000"/>
                </a:solidFill>
                <a:effectLst/>
                <a:uFill>
                  <a:solidFill>
                    <a:prstClr val="black">
                      <a:alpha val="0"/>
                    </a:prstClr>
                  </a:solidFill>
                </a:uFill>
                <a:latin typeface="Aptos"/>
                <a:ea typeface="Aptos"/>
                <a:cs typeface="Aptos"/>
              </a:rPr>
              <a:t>call 112 for help</a:t>
            </a:r>
            <a:r>
              <a:rPr lang="en-GB" sz="900" b="0" i="0" u="none" strike="noStrike" cap="none" spc="0" baseline="0">
                <a:solidFill>
                  <a:srgbClr val="000000"/>
                </a:solidFill>
                <a:effectLst/>
                <a:uFill>
                  <a:solidFill>
                    <a:prstClr val="black">
                      <a:alpha val="0"/>
                    </a:prstClr>
                  </a:solidFill>
                </a:uFill>
                <a:latin typeface="Aptos"/>
                <a:ea typeface="Aptos"/>
                <a:cs typeface="Aptos"/>
              </a:rPr>
              <a:t>. </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Follow </a:t>
            </a:r>
            <a:r>
              <a:rPr lang="en-GB" sz="900" b="1" i="0" u="none" strike="noStrike" cap="none" spc="0" baseline="0">
                <a:solidFill>
                  <a:srgbClr val="000000"/>
                </a:solidFill>
                <a:effectLst/>
                <a:uFill>
                  <a:solidFill>
                    <a:prstClr val="black">
                      <a:alpha val="0"/>
                    </a:prstClr>
                  </a:solidFill>
                </a:uFill>
                <a:latin typeface="Aptos"/>
                <a:ea typeface="Aptos"/>
                <a:cs typeface="Aptos"/>
              </a:rPr>
              <a:t>the instructions of the emergency response centre and answer any questions.</a:t>
            </a:r>
            <a:r>
              <a:rPr lang="en-GB" sz="900" b="0" i="0" u="none" strike="noStrike" cap="none" spc="0" baseline="0">
                <a:solidFill>
                  <a:srgbClr val="000000"/>
                </a:solidFill>
                <a:effectLst/>
                <a:uFill>
                  <a:solidFill>
                    <a:prstClr val="black">
                      <a:alpha val="0"/>
                    </a:prstClr>
                  </a:solidFill>
                </a:uFill>
                <a:latin typeface="Aptos"/>
                <a:ea typeface="Aptos"/>
                <a:cs typeface="Aptos"/>
              </a:rPr>
              <a:t> End the call only after given the permission to do so by the emergency responder. </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Always help anyone in need of help to the best of your ability. Don’t leave the scene until </a:t>
            </a:r>
            <a:r>
              <a:rPr lang="en-GB" sz="900" b="1" i="0" u="none" strike="noStrike" cap="none" spc="0" baseline="0">
                <a:solidFill>
                  <a:srgbClr val="000000"/>
                </a:solidFill>
                <a:effectLst/>
                <a:uFill>
                  <a:solidFill>
                    <a:prstClr val="black">
                      <a:alpha val="0"/>
                    </a:prstClr>
                  </a:solidFill>
                </a:uFill>
                <a:latin typeface="Aptos"/>
                <a:ea typeface="Aptos"/>
                <a:cs typeface="Aptos"/>
              </a:rPr>
              <a:t>professional help arrives and after given permission to do so</a:t>
            </a:r>
            <a:r>
              <a:rPr lang="en-GB" sz="900" b="0" i="0" u="none" strike="noStrike" cap="none" spc="0" baseline="0">
                <a:solidFill>
                  <a:srgbClr val="000000"/>
                </a:solidFill>
                <a:effectLst/>
                <a:uFill>
                  <a:solidFill>
                    <a:prstClr val="black">
                      <a:alpha val="0"/>
                    </a:prstClr>
                  </a:solidFill>
                </a:uFill>
                <a:latin typeface="Aptos"/>
                <a:ea typeface="Aptos"/>
                <a:cs typeface="Aptos"/>
              </a:rPr>
              <a:t>. </a:t>
            </a:r>
          </a:p>
          <a:p>
            <a:pPr marL="171450" lvl="0" indent="-171450" algn="l" rtl="0">
              <a:lnSpc>
                <a:spcPct val="100000"/>
              </a:lnSpc>
              <a:spcBef>
                <a:spcPct val="0"/>
              </a:spcBef>
              <a:spcAft>
                <a:spcPct val="0"/>
              </a:spcAft>
              <a:buClr>
                <a:schemeClr val="dk1"/>
              </a:buClr>
              <a:buSzPts val="1400"/>
              <a:buFont typeface="Arial" panose="020B0604020202020204" pitchFamily="34" charset="0"/>
              <a:buChar char="•"/>
            </a:pPr>
            <a:endParaRPr lang="fi-FI" sz="900"/>
          </a:p>
          <a:p>
            <a:pPr marL="0" indent="0">
              <a:lnSpc>
                <a:spcPct val="100000"/>
              </a:lnSpc>
              <a:spcBef>
                <a:spcPts val="600"/>
              </a:spcBef>
              <a:spcAft>
                <a:spcPts val="600"/>
              </a:spcAft>
              <a:buNone/>
            </a:pPr>
            <a:r>
              <a:rPr lang="en-GB" sz="900" b="1" i="0" u="none" strike="noStrike" cap="none" spc="0" baseline="0">
                <a:solidFill>
                  <a:srgbClr val="000000"/>
                </a:solidFill>
                <a:effectLst/>
                <a:uFill>
                  <a:solidFill>
                    <a:prstClr val="black">
                      <a:alpha val="0"/>
                    </a:prstClr>
                  </a:solidFill>
                </a:uFill>
                <a:latin typeface="Aptos"/>
                <a:ea typeface="Aptos"/>
                <a:cs typeface="Aptos"/>
              </a:rPr>
              <a:t>Stay calm and look after your own safety and ability to function.</a:t>
            </a:r>
          </a:p>
          <a:p>
            <a:pPr>
              <a:lnSpc>
                <a:spcPct val="100000"/>
              </a:lnSpc>
              <a:spcBef>
                <a:spcPts val="600"/>
              </a:spcBef>
              <a:spcAft>
                <a:spcPts val="600"/>
              </a:spcAft>
            </a:pPr>
            <a:r>
              <a:rPr lang="en-GB" sz="900" b="0" i="0" u="none" strike="noStrike" cap="none" spc="0" baseline="0">
                <a:solidFill>
                  <a:srgbClr val="000000"/>
                </a:solidFill>
                <a:effectLst/>
                <a:uFill>
                  <a:solidFill>
                    <a:prstClr val="black">
                      <a:alpha val="0"/>
                    </a:prstClr>
                  </a:solidFill>
                </a:uFill>
                <a:latin typeface="Aptos"/>
                <a:ea typeface="Aptos"/>
                <a:cs typeface="Aptos"/>
              </a:rPr>
              <a:t>Talk to the injured person and listen to what they have to say.</a:t>
            </a:r>
          </a:p>
          <a:p>
            <a:pPr>
              <a:lnSpc>
                <a:spcPct val="100000"/>
              </a:lnSpc>
              <a:spcBef>
                <a:spcPts val="600"/>
              </a:spcBef>
              <a:spcAft>
                <a:spcPts val="600"/>
              </a:spcAft>
            </a:pPr>
            <a:r>
              <a:rPr lang="en-GB" sz="900" b="0" i="0" u="none" strike="noStrike" cap="none" spc="0" baseline="0">
                <a:solidFill>
                  <a:srgbClr val="000000"/>
                </a:solidFill>
                <a:effectLst/>
                <a:uFill>
                  <a:solidFill>
                    <a:prstClr val="black">
                      <a:alpha val="0"/>
                    </a:prstClr>
                  </a:solidFill>
                </a:uFill>
                <a:latin typeface="Aptos"/>
                <a:ea typeface="Aptos"/>
                <a:cs typeface="Aptos"/>
              </a:rPr>
              <a:t>Explain to the injured person that you will help them and call for help.</a:t>
            </a:r>
          </a:p>
          <a:p>
            <a:pPr>
              <a:lnSpc>
                <a:spcPct val="100000"/>
              </a:lnSpc>
              <a:spcBef>
                <a:spcPts val="600"/>
              </a:spcBef>
              <a:spcAft>
                <a:spcPts val="600"/>
              </a:spcAft>
            </a:pPr>
            <a:r>
              <a:rPr lang="en-GB" sz="900" b="0" i="0" u="none" strike="noStrike" cap="none" spc="0" baseline="0">
                <a:solidFill>
                  <a:srgbClr val="000000"/>
                </a:solidFill>
                <a:effectLst/>
                <a:uFill>
                  <a:solidFill>
                    <a:prstClr val="black">
                      <a:alpha val="0"/>
                    </a:prstClr>
                  </a:solidFill>
                </a:uFill>
                <a:latin typeface="Aptos"/>
                <a:ea typeface="Aptos"/>
                <a:cs typeface="Aptos"/>
              </a:rPr>
              <a:t>Stay with the injured person and tell them so.</a:t>
            </a:r>
          </a:p>
          <a:p>
            <a:pPr>
              <a:lnSpc>
                <a:spcPct val="100000"/>
              </a:lnSpc>
              <a:spcBef>
                <a:spcPts val="600"/>
              </a:spcBef>
              <a:spcAft>
                <a:spcPts val="600"/>
              </a:spcAft>
            </a:pPr>
            <a:r>
              <a:rPr lang="en-GB" sz="900" b="0" i="0" u="none" strike="noStrike" cap="none" spc="0" baseline="0">
                <a:solidFill>
                  <a:srgbClr val="000000"/>
                </a:solidFill>
                <a:effectLst/>
                <a:uFill>
                  <a:solidFill>
                    <a:prstClr val="black">
                      <a:alpha val="0"/>
                    </a:prstClr>
                  </a:solidFill>
                </a:uFill>
                <a:latin typeface="Aptos"/>
                <a:ea typeface="Aptos"/>
                <a:cs typeface="Aptos"/>
              </a:rPr>
              <a:t>Remember that as the helper, you may need also help after witnessing a shocking event.</a:t>
            </a:r>
          </a:p>
          <a:p>
            <a:pPr marL="0" lvl="0" indent="0" algn="l" rtl="0">
              <a:lnSpc>
                <a:spcPct val="100000"/>
              </a:lnSpc>
              <a:spcBef>
                <a:spcPts val="360"/>
              </a:spcBef>
              <a:spcAft>
                <a:spcPct val="0"/>
              </a:spcAft>
              <a:buClr>
                <a:schemeClr val="dk1"/>
              </a:buClr>
              <a:buSzPts val="1400"/>
              <a:buFont typeface="Calibri" panose="020F0502020204030204"/>
              <a:buNone/>
            </a:pPr>
            <a:endParaRPr lang="fi-FI" sz="900"/>
          </a:p>
          <a:p>
            <a:pPr marL="0" lvl="0" indent="0" algn="l" rtl="0">
              <a:lnSpc>
                <a:spcPct val="100000"/>
              </a:lnSpc>
              <a:spcBef>
                <a:spcPts val="360"/>
              </a:spcBef>
              <a:spcAft>
                <a:spcPct val="0"/>
              </a:spcAft>
              <a:buClr>
                <a:schemeClr val="dk1"/>
              </a:buClr>
              <a:buSzPts val="1400"/>
              <a:buFont typeface="Calibri" panose="020F0502020204030204"/>
              <a:buNone/>
            </a:pPr>
            <a:r>
              <a:rPr lang="en-GB" sz="900" b="1" i="0" u="none" strike="noStrike" cap="none" spc="0" baseline="0">
                <a:solidFill>
                  <a:srgbClr val="000000"/>
                </a:solidFill>
                <a:effectLst/>
                <a:uFill>
                  <a:solidFill>
                    <a:prstClr val="black">
                      <a:alpha val="0"/>
                    </a:prstClr>
                  </a:solidFill>
                </a:uFill>
                <a:latin typeface="Aptos"/>
                <a:ea typeface="Aptos"/>
                <a:cs typeface="Aptos"/>
              </a:rPr>
              <a:t>Remember!</a:t>
            </a:r>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Depending on the situation, the order in which to do things may be different. Sometimes, it makes sense to call 112 immediately, while sometimes you should first take action to prevent further injuries. If there are many helpers present, one should call 112 right away while others prevent further injuries and , administer first aid.</a:t>
            </a:r>
          </a:p>
          <a:p>
            <a:pPr marL="0" lvl="0" indent="0" algn="l" rtl="0">
              <a:lnSpc>
                <a:spcPct val="100000"/>
              </a:lnSpc>
              <a:spcBef>
                <a:spcPts val="360"/>
              </a:spcBef>
              <a:spcAft>
                <a:spcPct val="0"/>
              </a:spcAft>
              <a:buClr>
                <a:schemeClr val="dk1"/>
              </a:buClr>
              <a:buSzPts val="1400"/>
              <a:buFont typeface="Calibri" panose="020F0502020204030204"/>
              <a:buNone/>
            </a:pP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713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NouHätä lesson 3: </a:t>
            </a:r>
          </a:p>
          <a:p>
            <a:pPr marL="228600" lvl="0" indent="-152400" algn="l" rtl="0">
              <a:lnSpc>
                <a:spcPct val="100000"/>
              </a:lnSpc>
              <a:spcBef>
                <a:spcPts val="360"/>
              </a:spcBef>
              <a:spcAft>
                <a:spcPct val="0"/>
              </a:spcAft>
              <a:buClr>
                <a:schemeClr val="dk1"/>
              </a:buClr>
              <a:buSzPts val="1200"/>
              <a:buFont typeface="Calibri" panose="020F0502020204030204"/>
              <a:buNone/>
            </a:pPr>
            <a:r>
              <a:rPr lang="en-GB" sz="1200" b="1" i="0" u="none" strike="noStrike" cap="none" spc="0" baseline="0">
                <a:solidFill>
                  <a:srgbClr val="000000"/>
                </a:solidFill>
                <a:effectLst/>
                <a:uFill>
                  <a:solidFill>
                    <a:prstClr val="black">
                      <a:alpha val="0"/>
                    </a:prstClr>
                  </a:solidFill>
                </a:uFill>
                <a:latin typeface="Aptos"/>
                <a:ea typeface="Aptos"/>
                <a:cs typeface="Aptos"/>
              </a:rPr>
              <a:t>Accidents and injuries</a:t>
            </a:r>
          </a:p>
          <a:p>
            <a:pPr marL="228600" lvl="0" indent="-152400" algn="l" rtl="0">
              <a:lnSpc>
                <a:spcPct val="100000"/>
              </a:lnSpc>
              <a:spcBef>
                <a:spcPts val="360"/>
              </a:spcBef>
              <a:spcAft>
                <a:spcPct val="0"/>
              </a:spcAft>
              <a:buClr>
                <a:schemeClr val="dk1"/>
              </a:buClr>
              <a:buSzPts val="1200"/>
              <a:buFont typeface="Calibri" panose="020F0502020204030204"/>
              <a:buNone/>
            </a:pPr>
            <a:endParaRPr lang="fi-FI" sz="1200"/>
          </a:p>
          <a:p>
            <a:pPr marL="228600" lvl="0" indent="-152400" algn="l" rtl="0">
              <a:lnSpc>
                <a:spcPct val="100000"/>
              </a:lnSpc>
              <a:spcBef>
                <a:spcPts val="36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The next slide lists the </a:t>
            </a:r>
            <a:r>
              <a:rPr lang="en-GB" sz="1200" b="1" i="0" u="none" strike="noStrike" cap="none" spc="0" baseline="0">
                <a:solidFill>
                  <a:srgbClr val="000000"/>
                </a:solidFill>
                <a:effectLst/>
                <a:uFill>
                  <a:solidFill>
                    <a:prstClr val="black">
                      <a:alpha val="0"/>
                    </a:prstClr>
                  </a:solidFill>
                </a:uFill>
                <a:latin typeface="Aptos"/>
                <a:ea typeface="Aptos"/>
                <a:cs typeface="Aptos"/>
              </a:rPr>
              <a:t>learning objectives of this lesson</a:t>
            </a:r>
            <a:r>
              <a:rPr lang="en-GB" sz="1200" b="0" i="0" u="none" strike="noStrike" cap="none" spc="0" baseline="0">
                <a:solidFill>
                  <a:srgbClr val="000000"/>
                </a:solidFill>
                <a:effectLst/>
                <a:uFill>
                  <a:solidFill>
                    <a:prstClr val="black">
                      <a:alpha val="0"/>
                    </a:prstClr>
                  </a:solidFill>
                </a:uFill>
                <a:latin typeface="Aptos"/>
                <a:ea typeface="Aptos"/>
                <a:cs typeface="Aptos"/>
              </a:rPr>
              <a:t>.</a:t>
            </a:r>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60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Helping those injured is everyone’s duty. </a:t>
            </a:r>
            <a:r>
              <a:rPr lang="en-GB" sz="800" b="1" i="0" u="none" strike="noStrike" cap="none" spc="0" baseline="0">
                <a:solidFill>
                  <a:srgbClr val="000000"/>
                </a:solidFill>
                <a:effectLst/>
                <a:uFill>
                  <a:solidFill>
                    <a:prstClr val="black">
                      <a:alpha val="0"/>
                    </a:prstClr>
                  </a:solidFill>
                </a:uFill>
                <a:latin typeface="Aptos"/>
                <a:ea typeface="Aptos"/>
                <a:cs typeface="Aptos"/>
              </a:rPr>
              <a:t>The most important thing is to stop and help, </a:t>
            </a:r>
            <a:r>
              <a:rPr lang="en-GB" sz="800" b="0" i="0" u="none" strike="noStrike" cap="none" spc="0" baseline="0">
                <a:solidFill>
                  <a:srgbClr val="000000"/>
                </a:solidFill>
                <a:effectLst/>
                <a:uFill>
                  <a:solidFill>
                    <a:prstClr val="black">
                      <a:alpha val="0"/>
                    </a:prstClr>
                  </a:solidFill>
                </a:uFill>
                <a:latin typeface="Aptos"/>
                <a:ea typeface="Aptos"/>
                <a:cs typeface="Aptos"/>
              </a:rPr>
              <a:t>even if you’re unsure what to do or don’t have first-aid skills. If you see a person lying on the street, the most important thing to do is ask if they need help. You can try to wake up the person by talking to them and shaking them gently. </a:t>
            </a:r>
            <a:r>
              <a:rPr lang="en-GB" sz="800" b="1" i="0" u="none" strike="noStrike" cap="none" spc="0" baseline="0">
                <a:solidFill>
                  <a:srgbClr val="000000"/>
                </a:solidFill>
                <a:effectLst/>
                <a:uFill>
                  <a:solidFill>
                    <a:prstClr val="black">
                      <a:alpha val="0"/>
                    </a:prstClr>
                  </a:solidFill>
                </a:uFill>
                <a:latin typeface="Aptos"/>
                <a:ea typeface="Aptos"/>
                <a:cs typeface="Aptos"/>
              </a:rPr>
              <a:t>If the person does not wake up, call the emergency number 112.</a:t>
            </a:r>
            <a:r>
              <a:rPr lang="en-GB" sz="800" b="0" i="0" u="none" strike="noStrike" cap="none" spc="0" baseline="0">
                <a:solidFill>
                  <a:srgbClr val="000000"/>
                </a:solidFill>
                <a:effectLst/>
                <a:uFill>
                  <a:solidFill>
                    <a:prstClr val="black">
                      <a:alpha val="0"/>
                    </a:prstClr>
                  </a:solidFill>
                </a:uFill>
                <a:latin typeface="Aptos"/>
                <a:ea typeface="Aptos"/>
                <a:cs typeface="Aptos"/>
              </a:rPr>
              <a:t> The emergency response centre gives </a:t>
            </a:r>
            <a:r>
              <a:rPr lang="en-GB" sz="800" b="1" i="0" u="none" strike="noStrike" cap="none" spc="0" baseline="0">
                <a:solidFill>
                  <a:srgbClr val="000000"/>
                </a:solidFill>
                <a:effectLst/>
                <a:uFill>
                  <a:solidFill>
                    <a:prstClr val="black">
                      <a:alpha val="0"/>
                    </a:prstClr>
                  </a:solidFill>
                </a:uFill>
                <a:latin typeface="Aptos"/>
                <a:ea typeface="Aptos"/>
                <a:cs typeface="Aptos"/>
              </a:rPr>
              <a:t>further instructions on how to help</a:t>
            </a:r>
            <a:r>
              <a:rPr lang="en-GB" sz="800" b="0" i="0" u="none" strike="noStrike" cap="none" spc="0" baseline="0">
                <a:solidFill>
                  <a:srgbClr val="000000"/>
                </a:solidFill>
                <a:effectLst/>
                <a:uFill>
                  <a:solidFill>
                    <a:prstClr val="black">
                      <a:alpha val="0"/>
                    </a:prstClr>
                  </a:solidFill>
                </a:uFill>
                <a:latin typeface="Aptos"/>
                <a:ea typeface="Aptos"/>
                <a:cs typeface="Aptos"/>
              </a:rPr>
              <a:t>.</a:t>
            </a:r>
          </a:p>
          <a:p>
            <a:pPr marL="0" lvl="0" indent="0" algn="l" rtl="0">
              <a:lnSpc>
                <a:spcPct val="100000"/>
              </a:lnSpc>
              <a:spcBef>
                <a:spcPct val="0"/>
              </a:spcBef>
              <a:spcAft>
                <a:spcPct val="0"/>
              </a:spcAft>
              <a:buClr>
                <a:schemeClr val="dk1"/>
              </a:buClr>
              <a:buSzPts val="1400"/>
              <a:buFont typeface="Calibri" panose="020F0502020204030204"/>
              <a:buNone/>
            </a:pPr>
            <a:endParaRPr lang="fi-FI" sz="800"/>
          </a:p>
          <a:p>
            <a:pPr marL="0" lvl="0" indent="0" algn="l" rtl="0">
              <a:lnSpc>
                <a:spcPct val="100000"/>
              </a:lnSpc>
              <a:spcBef>
                <a:spcPct val="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Always call 112 when your or someone else’s </a:t>
            </a:r>
            <a:r>
              <a:rPr lang="en-GB" sz="800" b="1" i="0" u="none" strike="noStrike" cap="none" spc="0" baseline="0">
                <a:solidFill>
                  <a:srgbClr val="000000"/>
                </a:solidFill>
                <a:effectLst/>
                <a:uFill>
                  <a:solidFill>
                    <a:prstClr val="black">
                      <a:alpha val="0"/>
                    </a:prstClr>
                  </a:solidFill>
                </a:uFill>
                <a:latin typeface="Aptos"/>
                <a:ea typeface="Aptos"/>
                <a:cs typeface="Aptos"/>
              </a:rPr>
              <a:t>life, health, property, or the environment </a:t>
            </a:r>
            <a:r>
              <a:rPr lang="en-GB" sz="800" b="0" i="0" u="none" strike="noStrike" cap="none" spc="0" baseline="0">
                <a:solidFill>
                  <a:srgbClr val="000000"/>
                </a:solidFill>
                <a:effectLst/>
                <a:uFill>
                  <a:solidFill>
                    <a:prstClr val="black">
                      <a:alpha val="0"/>
                    </a:prstClr>
                  </a:solidFill>
                </a:uFill>
                <a:latin typeface="Aptos"/>
                <a:ea typeface="Aptos"/>
                <a:cs typeface="Aptos"/>
              </a:rPr>
              <a:t>is threatened or in imminent danger, or you have reason to believe so.</a:t>
            </a:r>
          </a:p>
          <a:p>
            <a:pPr marL="0" lvl="0" indent="0" algn="l" rtl="0">
              <a:lnSpc>
                <a:spcPct val="100000"/>
              </a:lnSpc>
              <a:spcBef>
                <a:spcPct val="0"/>
              </a:spcBef>
              <a:spcAft>
                <a:spcPct val="0"/>
              </a:spcAft>
              <a:buClr>
                <a:schemeClr val="dk1"/>
              </a:buClr>
              <a:buSzPts val="1400"/>
              <a:buFont typeface="Calibri" panose="020F0502020204030204"/>
              <a:buNone/>
            </a:pPr>
            <a:endParaRPr lang="fi-FI" sz="800"/>
          </a:p>
          <a:p>
            <a:pPr marL="0" marR="0" lvl="0" indent="0" algn="l" defTabSz="914400" rtl="0" eaLnBrk="1" fontAlgn="auto" latinLnBrk="0" hangingPunct="1">
              <a:lnSpc>
                <a:spcPct val="100000"/>
              </a:lnSpc>
              <a:spcBef>
                <a:spcPts val="360"/>
              </a:spcBef>
              <a:spcAft>
                <a:spcPct val="0"/>
              </a:spcAft>
              <a:buClr>
                <a:schemeClr val="dk1"/>
              </a:buClr>
              <a:buSzPts val="1400"/>
              <a:buFont typeface="Calibri" panose="020F0502020204030204"/>
              <a:buNone/>
              <a:defRPr/>
            </a:pPr>
            <a:r>
              <a:rPr lang="en-GB" sz="900" b="0" i="0" u="none" strike="noStrike" cap="none" spc="0" baseline="0">
                <a:solidFill>
                  <a:srgbClr val="000000"/>
                </a:solidFill>
                <a:effectLst/>
                <a:uFill>
                  <a:solidFill>
                    <a:prstClr val="black">
                      <a:alpha val="0"/>
                    </a:prstClr>
                  </a:solidFill>
                </a:uFill>
                <a:latin typeface="Calibri"/>
                <a:ea typeface="Calibri"/>
                <a:cs typeface="Calibri"/>
              </a:rPr>
              <a:t>The emergency number can be called without a SIM card, credit balance and often even if the screen lock is active. You can also use voice commands to call: "Hey Siri, call 112!"</a:t>
            </a: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6310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ct val="0"/>
              </a:spcAft>
              <a:buClr>
                <a:schemeClr val="dk1"/>
              </a:buClr>
              <a:buSzPts val="1400"/>
              <a:buFont typeface="Calibri" panose="020F0502020204030204"/>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Only one stopped to help dying young people at the scene of an accident - others took photos: “I felt immense rage” </a:t>
            </a:r>
            <a:r>
              <a:rPr lang="en-GB" sz="800" b="0" i="0" u="sng" strike="noStrike" cap="none" spc="0" baseline="0">
                <a:solidFill>
                  <a:srgbClr val="467886"/>
                </a:solidFill>
                <a:effectLst/>
                <a:uFill>
                  <a:solidFill>
                    <a:srgbClr val="467886"/>
                  </a:solidFill>
                </a:uFill>
                <a:latin typeface="Aptos"/>
                <a:ea typeface="Aptos"/>
                <a:cs typeface="Aptos"/>
                <a:hlinkClick r:id="rId3" history="0"/>
              </a:rPr>
              <a:t>https://yle.fi/uutiset/3-11549560 (article in Finnish)</a:t>
            </a:r>
            <a:r>
              <a:rPr lang="en-GB" sz="800" b="0" i="0" u="sng" strike="noStrike" cap="none" spc="0" baseline="0">
                <a:solidFill>
                  <a:srgbClr val="467886"/>
                </a:solidFill>
                <a:effectLst/>
                <a:uFill>
                  <a:solidFill>
                    <a:srgbClr val="467886"/>
                  </a:solidFill>
                </a:uFill>
                <a:latin typeface="Aptos"/>
                <a:ea typeface="Aptos"/>
                <a:cs typeface="Aptos"/>
              </a:rPr>
              <a:t> </a:t>
            </a:r>
          </a:p>
          <a:p>
            <a:pPr marL="0" marR="0" lvl="0" indent="0" algn="l" defTabSz="914400" rtl="0" eaLnBrk="1" fontAlgn="auto" latinLnBrk="0" hangingPunct="1">
              <a:lnSpc>
                <a:spcPct val="100000"/>
              </a:lnSpc>
              <a:spcBef>
                <a:spcPts val="360"/>
              </a:spcBef>
              <a:spcAft>
                <a:spcPct val="0"/>
              </a:spcAft>
              <a:buClr>
                <a:schemeClr val="dk1"/>
              </a:buClr>
              <a:buSzPts val="1400"/>
              <a:buFont typeface="Calibri" panose="020F0502020204030204"/>
              <a:buNone/>
              <a:defRPr/>
            </a:pPr>
            <a:endParaRPr lang="fi-FI" sz="800" b="1" u="sng">
              <a:solidFill>
                <a:schemeClr val="hlink"/>
              </a:solidFill>
            </a:endParaRPr>
          </a:p>
          <a:p>
            <a:pPr marL="0" marR="0" lvl="0" indent="0" algn="l" defTabSz="914400" rtl="0" eaLnBrk="1" fontAlgn="auto" latinLnBrk="0" hangingPunct="1">
              <a:lnSpc>
                <a:spcPct val="100000"/>
              </a:lnSpc>
              <a:spcBef>
                <a:spcPts val="360"/>
              </a:spcBef>
              <a:spcAft>
                <a:spcPct val="0"/>
              </a:spcAft>
              <a:buClr>
                <a:schemeClr val="dk1"/>
              </a:buClr>
              <a:buSzPts val="1400"/>
              <a:buFont typeface="Calibri" panose="020F0502020204030204"/>
              <a:buNone/>
              <a:defRPr/>
            </a:pPr>
            <a:r>
              <a:rPr lang="en-GB" sz="800" b="1" i="0" u="none" strike="noStrike" cap="none" spc="0" baseline="0">
                <a:solidFill>
                  <a:srgbClr val="467886"/>
                </a:solidFill>
                <a:effectLst/>
                <a:uFill>
                  <a:solidFill>
                    <a:prstClr val="black">
                      <a:alpha val="0"/>
                    </a:prstClr>
                  </a:solidFill>
                </a:uFill>
                <a:latin typeface="Aptos"/>
                <a:ea typeface="Aptos"/>
                <a:cs typeface="Aptos"/>
              </a:rPr>
              <a:t>Source: </a:t>
            </a:r>
            <a:r>
              <a:rPr lang="en-GB" sz="800" b="0" i="0" u="none" strike="noStrike" cap="none" spc="0" baseline="0">
                <a:solidFill>
                  <a:srgbClr val="467886"/>
                </a:solidFill>
                <a:effectLst/>
                <a:uFill>
                  <a:solidFill>
                    <a:prstClr val="black">
                      <a:alpha val="0"/>
                    </a:prstClr>
                  </a:solidFill>
                </a:uFill>
                <a:latin typeface="Aptos"/>
                <a:ea typeface="Aptos"/>
                <a:cs typeface="Aptos"/>
              </a:rPr>
              <a:t>YLE.</a:t>
            </a:r>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0" lvl="0" indent="0" algn="l" rtl="0">
              <a:lnSpc>
                <a:spcPct val="100000"/>
              </a:lnSpc>
              <a:spcBef>
                <a:spcPts val="36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Answers on the next slide.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4035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ct val="0"/>
              </a:spcAft>
              <a:buClr>
                <a:srgbClr val="000000"/>
              </a:buClr>
              <a:buSzPts val="1400"/>
              <a:buFont typeface="Arial"/>
              <a:buNone/>
            </a:pPr>
            <a:r>
              <a:rPr lang="en-GB" sz="900" b="1" i="0" u="none" strike="noStrike" cap="none" spc="0" baseline="0">
                <a:solidFill>
                  <a:srgbClr val="000000"/>
                </a:solidFill>
                <a:effectLst/>
                <a:uFill>
                  <a:solidFill>
                    <a:prstClr val="black">
                      <a:alpha val="0"/>
                    </a:prstClr>
                  </a:solidFill>
                </a:uFill>
                <a:latin typeface="Aptos"/>
                <a:ea typeface="Aptos"/>
                <a:cs typeface="Aptos"/>
              </a:rPr>
              <a:t>Taking photos and video is legal in public places</a:t>
            </a:r>
          </a:p>
          <a:p>
            <a:pPr marL="0" marR="0" lvl="0" indent="0" algn="l" rtl="0">
              <a:lnSpc>
                <a:spcPct val="100000"/>
              </a:lnSpc>
              <a:spcBef>
                <a:spcPts val="360"/>
              </a:spcBef>
              <a:spcAft>
                <a:spcPct val="0"/>
              </a:spcAft>
              <a:buClr>
                <a:srgbClr val="000000"/>
              </a:buClr>
              <a:buSzPts val="1400"/>
              <a:buFont typeface="Arial"/>
              <a:buNone/>
            </a:pPr>
            <a:r>
              <a:rPr lang="en-GB" sz="900" b="0" i="0" u="none" strike="noStrike" cap="none" spc="0" baseline="0">
                <a:solidFill>
                  <a:srgbClr val="000000"/>
                </a:solidFill>
                <a:effectLst/>
                <a:uFill>
                  <a:solidFill>
                    <a:prstClr val="black">
                      <a:alpha val="0"/>
                    </a:prstClr>
                  </a:solidFill>
                </a:uFill>
                <a:latin typeface="Aptos"/>
                <a:ea typeface="Aptos"/>
                <a:cs typeface="Aptos"/>
              </a:rPr>
              <a:t>Recently, there has been much discussion about a worrying phenomenon where people take photos of medical emergencies or accidents instead of helping. Taking photos or video can delay help from arriving and cause more damage and suffering for the person or their family. It is important to discuss this phenomenon and its causes with young people.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513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marR="0" lvl="0" indent="0" algn="l" defTabSz="914400" rtl="0" eaLnBrk="1" fontAlgn="auto" latinLnBrk="0" hangingPunct="1">
              <a:lnSpc>
                <a:spcPct val="100000"/>
              </a:lnSpc>
              <a:spcBef>
                <a:spcPct val="0"/>
              </a:spcBef>
              <a:spcAft>
                <a:spcPct val="0"/>
              </a:spcAft>
              <a:buClr>
                <a:srgbClr val="000000"/>
              </a:buClr>
              <a:buSzPts val="140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Watch the video Kuvaa elämää</a:t>
            </a:r>
            <a:r>
              <a:rPr lang="en-GB" sz="800" b="0" i="0" u="none" strike="noStrike" cap="none" spc="0" baseline="0">
                <a:solidFill>
                  <a:srgbClr val="000000"/>
                </a:solidFill>
                <a:effectLst/>
                <a:uFill>
                  <a:solidFill>
                    <a:prstClr val="black">
                      <a:alpha val="0"/>
                    </a:prstClr>
                  </a:solidFill>
                </a:uFill>
                <a:latin typeface="Gill Sans"/>
                <a:ea typeface="Gill Sans"/>
                <a:cs typeface="Gill Sans"/>
              </a:rPr>
              <a:t> – älä onnettomuutta.</a:t>
            </a:r>
            <a:r>
              <a:rPr lang="en-GB" sz="800" b="0" i="0" u="none" strike="noStrike" cap="none" spc="0" baseline="0">
                <a:solidFill>
                  <a:srgbClr val="000000"/>
                </a:solidFill>
                <a:effectLst/>
                <a:uFill>
                  <a:solidFill>
                    <a:prstClr val="black">
                      <a:alpha val="0"/>
                    </a:prstClr>
                  </a:solidFill>
                </a:uFill>
                <a:latin typeface="Aptos"/>
                <a:ea typeface="Aptos"/>
                <a:cs typeface="Aptos"/>
              </a:rPr>
              <a:t>The video will start automatically. The video needs an internet connection.</a:t>
            </a:r>
          </a:p>
          <a:p>
            <a:pPr marL="228600" marR="0" lvl="0" indent="0" algn="l" defTabSz="914400" rtl="0" eaLnBrk="1" fontAlgn="auto" latinLnBrk="0" hangingPunct="1">
              <a:lnSpc>
                <a:spcPct val="100000"/>
              </a:lnSpc>
              <a:spcBef>
                <a:spcPct val="0"/>
              </a:spcBef>
              <a:spcAft>
                <a:spcPct val="0"/>
              </a:spcAft>
              <a:buClr>
                <a:srgbClr val="000000"/>
              </a:buClr>
              <a:buSzPts val="1400"/>
              <a:buNone/>
              <a:defRPr/>
            </a:pPr>
            <a:endParaRPr lang="fi-FI" sz="800"/>
          </a:p>
          <a:p>
            <a:pPr marL="228600" marR="0" lvl="0" indent="0" algn="l" defTabSz="914400" rtl="0" eaLnBrk="1" fontAlgn="auto" latinLnBrk="0" hangingPunct="1">
              <a:lnSpc>
                <a:spcPct val="100000"/>
              </a:lnSpc>
              <a:spcBef>
                <a:spcPct val="0"/>
              </a:spcBef>
              <a:spcAft>
                <a:spcPct val="0"/>
              </a:spcAft>
              <a:buClr>
                <a:srgbClr val="000000"/>
              </a:buClr>
              <a:buSzPts val="140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https://www.youtube.com/watch?time_continue=1&amp;v=vMceiGoRIXE&amp;feature=emb_logo</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In 2022, </a:t>
            </a:r>
            <a:r>
              <a:rPr lang="en-GB" sz="800" b="0" i="0" u="none" strike="noStrike" cap="none" spc="0" baseline="0">
                <a:solidFill>
                  <a:srgbClr val="000000"/>
                </a:solidFill>
                <a:effectLst/>
                <a:uFill>
                  <a:solidFill>
                    <a:prstClr val="black">
                      <a:alpha val="0"/>
                    </a:prstClr>
                  </a:solidFill>
                </a:uFill>
                <a:latin typeface="Gill Sans"/>
                <a:ea typeface="Gill Sans"/>
                <a:cs typeface="Gill Sans"/>
              </a:rPr>
              <a:t>the Finnish Fire Officers' Association, Finnish National Rescue Association, Finnish Association of Contract Fire Brigades, Finnish Rescue Professionals SPAL and the Finnish Emergency Medical Services Association launched a media campaign developed in the project “Tieliikennepelastamisen kehittäminen Suomessa’  (Development of road rescue services in Finland). In addition to the media campaign, stickers were handed out reminding people to help instead of taking photos and video at the scene of an accident.</a:t>
            </a:r>
            <a:endParaRPr lang="fi-FI" sz="800" i="1"/>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1474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200"/>
              <a:buFont typeface="Calibri" panose="020F0502020204030204"/>
              <a:buNone/>
            </a:pPr>
            <a:r>
              <a:rPr lang="en-GB" sz="900" b="1" i="0" u="none" strike="noStrike" cap="none" spc="0" baseline="0">
                <a:solidFill>
                  <a:srgbClr val="000000"/>
                </a:solidFill>
                <a:effectLst/>
                <a:uFill>
                  <a:solidFill>
                    <a:prstClr val="black">
                      <a:alpha val="0"/>
                    </a:prstClr>
                  </a:solidFill>
                </a:uFill>
                <a:latin typeface="Aptos"/>
                <a:ea typeface="Aptos"/>
                <a:cs typeface="Aptos"/>
              </a:rPr>
              <a:t>Emergency first aid can save a life</a:t>
            </a:r>
          </a:p>
          <a:p>
            <a:pPr marL="0" lvl="0" indent="0" algn="l" rtl="0">
              <a:lnSpc>
                <a:spcPct val="100000"/>
              </a:lnSpc>
              <a:spcBef>
                <a:spcPct val="0"/>
              </a:spcBef>
              <a:spcAft>
                <a:spcPct val="0"/>
              </a:spcAft>
              <a:buClr>
                <a:schemeClr val="dk1"/>
              </a:buClr>
              <a:buSzPts val="1200"/>
              <a:buFont typeface="Calibri" panose="020F0502020204030204"/>
              <a:buNone/>
            </a:pPr>
            <a:endParaRPr lang="fi-FI" sz="900" b="1"/>
          </a:p>
          <a:p>
            <a:pPr marL="0" marR="0" lvl="0" indent="0" algn="l" rtl="0">
              <a:lnSpc>
                <a:spcPct val="100000"/>
              </a:lnSpc>
              <a:spcBef>
                <a:spcPct val="0"/>
              </a:spcBef>
              <a:spcAft>
                <a:spcPct val="0"/>
              </a:spcAft>
              <a:buClr>
                <a:schemeClr val="dk1"/>
              </a:buClr>
              <a:buSzPts val="12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The main goal of first aid is to ensure the person’s breathing and blood circulation.</a:t>
            </a:r>
          </a:p>
          <a:p>
            <a:pPr marL="0" marR="0" lvl="0" indent="0" algn="l" rtl="0">
              <a:lnSpc>
                <a:spcPct val="100000"/>
              </a:lnSpc>
              <a:spcBef>
                <a:spcPct val="0"/>
              </a:spcBef>
              <a:spcAft>
                <a:spcPct val="0"/>
              </a:spcAft>
              <a:buClr>
                <a:schemeClr val="dk1"/>
              </a:buClr>
              <a:buSzPts val="1200"/>
              <a:buFont typeface="Calibri" panose="020F0502020204030204"/>
              <a:buNone/>
            </a:pPr>
            <a:endParaRPr lang="fi-FI" sz="900" b="1"/>
          </a:p>
          <a:p>
            <a:pPr marL="0" lvl="0" indent="0" algn="l" rtl="0">
              <a:lnSpc>
                <a:spcPct val="100000"/>
              </a:lnSpc>
              <a:spcBef>
                <a:spcPct val="0"/>
              </a:spcBef>
              <a:spcAft>
                <a:spcPct val="0"/>
              </a:spcAft>
              <a:buClr>
                <a:schemeClr val="dk1"/>
              </a:buClr>
              <a:buSzPts val="12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The </a:t>
            </a:r>
            <a:r>
              <a:rPr lang="en-GB" sz="900" b="1" i="0" u="none" strike="noStrike" cap="none" spc="0" baseline="0">
                <a:solidFill>
                  <a:srgbClr val="000000"/>
                </a:solidFill>
                <a:effectLst/>
                <a:uFill>
                  <a:solidFill>
                    <a:prstClr val="black">
                      <a:alpha val="0"/>
                    </a:prstClr>
                  </a:solidFill>
                </a:uFill>
                <a:latin typeface="Aptos"/>
                <a:ea typeface="Aptos"/>
                <a:cs typeface="Aptos"/>
              </a:rPr>
              <a:t>steps to helping in case of injury or medical emergency </a:t>
            </a:r>
            <a:r>
              <a:rPr lang="en-GB" sz="900" b="0" i="0" u="none" strike="noStrike" cap="none" spc="0" baseline="0">
                <a:solidFill>
                  <a:srgbClr val="000000"/>
                </a:solidFill>
                <a:effectLst/>
                <a:uFill>
                  <a:solidFill>
                    <a:prstClr val="black">
                      <a:alpha val="0"/>
                    </a:prstClr>
                  </a:solidFill>
                </a:uFill>
                <a:latin typeface="Aptos"/>
                <a:ea typeface="Aptos"/>
                <a:cs typeface="Aptos"/>
              </a:rPr>
              <a:t>are:</a:t>
            </a:r>
            <a:endParaRPr lang="fi-FI" sz="900"/>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0" i="0" u="none" strike="noStrike" cap="none" spc="0" baseline="0">
                <a:solidFill>
                  <a:srgbClr val="000000"/>
                </a:solidFill>
                <a:effectLst/>
                <a:uFill>
                  <a:solidFill>
                    <a:prstClr val="black">
                      <a:alpha val="0"/>
                    </a:prstClr>
                  </a:solidFill>
                </a:uFill>
                <a:latin typeface="Aptos"/>
                <a:ea typeface="Aptos"/>
                <a:cs typeface="Aptos"/>
              </a:rPr>
              <a:t>rescuing the person</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0" i="0" u="none" strike="noStrike" cap="none" spc="0" baseline="0">
                <a:solidFill>
                  <a:srgbClr val="000000"/>
                </a:solidFill>
                <a:effectLst/>
                <a:uFill>
                  <a:solidFill>
                    <a:prstClr val="black">
                      <a:alpha val="0"/>
                    </a:prstClr>
                  </a:solidFill>
                </a:uFill>
                <a:latin typeface="Aptos"/>
                <a:ea typeface="Aptos"/>
                <a:cs typeface="Aptos"/>
              </a:rPr>
              <a:t>emergency first aid</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0" i="0" u="none" strike="noStrike" cap="none" spc="0" baseline="0">
                <a:solidFill>
                  <a:srgbClr val="000000"/>
                </a:solidFill>
                <a:effectLst/>
                <a:uFill>
                  <a:solidFill>
                    <a:prstClr val="black">
                      <a:alpha val="0"/>
                    </a:prstClr>
                  </a:solidFill>
                </a:uFill>
                <a:latin typeface="Aptos"/>
                <a:ea typeface="Aptos"/>
                <a:cs typeface="Aptos"/>
              </a:rPr>
              <a:t>emergency care by first responders</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0" i="0" u="none" strike="noStrike" cap="none" spc="0" baseline="0">
                <a:solidFill>
                  <a:srgbClr val="000000"/>
                </a:solidFill>
                <a:effectLst/>
                <a:uFill>
                  <a:solidFill>
                    <a:prstClr val="black">
                      <a:alpha val="0"/>
                    </a:prstClr>
                  </a:solidFill>
                </a:uFill>
                <a:latin typeface="Aptos"/>
                <a:ea typeface="Aptos"/>
                <a:cs typeface="Aptos"/>
              </a:rPr>
              <a:t>transport and treatment</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2283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Answers on the next slide.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452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If there is a foreign object attached to the tissue, such as a splinter or knife, don’t remove it.</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Source:</a:t>
            </a:r>
            <a:r>
              <a:rPr lang="en-GB" sz="900" b="0" i="0" u="none" strike="noStrike" cap="none" spc="0" baseline="0">
                <a:solidFill>
                  <a:srgbClr val="000000"/>
                </a:solidFill>
                <a:effectLst/>
                <a:uFill>
                  <a:solidFill>
                    <a:prstClr val="black">
                      <a:alpha val="0"/>
                    </a:prstClr>
                  </a:solidFill>
                </a:uFill>
                <a:latin typeface="Aptos"/>
                <a:ea typeface="Aptos"/>
                <a:cs typeface="Aptos"/>
              </a:rPr>
              <a:t> https://www.redcross.fi/first-aid/first-aid-instructions/wounds/</a:t>
            </a:r>
            <a:endParaRPr lang="fi-FI" sz="900" b="1"/>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8870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5315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5823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Official instructions of the Finnish Red Cross on how to help an unconscious patient: </a:t>
            </a:r>
          </a:p>
          <a:p>
            <a:pPr marL="0" lvl="0" indent="0" algn="l" rtl="0">
              <a:lnSpc>
                <a:spcPct val="100000"/>
              </a:lnSpc>
              <a:spcBef>
                <a:spcPct val="0"/>
              </a:spcBef>
              <a:spcAft>
                <a:spcPct val="0"/>
              </a:spcAft>
              <a:buClr>
                <a:schemeClr val="dk1"/>
              </a:buClr>
              <a:buSzPts val="1400"/>
              <a:buFont typeface="Calibri" panose="020F0502020204030204"/>
              <a:buNone/>
            </a:pPr>
            <a:endParaRPr lang="fi-FI" sz="900"/>
          </a:p>
          <a:p>
            <a:pPr marL="228600" marR="0" lvl="0" indent="-228600" algn="l" defTabSz="914400" rtl="0" eaLnBrk="1" fontAlgn="auto" latinLnBrk="0" hangingPunct="1">
              <a:lnSpc>
                <a:spcPct val="100000"/>
              </a:lnSpc>
              <a:spcBef>
                <a:spcPts val="360"/>
              </a:spcBef>
              <a:spcAft>
                <a:spcPct val="0"/>
              </a:spcAft>
              <a:buClr>
                <a:schemeClr val="dk1"/>
              </a:buClr>
              <a:buSzPts val="1200"/>
              <a:buFont typeface="Calibri" panose="020F0502020204030204"/>
              <a:buAutoNum type="arabicPeriod"/>
              <a:defRPr/>
            </a:pPr>
            <a:r>
              <a:rPr lang="en-GB" sz="900" b="1" i="0" u="none" strike="noStrike" cap="none" spc="0" baseline="0">
                <a:solidFill>
                  <a:srgbClr val="000000"/>
                </a:solidFill>
                <a:effectLst/>
                <a:uFill>
                  <a:solidFill>
                    <a:prstClr val="black">
                      <a:alpha val="0"/>
                    </a:prstClr>
                  </a:solidFill>
                </a:uFill>
                <a:latin typeface="Aptos"/>
                <a:ea typeface="Aptos"/>
                <a:cs typeface="Aptos"/>
              </a:rPr>
              <a:t>Check for response</a:t>
            </a:r>
            <a:r>
              <a:rPr lang="en-GB" sz="900" b="0" i="0" u="none" strike="noStrike" cap="none" spc="0" baseline="0">
                <a:solidFill>
                  <a:srgbClr val="000000"/>
                </a:solidFill>
                <a:effectLst/>
                <a:uFill>
                  <a:solidFill>
                    <a:prstClr val="black">
                      <a:alpha val="0"/>
                    </a:prstClr>
                  </a:solidFill>
                </a:uFill>
                <a:latin typeface="Aptos"/>
                <a:ea typeface="Aptos"/>
                <a:cs typeface="Aptos"/>
              </a:rPr>
              <a:t>: First, find out whether the person is conscious and if they can wake up. Can you get them to wake up? Talk to the person</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 and gently shake them. If the person does not wake up:</a:t>
            </a:r>
          </a:p>
          <a:p>
            <a:pPr marL="228600" marR="0" lvl="0" indent="-228600" algn="l" defTabSz="914400" rtl="0" eaLnBrk="1" fontAlgn="auto" latinLnBrk="0" hangingPunct="1">
              <a:lnSpc>
                <a:spcPct val="100000"/>
              </a:lnSpc>
              <a:spcBef>
                <a:spcPts val="360"/>
              </a:spcBef>
              <a:spcAft>
                <a:spcPct val="0"/>
              </a:spcAft>
              <a:buClr>
                <a:schemeClr val="dk1"/>
              </a:buClr>
              <a:buSzPts val="1200"/>
              <a:buFont typeface="Calibri" panose="020F0502020204030204"/>
              <a:buAutoNum type="arabicPeriod"/>
              <a:defRPr/>
            </a:pPr>
            <a:r>
              <a:rPr lang="en-GB" sz="900" b="1" i="0" u="none" strike="noStrike" cap="none" spc="0" baseline="0">
                <a:solidFill>
                  <a:srgbClr val="000000"/>
                </a:solidFill>
                <a:effectLst/>
                <a:uFill>
                  <a:solidFill>
                    <a:prstClr val="black">
                      <a:alpha val="0"/>
                    </a:prstClr>
                  </a:solidFill>
                </a:uFill>
                <a:latin typeface="Aptos"/>
                <a:ea typeface="Aptos"/>
                <a:cs typeface="Aptos"/>
              </a:rPr>
              <a:t>Call 112 </a:t>
            </a:r>
            <a:r>
              <a:rPr lang="en-GB" sz="900" b="0" i="0" u="none" strike="noStrike" cap="none" spc="0" baseline="0">
                <a:solidFill>
                  <a:srgbClr val="000000"/>
                </a:solidFill>
                <a:effectLst/>
                <a:uFill>
                  <a:solidFill>
                    <a:prstClr val="black">
                      <a:alpha val="0"/>
                    </a:prstClr>
                  </a:solidFill>
                </a:uFill>
                <a:latin typeface="Aptos"/>
                <a:ea typeface="Aptos"/>
                <a:cs typeface="Aptos"/>
              </a:rPr>
              <a:t>if the person does not wake up. Put your phone on speaker mode to free your hands. Follow the emergency response centre’s instructions.</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1" i="0" u="none" strike="noStrike" cap="none" spc="0" baseline="0">
                <a:solidFill>
                  <a:srgbClr val="000000"/>
                </a:solidFill>
                <a:effectLst/>
                <a:uFill>
                  <a:solidFill>
                    <a:prstClr val="black">
                      <a:alpha val="0"/>
                    </a:prstClr>
                  </a:solidFill>
                </a:uFill>
                <a:latin typeface="Aptos"/>
                <a:ea typeface="Aptos"/>
                <a:cs typeface="Aptos"/>
              </a:rPr>
              <a:t>Check breathing</a:t>
            </a:r>
            <a:r>
              <a:rPr lang="en-GB" sz="900" b="0" i="0" u="none" strike="noStrike" cap="none" spc="0" baseline="0">
                <a:solidFill>
                  <a:srgbClr val="000000"/>
                </a:solidFill>
                <a:effectLst/>
                <a:uFill>
                  <a:solidFill>
                    <a:prstClr val="black">
                      <a:alpha val="0"/>
                    </a:prstClr>
                  </a:solidFill>
                </a:uFill>
                <a:latin typeface="Aptos"/>
                <a:ea typeface="Aptos"/>
                <a:cs typeface="Aptos"/>
              </a:rPr>
              <a:t>: Place the person on their back and check if they are breathing normally. </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1" i="0" u="none" strike="noStrike" cap="none" spc="0" baseline="0">
                <a:solidFill>
                  <a:srgbClr val="000000"/>
                </a:solidFill>
                <a:effectLst/>
                <a:uFill>
                  <a:solidFill>
                    <a:prstClr val="black">
                      <a:alpha val="0"/>
                    </a:prstClr>
                  </a:solidFill>
                </a:uFill>
                <a:latin typeface="Aptos"/>
                <a:ea typeface="Aptos"/>
                <a:cs typeface="Aptos"/>
              </a:rPr>
              <a:t>Open the airways </a:t>
            </a:r>
            <a:r>
              <a:rPr lang="en-GB" sz="900" b="0" i="0" u="none" strike="noStrike" cap="none" spc="0" baseline="0">
                <a:solidFill>
                  <a:srgbClr val="000000"/>
                </a:solidFill>
                <a:effectLst/>
                <a:uFill>
                  <a:solidFill>
                    <a:prstClr val="black">
                      <a:alpha val="0"/>
                    </a:prstClr>
                  </a:solidFill>
                </a:uFill>
                <a:latin typeface="Aptos"/>
                <a:ea typeface="Aptos"/>
                <a:cs typeface="Aptos"/>
              </a:rPr>
              <a:t>by tilting the head back and lifting the tip of the chin. Feel the flow of air with your cheek and check if the chest is moving. </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1" i="0" u="none" strike="noStrike" cap="none" spc="0" baseline="0">
                <a:solidFill>
                  <a:srgbClr val="000000"/>
                </a:solidFill>
                <a:effectLst/>
                <a:uFill>
                  <a:solidFill>
                    <a:prstClr val="black">
                      <a:alpha val="0"/>
                    </a:prstClr>
                  </a:solidFill>
                </a:uFill>
                <a:latin typeface="Aptos"/>
                <a:ea typeface="Aptos"/>
                <a:cs typeface="Aptos"/>
              </a:rPr>
              <a:t>Turn </a:t>
            </a:r>
            <a:r>
              <a:rPr lang="en-GB" sz="900" b="0" i="0" u="none" strike="noStrike" cap="none" spc="0" baseline="0">
                <a:solidFill>
                  <a:srgbClr val="000000"/>
                </a:solidFill>
                <a:effectLst/>
                <a:uFill>
                  <a:solidFill>
                    <a:prstClr val="black">
                      <a:alpha val="0"/>
                    </a:prstClr>
                  </a:solidFill>
                </a:uFill>
                <a:latin typeface="Aptos"/>
                <a:ea typeface="Aptos"/>
                <a:cs typeface="Aptos"/>
              </a:rPr>
              <a:t>the person to a recovery position on their side as shown if they are breathing normally. </a:t>
            </a:r>
          </a:p>
          <a:p>
            <a:pPr marL="228600" lvl="0" indent="-228600" algn="l" rtl="0">
              <a:lnSpc>
                <a:spcPct val="100000"/>
              </a:lnSpc>
              <a:spcBef>
                <a:spcPts val="360"/>
              </a:spcBef>
              <a:spcAft>
                <a:spcPct val="0"/>
              </a:spcAft>
              <a:buClr>
                <a:schemeClr val="dk1"/>
              </a:buClr>
              <a:buSzPts val="1200"/>
              <a:buFont typeface="Calibri" panose="020F0502020204030204"/>
              <a:buAutoNum type="arabicPeriod"/>
            </a:pPr>
            <a:r>
              <a:rPr lang="en-GB" sz="900" b="1" i="0" u="none" strike="noStrike" cap="none" spc="0" baseline="0">
                <a:solidFill>
                  <a:srgbClr val="000000"/>
                </a:solidFill>
                <a:effectLst/>
                <a:uFill>
                  <a:solidFill>
                    <a:prstClr val="black">
                      <a:alpha val="0"/>
                    </a:prstClr>
                  </a:solidFill>
                </a:uFill>
                <a:latin typeface="Aptos"/>
                <a:ea typeface="Aptos"/>
                <a:cs typeface="Aptos"/>
              </a:rPr>
              <a:t>Monitor breathing</a:t>
            </a:r>
            <a:r>
              <a:rPr lang="en-GB" sz="900" b="0" i="0" u="none" strike="noStrike" cap="none" spc="0" baseline="0">
                <a:solidFill>
                  <a:srgbClr val="000000"/>
                </a:solidFill>
                <a:effectLst/>
                <a:uFill>
                  <a:solidFill>
                    <a:prstClr val="black">
                      <a:alpha val="0"/>
                    </a:prstClr>
                  </a:solidFill>
                </a:uFill>
                <a:latin typeface="Aptos"/>
                <a:ea typeface="Aptos"/>
                <a:cs typeface="Aptos"/>
              </a:rPr>
              <a:t>: Make sure the airways are open and breathing is normal. Keep monitoring the person’s condition until professional help arrives. </a:t>
            </a:r>
          </a:p>
          <a:p>
            <a:pPr marL="0" lvl="0" indent="0" algn="l" rtl="0">
              <a:lnSpc>
                <a:spcPct val="100000"/>
              </a:lnSpc>
              <a:spcBef>
                <a:spcPts val="360"/>
              </a:spcBef>
              <a:spcAft>
                <a:spcPct val="0"/>
              </a:spcAft>
              <a:buClr>
                <a:schemeClr val="dk1"/>
              </a:buClr>
              <a:buSzPts val="1400"/>
              <a:buFont typeface="Calibri" panose="020F0502020204030204"/>
              <a:buNone/>
            </a:pPr>
            <a:endParaRPr lang="fi-FI" sz="900" b="1"/>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Practice performing the recovery position. Sometimes, simply turning the person to a recovery position can save a life. The recovery position is the best way to make sure the airways stay open. </a:t>
            </a:r>
          </a:p>
          <a:p>
            <a:pPr marL="0" lvl="0" indent="0" algn="l" rtl="0">
              <a:lnSpc>
                <a:spcPct val="100000"/>
              </a:lnSpc>
              <a:spcBef>
                <a:spcPts val="360"/>
              </a:spcBef>
              <a:spcAft>
                <a:spcPct val="0"/>
              </a:spcAft>
              <a:buClr>
                <a:schemeClr val="dk1"/>
              </a:buClr>
              <a:buSzPts val="1400"/>
              <a:buFont typeface="Calibri" panose="020F0502020204030204"/>
              <a:buNone/>
            </a:pPr>
            <a:endParaRPr lang="fi-FI" sz="900"/>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	1) Position the person’s arm nearest to you at a right angle with the palm facing up and place the other arm over their chest. </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	2) Bend the person’s knee furthest from you. </a:t>
            </a:r>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	3) Grab the person by their shoulder and the bent knee and turn them sideways towards you. </a:t>
            </a:r>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	4) Place the hand on the chest under the cheek with the palm facing up. </a:t>
            </a:r>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	5) Place the leg on top at a right angle. </a:t>
            </a:r>
          </a:p>
          <a:p>
            <a:pPr marL="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	6) Ensure breathing by tilting the head back. </a:t>
            </a:r>
          </a:p>
          <a:p>
            <a:pPr marL="0" lvl="0" indent="0" algn="l" rtl="0">
              <a:lnSpc>
                <a:spcPct val="100000"/>
              </a:lnSpc>
              <a:spcBef>
                <a:spcPts val="360"/>
              </a:spcBef>
              <a:spcAft>
                <a:spcPct val="0"/>
              </a:spcAft>
              <a:buClr>
                <a:schemeClr val="dk1"/>
              </a:buClr>
              <a:buSzPts val="1400"/>
              <a:buFont typeface="Calibri" panose="020F0502020204030204"/>
              <a:buNone/>
            </a:pPr>
            <a:r>
              <a:rPr lang="fi-FI" sz="900"/>
              <a:t> </a:t>
            </a:r>
          </a:p>
          <a:p>
            <a:pPr marL="0" marR="0" lvl="0" indent="0" algn="l" rtl="0">
              <a:lnSpc>
                <a:spcPct val="100000"/>
              </a:lnSpc>
              <a:spcBef>
                <a:spcPts val="36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See the Finnish Red Cross first aid instructions for more: </a:t>
            </a:r>
            <a:r>
              <a:rPr lang="en-GB" sz="800" b="0" i="0" u="sng" strike="noStrike" cap="none" spc="0" baseline="0">
                <a:solidFill>
                  <a:srgbClr val="467886"/>
                </a:solidFill>
                <a:effectLst/>
                <a:uFill>
                  <a:solidFill>
                    <a:srgbClr val="467886"/>
                  </a:solidFill>
                </a:uFill>
                <a:latin typeface="Arial"/>
                <a:ea typeface="Arial"/>
                <a:cs typeface="Arial"/>
                <a:hlinkClick r:id="rId3" history="0"/>
              </a:rPr>
              <a:t>https://www.redcross.fi/first-aid/first-aid-instructions/elvytys/cardio-pulmonary-resuscitation-cpr-and-basic-lifesaving-support-bls/</a:t>
            </a: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67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Go through the learning objectives of the lesson.</a:t>
            </a:r>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endParaRPr lang="fi-FI" sz="900" b="0"/>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Next theme to study: </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1. Identifying risks of accident</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783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dirty="0">
                <a:solidFill>
                  <a:srgbClr val="000000"/>
                </a:solidFill>
                <a:effectLst/>
                <a:uFill>
                  <a:solidFill>
                    <a:prstClr val="black">
                      <a:alpha val="0"/>
                    </a:prstClr>
                  </a:solidFill>
                </a:uFill>
                <a:latin typeface="Aptos"/>
                <a:ea typeface="Aptos"/>
                <a:cs typeface="Aptos"/>
              </a:rPr>
              <a:t>Watch the video of a young person discovering someone who is unconscious. The video will start automatically. The video needs an internet connection.</a:t>
            </a:r>
          </a:p>
          <a:p>
            <a:pPr marL="158750" indent="0">
              <a:buNone/>
            </a:pPr>
            <a:endParaRPr lang="fi-FI" sz="800" dirty="0"/>
          </a:p>
          <a:p>
            <a:pPr marL="158750" indent="0">
              <a:buNone/>
            </a:pPr>
            <a:r>
              <a:rPr lang="en-GB" sz="800" b="0" i="0" u="none" strike="noStrike" cap="none" spc="0" baseline="0" dirty="0">
                <a:solidFill>
                  <a:srgbClr val="000000"/>
                </a:solidFill>
                <a:effectLst/>
                <a:uFill>
                  <a:solidFill>
                    <a:prstClr val="black">
                      <a:alpha val="0"/>
                    </a:prstClr>
                  </a:solidFill>
                </a:uFill>
                <a:latin typeface="Aptos"/>
                <a:ea typeface="Aptos"/>
                <a:cs typeface="Aptos"/>
              </a:rPr>
              <a:t>https://www.youtube.com/watch?v=3jGeYgvDlcI</a:t>
            </a:r>
          </a:p>
          <a:p>
            <a:pPr marL="158750" indent="0">
              <a:buNone/>
            </a:pPr>
            <a:endParaRPr lang="en-GB" sz="800" b="0" i="0" u="none" strike="noStrike" cap="none" spc="0" baseline="0" dirty="0">
              <a:solidFill>
                <a:srgbClr val="000000"/>
              </a:solidFill>
              <a:effectLst/>
              <a:uFill>
                <a:solidFill>
                  <a:prstClr val="black">
                    <a:alpha val="0"/>
                  </a:prstClr>
                </a:solidFill>
              </a:uFill>
              <a:latin typeface="Aptos"/>
              <a:ea typeface="Aptos"/>
              <a:cs typeface="Aptos"/>
            </a:endParaRPr>
          </a:p>
          <a:p>
            <a:pPr marL="158750" indent="0">
              <a:buNone/>
            </a:pPr>
            <a:r>
              <a:rPr lang="en-GB" sz="800" b="0" i="0" u="none" strike="noStrike" cap="none" spc="0" baseline="0" dirty="0">
                <a:solidFill>
                  <a:srgbClr val="000000"/>
                </a:solidFill>
                <a:effectLst/>
                <a:uFill>
                  <a:solidFill>
                    <a:prstClr val="black">
                      <a:alpha val="0"/>
                    </a:prstClr>
                  </a:solidFill>
                </a:uFill>
                <a:latin typeface="Aptos"/>
                <a:ea typeface="Aptos"/>
                <a:cs typeface="Aptos"/>
              </a:rPr>
              <a:t>English subtitles available on video</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9422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If an unconscious person does not wake up, start CPR. If you have no experience with CPR, you will be given instructions when you call 112.</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900" b="0" i="0" u="none" strike="noStrike" cap="none" spc="0" baseline="0">
                <a:solidFill>
                  <a:srgbClr val="000000"/>
                </a:solidFill>
                <a:effectLst/>
                <a:uFill>
                  <a:solidFill>
                    <a:prstClr val="black">
                      <a:alpha val="0"/>
                    </a:prstClr>
                  </a:solidFill>
                </a:uFill>
                <a:latin typeface="Calibri"/>
                <a:ea typeface="Calibri"/>
                <a:cs typeface="Calibri"/>
              </a:rPr>
              <a:t>If you don't know how to give CPR, push down on the chest anyway. Chest compression is the most important thing for the person’s survival.</a:t>
            </a:r>
            <a:endParaRPr lang="fi-FI" sz="800"/>
          </a:p>
          <a:p>
            <a:pPr marL="0" lvl="0" indent="0" algn="l" rtl="0">
              <a:lnSpc>
                <a:spcPct val="100000"/>
              </a:lnSpc>
              <a:spcBef>
                <a:spcPct val="0"/>
              </a:spcBef>
              <a:spcAft>
                <a:spcPct val="0"/>
              </a:spcAft>
              <a:buClr>
                <a:schemeClr val="dk1"/>
              </a:buClr>
              <a:buSzPts val="1400"/>
              <a:buFont typeface="Calibri" panose="020F0502020204030204"/>
              <a:buNone/>
            </a:pPr>
            <a:endParaRPr lang="fi-FI" sz="1200"/>
          </a:p>
          <a:p>
            <a:pPr marL="0" lvl="0" indent="0" algn="l" rtl="0">
              <a:lnSpc>
                <a:spcPct val="100000"/>
              </a:lnSpc>
              <a:spcBef>
                <a:spcPct val="0"/>
              </a:spcBef>
              <a:spcAft>
                <a:spcPct val="0"/>
              </a:spcAft>
              <a:buClr>
                <a:schemeClr val="dk1"/>
              </a:buClr>
              <a:buSzPts val="14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When giving CPR to adults:</a:t>
            </a:r>
            <a:endParaRPr lang="fi-FI" sz="800"/>
          </a:p>
          <a:p>
            <a:pPr marL="228600" lvl="0" indent="-228600" algn="l" rtl="0">
              <a:lnSpc>
                <a:spcPct val="100000"/>
              </a:lnSpc>
              <a:spcBef>
                <a:spcPct val="0"/>
              </a:spcBef>
              <a:spcAft>
                <a:spcPct val="0"/>
              </a:spcAft>
              <a:buClr>
                <a:schemeClr val="dk1"/>
              </a:buClr>
              <a:buSzPts val="1400"/>
              <a:buFont typeface="Calibri" panose="020F0502020204030204"/>
              <a:buAutoNum type="arabicPeriod"/>
            </a:pPr>
            <a:r>
              <a:rPr lang="en-GB" sz="1200" b="0" i="0" u="none" strike="noStrike" cap="none" spc="0" baseline="0">
                <a:solidFill>
                  <a:srgbClr val="000000"/>
                </a:solidFill>
                <a:effectLst/>
                <a:uFill>
                  <a:solidFill>
                    <a:prstClr val="black">
                      <a:alpha val="0"/>
                    </a:prstClr>
                  </a:solidFill>
                </a:uFill>
                <a:latin typeface="Aptos"/>
                <a:ea typeface="Aptos"/>
                <a:cs typeface="Aptos"/>
              </a:rPr>
              <a:t>First, open the airways. </a:t>
            </a:r>
            <a:endParaRPr lang="fi-FI" sz="800"/>
          </a:p>
          <a:p>
            <a:pPr marL="228600" lvl="0" indent="-228600" algn="l" rtl="0">
              <a:lnSpc>
                <a:spcPct val="100000"/>
              </a:lnSpc>
              <a:spcBef>
                <a:spcPct val="0"/>
              </a:spcBef>
              <a:spcAft>
                <a:spcPct val="0"/>
              </a:spcAft>
              <a:buClr>
                <a:schemeClr val="dk1"/>
              </a:buClr>
              <a:buSzPts val="1400"/>
              <a:buFont typeface="Calibri" panose="020F0502020204030204"/>
              <a:buAutoNum type="arabicPeriod"/>
            </a:pPr>
            <a:r>
              <a:rPr lang="en-GB" sz="1200" b="0" i="0" u="none" strike="noStrike" cap="none" spc="0" baseline="0">
                <a:solidFill>
                  <a:srgbClr val="000000"/>
                </a:solidFill>
                <a:effectLst/>
                <a:uFill>
                  <a:solidFill>
                    <a:prstClr val="black">
                      <a:alpha val="0"/>
                    </a:prstClr>
                  </a:solidFill>
                </a:uFill>
                <a:latin typeface="Aptos"/>
                <a:ea typeface="Aptos"/>
                <a:cs typeface="Aptos"/>
              </a:rPr>
              <a:t>Press down on the sternum 30 times with your arms straight. The sternum gives way about 4 to 5 cm on each press. </a:t>
            </a:r>
            <a:endParaRPr lang="fi-FI" sz="800"/>
          </a:p>
          <a:p>
            <a:pPr marL="228600" lvl="0" indent="-228600" algn="l" rtl="0">
              <a:lnSpc>
                <a:spcPct val="100000"/>
              </a:lnSpc>
              <a:spcBef>
                <a:spcPct val="0"/>
              </a:spcBef>
              <a:spcAft>
                <a:spcPct val="0"/>
              </a:spcAft>
              <a:buClr>
                <a:schemeClr val="dk1"/>
              </a:buClr>
              <a:buSzPts val="1400"/>
              <a:buFont typeface="Calibri" panose="020F0502020204030204"/>
              <a:buAutoNum type="arabicPeriod"/>
            </a:pPr>
            <a:r>
              <a:rPr lang="en-GB" sz="1200" b="0" i="0" u="none" strike="noStrike" cap="none" spc="0" baseline="0">
                <a:solidFill>
                  <a:srgbClr val="000000"/>
                </a:solidFill>
                <a:effectLst/>
                <a:uFill>
                  <a:solidFill>
                    <a:prstClr val="black">
                      <a:alpha val="0"/>
                    </a:prstClr>
                  </a:solidFill>
                </a:uFill>
                <a:latin typeface="Aptos"/>
                <a:ea typeface="Aptos"/>
                <a:cs typeface="Aptos"/>
              </a:rPr>
              <a:t>Continue with mouth-to-mouth resuscitation: open the airways and close the nostrils with your thumb and index finger. Press your lips tightly on the person’s mouth.</a:t>
            </a:r>
            <a:endParaRPr lang="fi-FI" sz="800"/>
          </a:p>
          <a:p>
            <a:pPr marL="228600" lvl="0" indent="-228600" algn="l" rtl="0">
              <a:lnSpc>
                <a:spcPct val="100000"/>
              </a:lnSpc>
              <a:spcBef>
                <a:spcPct val="0"/>
              </a:spcBef>
              <a:spcAft>
                <a:spcPct val="0"/>
              </a:spcAft>
              <a:buClr>
                <a:schemeClr val="dk1"/>
              </a:buClr>
              <a:buSzPts val="1400"/>
              <a:buFont typeface="Calibri" panose="020F0502020204030204"/>
              <a:buAutoNum type="arabicPeriod"/>
            </a:pPr>
            <a:r>
              <a:rPr lang="en-GB" sz="1200" b="0" i="0" u="none" strike="noStrike" cap="none" spc="0" baseline="0">
                <a:solidFill>
                  <a:srgbClr val="000000"/>
                </a:solidFill>
                <a:effectLst/>
                <a:uFill>
                  <a:solidFill>
                    <a:prstClr val="black">
                      <a:alpha val="0"/>
                    </a:prstClr>
                  </a:solidFill>
                </a:uFill>
                <a:latin typeface="Aptos"/>
                <a:ea typeface="Aptos"/>
                <a:cs typeface="Aptos"/>
              </a:rPr>
              <a:t>Blow air into the lungs 2 times while keeping an eye on the movement of the chest </a:t>
            </a:r>
            <a:endParaRPr lang="fi-FI" sz="800"/>
          </a:p>
          <a:p>
            <a:pPr marL="228600" marR="0" lvl="0" indent="-228600" algn="l" defTabSz="914400" rtl="0" eaLnBrk="1" fontAlgn="auto" latinLnBrk="0" hangingPunct="1">
              <a:lnSpc>
                <a:spcPct val="100000"/>
              </a:lnSpc>
              <a:spcBef>
                <a:spcPct val="0"/>
              </a:spcBef>
              <a:spcAft>
                <a:spcPct val="0"/>
              </a:spcAft>
              <a:buClr>
                <a:schemeClr val="dk1"/>
              </a:buClr>
              <a:buSzPts val="1400"/>
              <a:buFont typeface="Calibri" panose="020F0502020204030204"/>
              <a:buAutoNum type="arabicPeriod"/>
              <a:defRPr/>
            </a:pPr>
            <a:r>
              <a:rPr lang="en-GB" sz="1200" b="0" i="0" u="none" strike="noStrike" cap="none" spc="0" baseline="0">
                <a:solidFill>
                  <a:srgbClr val="000000"/>
                </a:solidFill>
                <a:effectLst/>
                <a:uFill>
                  <a:solidFill>
                    <a:prstClr val="black">
                      <a:alpha val="0"/>
                    </a:prstClr>
                  </a:solidFill>
                </a:uFill>
                <a:latin typeface="Aptos"/>
                <a:ea typeface="Aptos"/>
                <a:cs typeface="Aptos"/>
              </a:rPr>
              <a:t>Continue the chest compressions and mouth-to-mouth breaths at a rate of 30 compressions and 2 breaths until professional help arrives, the person resumes breathing or you don’t have the strength to continue.</a:t>
            </a:r>
            <a:br>
              <a:rPr sz="1200"/>
            </a:br>
            <a:br>
              <a:rPr sz="1200"/>
            </a:br>
            <a:r>
              <a:rPr lang="en-GB" sz="1200" b="0" i="0" u="none" strike="noStrike" cap="none" spc="0" baseline="0">
                <a:solidFill>
                  <a:srgbClr val="000000"/>
                </a:solidFill>
                <a:effectLst/>
                <a:uFill>
                  <a:solidFill>
                    <a:prstClr val="black">
                      <a:alpha val="0"/>
                    </a:prstClr>
                  </a:solidFill>
                </a:uFill>
                <a:latin typeface="Oswald"/>
                <a:ea typeface="Oswald"/>
                <a:cs typeface="Oswald"/>
              </a:rPr>
              <a:t>IMPORTANT! If there are others present, ask someone to quickly find a defibrillator</a:t>
            </a:r>
            <a:endParaRPr lang="fi-FI" sz="120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1200" b="1" i="1" u="none" strike="noStrike" cap="none" spc="0" baseline="0">
                <a:solidFill>
                  <a:srgbClr val="000000"/>
                </a:solidFill>
                <a:effectLst/>
                <a:uFill>
                  <a:solidFill>
                    <a:prstClr val="black">
                      <a:alpha val="0"/>
                    </a:prstClr>
                  </a:solidFill>
                </a:uFill>
                <a:latin typeface="Oswald"/>
                <a:ea typeface="Oswald"/>
                <a:cs typeface="Oswald"/>
              </a:rPr>
              <a:t>If you don’t know how to give CPR, perform the chest compressions anyway.Chest compressions are the most important thing for the patient’s survival. Starting CPR quickly makes the chance of recovery much more likely!</a:t>
            </a:r>
            <a:endParaRPr lang="fi-FI" sz="1200" b="1" i="1"/>
          </a:p>
          <a:p>
            <a:pPr marL="0" lvl="0" indent="0" algn="l" rtl="0">
              <a:lnSpc>
                <a:spcPct val="100000"/>
              </a:lnSpc>
              <a:spcBef>
                <a:spcPct val="0"/>
              </a:spcBef>
              <a:spcAft>
                <a:spcPct val="0"/>
              </a:spcAft>
              <a:buNone/>
            </a:pPr>
            <a:endParaRPr lang="fi-FI" sz="1200"/>
          </a:p>
          <a:p>
            <a:pPr marL="0" lvl="0" indent="0" algn="l" rtl="0">
              <a:spcBef>
                <a:spcPct val="0"/>
              </a:spcBef>
              <a:spcAft>
                <a:spcPct val="0"/>
              </a:spcAft>
              <a:buClr>
                <a:schemeClr val="dk1"/>
              </a:buClr>
              <a:buFont typeface="Arial"/>
              <a:buNone/>
            </a:pPr>
            <a:r>
              <a:rPr lang="en-GB" sz="1200" b="0" i="0" u="none" strike="noStrike" cap="none" spc="0" baseline="0">
                <a:solidFill>
                  <a:srgbClr val="000000"/>
                </a:solidFill>
                <a:effectLst/>
                <a:uFill>
                  <a:solidFill>
                    <a:prstClr val="black">
                      <a:alpha val="0"/>
                    </a:prstClr>
                  </a:solidFill>
                </a:uFill>
                <a:latin typeface="Aptos"/>
                <a:ea typeface="Aptos"/>
                <a:cs typeface="Aptos"/>
              </a:rPr>
              <a:t>You can practice CPR skills at school by participating in the NouHätä campaign and in hobby groups and courses offered by organisations such as the Finnish Red Cross.</a:t>
            </a:r>
          </a:p>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br>
              <a:rPr lang="fi-FI" sz="1200"/>
            </a:br>
            <a:endParaRPr lang="fi-FI" sz="1200"/>
          </a:p>
          <a:p>
            <a:pPr marL="0" marR="0" lvl="0" indent="0" algn="l" rtl="0">
              <a:lnSpc>
                <a:spcPct val="100000"/>
              </a:lnSpc>
              <a:spcBef>
                <a:spcPct val="0"/>
              </a:spcBef>
              <a:spcAft>
                <a:spcPct val="0"/>
              </a:spcAft>
              <a:buClr>
                <a:schemeClr val="dk1"/>
              </a:buClr>
              <a:buSzPts val="1200"/>
              <a:buFont typeface="Calibri" panose="020F0502020204030204"/>
              <a:buNone/>
            </a:pPr>
            <a:r>
              <a:rPr lang="en-GB" sz="1200" b="1" i="0" u="none" strike="noStrike" cap="none" spc="0" baseline="0">
                <a:solidFill>
                  <a:srgbClr val="000000"/>
                </a:solidFill>
                <a:effectLst/>
                <a:uFill>
                  <a:solidFill>
                    <a:prstClr val="black">
                      <a:alpha val="0"/>
                    </a:prstClr>
                  </a:solidFill>
                </a:uFill>
                <a:latin typeface="Aptos"/>
                <a:ea typeface="Aptos"/>
                <a:cs typeface="Aptos"/>
              </a:rPr>
              <a:t>Task:</a:t>
            </a:r>
          </a:p>
          <a:p>
            <a:pPr marL="0" marR="0" lvl="0" indent="0" algn="l" rtl="0">
              <a:lnSpc>
                <a:spcPct val="100000"/>
              </a:lnSpc>
              <a:spcBef>
                <a:spcPct val="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Go over the position of the hands when giving CPR: place the palms on top of each other and the heel of the hand on the chest at the point of compressions.</a:t>
            </a:r>
          </a:p>
          <a:p>
            <a:pPr marL="0" marR="0" lvl="0" indent="0" algn="l" rtl="0">
              <a:lnSpc>
                <a:spcPct val="100000"/>
              </a:lnSpc>
              <a:spcBef>
                <a:spcPct val="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Remind the class that CPR can only be practiced with dolls, under no circumstances with another person.</a:t>
            </a:r>
          </a:p>
          <a:p>
            <a:pPr marL="0" marR="0" lvl="0" indent="0" algn="l" rtl="0">
              <a:lnSpc>
                <a:spcPct val="100000"/>
              </a:lnSpc>
              <a:spcBef>
                <a:spcPct val="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When you have checked the position of the hands, find a rhythm of about 100 beats per minute. Test the rhythm by clapping and tapping your hands against a table. </a:t>
            </a:r>
          </a:p>
          <a:p>
            <a:pPr marL="0" marR="0" lvl="0" indent="0" algn="l" rtl="0">
              <a:lnSpc>
                <a:spcPct val="100000"/>
              </a:lnSpc>
              <a:spcBef>
                <a:spcPct val="0"/>
              </a:spcBef>
              <a:spcAft>
                <a:spcPct val="0"/>
              </a:spcAft>
              <a:buClr>
                <a:schemeClr val="dk1"/>
              </a:buClr>
              <a:buSzPts val="1200"/>
              <a:buFont typeface="Calibri" panose="020F0502020204030204"/>
              <a:buNone/>
            </a:pPr>
            <a:endParaRPr lang="fi-FI" sz="1200"/>
          </a:p>
          <a:p>
            <a:pPr marL="0" marR="0" lvl="0" indent="0" algn="l" rtl="0">
              <a:lnSpc>
                <a:spcPct val="100000"/>
              </a:lnSpc>
              <a:spcBef>
                <a:spcPct val="0"/>
              </a:spcBef>
              <a:spcAft>
                <a:spcPct val="0"/>
              </a:spcAft>
              <a:buClr>
                <a:schemeClr val="dk1"/>
              </a:buClr>
              <a:buSzPts val="1200"/>
              <a:buFont typeface="Calibri" panose="020F0502020204030204"/>
              <a:buNone/>
            </a:pPr>
            <a:r>
              <a:rPr lang="en-GB" sz="1200" b="1" i="0" u="none" strike="noStrike" cap="none" spc="0" baseline="0">
                <a:solidFill>
                  <a:srgbClr val="000000"/>
                </a:solidFill>
                <a:effectLst/>
                <a:uFill>
                  <a:solidFill>
                    <a:prstClr val="black">
                      <a:alpha val="0"/>
                    </a:prstClr>
                  </a:solidFill>
                </a:uFill>
                <a:latin typeface="Aptos"/>
                <a:ea typeface="Aptos"/>
                <a:cs typeface="Aptos"/>
              </a:rPr>
              <a:t>More information:</a:t>
            </a:r>
          </a:p>
          <a:p>
            <a:pPr marL="0" marR="0" lvl="0" indent="0" algn="l" rtl="0">
              <a:lnSpc>
                <a:spcPct val="100000"/>
              </a:lnSpc>
              <a:spcBef>
                <a:spcPct val="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CPR instructions by the Finnish Red Cross: https://www.redcross.fi/first-aid/first-aid-instructions/elvytys/cardio-pulmonary-resuscitation-cpr-and-basic-lifesaving-support-bls/</a:t>
            </a:r>
            <a:endParaRPr lang="fi-FI" sz="12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9751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360994" indent="-214313" defTabSz="914378">
              <a:spcBef>
                <a:spcPts val="420"/>
              </a:spcBef>
              <a:buClr>
                <a:srgbClr val="C00000"/>
              </a:buClr>
              <a:buSzPts val="182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Oswald"/>
                <a:ea typeface="Oswald"/>
                <a:cs typeface="Oswald"/>
              </a:rPr>
              <a:t>If you need to perform CPR, a </a:t>
            </a:r>
            <a:r>
              <a:rPr lang="en-GB" sz="900" b="0" i="0" u="none" strike="noStrike" cap="none" spc="0" baseline="0">
                <a:solidFill>
                  <a:srgbClr val="FF0000"/>
                </a:solidFill>
                <a:effectLst/>
                <a:uFill>
                  <a:solidFill>
                    <a:prstClr val="black">
                      <a:alpha val="0"/>
                    </a:prstClr>
                  </a:solidFill>
                </a:uFill>
                <a:latin typeface="Oswald"/>
                <a:ea typeface="Oswald"/>
                <a:cs typeface="Oswald"/>
              </a:rPr>
              <a:t>defibrillator allows you to restore the heart to a normal rhythm and help save the person’s life.</a:t>
            </a:r>
          </a:p>
          <a:p>
            <a:pPr marL="360994" marR="0" lvl="0" indent="-214313"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Oswald"/>
                <a:ea typeface="Oswald"/>
                <a:cs typeface="Oswald"/>
              </a:rPr>
              <a:t>Everyone can and is allowed to use a defibrillator in an emergency. </a:t>
            </a:r>
            <a:r>
              <a:rPr lang="en-GB" sz="900" b="0" i="0" u="none" strike="noStrike" cap="none" spc="0" baseline="0">
                <a:solidFill>
                  <a:srgbClr val="FF0000"/>
                </a:solidFill>
                <a:effectLst/>
                <a:uFill>
                  <a:solidFill>
                    <a:prstClr val="black">
                      <a:alpha val="0"/>
                    </a:prstClr>
                  </a:solidFill>
                </a:uFill>
                <a:latin typeface="Oswald"/>
                <a:ea typeface="Oswald"/>
                <a:cs typeface="Oswald"/>
              </a:rPr>
              <a:t>The device gives step-by-step instructions on what to do.</a:t>
            </a:r>
            <a:br>
              <a:rPr sz="900"/>
            </a:br>
            <a:r>
              <a:rPr lang="en-GB" sz="900" b="1" i="0" u="none" strike="noStrike" cap="none" spc="0" baseline="0">
                <a:solidFill>
                  <a:srgbClr val="000000"/>
                </a:solidFill>
                <a:effectLst/>
                <a:uFill>
                  <a:solidFill>
                    <a:prstClr val="black">
                      <a:alpha val="0"/>
                    </a:prstClr>
                  </a:solidFill>
                </a:uFill>
                <a:latin typeface="Calibri"/>
                <a:ea typeface="Calibri"/>
                <a:cs typeface="Calibri"/>
              </a:rPr>
              <a:t>IMPORTANT!</a:t>
            </a:r>
            <a:r>
              <a:rPr lang="en-GB" sz="900" b="0" i="0" u="none" strike="noStrike" cap="none" spc="0" baseline="0">
                <a:solidFill>
                  <a:srgbClr val="000000"/>
                </a:solidFill>
                <a:effectLst/>
                <a:uFill>
                  <a:solidFill>
                    <a:prstClr val="black">
                      <a:alpha val="0"/>
                    </a:prstClr>
                  </a:solidFill>
                </a:uFill>
                <a:latin typeface="Calibri"/>
                <a:ea typeface="Calibri"/>
                <a:cs typeface="Calibri"/>
              </a:rPr>
              <a:t>A defibrillator cannot harm the person as long as you follow the instructions.</a:t>
            </a:r>
          </a:p>
          <a:p>
            <a:pPr marL="146681" indent="0" defTabSz="914378">
              <a:spcBef>
                <a:spcPts val="420"/>
              </a:spcBef>
              <a:buClr>
                <a:srgbClr val="C00000"/>
              </a:buClr>
              <a:buSzPts val="1820"/>
              <a:buFont typeface="Arial" panose="020B0604020202020204" pitchFamily="34" charset="0"/>
              <a:buNone/>
            </a:pPr>
            <a:endParaRPr lang="fi-FI" sz="900">
              <a:solidFill>
                <a:srgbClr val="FF0000"/>
              </a:solidFill>
              <a:latin typeface="Oswald" panose="00000500000000000000" pitchFamily="2" charset="0"/>
            </a:endParaRPr>
          </a:p>
          <a:p>
            <a:pPr marL="146681" marR="0" lvl="0" indent="0"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Even if everyone is allowed to and can use a defibrillator, it’s a good idea to practice its use. Practice gives you the confidence use a defibrillator in an emergency. Schools should consider purchasing a training defibrillator. Some training defibrillators also provide feedback on CPR, so the teacher does not have to evaluate how the student is doing.</a:t>
            </a:r>
            <a:endParaRPr lang="fi-FI" sz="900" b="0" i="0" kern="0">
              <a:solidFill>
                <a:srgbClr val="FF0000"/>
              </a:solidFill>
              <a:effectLst/>
              <a:latin typeface="Oswald" panose="00000500000000000000" pitchFamily="2" charset="0"/>
              <a:ea typeface="+mn-ea"/>
              <a:cs typeface="Calibri"/>
            </a:endParaRPr>
          </a:p>
          <a:p>
            <a:pPr marL="146681" marR="0" lvl="0" indent="0"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None/>
              <a:defRPr/>
            </a:pP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Defibrillators can be found in many public places, such as shopping centres, workplaces and sports facilities. Go to defi.fi to locate your nearest defibrillator. Defibrillators are marked with a green symbol.</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4859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Watch the video on this or the next slide on how to use a defibrillator. The video on the following slide is also available in Swedish (link in the slide).</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endParaRPr lang="fi-FI" sz="800"/>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This slide shows a video by the Rescue Department for Central Finland. On the video, a defibrillator is used in addition to CPR. The video will start automatically. The video needs an internet connection.</a:t>
            </a:r>
            <a:endParaRPr lang="fi-FI" sz="800">
              <a:solidFill>
                <a:srgbClr val="0563C1"/>
              </a:solidFill>
              <a:hlinkClick r:id="rId3">
                <a:extLst>
                  <a:ext uri="{A12FA001-AC4F-418D-AE19-62706E023703}">
                    <ahyp:hlinkClr xmlns:ahyp="http://schemas.microsoft.com/office/drawing/2018/hyperlinkcolor" val="tx"/>
                  </a:ext>
                </a:extLst>
              </a:hlinkClick>
            </a:endParaRP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endParaRPr lang="fi-FI" sz="800" u="none"/>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Link to video: https://www.youtube.com/watch?v=V-tVAXFGoOc</a:t>
            </a:r>
            <a:endParaRPr lang="fi-FI" sz="800" u="none"/>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3495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Watch the video about defibrillators. The video will start automatically. The video needs an internet connection.</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endParaRPr lang="fi-FI" sz="800">
              <a:solidFill>
                <a:srgbClr val="0563C1"/>
              </a:solidFill>
              <a:hlinkClick r:id="rId3">
                <a:extLst>
                  <a:ext uri="{A12FA001-AC4F-418D-AE19-62706E023703}">
                    <ahyp:hlinkClr xmlns:ahyp="http://schemas.microsoft.com/office/drawing/2018/hyperlinkcolor" val="tx"/>
                  </a:ext>
                </a:extLst>
              </a:hlinkClick>
            </a:endParaRP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800" b="0" i="0" u="none" strike="noStrike" cap="none" spc="0" baseline="0">
                <a:solidFill>
                  <a:srgbClr val="0563C1"/>
                </a:solidFill>
                <a:effectLst/>
                <a:uFill>
                  <a:solidFill>
                    <a:prstClr val="black">
                      <a:alpha val="0"/>
                    </a:prstClr>
                  </a:solidFill>
                </a:uFill>
                <a:latin typeface="Aptos"/>
                <a:ea typeface="Aptos"/>
                <a:cs typeface="Aptos"/>
                <a:hlinkClick r:id="rId3" history="0"/>
              </a:rPr>
              <a:t>https://www.youtube.com/watch?v=7uHU6O06iGg</a:t>
            </a:r>
            <a:br>
              <a:rPr sz="800"/>
            </a:br>
            <a:endParaRPr lang="fi-FI" sz="800" u="none"/>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Sydäniskuri tutuksi video, subtitles in Swedish </a:t>
            </a:r>
            <a:r>
              <a:rPr lang="en-GB" sz="800" b="0" i="0" u="none" strike="noStrike" cap="none" spc="0" baseline="0">
                <a:solidFill>
                  <a:srgbClr val="000000"/>
                </a:solidFill>
                <a:effectLst/>
                <a:uFill>
                  <a:solidFill>
                    <a:prstClr val="black">
                      <a:alpha val="0"/>
                    </a:prstClr>
                  </a:solidFill>
                </a:uFill>
                <a:latin typeface="Aptos"/>
                <a:ea typeface="Aptos"/>
                <a:cs typeface="Aptos"/>
                <a:hlinkClick r:id="rId4" history="0"/>
              </a:rPr>
              <a:t>https://www.youtube.com/watch?v=hRh6xWODN4U</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8951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360994" indent="-214313" defTabSz="914378">
              <a:spcBef>
                <a:spcPts val="420"/>
              </a:spcBef>
              <a:buClr>
                <a:srgbClr val="C00000"/>
              </a:buClr>
              <a:buSzPts val="1820"/>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Oswald"/>
                <a:ea typeface="Oswald"/>
                <a:cs typeface="Oswald"/>
              </a:rPr>
              <a:t>If you need to perform CPR, a </a:t>
            </a:r>
            <a:r>
              <a:rPr lang="en-GB" sz="900" b="0" i="0" u="none" strike="noStrike" cap="none" spc="0" baseline="0">
                <a:solidFill>
                  <a:srgbClr val="FF0000"/>
                </a:solidFill>
                <a:effectLst/>
                <a:uFill>
                  <a:solidFill>
                    <a:prstClr val="black">
                      <a:alpha val="0"/>
                    </a:prstClr>
                  </a:solidFill>
                </a:uFill>
                <a:latin typeface="Oswald"/>
                <a:ea typeface="Oswald"/>
                <a:cs typeface="Oswald"/>
              </a:rPr>
              <a:t>defibrillator allows you to restore the heart to a normal rhythm and help save the person’s life.</a:t>
            </a:r>
          </a:p>
          <a:p>
            <a:pPr marL="360994" marR="0" lvl="0" indent="-214313"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Oswald"/>
                <a:ea typeface="Oswald"/>
                <a:cs typeface="Oswald"/>
              </a:rPr>
              <a:t>Everyone can and is allowed to use a defibrillator in an emergency. </a:t>
            </a:r>
            <a:r>
              <a:rPr lang="en-GB" sz="900" b="0" i="0" u="none" strike="noStrike" cap="none" spc="0" baseline="0">
                <a:solidFill>
                  <a:srgbClr val="FF0000"/>
                </a:solidFill>
                <a:effectLst/>
                <a:uFill>
                  <a:solidFill>
                    <a:prstClr val="black">
                      <a:alpha val="0"/>
                    </a:prstClr>
                  </a:solidFill>
                </a:uFill>
                <a:latin typeface="Oswald"/>
                <a:ea typeface="Oswald"/>
                <a:cs typeface="Oswald"/>
              </a:rPr>
              <a:t>The device gives step-by-step instructions on what to do.</a:t>
            </a:r>
            <a:br>
              <a:rPr sz="900"/>
            </a:br>
            <a:r>
              <a:rPr lang="en-GB" sz="900" b="1" i="0" u="none" strike="noStrike" cap="none" spc="0" baseline="0">
                <a:solidFill>
                  <a:srgbClr val="000000"/>
                </a:solidFill>
                <a:effectLst/>
                <a:uFill>
                  <a:solidFill>
                    <a:prstClr val="black">
                      <a:alpha val="0"/>
                    </a:prstClr>
                  </a:solidFill>
                </a:uFill>
                <a:latin typeface="Calibri"/>
                <a:ea typeface="Calibri"/>
                <a:cs typeface="Calibri"/>
              </a:rPr>
              <a:t>IMPORTANT!</a:t>
            </a:r>
            <a:r>
              <a:rPr lang="en-GB" sz="900" b="0" i="0" u="none" strike="noStrike" cap="none" spc="0" baseline="0">
                <a:solidFill>
                  <a:srgbClr val="000000"/>
                </a:solidFill>
                <a:effectLst/>
                <a:uFill>
                  <a:solidFill>
                    <a:prstClr val="black">
                      <a:alpha val="0"/>
                    </a:prstClr>
                  </a:solidFill>
                </a:uFill>
                <a:latin typeface="Calibri"/>
                <a:ea typeface="Calibri"/>
                <a:cs typeface="Calibri"/>
              </a:rPr>
              <a:t>It is impossible to harm the person with a defibrillator.</a:t>
            </a:r>
          </a:p>
          <a:p>
            <a:pPr marL="146681" indent="0" defTabSz="914378">
              <a:spcBef>
                <a:spcPts val="420"/>
              </a:spcBef>
              <a:buClr>
                <a:srgbClr val="C00000"/>
              </a:buClr>
              <a:buSzPts val="1820"/>
              <a:buFont typeface="Arial" panose="020B0604020202020204" pitchFamily="34" charset="0"/>
              <a:buNone/>
            </a:pPr>
            <a:endParaRPr lang="fi-FI" sz="900">
              <a:solidFill>
                <a:srgbClr val="FF0000"/>
              </a:solidFill>
              <a:latin typeface="Oswald" panose="00000500000000000000" pitchFamily="2" charset="0"/>
            </a:endParaRPr>
          </a:p>
          <a:p>
            <a:pPr marL="146681" marR="0" lvl="0" indent="0"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Even if everyone is allowed to and can use a defibrillator, it’s a good idea to practice its use. Practice gives you the confidence use a defibrillator in an emergency. Schools should consider purchasing a training defibrillator. Some training defibrillators also provide feedback on CPR, so the teacher does not have to evaluate how the student is doing.</a:t>
            </a:r>
            <a:endParaRPr lang="fi-FI" sz="900" b="0" i="0" kern="0">
              <a:solidFill>
                <a:srgbClr val="FF0000"/>
              </a:solidFill>
              <a:effectLst/>
              <a:latin typeface="Oswald" panose="00000500000000000000" pitchFamily="2" charset="0"/>
              <a:ea typeface="+mn-ea"/>
              <a:cs typeface="Calibri"/>
            </a:endParaRPr>
          </a:p>
          <a:p>
            <a:pPr marL="146681" marR="0" lvl="0" indent="0" algn="l" defTabSz="914378" rtl="0" eaLnBrk="1" fontAlgn="auto" latinLnBrk="0" hangingPunct="1">
              <a:lnSpc>
                <a:spcPct val="100000"/>
              </a:lnSpc>
              <a:spcBef>
                <a:spcPts val="420"/>
              </a:spcBef>
              <a:spcAft>
                <a:spcPct val="0"/>
              </a:spcAft>
              <a:buClr>
                <a:srgbClr val="C00000"/>
              </a:buClr>
              <a:buSzPts val="1820"/>
              <a:buFont typeface="Arial" panose="020B0604020202020204" pitchFamily="34" charset="0"/>
              <a:buNone/>
              <a:defRPr/>
            </a:pP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Defibrillators can be found in many public places, such as shopping centres, workplaces and sports facilities. Go to defi.fi to locate your nearest defibrillator. Defibrillators are marked with a green symbol.</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1628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Even if you consider yourself a good swmmer, remember the rule of thumb for rescuing yourself from the water: reach, throw, go, row.</a:t>
            </a:r>
          </a:p>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If you notice that someone is submerged in water, look for a landmark that will help you pinpoint their location. If possible, throw a floating object, such as an empty canister, into the water to the person.</a:t>
            </a:r>
          </a:p>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Call the emergency number 112.</a:t>
            </a:r>
          </a:p>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Once the person is back on shore or a boat, begin giving first aid. Start CPR if the rescued person is unconscious and not breathing normally.</a:t>
            </a:r>
          </a:p>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Always get the person to professional medical care even if they regain consciousness quickly, as water in the lungs can cause serious problems later.</a:t>
            </a:r>
            <a:br>
              <a:rPr sz="1100"/>
            </a:br>
            <a:br>
              <a:rPr sz="1100"/>
            </a:b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r>
              <a:rPr lang="en-GB" sz="1100" b="0" i="0" u="none" strike="noStrike" cap="none" spc="0" baseline="0">
                <a:solidFill>
                  <a:srgbClr val="000000"/>
                </a:solidFill>
                <a:effectLst/>
                <a:uFill>
                  <a:solidFill>
                    <a:prstClr val="black">
                      <a:alpha val="0"/>
                    </a:prstClr>
                  </a:solidFill>
                </a:uFill>
                <a:latin typeface="Arial"/>
                <a:ea typeface="Arial"/>
                <a:cs typeface="Arial"/>
              </a:rPr>
              <a:t>https://www.terveyskirjasto.fi/spr00004 (in Finnish) </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7899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Special form of CPR: Drowning </a:t>
            </a:r>
            <a:br>
              <a:rPr sz="1100"/>
            </a:b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Recognising when a person is drowning is an essential part of first aid. A drowned person is mainly suffering from oxygen deprivation. For this reason, CPR for a drowning victim is always started with five mouth-to-mouth breaths. After this, continue chest compressions and breaths as instructed previously, 30 compressions and 2 breaths.</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1100" b="0" i="0" u="none" strike="noStrike" cap="none">
              <a:solidFill>
                <a:srgbClr val="000000"/>
              </a:solidFill>
              <a:effectLst/>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https://www.redcross.fi/first-aid/first-aid-instructions/elvytys/cardio-pulmonary-resuscitation-cpr-and-basic-lifesaving-support-bls/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4568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4E6371BA-B94E-E626-BE56-C3EBEC48533F}"/>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C74DDD7A-8979-DA7E-FDBB-00D95E22A4DE}"/>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10EBE4B-3944-F0E2-F18F-EE80F31D9A8D}"/>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a:buNone/>
            </a:pPr>
            <a:r>
              <a:rPr lang="en-GB" sz="900" b="1" i="0" u="none" strike="noStrike" cap="none" spc="0" baseline="0">
                <a:solidFill>
                  <a:srgbClr val="FFFFFF"/>
                </a:solidFill>
                <a:effectLst/>
                <a:uFill>
                  <a:solidFill>
                    <a:prstClr val="black">
                      <a:alpha val="0"/>
                    </a:prstClr>
                  </a:solidFill>
                </a:uFill>
                <a:latin typeface="Aptos"/>
                <a:ea typeface="Aptos"/>
                <a:cs typeface="Aptos"/>
              </a:rPr>
              <a:t>Everyone has the right to mental health</a:t>
            </a:r>
          </a:p>
          <a:p>
            <a:pPr>
              <a:buFont typeface="Arial" panose="020B0604020202020204" pitchFamily="34" charset="0"/>
              <a:buChar char="•"/>
            </a:pPr>
            <a:r>
              <a:rPr lang="en-GB" sz="900" b="1" i="0" u="none" strike="noStrike" cap="none" spc="0" baseline="0">
                <a:solidFill>
                  <a:srgbClr val="FFFFFF"/>
                </a:solidFill>
                <a:effectLst/>
                <a:uFill>
                  <a:solidFill>
                    <a:prstClr val="black">
                      <a:alpha val="0"/>
                    </a:prstClr>
                  </a:solidFill>
                </a:uFill>
                <a:latin typeface="Aptos"/>
                <a:ea typeface="Aptos"/>
                <a:cs typeface="Aptos"/>
              </a:rPr>
              <a:t>Everyone experiences difficult emotions</a:t>
            </a:r>
            <a:r>
              <a:rPr lang="en-GB" sz="900" b="0" i="0" u="none" strike="noStrike" cap="none" spc="0" baseline="0">
                <a:solidFill>
                  <a:srgbClr val="FFFFFF"/>
                </a:solidFill>
                <a:effectLst/>
                <a:uFill>
                  <a:solidFill>
                    <a:prstClr val="black">
                      <a:alpha val="0"/>
                    </a:prstClr>
                  </a:solidFill>
                </a:uFill>
                <a:latin typeface="Aptos"/>
                <a:ea typeface="Aptos"/>
                <a:cs typeface="Aptos"/>
              </a:rPr>
              <a:t> - that's part of life.</a:t>
            </a:r>
          </a:p>
          <a:p>
            <a:pPr>
              <a:buFont typeface="Arial" panose="020B0604020202020204" pitchFamily="34" charset="0"/>
              <a:buChar char="•"/>
            </a:pPr>
            <a:r>
              <a:rPr lang="en-GB" sz="900" b="1" i="0" u="none" strike="noStrike" cap="none" spc="0" baseline="0">
                <a:solidFill>
                  <a:srgbClr val="FFFFFF"/>
                </a:solidFill>
                <a:effectLst/>
                <a:uFill>
                  <a:solidFill>
                    <a:prstClr val="black">
                      <a:alpha val="0"/>
                    </a:prstClr>
                  </a:solidFill>
                </a:uFill>
                <a:latin typeface="Aptos"/>
                <a:ea typeface="Aptos"/>
                <a:cs typeface="Aptos"/>
              </a:rPr>
              <a:t>Help is always available </a:t>
            </a:r>
            <a:r>
              <a:rPr lang="en-GB" sz="900" b="0" i="0" u="none" strike="noStrike" cap="none" spc="0" baseline="0">
                <a:solidFill>
                  <a:srgbClr val="FFFFFF"/>
                </a:solidFill>
                <a:effectLst/>
                <a:uFill>
                  <a:solidFill>
                    <a:prstClr val="black">
                      <a:alpha val="0"/>
                    </a:prstClr>
                  </a:solidFill>
                </a:uFill>
                <a:latin typeface="Aptos"/>
                <a:ea typeface="Aptos"/>
                <a:cs typeface="Aptos"/>
              </a:rPr>
              <a:t>- you’re not on your own!</a:t>
            </a:r>
          </a:p>
          <a:p>
            <a:pPr>
              <a:buFont typeface="Arial" panose="020B0604020202020204" pitchFamily="34" charset="0"/>
              <a:buChar char="•"/>
            </a:pPr>
            <a:r>
              <a:rPr lang="en-GB" sz="900" b="1" i="0" u="none" strike="noStrike" cap="none" spc="0" baseline="0">
                <a:solidFill>
                  <a:srgbClr val="FFFFFF"/>
                </a:solidFill>
                <a:effectLst/>
                <a:uFill>
                  <a:solidFill>
                    <a:prstClr val="black">
                      <a:alpha val="0"/>
                    </a:prstClr>
                  </a:solidFill>
                </a:uFill>
                <a:latin typeface="Aptos"/>
                <a:ea typeface="Aptos"/>
                <a:cs typeface="Aptos"/>
              </a:rPr>
              <a:t>Talk to a trusted adult or a friend</a:t>
            </a:r>
            <a:r>
              <a:rPr lang="en-GB" sz="900" b="0" i="0" u="none" strike="noStrike" cap="none" spc="0" baseline="0">
                <a:solidFill>
                  <a:srgbClr val="FFFFFF"/>
                </a:solidFill>
                <a:effectLst/>
                <a:uFill>
                  <a:solidFill>
                    <a:prstClr val="black">
                      <a:alpha val="0"/>
                    </a:prstClr>
                  </a:solidFill>
                </a:uFill>
                <a:latin typeface="Aptos"/>
                <a:ea typeface="Aptos"/>
                <a:cs typeface="Aptos"/>
              </a:rPr>
              <a:t> - sharing makes the burden easier.</a:t>
            </a:r>
          </a:p>
          <a:p>
            <a:pPr>
              <a:buFont typeface="Arial" panose="020B0604020202020204" pitchFamily="34" charset="0"/>
              <a:buChar char="•"/>
            </a:pPr>
            <a:r>
              <a:rPr lang="en-GB" sz="900" b="1" i="0" u="none" strike="noStrike" cap="none" spc="0" baseline="0">
                <a:solidFill>
                  <a:srgbClr val="FFFFFF"/>
                </a:solidFill>
                <a:effectLst/>
                <a:uFill>
                  <a:solidFill>
                    <a:prstClr val="black">
                      <a:alpha val="0"/>
                    </a:prstClr>
                  </a:solidFill>
                </a:uFill>
                <a:latin typeface="Aptos"/>
                <a:ea typeface="Aptos"/>
                <a:cs typeface="Aptos"/>
              </a:rPr>
              <a:t>Look after your friends </a:t>
            </a:r>
            <a:r>
              <a:rPr lang="en-GB" sz="900" b="0" i="0" u="none" strike="noStrike" cap="none" spc="0" baseline="0">
                <a:solidFill>
                  <a:srgbClr val="FFFFFF"/>
                </a:solidFill>
                <a:effectLst/>
                <a:uFill>
                  <a:solidFill>
                    <a:prstClr val="black">
                      <a:alpha val="0"/>
                    </a:prstClr>
                  </a:solidFill>
                </a:uFill>
                <a:latin typeface="Aptos"/>
                <a:ea typeface="Aptos"/>
                <a:cs typeface="Aptos"/>
              </a:rPr>
              <a:t>- simply asking how someone is doing can matter a lot.</a:t>
            </a:r>
          </a:p>
          <a:p>
            <a:pPr>
              <a:buFont typeface="Arial" panose="020B0604020202020204" pitchFamily="34" charset="0"/>
              <a:buChar char="•"/>
            </a:pPr>
            <a:r>
              <a:rPr lang="en-GB" sz="900" b="1" i="0" u="none" strike="noStrike" cap="none" spc="0" baseline="0">
                <a:solidFill>
                  <a:srgbClr val="FFFFFF"/>
                </a:solidFill>
                <a:effectLst/>
                <a:uFill>
                  <a:solidFill>
                    <a:prstClr val="black">
                      <a:alpha val="0"/>
                    </a:prstClr>
                  </a:solidFill>
                </a:uFill>
                <a:latin typeface="Aptos"/>
                <a:ea typeface="Aptos"/>
                <a:cs typeface="Aptos"/>
              </a:rPr>
              <a:t>Emotions and moods</a:t>
            </a:r>
            <a:r>
              <a:rPr lang="en-GB" sz="900" b="0" i="0" u="none" strike="noStrike" cap="none" spc="0" baseline="0">
                <a:solidFill>
                  <a:srgbClr val="FFFFFF"/>
                </a:solidFill>
                <a:effectLst/>
                <a:uFill>
                  <a:solidFill>
                    <a:prstClr val="black">
                      <a:alpha val="0"/>
                    </a:prstClr>
                  </a:solidFill>
                </a:uFill>
                <a:latin typeface="Aptos"/>
                <a:ea typeface="Aptos"/>
                <a:cs typeface="Aptos"/>
              </a:rPr>
              <a:t> change, and feeling low is not permanent. </a:t>
            </a:r>
            <a:endParaRPr lang="fi-FI" sz="900" b="1">
              <a:solidFill>
                <a:schemeClr val="bg1"/>
              </a:solidFil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a:extLst>
              <a:ext uri="{FF2B5EF4-FFF2-40B4-BE49-F238E27FC236}">
                <a16:creationId xmlns:a16="http://schemas.microsoft.com/office/drawing/2014/main" id="{6E803F33-9313-11DE-7BF9-DC38534E01A7}"/>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1083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6D710186-8628-A6CF-D32A-4C75F8E29F17}"/>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5786A456-B5AE-768B-C4BA-2E482D9CEC49}"/>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D1376B75-6F44-2CF5-E501-7DBBD021F9A7}"/>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a:extLst>
              <a:ext uri="{FF2B5EF4-FFF2-40B4-BE49-F238E27FC236}">
                <a16:creationId xmlns:a16="http://schemas.microsoft.com/office/drawing/2014/main" id="{46F11432-161C-81AA-C803-72B9D47D88E3}"/>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996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800" b="1" i="0" u="none" strike="noStrike" cap="none" spc="0" baseline="0" dirty="0">
                <a:solidFill>
                  <a:srgbClr val="000000"/>
                </a:solidFill>
                <a:effectLst/>
                <a:uFill>
                  <a:solidFill>
                    <a:prstClr val="black">
                      <a:alpha val="0"/>
                    </a:prstClr>
                  </a:solidFill>
                </a:uFill>
                <a:latin typeface="Aptos"/>
                <a:ea typeface="Aptos"/>
                <a:cs typeface="Aptos"/>
              </a:rPr>
              <a:t>Nearly 1,500,000 accidents each year</a:t>
            </a:r>
            <a:endParaRPr lang="fi-FI" sz="800" dirty="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900" b="0" i="0" u="none" strike="noStrike" cap="none" spc="0" baseline="0" dirty="0">
                <a:solidFill>
                  <a:srgbClr val="000000"/>
                </a:solidFill>
                <a:effectLst/>
                <a:uFill>
                  <a:solidFill>
                    <a:prstClr val="black">
                      <a:alpha val="0"/>
                    </a:prstClr>
                  </a:solidFill>
                </a:uFill>
                <a:latin typeface="Aptos"/>
                <a:ea typeface="Aptos"/>
                <a:cs typeface="Aptos"/>
              </a:rPr>
              <a:t>About 1,500,000 accidents happen in Finland every year, or about 4,100 every day. Many of these accidents are preventable. </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endParaRPr lang="fi-FI" sz="900" noProof="0" dirty="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900" b="1" i="0" u="none" strike="noStrike" cap="none" spc="0" baseline="0" dirty="0">
                <a:solidFill>
                  <a:srgbClr val="000000"/>
                </a:solidFill>
                <a:effectLst/>
                <a:uFill>
                  <a:solidFill>
                    <a:prstClr val="black">
                      <a:alpha val="0"/>
                    </a:prstClr>
                  </a:solidFill>
                </a:uFill>
                <a:latin typeface="Aptos"/>
                <a:ea typeface="Aptos"/>
                <a:cs typeface="Aptos"/>
              </a:rPr>
              <a:t>Source: </a:t>
            </a:r>
            <a:r>
              <a:rPr lang="en-GB" sz="900" b="0" i="0" u="none" strike="noStrike" cap="none" spc="0" baseline="0" dirty="0">
                <a:solidFill>
                  <a:srgbClr val="000000"/>
                </a:solidFill>
                <a:effectLst/>
                <a:uFill>
                  <a:solidFill>
                    <a:prstClr val="black">
                      <a:alpha val="0"/>
                    </a:prstClr>
                  </a:solidFill>
                </a:uFill>
                <a:latin typeface="Aptos"/>
                <a:ea typeface="Aptos"/>
                <a:cs typeface="Aptos"/>
              </a:rPr>
              <a:t>https://www.kotitapaturma.fi/app/uploads/2024/03/Turvallisia-vuosia-opas.pdf</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br>
              <a:rPr sz="900" dirty="0"/>
            </a:br>
            <a:r>
              <a:rPr lang="en-GB" sz="900" b="0" i="0" u="none" strike="noStrike" cap="none" spc="0" baseline="0" dirty="0">
                <a:solidFill>
                  <a:srgbClr val="000000"/>
                </a:solidFill>
                <a:effectLst/>
                <a:uFill>
                  <a:solidFill>
                    <a:prstClr val="black">
                      <a:alpha val="0"/>
                    </a:prstClr>
                  </a:solidFill>
                </a:uFill>
                <a:latin typeface="Aptos"/>
                <a:ea typeface="Aptos"/>
                <a:cs typeface="Aptos"/>
              </a:rPr>
              <a:t>Over the past two decades, Finland has become a safer place to live by many metrics. This is the result of long-term, </a:t>
            </a:r>
            <a:r>
              <a:rPr lang="en-GB" sz="900" b="1" i="0" u="none" strike="noStrike" cap="none" spc="0" baseline="0" dirty="0">
                <a:solidFill>
                  <a:srgbClr val="000000"/>
                </a:solidFill>
                <a:effectLst/>
                <a:uFill>
                  <a:solidFill>
                    <a:prstClr val="black">
                      <a:alpha val="0"/>
                    </a:prstClr>
                  </a:solidFill>
                </a:uFill>
                <a:latin typeface="Aptos"/>
                <a:ea typeface="Aptos"/>
                <a:cs typeface="Aptos"/>
              </a:rPr>
              <a:t>systematic efforts to improve safety</a:t>
            </a:r>
            <a:r>
              <a:rPr lang="en-GB" sz="900" b="0" i="0" u="none" strike="noStrike" cap="none" spc="0" baseline="0" dirty="0">
                <a:solidFill>
                  <a:srgbClr val="000000"/>
                </a:solidFill>
                <a:effectLst/>
                <a:uFill>
                  <a:solidFill>
                    <a:prstClr val="black">
                      <a:alpha val="0"/>
                    </a:prstClr>
                  </a:solidFill>
                </a:uFill>
                <a:latin typeface="Aptos"/>
                <a:ea typeface="Aptos"/>
                <a:cs typeface="Aptos"/>
              </a:rPr>
              <a:t>. Despite this positive trend, the </a:t>
            </a:r>
            <a:r>
              <a:rPr lang="en-GB" sz="900" b="1" i="0" u="none" strike="noStrike" cap="none" spc="0" baseline="0" dirty="0">
                <a:solidFill>
                  <a:srgbClr val="000000"/>
                </a:solidFill>
                <a:effectLst/>
                <a:uFill>
                  <a:solidFill>
                    <a:prstClr val="black">
                      <a:alpha val="0"/>
                    </a:prstClr>
                  </a:solidFill>
                </a:uFill>
                <a:latin typeface="Aptos"/>
                <a:ea typeface="Aptos"/>
                <a:cs typeface="Aptos"/>
              </a:rPr>
              <a:t>total number of accidents</a:t>
            </a:r>
            <a:r>
              <a:rPr lang="en-GB" sz="900" b="0" i="0" u="none" strike="noStrike" cap="none" spc="0" baseline="0" dirty="0">
                <a:solidFill>
                  <a:srgbClr val="000000"/>
                </a:solidFill>
                <a:effectLst/>
                <a:uFill>
                  <a:solidFill>
                    <a:prstClr val="black">
                      <a:alpha val="0"/>
                    </a:prstClr>
                  </a:solidFill>
                </a:uFill>
                <a:latin typeface="Aptos"/>
                <a:ea typeface="Aptos"/>
                <a:cs typeface="Aptos"/>
              </a:rPr>
              <a:t> </a:t>
            </a:r>
            <a:r>
              <a:rPr lang="en-GB" sz="900" b="1" i="0" u="none" strike="noStrike" cap="none" spc="0" baseline="0" dirty="0">
                <a:solidFill>
                  <a:srgbClr val="000000"/>
                </a:solidFill>
                <a:effectLst/>
                <a:uFill>
                  <a:solidFill>
                    <a:prstClr val="black">
                      <a:alpha val="0"/>
                    </a:prstClr>
                  </a:solidFill>
                </a:uFill>
                <a:latin typeface="Aptos"/>
                <a:ea typeface="Aptos"/>
                <a:cs typeface="Aptos"/>
              </a:rPr>
              <a:t>has gone up</a:t>
            </a:r>
            <a:r>
              <a:rPr lang="en-GB" sz="900" b="0" i="0" u="none" strike="noStrike" cap="none" spc="0" baseline="0" dirty="0">
                <a:solidFill>
                  <a:srgbClr val="000000"/>
                </a:solidFill>
                <a:effectLst/>
                <a:uFill>
                  <a:solidFill>
                    <a:prstClr val="black">
                      <a:alpha val="0"/>
                    </a:prstClr>
                  </a:solidFill>
                </a:uFill>
                <a:latin typeface="Aptos"/>
                <a:ea typeface="Aptos"/>
                <a:cs typeface="Aptos"/>
              </a:rPr>
              <a:t>. This is caused by an </a:t>
            </a:r>
            <a:r>
              <a:rPr lang="en-GB" sz="900" b="1" i="0" u="none" strike="noStrike" cap="none" spc="0" baseline="0" dirty="0">
                <a:solidFill>
                  <a:srgbClr val="000000"/>
                </a:solidFill>
                <a:effectLst/>
                <a:uFill>
                  <a:solidFill>
                    <a:prstClr val="black">
                      <a:alpha val="0"/>
                    </a:prstClr>
                  </a:solidFill>
                </a:uFill>
                <a:latin typeface="Aptos"/>
                <a:ea typeface="Aptos"/>
                <a:cs typeface="Aptos"/>
              </a:rPr>
              <a:t>increase in accidents in homes and on leisure time</a:t>
            </a:r>
            <a:r>
              <a:rPr lang="en-GB" sz="900" b="0" i="0" u="none" strike="noStrike" cap="none" spc="0" baseline="0" dirty="0">
                <a:solidFill>
                  <a:srgbClr val="000000"/>
                </a:solidFill>
                <a:effectLst/>
                <a:uFill>
                  <a:solidFill>
                    <a:prstClr val="black">
                      <a:alpha val="0"/>
                    </a:prstClr>
                  </a:solidFill>
                </a:uFill>
                <a:latin typeface="Aptos"/>
                <a:ea typeface="Aptos"/>
                <a:cs typeface="Aptos"/>
              </a:rPr>
              <a:t>. Accidents are one of the biggest national health problems when comparing the costs and frequency of accidents with other types of health problems. </a:t>
            </a:r>
            <a:br>
              <a:rPr sz="900" dirty="0"/>
            </a:br>
            <a:r>
              <a:rPr lang="en-GB" sz="900" b="0" i="0" u="none" strike="noStrike" cap="none" spc="0" baseline="0" dirty="0">
                <a:solidFill>
                  <a:srgbClr val="000000"/>
                </a:solidFill>
                <a:effectLst/>
                <a:uFill>
                  <a:solidFill>
                    <a:prstClr val="black">
                      <a:alpha val="0"/>
                    </a:prstClr>
                  </a:solidFill>
                </a:uFill>
                <a:latin typeface="Aptos"/>
                <a:ea typeface="Aptos"/>
                <a:cs typeface="Aptos"/>
              </a:rPr>
              <a:t>(Source: Haikonen, K. &amp;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kump</a:t>
            </a:r>
            <a:r>
              <a:rPr lang="en-GB" sz="900" b="0" i="0" u="none" strike="noStrike" cap="none" spc="0" baseline="0" dirty="0">
                <a:solidFill>
                  <a:srgbClr val="000000"/>
                </a:solidFill>
                <a:effectLst/>
                <a:uFill>
                  <a:solidFill>
                    <a:prstClr val="black">
                      <a:alpha val="0"/>
                    </a:prstClr>
                  </a:solidFill>
                </a:uFill>
                <a:latin typeface="Aptos"/>
                <a:ea typeface="Aptos"/>
                <a:cs typeface="Aptos"/>
              </a:rPr>
              <a:t>., 2017,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Suomalaiset</a:t>
            </a:r>
            <a:r>
              <a:rPr lang="en-GB" sz="900" b="0" i="0" u="none" strike="noStrike" cap="none" spc="0" baseline="0" dirty="0">
                <a:solidFill>
                  <a:srgbClr val="000000"/>
                </a:solidFill>
                <a:effectLst/>
                <a:uFill>
                  <a:solidFill>
                    <a:prstClr val="black">
                      <a:alpha val="0"/>
                    </a:prstClr>
                  </a:solidFill>
                </a:uFill>
                <a:latin typeface="Aptos"/>
                <a:ea typeface="Aptos"/>
                <a:cs typeface="Aptos"/>
              </a:rPr>
              <a:t>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tapaturmien</a:t>
            </a:r>
            <a:r>
              <a:rPr lang="en-GB" sz="900" b="0" i="0" u="none" strike="noStrike" cap="none" spc="0" baseline="0" dirty="0">
                <a:solidFill>
                  <a:srgbClr val="000000"/>
                </a:solidFill>
                <a:effectLst/>
                <a:uFill>
                  <a:solidFill>
                    <a:prstClr val="black">
                      <a:alpha val="0"/>
                    </a:prstClr>
                  </a:solidFill>
                </a:uFill>
                <a:latin typeface="Aptos"/>
                <a:ea typeface="Aptos"/>
                <a:cs typeface="Aptos"/>
              </a:rPr>
              <a:t>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uhreina</a:t>
            </a:r>
            <a:r>
              <a:rPr lang="en-GB" sz="900" b="0" i="0" u="none" strike="noStrike" cap="none" spc="0" baseline="0" dirty="0">
                <a:solidFill>
                  <a:srgbClr val="000000"/>
                </a:solidFill>
                <a:effectLst/>
                <a:uFill>
                  <a:solidFill>
                    <a:prstClr val="black">
                      <a:alpha val="0"/>
                    </a:prstClr>
                  </a:solidFill>
                </a:uFill>
                <a:latin typeface="Aptos"/>
                <a:ea typeface="Aptos"/>
                <a:cs typeface="Aptos"/>
              </a:rPr>
              <a:t> –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kansallisen</a:t>
            </a:r>
            <a:r>
              <a:rPr lang="en-GB" sz="900" b="0" i="0" u="none" strike="noStrike" cap="none" spc="0" baseline="0" dirty="0">
                <a:solidFill>
                  <a:srgbClr val="000000"/>
                </a:solidFill>
                <a:effectLst/>
                <a:uFill>
                  <a:solidFill>
                    <a:prstClr val="black">
                      <a:alpha val="0"/>
                    </a:prstClr>
                  </a:solidFill>
                </a:uFill>
                <a:latin typeface="Aptos"/>
                <a:ea typeface="Aptos"/>
                <a:cs typeface="Aptos"/>
              </a:rPr>
              <a:t>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uhritutkimuksen</a:t>
            </a:r>
            <a:r>
              <a:rPr lang="en-GB" sz="900" b="0" i="0" u="none" strike="noStrike" cap="none" spc="0" baseline="0" dirty="0">
                <a:solidFill>
                  <a:srgbClr val="000000"/>
                </a:solidFill>
                <a:effectLst/>
                <a:uFill>
                  <a:solidFill>
                    <a:prstClr val="black">
                      <a:alpha val="0"/>
                    </a:prstClr>
                  </a:solidFill>
                </a:uFill>
                <a:latin typeface="Aptos"/>
                <a:ea typeface="Aptos"/>
                <a:cs typeface="Aptos"/>
              </a:rPr>
              <a:t> </a:t>
            </a:r>
            <a:r>
              <a:rPr lang="en-GB" sz="900" b="0" i="0" u="none" strike="noStrike" cap="none" spc="0" baseline="0" dirty="0" err="1">
                <a:solidFill>
                  <a:srgbClr val="000000"/>
                </a:solidFill>
                <a:effectLst/>
                <a:uFill>
                  <a:solidFill>
                    <a:prstClr val="black">
                      <a:alpha val="0"/>
                    </a:prstClr>
                  </a:solidFill>
                </a:uFill>
                <a:latin typeface="Aptos"/>
                <a:ea typeface="Aptos"/>
                <a:cs typeface="Aptos"/>
              </a:rPr>
              <a:t>tuloksia</a:t>
            </a:r>
            <a:r>
              <a:rPr lang="en-GB" sz="900" b="0" i="0" u="none" strike="noStrike" cap="none" spc="0" baseline="0" dirty="0">
                <a:solidFill>
                  <a:srgbClr val="000000"/>
                </a:solidFill>
                <a:effectLst/>
                <a:uFill>
                  <a:solidFill>
                    <a:prstClr val="black">
                      <a:alpha val="0"/>
                    </a:prstClr>
                  </a:solidFill>
                </a:uFill>
                <a:latin typeface="Aptos"/>
                <a:ea typeface="Aptos"/>
                <a:cs typeface="Aptos"/>
              </a:rPr>
              <a:t> [Victims of accidental injuries in Finland 2017. Results from the national victimisation survey]. National Institute for Health and Welfare.)</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endParaRPr lang="fi-FI" sz="900" noProof="0" dirty="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1100" b="0" i="0" u="none" strike="noStrike" cap="none" spc="0" baseline="0" dirty="0">
                <a:solidFill>
                  <a:srgbClr val="000000"/>
                </a:solidFill>
                <a:effectLst/>
                <a:uFill>
                  <a:solidFill>
                    <a:prstClr val="black">
                      <a:alpha val="0"/>
                    </a:prstClr>
                  </a:solidFill>
                </a:uFill>
                <a:latin typeface="Arial"/>
                <a:ea typeface="Arial"/>
                <a:cs typeface="Arial"/>
              </a:rPr>
              <a:t>There are around one million children aged 0 to 14 in Finland, and accidents cause around 100,000 visits to the doctor and 10,000 visits to the hospital every year.</a:t>
            </a:r>
            <a:br>
              <a:rPr sz="1100" dirty="0"/>
            </a:br>
            <a:r>
              <a:rPr lang="en-GB" sz="1100" b="0" i="0" u="none" strike="noStrike" cap="none" spc="0" baseline="0" dirty="0">
                <a:solidFill>
                  <a:srgbClr val="000000"/>
                </a:solidFill>
                <a:effectLst/>
                <a:uFill>
                  <a:solidFill>
                    <a:prstClr val="black">
                      <a:alpha val="0"/>
                    </a:prstClr>
                  </a:solidFill>
                </a:uFill>
                <a:latin typeface="Arial"/>
                <a:ea typeface="Arial"/>
                <a:cs typeface="Arial"/>
              </a:rPr>
              <a:t>https://tervekoululainen.fi/ylakoulu/tapaturmat/lasten-ja-nuorten-tapaturmat/ </a:t>
            </a:r>
            <a:endParaRPr lang="fi-FI" sz="900" noProof="0" dirty="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0472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Review the main content of the lesson.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4795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indent="0">
              <a:buClr>
                <a:schemeClr val="bg1"/>
              </a:buClr>
              <a:buNone/>
            </a:pPr>
            <a:r>
              <a:rPr lang="en-GB" sz="900" b="0" i="0" u="none" strike="noStrike" cap="none" spc="0" baseline="0">
                <a:solidFill>
                  <a:srgbClr val="000000"/>
                </a:solidFill>
                <a:effectLst/>
                <a:uFill>
                  <a:solidFill>
                    <a:prstClr val="black">
                      <a:alpha val="0"/>
                    </a:prstClr>
                  </a:solidFill>
                </a:uFill>
                <a:latin typeface="Aptos"/>
                <a:ea typeface="Aptos"/>
                <a:cs typeface="Aptos"/>
              </a:rPr>
              <a:t>Most common accidents:</a:t>
            </a:r>
          </a:p>
          <a:p>
            <a:pPr>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Sports accidents</a:t>
            </a:r>
          </a:p>
          <a:p>
            <a:pPr>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Poisonings (alcohol and drugs)</a:t>
            </a:r>
          </a:p>
          <a:p>
            <a:pPr>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Traffic accidents</a:t>
            </a:r>
          </a:p>
          <a:p>
            <a:pPr marL="457200" marR="0" lvl="0" indent="-298450" algn="l" defTabSz="914400" rtl="0" eaLnBrk="1" fontAlgn="auto" latinLnBrk="0" hangingPunct="1">
              <a:lnSpc>
                <a:spcPct val="100000"/>
              </a:lnSpc>
              <a:spcBef>
                <a:spcPct val="0"/>
              </a:spcBef>
              <a:spcAft>
                <a:spcPct val="0"/>
              </a:spcAft>
              <a:buClr>
                <a:schemeClr val="bg1"/>
              </a:buClr>
              <a:buSzPts val="11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Tenorite"/>
                <a:ea typeface="Tenorite"/>
                <a:cs typeface="Tenorite"/>
              </a:rPr>
              <a:t>Drowning is also among most common serious accidents</a:t>
            </a: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1245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indent="0">
              <a:lnSpc>
                <a:spcPct val="120000"/>
              </a:lnSpc>
              <a:spcBef>
                <a:spcPct val="0"/>
              </a:spcBef>
              <a:buNone/>
            </a:pPr>
            <a:r>
              <a:rPr lang="en-GB" sz="1050" b="1" i="0" u="none" strike="noStrike" cap="none" spc="0" baseline="0">
                <a:solidFill>
                  <a:srgbClr val="000000"/>
                </a:solidFill>
                <a:effectLst/>
                <a:uFill>
                  <a:solidFill>
                    <a:prstClr val="black">
                      <a:alpha val="0"/>
                    </a:prstClr>
                  </a:solidFill>
                </a:uFill>
                <a:latin typeface="Aptos"/>
                <a:ea typeface="Aptos"/>
                <a:cs typeface="Aptos"/>
              </a:rPr>
              <a:t>Sports accidents:</a:t>
            </a:r>
          </a:p>
          <a:p>
            <a:pPr>
              <a:lnSpc>
                <a:spcPct val="120000"/>
              </a:lnSpc>
              <a:spcBef>
                <a:spcPct val="0"/>
              </a:spcBef>
              <a:buFont typeface="Arial" panose="020B0604020202020204" pitchFamily="34" charset="0"/>
              <a:buChar char="•"/>
            </a:pPr>
            <a:r>
              <a:rPr lang="en-GB" sz="1000" b="0" i="0" u="none" strike="noStrike" cap="none" spc="0" baseline="0">
                <a:solidFill>
                  <a:srgbClr val="000000"/>
                </a:solidFill>
                <a:effectLst/>
                <a:uFill>
                  <a:solidFill>
                    <a:prstClr val="black">
                      <a:alpha val="0"/>
                    </a:prstClr>
                  </a:solidFill>
                </a:uFill>
                <a:latin typeface="Aptos"/>
                <a:ea typeface="Aptos"/>
                <a:cs typeface="Aptos"/>
              </a:rPr>
              <a:t>Warm up</a:t>
            </a:r>
          </a:p>
          <a:p>
            <a:pPr>
              <a:lnSpc>
                <a:spcPct val="120000"/>
              </a:lnSpc>
              <a:spcBef>
                <a:spcPct val="0"/>
              </a:spcBef>
              <a:buFont typeface="Arial" panose="020B0604020202020204" pitchFamily="34" charset="0"/>
              <a:buChar char="•"/>
            </a:pPr>
            <a:r>
              <a:rPr lang="en-GB" sz="1000" b="0" i="0" u="none" strike="noStrike" cap="none" spc="0" baseline="0">
                <a:solidFill>
                  <a:srgbClr val="000000"/>
                </a:solidFill>
                <a:effectLst/>
                <a:uFill>
                  <a:solidFill>
                    <a:prstClr val="black">
                      <a:alpha val="0"/>
                    </a:prstClr>
                  </a:solidFill>
                </a:uFill>
                <a:latin typeface="Aptos"/>
                <a:ea typeface="Aptos"/>
                <a:cs typeface="Aptos"/>
              </a:rPr>
              <a:t>Learn the instructions and rules</a:t>
            </a:r>
          </a:p>
          <a:p>
            <a:pPr>
              <a:lnSpc>
                <a:spcPct val="120000"/>
              </a:lnSpc>
              <a:spcBef>
                <a:spcPct val="0"/>
              </a:spcBef>
              <a:buFont typeface="Arial" panose="020B0604020202020204" pitchFamily="34" charset="0"/>
              <a:buChar char="•"/>
            </a:pPr>
            <a:r>
              <a:rPr lang="en-GB" sz="1000" b="0" i="0" u="none" strike="noStrike" cap="none" spc="0" baseline="0">
                <a:solidFill>
                  <a:srgbClr val="000000"/>
                </a:solidFill>
                <a:effectLst/>
                <a:uFill>
                  <a:solidFill>
                    <a:prstClr val="black">
                      <a:alpha val="0"/>
                    </a:prstClr>
                  </a:solidFill>
                </a:uFill>
                <a:latin typeface="Aptos"/>
                <a:ea typeface="Aptos"/>
                <a:cs typeface="Aptos"/>
              </a:rPr>
              <a:t>Wear protective equipment</a:t>
            </a:r>
            <a:endParaRPr lang="fi-FI" sz="1000" b="1"/>
          </a:p>
          <a:p>
            <a:pPr marL="0" indent="0">
              <a:lnSpc>
                <a:spcPct val="100000"/>
              </a:lnSpc>
              <a:spcBef>
                <a:spcPct val="0"/>
              </a:spcBef>
              <a:buClrTx/>
              <a:buFont typeface="Arial" panose="020B0604020202020204" pitchFamily="34" charset="0"/>
              <a:buNone/>
            </a:pPr>
            <a:endParaRPr lang="fi-FI" sz="1000" b="1"/>
          </a:p>
          <a:p>
            <a:pPr marL="0" indent="0">
              <a:lnSpc>
                <a:spcPct val="100000"/>
              </a:lnSpc>
              <a:spcBef>
                <a:spcPct val="0"/>
              </a:spcBef>
              <a:buClrTx/>
              <a:buFont typeface="Arial" panose="020B0604020202020204" pitchFamily="34" charset="0"/>
              <a:buNone/>
            </a:pPr>
            <a:r>
              <a:rPr lang="en-GB" sz="1000" b="1" i="0" u="none" strike="noStrike" cap="none" spc="0" baseline="0">
                <a:solidFill>
                  <a:srgbClr val="000000"/>
                </a:solidFill>
                <a:effectLst/>
                <a:uFill>
                  <a:solidFill>
                    <a:prstClr val="black">
                      <a:alpha val="0"/>
                    </a:prstClr>
                  </a:solidFill>
                </a:uFill>
                <a:latin typeface="Aptos"/>
                <a:ea typeface="Aptos"/>
                <a:cs typeface="Aptos"/>
              </a:rPr>
              <a:t>Poisoning accidents:</a:t>
            </a:r>
          </a:p>
          <a:p>
            <a:pPr>
              <a:lnSpc>
                <a:spcPct val="100000"/>
              </a:lnSpc>
              <a:spcBef>
                <a:spcPct val="0"/>
              </a:spcBef>
              <a:buClrTx/>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Keep medicines, detergents and other chemicals out of the reach of children</a:t>
            </a:r>
          </a:p>
          <a:p>
            <a:pPr>
              <a:lnSpc>
                <a:spcPct val="100000"/>
              </a:lnSpc>
              <a:spcBef>
                <a:spcPct val="0"/>
              </a:spcBef>
              <a:buClrTx/>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If possible, use products with a safety cap.</a:t>
            </a:r>
          </a:p>
          <a:p>
            <a:pPr>
              <a:lnSpc>
                <a:spcPct val="100000"/>
              </a:lnSpc>
              <a:spcBef>
                <a:spcPct val="0"/>
              </a:spcBef>
              <a:buClrTx/>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Store substances in their original packaging</a:t>
            </a:r>
          </a:p>
          <a:p>
            <a:pPr marL="0" indent="0">
              <a:lnSpc>
                <a:spcPct val="100000"/>
              </a:lnSpc>
              <a:spcBef>
                <a:spcPct val="0"/>
              </a:spcBef>
              <a:buClrTx/>
              <a:buNone/>
            </a:pPr>
            <a:endParaRPr lang="fi-FI" sz="900" b="1"/>
          </a:p>
          <a:p>
            <a:pPr marL="0" indent="0">
              <a:lnSpc>
                <a:spcPct val="100000"/>
              </a:lnSpc>
              <a:spcBef>
                <a:spcPct val="0"/>
              </a:spcBef>
              <a:buClrTx/>
              <a:buNone/>
            </a:pPr>
            <a:r>
              <a:rPr lang="en-GB" sz="900" b="1" i="0" u="none" strike="noStrike" cap="none" spc="0" baseline="0">
                <a:solidFill>
                  <a:srgbClr val="000000"/>
                </a:solidFill>
                <a:effectLst/>
                <a:uFill>
                  <a:solidFill>
                    <a:prstClr val="black">
                      <a:alpha val="0"/>
                    </a:prstClr>
                  </a:solidFill>
                </a:uFill>
                <a:latin typeface="Aptos"/>
                <a:ea typeface="Aptos"/>
                <a:cs typeface="Aptos"/>
              </a:rPr>
              <a:t>Traffic accidents:</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Practice your driving skills</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Wear safety equipment</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Follow traffic rules</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Focus on driving and don’t distract the driver</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Take breaks if necessary</a:t>
            </a:r>
          </a:p>
          <a:p>
            <a:pPr>
              <a:lnSpc>
                <a:spcPct val="100000"/>
              </a:lnSpc>
              <a:spcBef>
                <a:spcPct val="0"/>
              </a:spcBef>
              <a:buClrTx/>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Don’t drive while intoxicated</a:t>
            </a:r>
          </a:p>
          <a:p>
            <a:endParaRPr lang="fi-FI" sz="800"/>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800" b="1" i="0" u="none" strike="noStrike" cap="none" spc="0" baseline="0">
                <a:solidFill>
                  <a:srgbClr val="000000"/>
                </a:solidFill>
                <a:effectLst/>
                <a:uFill>
                  <a:solidFill>
                    <a:prstClr val="black">
                      <a:alpha val="0"/>
                    </a:prstClr>
                  </a:solidFill>
                </a:uFill>
                <a:latin typeface="Tenorite"/>
                <a:ea typeface="Tenorite"/>
                <a:cs typeface="Tenorite"/>
              </a:rPr>
              <a:t>Avoid unnecessary risks!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6402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Stop and calm down.</a:t>
            </a:r>
          </a:p>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Prevent further injuries and damage.</a:t>
            </a:r>
          </a:p>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Help instead of taking photos or video.</a:t>
            </a:r>
          </a:p>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Always take care of your own safety and ability to function.</a:t>
            </a:r>
          </a:p>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Calm down the victims or those have been injured.</a:t>
            </a:r>
          </a:p>
          <a:p>
            <a:pPr marL="438150" indent="-342900">
              <a:buClr>
                <a:schemeClr val="bg1"/>
              </a:buClr>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If necessary, call 112.</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5028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8529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4814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91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1100" b="1" i="0" u="none" strike="noStrike" cap="none" spc="0" baseline="0">
                <a:solidFill>
                  <a:srgbClr val="000000"/>
                </a:solidFill>
                <a:effectLst/>
                <a:uFill>
                  <a:solidFill>
                    <a:prstClr val="black">
                      <a:alpha val="0"/>
                    </a:prstClr>
                  </a:solidFill>
                </a:uFill>
                <a:latin typeface="Arial"/>
                <a:ea typeface="Arial"/>
                <a:cs typeface="Arial"/>
              </a:rPr>
              <a:t>The most common types of accidents among children and young people (age under 25) that require hospital treatment are trip and fall injuries and sports injuries. Road accidents are also common among young people.</a:t>
            </a:r>
            <a:r>
              <a:rPr lang="en-GB" sz="1100" b="0" i="0" u="none" strike="noStrike" cap="none" spc="0" baseline="0">
                <a:solidFill>
                  <a:srgbClr val="000000"/>
                </a:solidFill>
                <a:effectLst/>
                <a:uFill>
                  <a:solidFill>
                    <a:prstClr val="black">
                      <a:alpha val="0"/>
                    </a:prstClr>
                  </a:solidFill>
                </a:uFill>
                <a:latin typeface="Aptos"/>
                <a:ea typeface="Aptos"/>
                <a:cs typeface="Aptos"/>
              </a:rPr>
              <a:t>On average, 12,900 people under the age of 25 are hospitalised as the result of an accident every year. </a:t>
            </a:r>
          </a:p>
          <a:p>
            <a:pPr marL="0" lvl="0" indent="0" algn="l" rtl="0">
              <a:lnSpc>
                <a:spcPct val="100000"/>
              </a:lnSpc>
              <a:spcBef>
                <a:spcPct val="0"/>
              </a:spcBef>
              <a:spcAft>
                <a:spcPct val="0"/>
              </a:spcAft>
              <a:buClr>
                <a:schemeClr val="dk1"/>
              </a:buClr>
              <a:buSzPts val="1400"/>
              <a:buFont typeface="Calibri" panose="020F0502020204030204"/>
              <a:buNone/>
            </a:pPr>
            <a:endParaRPr lang="fi-FI" sz="1100" b="0" i="0" u="none" strike="noStrike" cap="none">
              <a:solidFill>
                <a:srgbClr val="000000"/>
              </a:solidFill>
              <a:effectLst/>
              <a:latin typeface="Arial"/>
              <a:cs typeface="Arial"/>
              <a:sym typeface="Arial"/>
            </a:endParaRPr>
          </a:p>
          <a:p>
            <a:pPr marL="0" lvl="0" indent="0" algn="l" rtl="0">
              <a:lnSpc>
                <a:spcPct val="100000"/>
              </a:lnSpc>
              <a:spcBef>
                <a:spcPct val="0"/>
              </a:spcBef>
              <a:spcAft>
                <a:spcPct val="0"/>
              </a:spcAft>
              <a:buClr>
                <a:schemeClr val="dk1"/>
              </a:buClr>
              <a:buSzPts val="1400"/>
              <a:buFont typeface="Calibri" panose="020F0502020204030204"/>
              <a:buNone/>
            </a:pPr>
            <a:r>
              <a:rPr lang="en-GB" sz="1100" b="1" i="0" u="none" strike="noStrike" cap="none" spc="0" baseline="0">
                <a:solidFill>
                  <a:srgbClr val="000000"/>
                </a:solidFill>
                <a:effectLst/>
                <a:uFill>
                  <a:solidFill>
                    <a:prstClr val="black">
                      <a:alpha val="0"/>
                    </a:prstClr>
                  </a:solidFill>
                </a:uFill>
                <a:latin typeface="Arial"/>
                <a:ea typeface="Arial"/>
                <a:cs typeface="Arial"/>
              </a:rPr>
              <a:t>Source</a:t>
            </a:r>
            <a:r>
              <a:rPr lang="en-GB" sz="1100" b="0" i="0" u="none" strike="noStrike" cap="none" spc="0" baseline="0">
                <a:solidFill>
                  <a:srgbClr val="000000"/>
                </a:solidFill>
                <a:effectLst/>
                <a:uFill>
                  <a:solidFill>
                    <a:prstClr val="black">
                      <a:alpha val="0"/>
                    </a:prstClr>
                  </a:solidFill>
                </a:uFill>
                <a:latin typeface="Arial"/>
                <a:ea typeface="Arial"/>
                <a:cs typeface="Arial"/>
              </a:rPr>
              <a:t>:</a:t>
            </a:r>
          </a:p>
          <a:p>
            <a:pPr marL="171450" lvl="0" indent="-171450" algn="l" rtl="0">
              <a:lnSpc>
                <a:spcPct val="100000"/>
              </a:lnSpc>
              <a:spcBef>
                <a:spcPct val="0"/>
              </a:spcBef>
              <a:spcAft>
                <a:spcPct val="0"/>
              </a:spcAft>
              <a:buClr>
                <a:schemeClr val="dk1"/>
              </a:buClr>
              <a:buSzPts val="1400"/>
            </a:pPr>
            <a:r>
              <a:rPr lang="en-GB" sz="1100" b="0" i="0" u="none" strike="noStrike" cap="none" spc="0" baseline="0">
                <a:solidFill>
                  <a:srgbClr val="000000"/>
                </a:solidFill>
                <a:effectLst/>
                <a:uFill>
                  <a:solidFill>
                    <a:prstClr val="black">
                      <a:alpha val="0"/>
                    </a:prstClr>
                  </a:solidFill>
                </a:uFill>
                <a:latin typeface="Arial"/>
                <a:ea typeface="Arial"/>
                <a:cs typeface="Arial"/>
              </a:rPr>
              <a:t>https://julkaisut.valtioneuvosto.fi/bitstream/handle/10024/162537/STM_2020_33_j.pdf?sequence=4&amp;isAllowed=y</a:t>
            </a:r>
          </a:p>
          <a:p>
            <a:pPr marL="171450" marR="0" lvl="0" indent="-171450" algn="l" defTabSz="914400" rtl="0" eaLnBrk="1" fontAlgn="auto" latinLnBrk="0" hangingPunct="1">
              <a:lnSpc>
                <a:spcPct val="100000"/>
              </a:lnSpc>
              <a:spcBef>
                <a:spcPct val="0"/>
              </a:spcBef>
              <a:spcAft>
                <a:spcPct val="0"/>
              </a:spcAft>
              <a:buClr>
                <a:schemeClr val="dk1"/>
              </a:buClr>
              <a:buSzPts val="1400"/>
              <a:defRPr/>
            </a:pPr>
            <a:r>
              <a:rPr lang="en-GB" sz="1100" b="0" i="0" u="none" strike="noStrike" cap="none" spc="0" baseline="0">
                <a:solidFill>
                  <a:srgbClr val="000000"/>
                </a:solidFill>
                <a:effectLst/>
                <a:uFill>
                  <a:solidFill>
                    <a:prstClr val="black">
                      <a:alpha val="0"/>
                    </a:prstClr>
                  </a:solidFill>
                </a:uFill>
                <a:latin typeface="Arial"/>
                <a:ea typeface="Arial"/>
                <a:cs typeface="Arial"/>
              </a:rPr>
              <a:t>https://www.julkari.fi/bitstream/handle/10024/151686/tr_42_2025.pdf?sequence=1&amp;isAllowed=y</a:t>
            </a:r>
          </a:p>
          <a:p>
            <a:pPr marL="0" lvl="0" indent="0" algn="l" rtl="0">
              <a:lnSpc>
                <a:spcPct val="100000"/>
              </a:lnSpc>
              <a:spcBef>
                <a:spcPct val="0"/>
              </a:spcBef>
              <a:spcAft>
                <a:spcPct val="0"/>
              </a:spcAft>
              <a:buClr>
                <a:schemeClr val="dk1"/>
              </a:buClr>
              <a:buSzPts val="1400"/>
              <a:buFont typeface="Calibri" panose="020F0502020204030204"/>
              <a:buNone/>
            </a:pPr>
            <a:endParaRPr lang="fi-FI" sz="1100" b="0" i="0" u="none" strike="noStrike" cap="none">
              <a:solidFill>
                <a:srgbClr val="000000"/>
              </a:solidFill>
              <a:effectLst/>
              <a:latin typeface="Arial"/>
              <a:cs typeface="Arial"/>
              <a:sym typeface="Arial"/>
            </a:endParaRPr>
          </a:p>
          <a:p>
            <a:pPr marL="0" lvl="0" indent="0" algn="l" rtl="0">
              <a:lnSpc>
                <a:spcPct val="100000"/>
              </a:lnSpc>
              <a:spcBef>
                <a:spcPct val="0"/>
              </a:spcBef>
              <a:spcAft>
                <a:spcPct val="0"/>
              </a:spcAft>
              <a:buClr>
                <a:schemeClr val="dk1"/>
              </a:buClr>
              <a:buSzPts val="1400"/>
              <a:buFont typeface="Calibri" panose="020F0502020204030204"/>
              <a:buNone/>
            </a:pP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531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English </a:t>
            </a:r>
            <a:r>
              <a:rPr lang="fi-FI" dirty="0" err="1"/>
              <a:t>subtitles</a:t>
            </a:r>
            <a:r>
              <a:rPr lang="fi-FI" dirty="0"/>
              <a:t> </a:t>
            </a:r>
            <a:r>
              <a:rPr lang="fi-FI" dirty="0" err="1"/>
              <a:t>available</a:t>
            </a:r>
            <a:r>
              <a:rPr lang="fi-FI" dirty="0"/>
              <a:t> on video</a:t>
            </a:r>
          </a:p>
        </p:txBody>
      </p:sp>
    </p:spTree>
    <p:extLst>
      <p:ext uri="{BB962C8B-B14F-4D97-AF65-F5344CB8AC3E}">
        <p14:creationId xmlns:p14="http://schemas.microsoft.com/office/powerpoint/2010/main" val="80620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3FBAA-AF74-D3A9-B934-9BCD1DEA5F9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D5A08F-93FB-1972-CF4E-83764642337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6359E3D-8411-5944-BC79-FA120B74D1D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88165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902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The answers can be found in the video on the next slide.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549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6022147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0085258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2802455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1417556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20289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6913772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07310824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574044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7461564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8764332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10320"/>
          <a:stretch>
            <a:fillRect/>
          </a:stretch>
        </p:blipFill>
        <p:spPr>
          <a:xfrm>
            <a:off x="10694737" y="6162903"/>
            <a:ext cx="1271483" cy="462622"/>
          </a:xfrm>
          <a:prstGeom prst="rect">
            <a:avLst/>
          </a:prstGeom>
        </p:spPr>
      </p:pic>
    </p:spTree>
    <p:extLst>
      <p:ext uri="{BB962C8B-B14F-4D97-AF65-F5344CB8AC3E}">
        <p14:creationId xmlns:p14="http://schemas.microsoft.com/office/powerpoint/2010/main" val="17779403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1168793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0413333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8161190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9794494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953747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349412372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3735717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Job0Cclc3us?feature=oembed"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vMceiGoRIXE?feature=oembed"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ideo" Target="https://www.youtube.com/embed/3jGeYgvDlcI?feature=oembed" TargetMode="Externa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V-tVAXFGoOc?feature=oembed"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https://www.youtube.com/embed/8A0kljQU48U?feature=oembed"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9.png"/><Relationship Id="rId7" Type="http://schemas.openxmlformats.org/officeDocument/2006/relationships/image" Target="../media/image41.png"/><Relationship Id="rId12" Type="http://schemas.openxmlformats.org/officeDocument/2006/relationships/image" Target="../media/image54.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2.svg"/><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44.svg"/><Relationship Id="rId4" Type="http://schemas.openxmlformats.org/officeDocument/2006/relationships/image" Target="../media/image50.svg"/><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1097757001?h=23a20f0838&amp;amp;app_id=122963"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83C3C96D-FCA9-2840-F4DC-A3617A450DFD}"/>
            </a:ext>
          </a:extLst>
        </p:cNvPr>
        <p:cNvGrpSpPr/>
        <p:nvPr/>
      </p:nvGrpSpPr>
      <p:grpSpPr>
        <a:xfrm>
          <a:off x="0" y="0"/>
          <a:ext cx="0" cy="0"/>
          <a:chOff x="0" y="0"/>
          <a:chExt cx="0" cy="0"/>
        </a:xfrm>
      </p:grpSpPr>
      <p:pic>
        <p:nvPicPr>
          <p:cNvPr id="3" name="Google Shape;93;p1">
            <a:extLst>
              <a:ext uri="{FF2B5EF4-FFF2-40B4-BE49-F238E27FC236}">
                <a16:creationId xmlns:a16="http://schemas.microsoft.com/office/drawing/2014/main" id="{E9B4E558-6A28-8CD0-8E64-EA9894423064}"/>
              </a:ext>
            </a:extLst>
          </p:cNvPr>
          <p:cNvPicPr preferRelativeResize="0"/>
          <p:nvPr/>
        </p:nvPicPr>
        <p:blipFill>
          <a:blip r:embed="rId3">
            <a:alphaModFix/>
          </a:blip>
          <a:stretch>
            <a:fillRect/>
          </a:stretch>
        </p:blipFill>
        <p:spPr>
          <a:xfrm>
            <a:off x="2099903" y="706405"/>
            <a:ext cx="8716096" cy="4146211"/>
          </a:xfrm>
          <a:prstGeom prst="rect">
            <a:avLst/>
          </a:prstGeom>
          <a:noFill/>
          <a:ln>
            <a:noFill/>
          </a:ln>
        </p:spPr>
      </p:pic>
      <p:sp>
        <p:nvSpPr>
          <p:cNvPr id="8" name="Google Shape;1524;p46">
            <a:extLst>
              <a:ext uri="{FF2B5EF4-FFF2-40B4-BE49-F238E27FC236}">
                <a16:creationId xmlns:a16="http://schemas.microsoft.com/office/drawing/2014/main" id="{34AA3D74-F915-9841-7297-57F97C21DB06}"/>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25;p46">
            <a:extLst>
              <a:ext uri="{FF2B5EF4-FFF2-40B4-BE49-F238E27FC236}">
                <a16:creationId xmlns:a16="http://schemas.microsoft.com/office/drawing/2014/main" id="{F158E347-6698-4FD7-4412-826D756FCE9B}"/>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26;p46">
            <a:extLst>
              <a:ext uri="{FF2B5EF4-FFF2-40B4-BE49-F238E27FC236}">
                <a16:creationId xmlns:a16="http://schemas.microsoft.com/office/drawing/2014/main" id="{58060D90-6EB3-D4F9-C435-86173E961067}"/>
              </a:ext>
            </a:extLst>
          </p:cNvPr>
          <p:cNvSpPr/>
          <p:nvPr/>
        </p:nvSpPr>
        <p:spPr>
          <a:xfrm rot="-8999870">
            <a:off x="9619783" y="5200175"/>
            <a:ext cx="1327431" cy="402671"/>
          </a:xfrm>
          <a:custGeom>
            <a:avLst/>
            <a:gdLst/>
            <a:ahLst/>
            <a:cxnLst/>
            <a:rect l="l" t="t" r="r" b="b"/>
            <a:pathLst>
              <a:path w="26599"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61" name="Google Shape;4580;p60">
            <a:extLst>
              <a:ext uri="{FF2B5EF4-FFF2-40B4-BE49-F238E27FC236}">
                <a16:creationId xmlns:a16="http://schemas.microsoft.com/office/drawing/2014/main" id="{FFB54A63-00D1-878E-231F-D89E897DF928}"/>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DA03E1EE-316A-4B32-CCFD-9816A5234D70}"/>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4582;p60">
              <a:extLst>
                <a:ext uri="{FF2B5EF4-FFF2-40B4-BE49-F238E27FC236}">
                  <a16:creationId xmlns:a16="http://schemas.microsoft.com/office/drawing/2014/main" id="{85157671-A98E-5DD7-BAF9-67BE5520AD02}"/>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4583;p60">
              <a:extLst>
                <a:ext uri="{FF2B5EF4-FFF2-40B4-BE49-F238E27FC236}">
                  <a16:creationId xmlns:a16="http://schemas.microsoft.com/office/drawing/2014/main" id="{548F67EB-526D-9A7A-9412-DE7608FF37F8}"/>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4584;p60">
              <a:extLst>
                <a:ext uri="{FF2B5EF4-FFF2-40B4-BE49-F238E27FC236}">
                  <a16:creationId xmlns:a16="http://schemas.microsoft.com/office/drawing/2014/main" id="{DE6FB0C8-E5EE-5541-BA06-1825D56721E8}"/>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4585;p60">
              <a:extLst>
                <a:ext uri="{FF2B5EF4-FFF2-40B4-BE49-F238E27FC236}">
                  <a16:creationId xmlns:a16="http://schemas.microsoft.com/office/drawing/2014/main" id="{E9209049-3757-675B-6914-B239C43A26E4}"/>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4586;p60">
              <a:extLst>
                <a:ext uri="{FF2B5EF4-FFF2-40B4-BE49-F238E27FC236}">
                  <a16:creationId xmlns:a16="http://schemas.microsoft.com/office/drawing/2014/main" id="{145B76ED-CFD9-408C-A062-F239DC6E6E78}"/>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4587;p60">
              <a:extLst>
                <a:ext uri="{FF2B5EF4-FFF2-40B4-BE49-F238E27FC236}">
                  <a16:creationId xmlns:a16="http://schemas.microsoft.com/office/drawing/2014/main" id="{2CBA2D4B-27CA-EA44-8042-6C526C3D5A0F}"/>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4588;p60">
              <a:extLst>
                <a:ext uri="{FF2B5EF4-FFF2-40B4-BE49-F238E27FC236}">
                  <a16:creationId xmlns:a16="http://schemas.microsoft.com/office/drawing/2014/main" id="{7668EF5F-024B-5B76-34A6-2B50DD719E1C}"/>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4589;p60">
              <a:extLst>
                <a:ext uri="{FF2B5EF4-FFF2-40B4-BE49-F238E27FC236}">
                  <a16:creationId xmlns:a16="http://schemas.microsoft.com/office/drawing/2014/main" id="{AB3FA26D-EACA-6B5A-2F09-B6B8D218B495}"/>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4590;p60">
              <a:extLst>
                <a:ext uri="{FF2B5EF4-FFF2-40B4-BE49-F238E27FC236}">
                  <a16:creationId xmlns:a16="http://schemas.microsoft.com/office/drawing/2014/main" id="{0CF4A12D-1360-B9E1-C5E1-3D638DBCCD7B}"/>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4591;p60">
              <a:extLst>
                <a:ext uri="{FF2B5EF4-FFF2-40B4-BE49-F238E27FC236}">
                  <a16:creationId xmlns:a16="http://schemas.microsoft.com/office/drawing/2014/main" id="{2D6D50C0-64F6-2840-BAF0-6A01EE0D1AC3}"/>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4592;p60">
              <a:extLst>
                <a:ext uri="{FF2B5EF4-FFF2-40B4-BE49-F238E27FC236}">
                  <a16:creationId xmlns:a16="http://schemas.microsoft.com/office/drawing/2014/main" id="{B6571607-2FA8-959C-6B20-C6FFB21887D9}"/>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4593;p60">
              <a:extLst>
                <a:ext uri="{FF2B5EF4-FFF2-40B4-BE49-F238E27FC236}">
                  <a16:creationId xmlns:a16="http://schemas.microsoft.com/office/drawing/2014/main" id="{50BFE3B1-3564-0EA1-442B-FEC4EC7686CD}"/>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4594;p60">
              <a:extLst>
                <a:ext uri="{FF2B5EF4-FFF2-40B4-BE49-F238E27FC236}">
                  <a16:creationId xmlns:a16="http://schemas.microsoft.com/office/drawing/2014/main" id="{2D632CC8-F07A-322C-BDD5-C761FD4D3C74}"/>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4595;p60">
              <a:extLst>
                <a:ext uri="{FF2B5EF4-FFF2-40B4-BE49-F238E27FC236}">
                  <a16:creationId xmlns:a16="http://schemas.microsoft.com/office/drawing/2014/main" id="{110C682C-35AF-74AE-7E88-E6562C806011}"/>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4596;p60">
              <a:extLst>
                <a:ext uri="{FF2B5EF4-FFF2-40B4-BE49-F238E27FC236}">
                  <a16:creationId xmlns:a16="http://schemas.microsoft.com/office/drawing/2014/main" id="{2D5E9B44-7158-4F0E-8985-2D12F34D0110}"/>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4597;p60">
              <a:extLst>
                <a:ext uri="{FF2B5EF4-FFF2-40B4-BE49-F238E27FC236}">
                  <a16:creationId xmlns:a16="http://schemas.microsoft.com/office/drawing/2014/main" id="{2D44DBF2-DF53-9025-EDD3-D97A5B51AC6E}"/>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4598;p60">
              <a:extLst>
                <a:ext uri="{FF2B5EF4-FFF2-40B4-BE49-F238E27FC236}">
                  <a16:creationId xmlns:a16="http://schemas.microsoft.com/office/drawing/2014/main" id="{9639CD37-1CEC-2C00-C5F4-FA4691E29F4F}"/>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4599;p60">
              <a:extLst>
                <a:ext uri="{FF2B5EF4-FFF2-40B4-BE49-F238E27FC236}">
                  <a16:creationId xmlns:a16="http://schemas.microsoft.com/office/drawing/2014/main" id="{9E809321-7706-9568-17AB-D834991908CD}"/>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4600;p60">
              <a:extLst>
                <a:ext uri="{FF2B5EF4-FFF2-40B4-BE49-F238E27FC236}">
                  <a16:creationId xmlns:a16="http://schemas.microsoft.com/office/drawing/2014/main" id="{95F36F00-2450-334A-9237-FBA8CFF6040B}"/>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4601;p60">
              <a:extLst>
                <a:ext uri="{FF2B5EF4-FFF2-40B4-BE49-F238E27FC236}">
                  <a16:creationId xmlns:a16="http://schemas.microsoft.com/office/drawing/2014/main" id="{5B1F14EA-F417-5B70-B7E3-7BA39309B8FF}"/>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4602;p60">
              <a:extLst>
                <a:ext uri="{FF2B5EF4-FFF2-40B4-BE49-F238E27FC236}">
                  <a16:creationId xmlns:a16="http://schemas.microsoft.com/office/drawing/2014/main" id="{A41132AE-37BB-CE4E-19D0-17D03D769B56}"/>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4603;p60">
              <a:extLst>
                <a:ext uri="{FF2B5EF4-FFF2-40B4-BE49-F238E27FC236}">
                  <a16:creationId xmlns:a16="http://schemas.microsoft.com/office/drawing/2014/main" id="{A35EFB5A-93F3-BF67-8E20-898EAD4AD652}"/>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4604;p60">
              <a:extLst>
                <a:ext uri="{FF2B5EF4-FFF2-40B4-BE49-F238E27FC236}">
                  <a16:creationId xmlns:a16="http://schemas.microsoft.com/office/drawing/2014/main" id="{A10DB191-D392-1AA7-796F-871DCBD3088E}"/>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4605;p60">
              <a:extLst>
                <a:ext uri="{FF2B5EF4-FFF2-40B4-BE49-F238E27FC236}">
                  <a16:creationId xmlns:a16="http://schemas.microsoft.com/office/drawing/2014/main" id="{A9EFFEE8-E26A-1468-6764-8E0E3C38F985}"/>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4606;p60">
              <a:extLst>
                <a:ext uri="{FF2B5EF4-FFF2-40B4-BE49-F238E27FC236}">
                  <a16:creationId xmlns:a16="http://schemas.microsoft.com/office/drawing/2014/main" id="{844C955E-9DD7-AEC0-21EB-59E7DB43E97E}"/>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4607;p60">
              <a:extLst>
                <a:ext uri="{FF2B5EF4-FFF2-40B4-BE49-F238E27FC236}">
                  <a16:creationId xmlns:a16="http://schemas.microsoft.com/office/drawing/2014/main" id="{484DEB41-756D-5BB6-BF79-D2CC42CA1587}"/>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4608;p60">
              <a:extLst>
                <a:ext uri="{FF2B5EF4-FFF2-40B4-BE49-F238E27FC236}">
                  <a16:creationId xmlns:a16="http://schemas.microsoft.com/office/drawing/2014/main" id="{B3F8A6EC-286D-0CC4-4D1C-93A19E569946}"/>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4609;p60">
              <a:extLst>
                <a:ext uri="{FF2B5EF4-FFF2-40B4-BE49-F238E27FC236}">
                  <a16:creationId xmlns:a16="http://schemas.microsoft.com/office/drawing/2014/main" id="{D5365F87-92EA-EB70-F5C8-8EB7670E990A}"/>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4610;p60">
              <a:extLst>
                <a:ext uri="{FF2B5EF4-FFF2-40B4-BE49-F238E27FC236}">
                  <a16:creationId xmlns:a16="http://schemas.microsoft.com/office/drawing/2014/main" id="{2A639307-FC0F-F0CA-BC60-FF107297C10C}"/>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4611;p60">
              <a:extLst>
                <a:ext uri="{FF2B5EF4-FFF2-40B4-BE49-F238E27FC236}">
                  <a16:creationId xmlns:a16="http://schemas.microsoft.com/office/drawing/2014/main" id="{EBF335FF-ECED-BC7F-B493-1985E364B607}"/>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4612;p60">
              <a:extLst>
                <a:ext uri="{FF2B5EF4-FFF2-40B4-BE49-F238E27FC236}">
                  <a16:creationId xmlns:a16="http://schemas.microsoft.com/office/drawing/2014/main" id="{DAF78904-3124-94C9-9684-874DD26A4A2D}"/>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4613;p60">
              <a:extLst>
                <a:ext uri="{FF2B5EF4-FFF2-40B4-BE49-F238E27FC236}">
                  <a16:creationId xmlns:a16="http://schemas.microsoft.com/office/drawing/2014/main" id="{DA4E0A30-7450-6FF9-816B-D834D70734B3}"/>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4614;p60">
              <a:extLst>
                <a:ext uri="{FF2B5EF4-FFF2-40B4-BE49-F238E27FC236}">
                  <a16:creationId xmlns:a16="http://schemas.microsoft.com/office/drawing/2014/main" id="{9DB7CBC5-F7FF-9725-93B2-BB3C0C689C2F}"/>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4615;p60">
              <a:extLst>
                <a:ext uri="{FF2B5EF4-FFF2-40B4-BE49-F238E27FC236}">
                  <a16:creationId xmlns:a16="http://schemas.microsoft.com/office/drawing/2014/main" id="{6DBAE9DC-3180-FDE5-F4F0-FE2ECEC5037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4616;p60">
              <a:extLst>
                <a:ext uri="{FF2B5EF4-FFF2-40B4-BE49-F238E27FC236}">
                  <a16:creationId xmlns:a16="http://schemas.microsoft.com/office/drawing/2014/main" id="{5AD63B39-8953-358F-B891-7F5C89138FCB}"/>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4617;p60">
              <a:extLst>
                <a:ext uri="{FF2B5EF4-FFF2-40B4-BE49-F238E27FC236}">
                  <a16:creationId xmlns:a16="http://schemas.microsoft.com/office/drawing/2014/main" id="{7BA4B954-176C-1825-7E36-B450A17C8B2F}"/>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4618;p60">
              <a:extLst>
                <a:ext uri="{FF2B5EF4-FFF2-40B4-BE49-F238E27FC236}">
                  <a16:creationId xmlns:a16="http://schemas.microsoft.com/office/drawing/2014/main" id="{0F37EAE4-D3E8-865A-BB1D-2BDA4C78BA1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4619;p60">
              <a:extLst>
                <a:ext uri="{FF2B5EF4-FFF2-40B4-BE49-F238E27FC236}">
                  <a16:creationId xmlns:a16="http://schemas.microsoft.com/office/drawing/2014/main" id="{FEAE1A8E-E316-BFF1-BE34-8C043C7AE787}"/>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4620;p60">
              <a:extLst>
                <a:ext uri="{FF2B5EF4-FFF2-40B4-BE49-F238E27FC236}">
                  <a16:creationId xmlns:a16="http://schemas.microsoft.com/office/drawing/2014/main" id="{01E74C62-83AE-B8B8-0308-382C8EF89879}"/>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4621;p60">
              <a:extLst>
                <a:ext uri="{FF2B5EF4-FFF2-40B4-BE49-F238E27FC236}">
                  <a16:creationId xmlns:a16="http://schemas.microsoft.com/office/drawing/2014/main" id="{39014FB2-F863-B542-4867-EBE9A7FDBB44}"/>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4622;p60">
              <a:extLst>
                <a:ext uri="{FF2B5EF4-FFF2-40B4-BE49-F238E27FC236}">
                  <a16:creationId xmlns:a16="http://schemas.microsoft.com/office/drawing/2014/main" id="{4716C6D4-918A-0ADD-E1D0-63401F439CD7}"/>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4623;p60">
              <a:extLst>
                <a:ext uri="{FF2B5EF4-FFF2-40B4-BE49-F238E27FC236}">
                  <a16:creationId xmlns:a16="http://schemas.microsoft.com/office/drawing/2014/main" id="{E7B2E548-8385-B950-46AC-0BDB74720D07}"/>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4624;p60">
              <a:extLst>
                <a:ext uri="{FF2B5EF4-FFF2-40B4-BE49-F238E27FC236}">
                  <a16:creationId xmlns:a16="http://schemas.microsoft.com/office/drawing/2014/main" id="{CB1F563F-A7A0-D9E3-1389-12DD4B4DFDEF}"/>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4625;p60">
              <a:extLst>
                <a:ext uri="{FF2B5EF4-FFF2-40B4-BE49-F238E27FC236}">
                  <a16:creationId xmlns:a16="http://schemas.microsoft.com/office/drawing/2014/main" id="{7198D720-70D3-E7B8-B13B-8EF1D947DC29}"/>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4626;p60">
              <a:extLst>
                <a:ext uri="{FF2B5EF4-FFF2-40B4-BE49-F238E27FC236}">
                  <a16:creationId xmlns:a16="http://schemas.microsoft.com/office/drawing/2014/main" id="{57328D54-0209-D4AA-4992-3A8A087C3B96}"/>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4627;p60">
              <a:extLst>
                <a:ext uri="{FF2B5EF4-FFF2-40B4-BE49-F238E27FC236}">
                  <a16:creationId xmlns:a16="http://schemas.microsoft.com/office/drawing/2014/main" id="{6A5A7F14-B4AD-AD90-1712-4EF22925DCF1}"/>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4628;p60">
              <a:extLst>
                <a:ext uri="{FF2B5EF4-FFF2-40B4-BE49-F238E27FC236}">
                  <a16:creationId xmlns:a16="http://schemas.microsoft.com/office/drawing/2014/main" id="{B4D2DAFC-492D-5AF4-F7F4-54FAC053397E}"/>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4629;p60">
              <a:extLst>
                <a:ext uri="{FF2B5EF4-FFF2-40B4-BE49-F238E27FC236}">
                  <a16:creationId xmlns:a16="http://schemas.microsoft.com/office/drawing/2014/main" id="{D8CEFD10-558D-9035-371B-F2FA2D4658EB}"/>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4630;p60">
              <a:extLst>
                <a:ext uri="{FF2B5EF4-FFF2-40B4-BE49-F238E27FC236}">
                  <a16:creationId xmlns:a16="http://schemas.microsoft.com/office/drawing/2014/main" id="{8166CED9-321B-84CC-2D6D-22528E345660}"/>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4631;p60">
              <a:extLst>
                <a:ext uri="{FF2B5EF4-FFF2-40B4-BE49-F238E27FC236}">
                  <a16:creationId xmlns:a16="http://schemas.microsoft.com/office/drawing/2014/main" id="{E4186176-387E-41CE-7F93-666F5F8FD389}"/>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4632;p60">
              <a:extLst>
                <a:ext uri="{FF2B5EF4-FFF2-40B4-BE49-F238E27FC236}">
                  <a16:creationId xmlns:a16="http://schemas.microsoft.com/office/drawing/2014/main" id="{31B92C32-DE1E-C104-8984-1515FE5875C5}"/>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4633;p60">
              <a:extLst>
                <a:ext uri="{FF2B5EF4-FFF2-40B4-BE49-F238E27FC236}">
                  <a16:creationId xmlns:a16="http://schemas.microsoft.com/office/drawing/2014/main" id="{49CFA9E7-E954-95E9-E6DA-37F8235ECBDC}"/>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4634;p60">
              <a:extLst>
                <a:ext uri="{FF2B5EF4-FFF2-40B4-BE49-F238E27FC236}">
                  <a16:creationId xmlns:a16="http://schemas.microsoft.com/office/drawing/2014/main" id="{55D1EECB-D461-62A0-E69B-2058D02C40B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4635;p60">
              <a:extLst>
                <a:ext uri="{FF2B5EF4-FFF2-40B4-BE49-F238E27FC236}">
                  <a16:creationId xmlns:a16="http://schemas.microsoft.com/office/drawing/2014/main" id="{A4A26AEA-DC4A-17FF-337E-2792184656B4}"/>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4636;p60">
              <a:extLst>
                <a:ext uri="{FF2B5EF4-FFF2-40B4-BE49-F238E27FC236}">
                  <a16:creationId xmlns:a16="http://schemas.microsoft.com/office/drawing/2014/main" id="{24A850C7-DAEC-A2D1-161D-67BBA13F710F}"/>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4637;p60">
              <a:extLst>
                <a:ext uri="{FF2B5EF4-FFF2-40B4-BE49-F238E27FC236}">
                  <a16:creationId xmlns:a16="http://schemas.microsoft.com/office/drawing/2014/main" id="{FB28B746-6E51-5072-E459-D254EE435F2F}"/>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4638;p60">
              <a:extLst>
                <a:ext uri="{FF2B5EF4-FFF2-40B4-BE49-F238E27FC236}">
                  <a16:creationId xmlns:a16="http://schemas.microsoft.com/office/drawing/2014/main" id="{D6542572-CFF3-F523-3E3C-DD7F8CC9B8A3}"/>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4639;p60">
              <a:extLst>
                <a:ext uri="{FF2B5EF4-FFF2-40B4-BE49-F238E27FC236}">
                  <a16:creationId xmlns:a16="http://schemas.microsoft.com/office/drawing/2014/main" id="{3741A046-9DCB-5302-B2E9-6AB2C682DA5E}"/>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4640;p60">
              <a:extLst>
                <a:ext uri="{FF2B5EF4-FFF2-40B4-BE49-F238E27FC236}">
                  <a16:creationId xmlns:a16="http://schemas.microsoft.com/office/drawing/2014/main" id="{97CE7089-2EC4-3D30-C2E3-4B45C5C8B487}"/>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4641;p60">
              <a:extLst>
                <a:ext uri="{FF2B5EF4-FFF2-40B4-BE49-F238E27FC236}">
                  <a16:creationId xmlns:a16="http://schemas.microsoft.com/office/drawing/2014/main" id="{6105D380-CCE5-B7F9-CB8A-E5614CB207C5}"/>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4642;p60">
              <a:extLst>
                <a:ext uri="{FF2B5EF4-FFF2-40B4-BE49-F238E27FC236}">
                  <a16:creationId xmlns:a16="http://schemas.microsoft.com/office/drawing/2014/main" id="{881552D2-9F23-279C-8D19-7D5C520F7456}"/>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4643;p60">
              <a:extLst>
                <a:ext uri="{FF2B5EF4-FFF2-40B4-BE49-F238E27FC236}">
                  <a16:creationId xmlns:a16="http://schemas.microsoft.com/office/drawing/2014/main" id="{5F5793B0-EE40-2376-DEA8-F1EF67CA1894}"/>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4644;p60">
              <a:extLst>
                <a:ext uri="{FF2B5EF4-FFF2-40B4-BE49-F238E27FC236}">
                  <a16:creationId xmlns:a16="http://schemas.microsoft.com/office/drawing/2014/main" id="{8E54AF0B-DD00-80D1-942C-C9C3F60F9280}"/>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4645;p60">
              <a:extLst>
                <a:ext uri="{FF2B5EF4-FFF2-40B4-BE49-F238E27FC236}">
                  <a16:creationId xmlns:a16="http://schemas.microsoft.com/office/drawing/2014/main" id="{CBA78B44-FC21-953E-ECEB-63E192695CA2}"/>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4646;p60">
              <a:extLst>
                <a:ext uri="{FF2B5EF4-FFF2-40B4-BE49-F238E27FC236}">
                  <a16:creationId xmlns:a16="http://schemas.microsoft.com/office/drawing/2014/main" id="{D2F97587-3AE1-2D49-2638-6032D360EEA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4647;p60">
              <a:extLst>
                <a:ext uri="{FF2B5EF4-FFF2-40B4-BE49-F238E27FC236}">
                  <a16:creationId xmlns:a16="http://schemas.microsoft.com/office/drawing/2014/main" id="{FAC874C7-0212-EA70-3C92-E3017A853E0F}"/>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4648;p60">
              <a:extLst>
                <a:ext uri="{FF2B5EF4-FFF2-40B4-BE49-F238E27FC236}">
                  <a16:creationId xmlns:a16="http://schemas.microsoft.com/office/drawing/2014/main" id="{084F34FC-F529-0031-0767-F9A0D097E11D}"/>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4649;p60">
              <a:extLst>
                <a:ext uri="{FF2B5EF4-FFF2-40B4-BE49-F238E27FC236}">
                  <a16:creationId xmlns:a16="http://schemas.microsoft.com/office/drawing/2014/main" id="{65B5BB48-A6B5-7C8A-5B0D-FACD6D0758E2}"/>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4650;p60">
              <a:extLst>
                <a:ext uri="{FF2B5EF4-FFF2-40B4-BE49-F238E27FC236}">
                  <a16:creationId xmlns:a16="http://schemas.microsoft.com/office/drawing/2014/main" id="{5B8E97D0-D940-60A6-37D4-4DDE8473C80C}"/>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4651;p60">
              <a:extLst>
                <a:ext uri="{FF2B5EF4-FFF2-40B4-BE49-F238E27FC236}">
                  <a16:creationId xmlns:a16="http://schemas.microsoft.com/office/drawing/2014/main" id="{0C2C1EC9-D936-5723-4F88-9F94EC32DA9B}"/>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4652;p60">
              <a:extLst>
                <a:ext uri="{FF2B5EF4-FFF2-40B4-BE49-F238E27FC236}">
                  <a16:creationId xmlns:a16="http://schemas.microsoft.com/office/drawing/2014/main" id="{1A782B7F-39FE-2DFB-2469-B437B1211A2E}"/>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4653;p60">
              <a:extLst>
                <a:ext uri="{FF2B5EF4-FFF2-40B4-BE49-F238E27FC236}">
                  <a16:creationId xmlns:a16="http://schemas.microsoft.com/office/drawing/2014/main" id="{6C5E22F6-E052-9E0F-1615-E1D8E7343D06}"/>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4654;p60">
              <a:extLst>
                <a:ext uri="{FF2B5EF4-FFF2-40B4-BE49-F238E27FC236}">
                  <a16:creationId xmlns:a16="http://schemas.microsoft.com/office/drawing/2014/main" id="{7A2DBAA7-449B-8667-2154-9175EF394409}"/>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4655;p60">
              <a:extLst>
                <a:ext uri="{FF2B5EF4-FFF2-40B4-BE49-F238E27FC236}">
                  <a16:creationId xmlns:a16="http://schemas.microsoft.com/office/drawing/2014/main" id="{B8EB7E5C-2A78-BB59-8C8A-F755EBFAA8B8}"/>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4656;p60">
              <a:extLst>
                <a:ext uri="{FF2B5EF4-FFF2-40B4-BE49-F238E27FC236}">
                  <a16:creationId xmlns:a16="http://schemas.microsoft.com/office/drawing/2014/main" id="{66701C69-E5A0-C42E-1853-9C485235BE8E}"/>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4657;p60">
              <a:extLst>
                <a:ext uri="{FF2B5EF4-FFF2-40B4-BE49-F238E27FC236}">
                  <a16:creationId xmlns:a16="http://schemas.microsoft.com/office/drawing/2014/main" id="{4A8D6676-7559-0F90-E12C-A968586189DC}"/>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4658;p60">
              <a:extLst>
                <a:ext uri="{FF2B5EF4-FFF2-40B4-BE49-F238E27FC236}">
                  <a16:creationId xmlns:a16="http://schemas.microsoft.com/office/drawing/2014/main" id="{4AD05D68-F941-022E-401A-494598E5C06B}"/>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4659;p60">
              <a:extLst>
                <a:ext uri="{FF2B5EF4-FFF2-40B4-BE49-F238E27FC236}">
                  <a16:creationId xmlns:a16="http://schemas.microsoft.com/office/drawing/2014/main" id="{649391B4-CF16-2815-6E0D-350C2CDED07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4660;p60">
              <a:extLst>
                <a:ext uri="{FF2B5EF4-FFF2-40B4-BE49-F238E27FC236}">
                  <a16:creationId xmlns:a16="http://schemas.microsoft.com/office/drawing/2014/main" id="{1B0155C3-44B0-5FF2-D571-55806529D62A}"/>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4661;p60">
              <a:extLst>
                <a:ext uri="{FF2B5EF4-FFF2-40B4-BE49-F238E27FC236}">
                  <a16:creationId xmlns:a16="http://schemas.microsoft.com/office/drawing/2014/main" id="{3DC0F710-77EB-5CC7-9B66-70AB36FC7FF6}"/>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4662;p60">
              <a:extLst>
                <a:ext uri="{FF2B5EF4-FFF2-40B4-BE49-F238E27FC236}">
                  <a16:creationId xmlns:a16="http://schemas.microsoft.com/office/drawing/2014/main" id="{86BEC884-7BB5-30C0-1A58-B50A7BCBD9EE}"/>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4663;p60">
              <a:extLst>
                <a:ext uri="{FF2B5EF4-FFF2-40B4-BE49-F238E27FC236}">
                  <a16:creationId xmlns:a16="http://schemas.microsoft.com/office/drawing/2014/main" id="{4A752823-3617-E01F-9354-E8C33FD64FBB}"/>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4664;p60">
              <a:extLst>
                <a:ext uri="{FF2B5EF4-FFF2-40B4-BE49-F238E27FC236}">
                  <a16:creationId xmlns:a16="http://schemas.microsoft.com/office/drawing/2014/main" id="{8079276E-0E69-D159-401D-70CBF28DFEA9}"/>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4665;p60">
              <a:extLst>
                <a:ext uri="{FF2B5EF4-FFF2-40B4-BE49-F238E27FC236}">
                  <a16:creationId xmlns:a16="http://schemas.microsoft.com/office/drawing/2014/main" id="{84B298BF-21F9-F9FB-6178-0DDE73B9B468}"/>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4666;p60">
              <a:extLst>
                <a:ext uri="{FF2B5EF4-FFF2-40B4-BE49-F238E27FC236}">
                  <a16:creationId xmlns:a16="http://schemas.microsoft.com/office/drawing/2014/main" id="{9108E8C3-5A5F-B77E-2E65-BF55EF739B73}"/>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4667;p60">
              <a:extLst>
                <a:ext uri="{FF2B5EF4-FFF2-40B4-BE49-F238E27FC236}">
                  <a16:creationId xmlns:a16="http://schemas.microsoft.com/office/drawing/2014/main" id="{3B765D1B-4CEA-B54E-FBE1-7314372EFE4F}"/>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4668;p60">
              <a:extLst>
                <a:ext uri="{FF2B5EF4-FFF2-40B4-BE49-F238E27FC236}">
                  <a16:creationId xmlns:a16="http://schemas.microsoft.com/office/drawing/2014/main" id="{8C341454-E578-DAB9-0316-F2DB6D45D73C}"/>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4669;p60">
              <a:extLst>
                <a:ext uri="{FF2B5EF4-FFF2-40B4-BE49-F238E27FC236}">
                  <a16:creationId xmlns:a16="http://schemas.microsoft.com/office/drawing/2014/main" id="{1E1E2B52-CDC0-B201-404A-1BF51E1EEC1A}"/>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4670;p60">
              <a:extLst>
                <a:ext uri="{FF2B5EF4-FFF2-40B4-BE49-F238E27FC236}">
                  <a16:creationId xmlns:a16="http://schemas.microsoft.com/office/drawing/2014/main" id="{3D1CDBEE-9415-1D33-AF85-C26C10516BFE}"/>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4671;p60">
              <a:extLst>
                <a:ext uri="{FF2B5EF4-FFF2-40B4-BE49-F238E27FC236}">
                  <a16:creationId xmlns:a16="http://schemas.microsoft.com/office/drawing/2014/main" id="{A34A4344-3C98-6D1C-636D-15FB66030ABD}"/>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4672;p60">
              <a:extLst>
                <a:ext uri="{FF2B5EF4-FFF2-40B4-BE49-F238E27FC236}">
                  <a16:creationId xmlns:a16="http://schemas.microsoft.com/office/drawing/2014/main" id="{A0082B11-DD91-514E-B1B8-C3755A492F7B}"/>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4673;p60">
              <a:extLst>
                <a:ext uri="{FF2B5EF4-FFF2-40B4-BE49-F238E27FC236}">
                  <a16:creationId xmlns:a16="http://schemas.microsoft.com/office/drawing/2014/main" id="{5CD107F2-D9E2-2ED4-124C-6837F40A9FC8}"/>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4674;p60">
              <a:extLst>
                <a:ext uri="{FF2B5EF4-FFF2-40B4-BE49-F238E27FC236}">
                  <a16:creationId xmlns:a16="http://schemas.microsoft.com/office/drawing/2014/main" id="{4CF8338B-9A54-9728-0610-8E3209F63A47}"/>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4675;p60">
              <a:extLst>
                <a:ext uri="{FF2B5EF4-FFF2-40B4-BE49-F238E27FC236}">
                  <a16:creationId xmlns:a16="http://schemas.microsoft.com/office/drawing/2014/main" id="{089A3E32-8928-5270-D7E6-F5EE50F31B87}"/>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4676;p60">
              <a:extLst>
                <a:ext uri="{FF2B5EF4-FFF2-40B4-BE49-F238E27FC236}">
                  <a16:creationId xmlns:a16="http://schemas.microsoft.com/office/drawing/2014/main" id="{EE85DC54-A8FC-A1EC-AC45-68E723635230}"/>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4677;p60">
              <a:extLst>
                <a:ext uri="{FF2B5EF4-FFF2-40B4-BE49-F238E27FC236}">
                  <a16:creationId xmlns:a16="http://schemas.microsoft.com/office/drawing/2014/main" id="{D9E640F3-2CA0-E904-5F70-61038B2B2F65}"/>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4678;p60">
              <a:extLst>
                <a:ext uri="{FF2B5EF4-FFF2-40B4-BE49-F238E27FC236}">
                  <a16:creationId xmlns:a16="http://schemas.microsoft.com/office/drawing/2014/main" id="{F578ED68-D6C4-058C-DFC2-00D263A0927E}"/>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4679;p60">
              <a:extLst>
                <a:ext uri="{FF2B5EF4-FFF2-40B4-BE49-F238E27FC236}">
                  <a16:creationId xmlns:a16="http://schemas.microsoft.com/office/drawing/2014/main" id="{78E8E205-9A8C-06CA-0D9C-22D8C670DF5C}"/>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4680;p60">
              <a:extLst>
                <a:ext uri="{FF2B5EF4-FFF2-40B4-BE49-F238E27FC236}">
                  <a16:creationId xmlns:a16="http://schemas.microsoft.com/office/drawing/2014/main" id="{C627867F-FD84-A2D6-4795-2B7D7F7CFB58}"/>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4681;p60">
              <a:extLst>
                <a:ext uri="{FF2B5EF4-FFF2-40B4-BE49-F238E27FC236}">
                  <a16:creationId xmlns:a16="http://schemas.microsoft.com/office/drawing/2014/main" id="{3FF11D72-BAE3-962D-4DE7-E287E82B6A26}"/>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4682;p60">
              <a:extLst>
                <a:ext uri="{FF2B5EF4-FFF2-40B4-BE49-F238E27FC236}">
                  <a16:creationId xmlns:a16="http://schemas.microsoft.com/office/drawing/2014/main" id="{FD798080-43CE-2CC9-4C5B-CEBA55FDFDE6}"/>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4683;p60">
              <a:extLst>
                <a:ext uri="{FF2B5EF4-FFF2-40B4-BE49-F238E27FC236}">
                  <a16:creationId xmlns:a16="http://schemas.microsoft.com/office/drawing/2014/main" id="{6DB44273-915B-7C53-F28B-494310AE1714}"/>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4684;p60">
              <a:extLst>
                <a:ext uri="{FF2B5EF4-FFF2-40B4-BE49-F238E27FC236}">
                  <a16:creationId xmlns:a16="http://schemas.microsoft.com/office/drawing/2014/main" id="{DCF8B50A-69EC-4A4F-2DD5-5D850D35104B}"/>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4685;p60">
              <a:extLst>
                <a:ext uri="{FF2B5EF4-FFF2-40B4-BE49-F238E27FC236}">
                  <a16:creationId xmlns:a16="http://schemas.microsoft.com/office/drawing/2014/main" id="{3F46A24F-904F-282F-E297-C31A172CF0A7}"/>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4686;p60">
              <a:extLst>
                <a:ext uri="{FF2B5EF4-FFF2-40B4-BE49-F238E27FC236}">
                  <a16:creationId xmlns:a16="http://schemas.microsoft.com/office/drawing/2014/main" id="{7A176C45-3387-4329-F183-EFA1D5CC9485}"/>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4687;p60">
              <a:extLst>
                <a:ext uri="{FF2B5EF4-FFF2-40B4-BE49-F238E27FC236}">
                  <a16:creationId xmlns:a16="http://schemas.microsoft.com/office/drawing/2014/main" id="{16AF2BB2-D638-26A5-7B3C-D2174FF85D1A}"/>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4688;p60">
              <a:extLst>
                <a:ext uri="{FF2B5EF4-FFF2-40B4-BE49-F238E27FC236}">
                  <a16:creationId xmlns:a16="http://schemas.microsoft.com/office/drawing/2014/main" id="{DE897CF0-8A0C-B32E-C361-9AE94FF69B54}"/>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4689;p60">
              <a:extLst>
                <a:ext uri="{FF2B5EF4-FFF2-40B4-BE49-F238E27FC236}">
                  <a16:creationId xmlns:a16="http://schemas.microsoft.com/office/drawing/2014/main" id="{7900058F-15A8-84A2-20DC-315F88D13D85}"/>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4690;p60">
              <a:extLst>
                <a:ext uri="{FF2B5EF4-FFF2-40B4-BE49-F238E27FC236}">
                  <a16:creationId xmlns:a16="http://schemas.microsoft.com/office/drawing/2014/main" id="{95D8E241-D238-10D9-AE9B-2610B72FA415}"/>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4691;p60">
              <a:extLst>
                <a:ext uri="{FF2B5EF4-FFF2-40B4-BE49-F238E27FC236}">
                  <a16:creationId xmlns:a16="http://schemas.microsoft.com/office/drawing/2014/main" id="{FEEB3CAE-F41F-9149-2537-15DDCE03E592}"/>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4692;p60">
              <a:extLst>
                <a:ext uri="{FF2B5EF4-FFF2-40B4-BE49-F238E27FC236}">
                  <a16:creationId xmlns:a16="http://schemas.microsoft.com/office/drawing/2014/main" id="{02FB0057-F785-C995-F754-10AAD33A8F9B}"/>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4693;p60">
              <a:extLst>
                <a:ext uri="{FF2B5EF4-FFF2-40B4-BE49-F238E27FC236}">
                  <a16:creationId xmlns:a16="http://schemas.microsoft.com/office/drawing/2014/main" id="{30349CBD-8AF9-CA60-BDA4-0F47F8EA89B7}"/>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4694;p60">
              <a:extLst>
                <a:ext uri="{FF2B5EF4-FFF2-40B4-BE49-F238E27FC236}">
                  <a16:creationId xmlns:a16="http://schemas.microsoft.com/office/drawing/2014/main" id="{82D05148-A8DD-6D2D-5C53-1B8594C9E311}"/>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4695;p60">
              <a:extLst>
                <a:ext uri="{FF2B5EF4-FFF2-40B4-BE49-F238E27FC236}">
                  <a16:creationId xmlns:a16="http://schemas.microsoft.com/office/drawing/2014/main" id="{8FA880F0-7B55-6116-1780-E696A8E269ED}"/>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4696;p60">
              <a:extLst>
                <a:ext uri="{FF2B5EF4-FFF2-40B4-BE49-F238E27FC236}">
                  <a16:creationId xmlns:a16="http://schemas.microsoft.com/office/drawing/2014/main" id="{5D642B77-CD06-3082-75B9-4F25924940EA}"/>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4697;p60">
              <a:extLst>
                <a:ext uri="{FF2B5EF4-FFF2-40B4-BE49-F238E27FC236}">
                  <a16:creationId xmlns:a16="http://schemas.microsoft.com/office/drawing/2014/main" id="{10468B7C-DD15-C4F6-0124-46FBD510714B}"/>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4698;p60">
              <a:extLst>
                <a:ext uri="{FF2B5EF4-FFF2-40B4-BE49-F238E27FC236}">
                  <a16:creationId xmlns:a16="http://schemas.microsoft.com/office/drawing/2014/main" id="{F7F10DBF-19B8-0363-0A2E-603B4832C56B}"/>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4699;p60">
              <a:extLst>
                <a:ext uri="{FF2B5EF4-FFF2-40B4-BE49-F238E27FC236}">
                  <a16:creationId xmlns:a16="http://schemas.microsoft.com/office/drawing/2014/main" id="{1B7B4286-DAC8-5CB5-5CE9-33EAFE5CF111}"/>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4700;p60">
              <a:extLst>
                <a:ext uri="{FF2B5EF4-FFF2-40B4-BE49-F238E27FC236}">
                  <a16:creationId xmlns:a16="http://schemas.microsoft.com/office/drawing/2014/main" id="{076C8C3D-E4B8-E0C0-B433-408DC60F561B}"/>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4701;p60">
              <a:extLst>
                <a:ext uri="{FF2B5EF4-FFF2-40B4-BE49-F238E27FC236}">
                  <a16:creationId xmlns:a16="http://schemas.microsoft.com/office/drawing/2014/main" id="{4E21302F-D0ED-1AC3-6EE4-767DBD1544DB}"/>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4702;p60">
              <a:extLst>
                <a:ext uri="{FF2B5EF4-FFF2-40B4-BE49-F238E27FC236}">
                  <a16:creationId xmlns:a16="http://schemas.microsoft.com/office/drawing/2014/main" id="{2605772D-A0BC-CC21-60D5-F35035FE7C66}"/>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4703;p60">
              <a:extLst>
                <a:ext uri="{FF2B5EF4-FFF2-40B4-BE49-F238E27FC236}">
                  <a16:creationId xmlns:a16="http://schemas.microsoft.com/office/drawing/2014/main" id="{4FB366A5-5481-C7B2-632B-F5AE790574BA}"/>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4704;p60">
              <a:extLst>
                <a:ext uri="{FF2B5EF4-FFF2-40B4-BE49-F238E27FC236}">
                  <a16:creationId xmlns:a16="http://schemas.microsoft.com/office/drawing/2014/main" id="{AD95146C-190E-0512-9682-5A12DF47E567}"/>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4705;p60">
              <a:extLst>
                <a:ext uri="{FF2B5EF4-FFF2-40B4-BE49-F238E27FC236}">
                  <a16:creationId xmlns:a16="http://schemas.microsoft.com/office/drawing/2014/main" id="{527438D7-6DFF-43DE-A2B3-A07AC4C80754}"/>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4706;p60">
              <a:extLst>
                <a:ext uri="{FF2B5EF4-FFF2-40B4-BE49-F238E27FC236}">
                  <a16:creationId xmlns:a16="http://schemas.microsoft.com/office/drawing/2014/main" id="{B94ABE58-9F59-DFAA-08D5-ECB84C5F3C55}"/>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4707;p60">
              <a:extLst>
                <a:ext uri="{FF2B5EF4-FFF2-40B4-BE49-F238E27FC236}">
                  <a16:creationId xmlns:a16="http://schemas.microsoft.com/office/drawing/2014/main" id="{DD63B8B4-4440-7863-59C7-5D2DE8ACAF1B}"/>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4708;p60">
              <a:extLst>
                <a:ext uri="{FF2B5EF4-FFF2-40B4-BE49-F238E27FC236}">
                  <a16:creationId xmlns:a16="http://schemas.microsoft.com/office/drawing/2014/main" id="{5A0214C2-7DFA-1211-C5EE-5D67A78A7806}"/>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4709;p60">
              <a:extLst>
                <a:ext uri="{FF2B5EF4-FFF2-40B4-BE49-F238E27FC236}">
                  <a16:creationId xmlns:a16="http://schemas.microsoft.com/office/drawing/2014/main" id="{11BECC45-DAA2-D4CA-AEC7-ED9C0644C218}"/>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4710;p60">
              <a:extLst>
                <a:ext uri="{FF2B5EF4-FFF2-40B4-BE49-F238E27FC236}">
                  <a16:creationId xmlns:a16="http://schemas.microsoft.com/office/drawing/2014/main" id="{544049C4-7B5A-FC2E-1432-F47B182F67E7}"/>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4711;p60">
              <a:extLst>
                <a:ext uri="{FF2B5EF4-FFF2-40B4-BE49-F238E27FC236}">
                  <a16:creationId xmlns:a16="http://schemas.microsoft.com/office/drawing/2014/main" id="{5C2D29EF-4095-C7CF-F1AC-FE0E138DCD16}"/>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4712;p60">
              <a:extLst>
                <a:ext uri="{FF2B5EF4-FFF2-40B4-BE49-F238E27FC236}">
                  <a16:creationId xmlns:a16="http://schemas.microsoft.com/office/drawing/2014/main" id="{7BC56132-7E4F-71E9-C757-6B9FC02A732C}"/>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4713;p60">
              <a:extLst>
                <a:ext uri="{FF2B5EF4-FFF2-40B4-BE49-F238E27FC236}">
                  <a16:creationId xmlns:a16="http://schemas.microsoft.com/office/drawing/2014/main" id="{B1869316-BF9A-319E-382C-8B02FCB0C362}"/>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4714;p60">
              <a:extLst>
                <a:ext uri="{FF2B5EF4-FFF2-40B4-BE49-F238E27FC236}">
                  <a16:creationId xmlns:a16="http://schemas.microsoft.com/office/drawing/2014/main" id="{F1910B0F-E082-A87A-C7F1-7981B5E40BB7}"/>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4715;p60">
              <a:extLst>
                <a:ext uri="{FF2B5EF4-FFF2-40B4-BE49-F238E27FC236}">
                  <a16:creationId xmlns:a16="http://schemas.microsoft.com/office/drawing/2014/main" id="{8B2C367E-F0EC-1871-0FB5-4CBC7F80091E}"/>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4716;p60">
              <a:extLst>
                <a:ext uri="{FF2B5EF4-FFF2-40B4-BE49-F238E27FC236}">
                  <a16:creationId xmlns:a16="http://schemas.microsoft.com/office/drawing/2014/main" id="{F1D06691-42AF-6F91-B278-90156F840B99}"/>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4717;p60">
              <a:extLst>
                <a:ext uri="{FF2B5EF4-FFF2-40B4-BE49-F238E27FC236}">
                  <a16:creationId xmlns:a16="http://schemas.microsoft.com/office/drawing/2014/main" id="{169E126A-2C1A-6DB7-691F-E18BCFF0BF7B}"/>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4718;p60">
              <a:extLst>
                <a:ext uri="{FF2B5EF4-FFF2-40B4-BE49-F238E27FC236}">
                  <a16:creationId xmlns:a16="http://schemas.microsoft.com/office/drawing/2014/main" id="{2F441372-385F-A15C-1504-B3804B61C873}"/>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4719;p60">
              <a:extLst>
                <a:ext uri="{FF2B5EF4-FFF2-40B4-BE49-F238E27FC236}">
                  <a16:creationId xmlns:a16="http://schemas.microsoft.com/office/drawing/2014/main" id="{0BE8BE37-471D-6AB7-03C6-53D2A29B0093}"/>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4720;p60">
              <a:extLst>
                <a:ext uri="{FF2B5EF4-FFF2-40B4-BE49-F238E27FC236}">
                  <a16:creationId xmlns:a16="http://schemas.microsoft.com/office/drawing/2014/main" id="{BB2430F5-D84B-BB09-8EEF-ABE010020394}"/>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4721;p60">
              <a:extLst>
                <a:ext uri="{FF2B5EF4-FFF2-40B4-BE49-F238E27FC236}">
                  <a16:creationId xmlns:a16="http://schemas.microsoft.com/office/drawing/2014/main" id="{3F2B0834-CEC2-6AB2-E445-6468AA5205FD}"/>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4722;p60">
              <a:extLst>
                <a:ext uri="{FF2B5EF4-FFF2-40B4-BE49-F238E27FC236}">
                  <a16:creationId xmlns:a16="http://schemas.microsoft.com/office/drawing/2014/main" id="{0832D673-5C67-8FBB-52C6-AC8C7A0E062D}"/>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4723;p60">
              <a:extLst>
                <a:ext uri="{FF2B5EF4-FFF2-40B4-BE49-F238E27FC236}">
                  <a16:creationId xmlns:a16="http://schemas.microsoft.com/office/drawing/2014/main" id="{A45274F6-1047-2ABC-0558-9879CE7D45D8}"/>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4724;p60">
              <a:extLst>
                <a:ext uri="{FF2B5EF4-FFF2-40B4-BE49-F238E27FC236}">
                  <a16:creationId xmlns:a16="http://schemas.microsoft.com/office/drawing/2014/main" id="{D4F5C4CD-AD0C-A0C8-E7C7-C09EE566CF63}"/>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4725;p60">
              <a:extLst>
                <a:ext uri="{FF2B5EF4-FFF2-40B4-BE49-F238E27FC236}">
                  <a16:creationId xmlns:a16="http://schemas.microsoft.com/office/drawing/2014/main" id="{8F01ACD4-8A56-27E1-DA7F-A12E09737541}"/>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4726;p60">
              <a:extLst>
                <a:ext uri="{FF2B5EF4-FFF2-40B4-BE49-F238E27FC236}">
                  <a16:creationId xmlns:a16="http://schemas.microsoft.com/office/drawing/2014/main" id="{0E9A2F6F-B822-228D-2905-E215C82DC661}"/>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4727;p60">
              <a:extLst>
                <a:ext uri="{FF2B5EF4-FFF2-40B4-BE49-F238E27FC236}">
                  <a16:creationId xmlns:a16="http://schemas.microsoft.com/office/drawing/2014/main" id="{1412B366-8091-CC87-5682-4D0A4BDE449F}"/>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4728;p60">
              <a:extLst>
                <a:ext uri="{FF2B5EF4-FFF2-40B4-BE49-F238E27FC236}">
                  <a16:creationId xmlns:a16="http://schemas.microsoft.com/office/drawing/2014/main" id="{9B5BD835-22FA-F7D8-234A-EB3DE464118E}"/>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4729;p60">
              <a:extLst>
                <a:ext uri="{FF2B5EF4-FFF2-40B4-BE49-F238E27FC236}">
                  <a16:creationId xmlns:a16="http://schemas.microsoft.com/office/drawing/2014/main" id="{D8EC9743-C695-9878-47BC-34014AA461B3}"/>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4730;p60">
              <a:extLst>
                <a:ext uri="{FF2B5EF4-FFF2-40B4-BE49-F238E27FC236}">
                  <a16:creationId xmlns:a16="http://schemas.microsoft.com/office/drawing/2014/main" id="{54A2960B-5C93-4B87-286C-14495C494AAC}"/>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4731;p60">
              <a:extLst>
                <a:ext uri="{FF2B5EF4-FFF2-40B4-BE49-F238E27FC236}">
                  <a16:creationId xmlns:a16="http://schemas.microsoft.com/office/drawing/2014/main" id="{7307326E-8554-BDF4-CA3C-211723FC0EC2}"/>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4732;p60">
              <a:extLst>
                <a:ext uri="{FF2B5EF4-FFF2-40B4-BE49-F238E27FC236}">
                  <a16:creationId xmlns:a16="http://schemas.microsoft.com/office/drawing/2014/main" id="{9F77EFD5-F30D-99FC-A40A-17FB04EA3A76}"/>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4733;p60">
              <a:extLst>
                <a:ext uri="{FF2B5EF4-FFF2-40B4-BE49-F238E27FC236}">
                  <a16:creationId xmlns:a16="http://schemas.microsoft.com/office/drawing/2014/main" id="{BAEF2FCA-598E-3597-33A3-B4937D09512C}"/>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4734;p60">
              <a:extLst>
                <a:ext uri="{FF2B5EF4-FFF2-40B4-BE49-F238E27FC236}">
                  <a16:creationId xmlns:a16="http://schemas.microsoft.com/office/drawing/2014/main" id="{7C02B4BE-508E-6F77-C9B5-8C766E88D203}"/>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4735;p60">
              <a:extLst>
                <a:ext uri="{FF2B5EF4-FFF2-40B4-BE49-F238E27FC236}">
                  <a16:creationId xmlns:a16="http://schemas.microsoft.com/office/drawing/2014/main" id="{3D5717E4-DF65-B6CF-335B-C636F0FE6715}"/>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4736;p60">
              <a:extLst>
                <a:ext uri="{FF2B5EF4-FFF2-40B4-BE49-F238E27FC236}">
                  <a16:creationId xmlns:a16="http://schemas.microsoft.com/office/drawing/2014/main" id="{2AC2E15E-AE8D-8807-36EB-5394B40887D7}"/>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4737;p60">
              <a:extLst>
                <a:ext uri="{FF2B5EF4-FFF2-40B4-BE49-F238E27FC236}">
                  <a16:creationId xmlns:a16="http://schemas.microsoft.com/office/drawing/2014/main" id="{174CDE13-BD8D-095A-6CA7-0B4CCB7785E6}"/>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4738;p60">
              <a:extLst>
                <a:ext uri="{FF2B5EF4-FFF2-40B4-BE49-F238E27FC236}">
                  <a16:creationId xmlns:a16="http://schemas.microsoft.com/office/drawing/2014/main" id="{7D1D9964-5341-14D6-E966-732AEB21784B}"/>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4739;p60">
              <a:extLst>
                <a:ext uri="{FF2B5EF4-FFF2-40B4-BE49-F238E27FC236}">
                  <a16:creationId xmlns:a16="http://schemas.microsoft.com/office/drawing/2014/main" id="{FC67CA0D-0070-E0CF-3937-5892AC2C6986}"/>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4740;p60">
              <a:extLst>
                <a:ext uri="{FF2B5EF4-FFF2-40B4-BE49-F238E27FC236}">
                  <a16:creationId xmlns:a16="http://schemas.microsoft.com/office/drawing/2014/main" id="{C84A0DD7-BBAC-D49C-CB24-A46675B54277}"/>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4741;p60">
              <a:extLst>
                <a:ext uri="{FF2B5EF4-FFF2-40B4-BE49-F238E27FC236}">
                  <a16:creationId xmlns:a16="http://schemas.microsoft.com/office/drawing/2014/main" id="{445F5802-B775-B365-9B22-122F1CBDEFC8}"/>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4742;p60">
              <a:extLst>
                <a:ext uri="{FF2B5EF4-FFF2-40B4-BE49-F238E27FC236}">
                  <a16:creationId xmlns:a16="http://schemas.microsoft.com/office/drawing/2014/main" id="{1BEF15D0-08D0-4A5F-61E0-5D3C639FC334}"/>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4743;p60">
              <a:extLst>
                <a:ext uri="{FF2B5EF4-FFF2-40B4-BE49-F238E27FC236}">
                  <a16:creationId xmlns:a16="http://schemas.microsoft.com/office/drawing/2014/main" id="{707D1B60-B698-FFB9-065C-68FFC93D7800}"/>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4744;p60">
              <a:extLst>
                <a:ext uri="{FF2B5EF4-FFF2-40B4-BE49-F238E27FC236}">
                  <a16:creationId xmlns:a16="http://schemas.microsoft.com/office/drawing/2014/main" id="{3F503400-45AD-3951-5DFF-74E85B38E774}"/>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4745;p60">
              <a:extLst>
                <a:ext uri="{FF2B5EF4-FFF2-40B4-BE49-F238E27FC236}">
                  <a16:creationId xmlns:a16="http://schemas.microsoft.com/office/drawing/2014/main" id="{50CC841F-A396-208F-CCD3-07170E6129BC}"/>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4746;p60">
              <a:extLst>
                <a:ext uri="{FF2B5EF4-FFF2-40B4-BE49-F238E27FC236}">
                  <a16:creationId xmlns:a16="http://schemas.microsoft.com/office/drawing/2014/main" id="{18A6C1A9-CC8D-D065-B5F6-9A72046E92C8}"/>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4747;p60">
              <a:extLst>
                <a:ext uri="{FF2B5EF4-FFF2-40B4-BE49-F238E27FC236}">
                  <a16:creationId xmlns:a16="http://schemas.microsoft.com/office/drawing/2014/main" id="{B288AE1A-1FC2-DACE-0294-95972E886245}"/>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4748;p60">
              <a:extLst>
                <a:ext uri="{FF2B5EF4-FFF2-40B4-BE49-F238E27FC236}">
                  <a16:creationId xmlns:a16="http://schemas.microsoft.com/office/drawing/2014/main" id="{78C365CF-A4D3-C6D6-F4C8-9BD6389BB760}"/>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4749;p60">
              <a:extLst>
                <a:ext uri="{FF2B5EF4-FFF2-40B4-BE49-F238E27FC236}">
                  <a16:creationId xmlns:a16="http://schemas.microsoft.com/office/drawing/2014/main" id="{B0BC7858-533F-C735-9931-13B6815A5C5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4750;p60">
              <a:extLst>
                <a:ext uri="{FF2B5EF4-FFF2-40B4-BE49-F238E27FC236}">
                  <a16:creationId xmlns:a16="http://schemas.microsoft.com/office/drawing/2014/main" id="{DA6190F6-3DE6-D650-DA46-98F6B2286DE1}"/>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4751;p60">
              <a:extLst>
                <a:ext uri="{FF2B5EF4-FFF2-40B4-BE49-F238E27FC236}">
                  <a16:creationId xmlns:a16="http://schemas.microsoft.com/office/drawing/2014/main" id="{3D23B9EF-370A-8251-6709-8CDC51E65278}"/>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4752;p60">
              <a:extLst>
                <a:ext uri="{FF2B5EF4-FFF2-40B4-BE49-F238E27FC236}">
                  <a16:creationId xmlns:a16="http://schemas.microsoft.com/office/drawing/2014/main" id="{76675DD0-D6C8-CDBF-5AE1-842247FCDF1F}"/>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4753;p60">
              <a:extLst>
                <a:ext uri="{FF2B5EF4-FFF2-40B4-BE49-F238E27FC236}">
                  <a16:creationId xmlns:a16="http://schemas.microsoft.com/office/drawing/2014/main" id="{31DC9058-7ECB-4B60-C58B-505F2C2E8371}"/>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4754;p60">
              <a:extLst>
                <a:ext uri="{FF2B5EF4-FFF2-40B4-BE49-F238E27FC236}">
                  <a16:creationId xmlns:a16="http://schemas.microsoft.com/office/drawing/2014/main" id="{5270D5AE-04FE-221F-4171-BB0C4A8C32C2}"/>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4755;p60">
              <a:extLst>
                <a:ext uri="{FF2B5EF4-FFF2-40B4-BE49-F238E27FC236}">
                  <a16:creationId xmlns:a16="http://schemas.microsoft.com/office/drawing/2014/main" id="{5BA50AB8-EE41-4527-2C8D-D1A534F65EEC}"/>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4756;p60">
              <a:extLst>
                <a:ext uri="{FF2B5EF4-FFF2-40B4-BE49-F238E27FC236}">
                  <a16:creationId xmlns:a16="http://schemas.microsoft.com/office/drawing/2014/main" id="{82D31339-3618-1008-9207-B918434BA526}"/>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4757;p60">
              <a:extLst>
                <a:ext uri="{FF2B5EF4-FFF2-40B4-BE49-F238E27FC236}">
                  <a16:creationId xmlns:a16="http://schemas.microsoft.com/office/drawing/2014/main" id="{BCF225F6-A380-1520-1440-56F78E2630C0}"/>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4758;p60">
              <a:extLst>
                <a:ext uri="{FF2B5EF4-FFF2-40B4-BE49-F238E27FC236}">
                  <a16:creationId xmlns:a16="http://schemas.microsoft.com/office/drawing/2014/main" id="{D91F016B-C957-DBAC-DBC8-DF9929BE7F48}"/>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4759;p60">
              <a:extLst>
                <a:ext uri="{FF2B5EF4-FFF2-40B4-BE49-F238E27FC236}">
                  <a16:creationId xmlns:a16="http://schemas.microsoft.com/office/drawing/2014/main" id="{D56093A5-1F7E-5F4C-E2F0-1E11D5257FBA}"/>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4760;p60">
              <a:extLst>
                <a:ext uri="{FF2B5EF4-FFF2-40B4-BE49-F238E27FC236}">
                  <a16:creationId xmlns:a16="http://schemas.microsoft.com/office/drawing/2014/main" id="{3378DEA3-D931-81A6-A34E-5DF52AC6C23D}"/>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4761;p60">
              <a:extLst>
                <a:ext uri="{FF2B5EF4-FFF2-40B4-BE49-F238E27FC236}">
                  <a16:creationId xmlns:a16="http://schemas.microsoft.com/office/drawing/2014/main" id="{7F45A938-3160-E835-587D-51B83ADEC1DB}"/>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4762;p60">
              <a:extLst>
                <a:ext uri="{FF2B5EF4-FFF2-40B4-BE49-F238E27FC236}">
                  <a16:creationId xmlns:a16="http://schemas.microsoft.com/office/drawing/2014/main" id="{EB188D77-ADE2-6796-A521-6C7392C08C0C}"/>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4763;p60">
              <a:extLst>
                <a:ext uri="{FF2B5EF4-FFF2-40B4-BE49-F238E27FC236}">
                  <a16:creationId xmlns:a16="http://schemas.microsoft.com/office/drawing/2014/main" id="{C1F73F7B-AB5E-8076-CDC5-7D63CCC4564B}"/>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4764;p60">
              <a:extLst>
                <a:ext uri="{FF2B5EF4-FFF2-40B4-BE49-F238E27FC236}">
                  <a16:creationId xmlns:a16="http://schemas.microsoft.com/office/drawing/2014/main" id="{6A73259C-FEC4-BDF9-A4D6-7517F349293E}"/>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4765;p60">
              <a:extLst>
                <a:ext uri="{FF2B5EF4-FFF2-40B4-BE49-F238E27FC236}">
                  <a16:creationId xmlns:a16="http://schemas.microsoft.com/office/drawing/2014/main" id="{E7FB355D-5CC4-8F0B-404E-5B413D955BFE}"/>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4766;p60">
              <a:extLst>
                <a:ext uri="{FF2B5EF4-FFF2-40B4-BE49-F238E27FC236}">
                  <a16:creationId xmlns:a16="http://schemas.microsoft.com/office/drawing/2014/main" id="{9EF758BF-8933-561B-B1B2-C34541A5E392}"/>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4767;p60">
              <a:extLst>
                <a:ext uri="{FF2B5EF4-FFF2-40B4-BE49-F238E27FC236}">
                  <a16:creationId xmlns:a16="http://schemas.microsoft.com/office/drawing/2014/main" id="{6B7FEF2A-2AA5-7A84-81B1-4EA51E9DC118}"/>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4768;p60">
              <a:extLst>
                <a:ext uri="{FF2B5EF4-FFF2-40B4-BE49-F238E27FC236}">
                  <a16:creationId xmlns:a16="http://schemas.microsoft.com/office/drawing/2014/main" id="{FA2665B8-9533-266B-3F89-2746FEC50090}"/>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4769;p60">
              <a:extLst>
                <a:ext uri="{FF2B5EF4-FFF2-40B4-BE49-F238E27FC236}">
                  <a16:creationId xmlns:a16="http://schemas.microsoft.com/office/drawing/2014/main" id="{9490DEE2-4CF4-B82A-6EC6-8D6360922886}"/>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4770;p60">
              <a:extLst>
                <a:ext uri="{FF2B5EF4-FFF2-40B4-BE49-F238E27FC236}">
                  <a16:creationId xmlns:a16="http://schemas.microsoft.com/office/drawing/2014/main" id="{DDB60B24-7D6B-D414-2286-7E8D54141792}"/>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4771;p60">
              <a:extLst>
                <a:ext uri="{FF2B5EF4-FFF2-40B4-BE49-F238E27FC236}">
                  <a16:creationId xmlns:a16="http://schemas.microsoft.com/office/drawing/2014/main" id="{6A5BC72F-6CE0-4D5A-F392-0149132C7253}"/>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4772;p60">
              <a:extLst>
                <a:ext uri="{FF2B5EF4-FFF2-40B4-BE49-F238E27FC236}">
                  <a16:creationId xmlns:a16="http://schemas.microsoft.com/office/drawing/2014/main" id="{9D8157DB-9FD1-7794-C1DF-57DBBE8C5266}"/>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4773;p60">
              <a:extLst>
                <a:ext uri="{FF2B5EF4-FFF2-40B4-BE49-F238E27FC236}">
                  <a16:creationId xmlns:a16="http://schemas.microsoft.com/office/drawing/2014/main" id="{04138B09-67DF-5EC8-6C26-4F2944029150}"/>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4774;p60">
              <a:extLst>
                <a:ext uri="{FF2B5EF4-FFF2-40B4-BE49-F238E27FC236}">
                  <a16:creationId xmlns:a16="http://schemas.microsoft.com/office/drawing/2014/main" id="{88E35C97-4E03-AE27-EC48-69DC578A04B7}"/>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4775;p60">
              <a:extLst>
                <a:ext uri="{FF2B5EF4-FFF2-40B4-BE49-F238E27FC236}">
                  <a16:creationId xmlns:a16="http://schemas.microsoft.com/office/drawing/2014/main" id="{FA4FCD50-B26D-2522-DEB3-F83B99EBC20E}"/>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4776;p60">
              <a:extLst>
                <a:ext uri="{FF2B5EF4-FFF2-40B4-BE49-F238E27FC236}">
                  <a16:creationId xmlns:a16="http://schemas.microsoft.com/office/drawing/2014/main" id="{158B35F4-C024-C5A0-A1C3-A6152ECEC79A}"/>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4777;p60">
              <a:extLst>
                <a:ext uri="{FF2B5EF4-FFF2-40B4-BE49-F238E27FC236}">
                  <a16:creationId xmlns:a16="http://schemas.microsoft.com/office/drawing/2014/main" id="{A193F4AF-B032-EC0E-9E7F-CB0826EF50DD}"/>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4778;p60">
              <a:extLst>
                <a:ext uri="{FF2B5EF4-FFF2-40B4-BE49-F238E27FC236}">
                  <a16:creationId xmlns:a16="http://schemas.microsoft.com/office/drawing/2014/main" id="{A6C903F4-1511-7DD0-7FDA-C726E781260E}"/>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4779;p60">
              <a:extLst>
                <a:ext uri="{FF2B5EF4-FFF2-40B4-BE49-F238E27FC236}">
                  <a16:creationId xmlns:a16="http://schemas.microsoft.com/office/drawing/2014/main" id="{7AF29662-CF93-0425-D83A-1B99DD1F51E9}"/>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4780;p60">
              <a:extLst>
                <a:ext uri="{FF2B5EF4-FFF2-40B4-BE49-F238E27FC236}">
                  <a16:creationId xmlns:a16="http://schemas.microsoft.com/office/drawing/2014/main" id="{2A7D5883-3249-0E08-B78A-D9A53DEE7DE4}"/>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4781;p60">
              <a:extLst>
                <a:ext uri="{FF2B5EF4-FFF2-40B4-BE49-F238E27FC236}">
                  <a16:creationId xmlns:a16="http://schemas.microsoft.com/office/drawing/2014/main" id="{88F1218E-7E1D-E3F0-561A-0807FAB97DC0}"/>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4782;p60">
              <a:extLst>
                <a:ext uri="{FF2B5EF4-FFF2-40B4-BE49-F238E27FC236}">
                  <a16:creationId xmlns:a16="http://schemas.microsoft.com/office/drawing/2014/main" id="{D03BF8B7-3AB2-5BA5-AB20-BD08A9ADBA73}"/>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4783;p60">
              <a:extLst>
                <a:ext uri="{FF2B5EF4-FFF2-40B4-BE49-F238E27FC236}">
                  <a16:creationId xmlns:a16="http://schemas.microsoft.com/office/drawing/2014/main" id="{C123F866-9E56-43BD-4475-853780EAAE51}"/>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4784;p60">
              <a:extLst>
                <a:ext uri="{FF2B5EF4-FFF2-40B4-BE49-F238E27FC236}">
                  <a16:creationId xmlns:a16="http://schemas.microsoft.com/office/drawing/2014/main" id="{49BC1D6E-32CA-5982-3D02-0938D7EE835F}"/>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4785;p60">
              <a:extLst>
                <a:ext uri="{FF2B5EF4-FFF2-40B4-BE49-F238E27FC236}">
                  <a16:creationId xmlns:a16="http://schemas.microsoft.com/office/drawing/2014/main" id="{F33A455A-A331-750A-8D5C-6826E4FC1C28}"/>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4786;p60">
              <a:extLst>
                <a:ext uri="{FF2B5EF4-FFF2-40B4-BE49-F238E27FC236}">
                  <a16:creationId xmlns:a16="http://schemas.microsoft.com/office/drawing/2014/main" id="{6225501F-832B-6505-7D80-AF5B2C2091FA}"/>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4787;p60">
              <a:extLst>
                <a:ext uri="{FF2B5EF4-FFF2-40B4-BE49-F238E27FC236}">
                  <a16:creationId xmlns:a16="http://schemas.microsoft.com/office/drawing/2014/main" id="{2F7FD811-C4F5-A7BF-672B-93DA24EF25C3}"/>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4788;p60">
              <a:extLst>
                <a:ext uri="{FF2B5EF4-FFF2-40B4-BE49-F238E27FC236}">
                  <a16:creationId xmlns:a16="http://schemas.microsoft.com/office/drawing/2014/main" id="{3862A9D8-9D17-DE5F-03CE-CA095D23325D}"/>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4789;p60">
              <a:extLst>
                <a:ext uri="{FF2B5EF4-FFF2-40B4-BE49-F238E27FC236}">
                  <a16:creationId xmlns:a16="http://schemas.microsoft.com/office/drawing/2014/main" id="{015B1A28-8677-EB58-3C03-9BE18C5E01FB}"/>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4790;p60">
              <a:extLst>
                <a:ext uri="{FF2B5EF4-FFF2-40B4-BE49-F238E27FC236}">
                  <a16:creationId xmlns:a16="http://schemas.microsoft.com/office/drawing/2014/main" id="{5AD44D12-497B-FD7D-43A3-BDB461CD9B30}"/>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4791;p60">
              <a:extLst>
                <a:ext uri="{FF2B5EF4-FFF2-40B4-BE49-F238E27FC236}">
                  <a16:creationId xmlns:a16="http://schemas.microsoft.com/office/drawing/2014/main" id="{101ECEB5-E8F8-3809-7FFE-9FFB74E482AD}"/>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4792;p60">
              <a:extLst>
                <a:ext uri="{FF2B5EF4-FFF2-40B4-BE49-F238E27FC236}">
                  <a16:creationId xmlns:a16="http://schemas.microsoft.com/office/drawing/2014/main" id="{8CDC5683-5583-98BD-01DE-498242F08FD0}"/>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4793;p60">
              <a:extLst>
                <a:ext uri="{FF2B5EF4-FFF2-40B4-BE49-F238E27FC236}">
                  <a16:creationId xmlns:a16="http://schemas.microsoft.com/office/drawing/2014/main" id="{41A7D714-E05D-673A-4167-329854E7DAD0}"/>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4794;p60">
              <a:extLst>
                <a:ext uri="{FF2B5EF4-FFF2-40B4-BE49-F238E27FC236}">
                  <a16:creationId xmlns:a16="http://schemas.microsoft.com/office/drawing/2014/main" id="{6475EB5F-09F4-E06E-714C-42BEA2109EA2}"/>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4795;p60">
              <a:extLst>
                <a:ext uri="{FF2B5EF4-FFF2-40B4-BE49-F238E27FC236}">
                  <a16:creationId xmlns:a16="http://schemas.microsoft.com/office/drawing/2014/main" id="{212B6A99-051F-5B4B-1210-4EFE6B92EAE8}"/>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4796;p60">
              <a:extLst>
                <a:ext uri="{FF2B5EF4-FFF2-40B4-BE49-F238E27FC236}">
                  <a16:creationId xmlns:a16="http://schemas.microsoft.com/office/drawing/2014/main" id="{698B4BC6-8249-26A4-F36B-2A7889D57B3A}"/>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4797;p60">
              <a:extLst>
                <a:ext uri="{FF2B5EF4-FFF2-40B4-BE49-F238E27FC236}">
                  <a16:creationId xmlns:a16="http://schemas.microsoft.com/office/drawing/2014/main" id="{D0E82253-55E1-891C-5F8A-94AB66E07343}"/>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4798;p60">
              <a:extLst>
                <a:ext uri="{FF2B5EF4-FFF2-40B4-BE49-F238E27FC236}">
                  <a16:creationId xmlns:a16="http://schemas.microsoft.com/office/drawing/2014/main" id="{869CA4AF-D543-E2C2-20E8-379A7A16118E}"/>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4799;p60">
              <a:extLst>
                <a:ext uri="{FF2B5EF4-FFF2-40B4-BE49-F238E27FC236}">
                  <a16:creationId xmlns:a16="http://schemas.microsoft.com/office/drawing/2014/main" id="{95F11975-C245-AB90-B76D-9E90F118EF94}"/>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4800;p60">
              <a:extLst>
                <a:ext uri="{FF2B5EF4-FFF2-40B4-BE49-F238E27FC236}">
                  <a16:creationId xmlns:a16="http://schemas.microsoft.com/office/drawing/2014/main" id="{B8032204-63A0-910E-8045-24074885CFA5}"/>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4801;p60">
              <a:extLst>
                <a:ext uri="{FF2B5EF4-FFF2-40B4-BE49-F238E27FC236}">
                  <a16:creationId xmlns:a16="http://schemas.microsoft.com/office/drawing/2014/main" id="{611AF1C0-046B-B840-D7EE-CBFD8DB4ECF8}"/>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4802;p60">
              <a:extLst>
                <a:ext uri="{FF2B5EF4-FFF2-40B4-BE49-F238E27FC236}">
                  <a16:creationId xmlns:a16="http://schemas.microsoft.com/office/drawing/2014/main" id="{79C4A884-4A15-3BB9-217F-F8F352E1BDDE}"/>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4803;p60">
              <a:extLst>
                <a:ext uri="{FF2B5EF4-FFF2-40B4-BE49-F238E27FC236}">
                  <a16:creationId xmlns:a16="http://schemas.microsoft.com/office/drawing/2014/main" id="{E68C0B02-C338-FCB0-E87F-D899E1822E8C}"/>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4804;p60">
              <a:extLst>
                <a:ext uri="{FF2B5EF4-FFF2-40B4-BE49-F238E27FC236}">
                  <a16:creationId xmlns:a16="http://schemas.microsoft.com/office/drawing/2014/main" id="{D92083A8-1697-7EE2-A22D-7BAB06D7F529}"/>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4805;p60">
              <a:extLst>
                <a:ext uri="{FF2B5EF4-FFF2-40B4-BE49-F238E27FC236}">
                  <a16:creationId xmlns:a16="http://schemas.microsoft.com/office/drawing/2014/main" id="{B41F6395-CBE1-CE77-BF72-EFDABC9FF597}"/>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4806;p60">
              <a:extLst>
                <a:ext uri="{FF2B5EF4-FFF2-40B4-BE49-F238E27FC236}">
                  <a16:creationId xmlns:a16="http://schemas.microsoft.com/office/drawing/2014/main" id="{2D25D695-0E7F-C4E3-B40E-1DFD279C8477}"/>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4807;p60">
              <a:extLst>
                <a:ext uri="{FF2B5EF4-FFF2-40B4-BE49-F238E27FC236}">
                  <a16:creationId xmlns:a16="http://schemas.microsoft.com/office/drawing/2014/main" id="{279C8580-4CD9-7840-F169-2CCC4AE33DED}"/>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4808;p60">
              <a:extLst>
                <a:ext uri="{FF2B5EF4-FFF2-40B4-BE49-F238E27FC236}">
                  <a16:creationId xmlns:a16="http://schemas.microsoft.com/office/drawing/2014/main" id="{022D1258-2880-81DE-F799-3776CC0D9F58}"/>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4809;p60">
              <a:extLst>
                <a:ext uri="{FF2B5EF4-FFF2-40B4-BE49-F238E27FC236}">
                  <a16:creationId xmlns:a16="http://schemas.microsoft.com/office/drawing/2014/main" id="{E150B2D4-D838-63EB-22B0-A76BC77E28DB}"/>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4810;p60">
              <a:extLst>
                <a:ext uri="{FF2B5EF4-FFF2-40B4-BE49-F238E27FC236}">
                  <a16:creationId xmlns:a16="http://schemas.microsoft.com/office/drawing/2014/main" id="{949322A7-98CF-2318-F486-81DE177E1444}"/>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4811;p60">
              <a:extLst>
                <a:ext uri="{FF2B5EF4-FFF2-40B4-BE49-F238E27FC236}">
                  <a16:creationId xmlns:a16="http://schemas.microsoft.com/office/drawing/2014/main" id="{E242F053-0A18-8FD2-7CE6-1DCFC1C275F8}"/>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4812;p60">
              <a:extLst>
                <a:ext uri="{FF2B5EF4-FFF2-40B4-BE49-F238E27FC236}">
                  <a16:creationId xmlns:a16="http://schemas.microsoft.com/office/drawing/2014/main" id="{D7558E38-E7F4-C317-5973-03801986EC88}"/>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4813;p60">
              <a:extLst>
                <a:ext uri="{FF2B5EF4-FFF2-40B4-BE49-F238E27FC236}">
                  <a16:creationId xmlns:a16="http://schemas.microsoft.com/office/drawing/2014/main" id="{235F9F25-3341-685E-8936-D5707CAD6130}"/>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4814;p60">
              <a:extLst>
                <a:ext uri="{FF2B5EF4-FFF2-40B4-BE49-F238E27FC236}">
                  <a16:creationId xmlns:a16="http://schemas.microsoft.com/office/drawing/2014/main" id="{F78E087D-9B03-63E0-6050-3F564805E6B3}"/>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4815;p60">
              <a:extLst>
                <a:ext uri="{FF2B5EF4-FFF2-40B4-BE49-F238E27FC236}">
                  <a16:creationId xmlns:a16="http://schemas.microsoft.com/office/drawing/2014/main" id="{C8EF8A81-3D04-41A2-FDA7-3CBE2C5342D9}"/>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4816;p60">
              <a:extLst>
                <a:ext uri="{FF2B5EF4-FFF2-40B4-BE49-F238E27FC236}">
                  <a16:creationId xmlns:a16="http://schemas.microsoft.com/office/drawing/2014/main" id="{A450D93C-FAF6-A3EE-ADBF-7C4AD7FC783D}"/>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4817;p60">
              <a:extLst>
                <a:ext uri="{FF2B5EF4-FFF2-40B4-BE49-F238E27FC236}">
                  <a16:creationId xmlns:a16="http://schemas.microsoft.com/office/drawing/2014/main" id="{F5CF2463-723C-0D12-6547-73DBB1E67CCF}"/>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4818;p60">
              <a:extLst>
                <a:ext uri="{FF2B5EF4-FFF2-40B4-BE49-F238E27FC236}">
                  <a16:creationId xmlns:a16="http://schemas.microsoft.com/office/drawing/2014/main" id="{35E2C00E-F4F6-9D37-60ED-D8F9C0628322}"/>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4819;p60">
              <a:extLst>
                <a:ext uri="{FF2B5EF4-FFF2-40B4-BE49-F238E27FC236}">
                  <a16:creationId xmlns:a16="http://schemas.microsoft.com/office/drawing/2014/main" id="{E4060979-137E-0B01-77F9-41C43572F71F}"/>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4820;p60">
              <a:extLst>
                <a:ext uri="{FF2B5EF4-FFF2-40B4-BE49-F238E27FC236}">
                  <a16:creationId xmlns:a16="http://schemas.microsoft.com/office/drawing/2014/main" id="{CF6E5F46-EAB7-11E2-82F1-BB45C940953F}"/>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4821;p60">
              <a:extLst>
                <a:ext uri="{FF2B5EF4-FFF2-40B4-BE49-F238E27FC236}">
                  <a16:creationId xmlns:a16="http://schemas.microsoft.com/office/drawing/2014/main" id="{5F627EF5-61E9-994F-DAB5-BF1AED8A9AE8}"/>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4822;p60">
              <a:extLst>
                <a:ext uri="{FF2B5EF4-FFF2-40B4-BE49-F238E27FC236}">
                  <a16:creationId xmlns:a16="http://schemas.microsoft.com/office/drawing/2014/main" id="{DA3E3BC8-F423-5196-6F72-F81F88E031A1}"/>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4823;p60">
              <a:extLst>
                <a:ext uri="{FF2B5EF4-FFF2-40B4-BE49-F238E27FC236}">
                  <a16:creationId xmlns:a16="http://schemas.microsoft.com/office/drawing/2014/main" id="{EC6F583E-FDC3-B082-0336-CA98EC7C3039}"/>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4824;p60">
              <a:extLst>
                <a:ext uri="{FF2B5EF4-FFF2-40B4-BE49-F238E27FC236}">
                  <a16:creationId xmlns:a16="http://schemas.microsoft.com/office/drawing/2014/main" id="{2CE90E5D-9D63-7C18-35A1-60A0DABAEBB3}"/>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4825;p60">
              <a:extLst>
                <a:ext uri="{FF2B5EF4-FFF2-40B4-BE49-F238E27FC236}">
                  <a16:creationId xmlns:a16="http://schemas.microsoft.com/office/drawing/2014/main" id="{BD475EB3-8EFC-9D32-3B52-3C240934E72F}"/>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4826;p60">
              <a:extLst>
                <a:ext uri="{FF2B5EF4-FFF2-40B4-BE49-F238E27FC236}">
                  <a16:creationId xmlns:a16="http://schemas.microsoft.com/office/drawing/2014/main" id="{D72D3CF8-35ED-D7D7-2BD1-9A298FDBB76E}"/>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4827;p60">
              <a:extLst>
                <a:ext uri="{FF2B5EF4-FFF2-40B4-BE49-F238E27FC236}">
                  <a16:creationId xmlns:a16="http://schemas.microsoft.com/office/drawing/2014/main" id="{5CF00FA7-9002-A464-D410-AF3A4A636C8C}"/>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4828;p60">
              <a:extLst>
                <a:ext uri="{FF2B5EF4-FFF2-40B4-BE49-F238E27FC236}">
                  <a16:creationId xmlns:a16="http://schemas.microsoft.com/office/drawing/2014/main" id="{273B10C0-703D-8384-8E4E-6E34FCE2B0F1}"/>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4829;p60">
              <a:extLst>
                <a:ext uri="{FF2B5EF4-FFF2-40B4-BE49-F238E27FC236}">
                  <a16:creationId xmlns:a16="http://schemas.microsoft.com/office/drawing/2014/main" id="{621BC08F-00A2-C2D0-F27D-873005C6D1E4}"/>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4830;p60">
              <a:extLst>
                <a:ext uri="{FF2B5EF4-FFF2-40B4-BE49-F238E27FC236}">
                  <a16:creationId xmlns:a16="http://schemas.microsoft.com/office/drawing/2014/main" id="{3943D7D5-E7D5-0EFD-38B0-0124BD8330FE}"/>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4831;p60">
              <a:extLst>
                <a:ext uri="{FF2B5EF4-FFF2-40B4-BE49-F238E27FC236}">
                  <a16:creationId xmlns:a16="http://schemas.microsoft.com/office/drawing/2014/main" id="{FA3A7771-204F-393A-1FE8-4E48D0EAF456}"/>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4832;p60">
              <a:extLst>
                <a:ext uri="{FF2B5EF4-FFF2-40B4-BE49-F238E27FC236}">
                  <a16:creationId xmlns:a16="http://schemas.microsoft.com/office/drawing/2014/main" id="{459644E8-14B4-C316-52D2-CFA58F269A50}"/>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4833;p60">
              <a:extLst>
                <a:ext uri="{FF2B5EF4-FFF2-40B4-BE49-F238E27FC236}">
                  <a16:creationId xmlns:a16="http://schemas.microsoft.com/office/drawing/2014/main" id="{95C744C6-E8EA-C35C-953F-24634FB79A8B}"/>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4834;p60">
              <a:extLst>
                <a:ext uri="{FF2B5EF4-FFF2-40B4-BE49-F238E27FC236}">
                  <a16:creationId xmlns:a16="http://schemas.microsoft.com/office/drawing/2014/main" id="{619022C4-709E-6144-E8A0-9CA1E58DF082}"/>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4835;p60">
              <a:extLst>
                <a:ext uri="{FF2B5EF4-FFF2-40B4-BE49-F238E27FC236}">
                  <a16:creationId xmlns:a16="http://schemas.microsoft.com/office/drawing/2014/main" id="{92C65C18-E20B-3C96-1796-B1286631438F}"/>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4836;p60">
              <a:extLst>
                <a:ext uri="{FF2B5EF4-FFF2-40B4-BE49-F238E27FC236}">
                  <a16:creationId xmlns:a16="http://schemas.microsoft.com/office/drawing/2014/main" id="{D6AE453D-8564-0D3A-799C-D387CE7D38D5}"/>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4837;p60">
              <a:extLst>
                <a:ext uri="{FF2B5EF4-FFF2-40B4-BE49-F238E27FC236}">
                  <a16:creationId xmlns:a16="http://schemas.microsoft.com/office/drawing/2014/main" id="{BEC9ED29-58FD-1827-9C9B-BD09619E71D9}"/>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4838;p60">
              <a:extLst>
                <a:ext uri="{FF2B5EF4-FFF2-40B4-BE49-F238E27FC236}">
                  <a16:creationId xmlns:a16="http://schemas.microsoft.com/office/drawing/2014/main" id="{57CFD9F3-1EA5-A429-A876-CCB5C56AA6E8}"/>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4839;p60">
              <a:extLst>
                <a:ext uri="{FF2B5EF4-FFF2-40B4-BE49-F238E27FC236}">
                  <a16:creationId xmlns:a16="http://schemas.microsoft.com/office/drawing/2014/main" id="{6BFE0C86-3C6C-D97C-80C9-558E69285669}"/>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4840;p60">
              <a:extLst>
                <a:ext uri="{FF2B5EF4-FFF2-40B4-BE49-F238E27FC236}">
                  <a16:creationId xmlns:a16="http://schemas.microsoft.com/office/drawing/2014/main" id="{69AA5AFD-44D2-3CE5-7F85-9A61CF007AA1}"/>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4841;p60">
              <a:extLst>
                <a:ext uri="{FF2B5EF4-FFF2-40B4-BE49-F238E27FC236}">
                  <a16:creationId xmlns:a16="http://schemas.microsoft.com/office/drawing/2014/main" id="{E7D95227-38BA-CB1A-7F33-7EFA33A76718}"/>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4842;p60">
              <a:extLst>
                <a:ext uri="{FF2B5EF4-FFF2-40B4-BE49-F238E27FC236}">
                  <a16:creationId xmlns:a16="http://schemas.microsoft.com/office/drawing/2014/main" id="{FF7128C2-8917-94F1-A833-AAED2981F33E}"/>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4843;p60">
              <a:extLst>
                <a:ext uri="{FF2B5EF4-FFF2-40B4-BE49-F238E27FC236}">
                  <a16:creationId xmlns:a16="http://schemas.microsoft.com/office/drawing/2014/main" id="{6157EB9C-04BE-42E0-D60B-EAA035DEA128}"/>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4844;p60">
              <a:extLst>
                <a:ext uri="{FF2B5EF4-FFF2-40B4-BE49-F238E27FC236}">
                  <a16:creationId xmlns:a16="http://schemas.microsoft.com/office/drawing/2014/main" id="{6515A7A5-7E27-2F66-D61C-5BE7C10E6C90}"/>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4845;p60">
              <a:extLst>
                <a:ext uri="{FF2B5EF4-FFF2-40B4-BE49-F238E27FC236}">
                  <a16:creationId xmlns:a16="http://schemas.microsoft.com/office/drawing/2014/main" id="{31616CAE-9F7E-D9AA-C708-0B41A909A55C}"/>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4846;p60">
              <a:extLst>
                <a:ext uri="{FF2B5EF4-FFF2-40B4-BE49-F238E27FC236}">
                  <a16:creationId xmlns:a16="http://schemas.microsoft.com/office/drawing/2014/main" id="{74EE6B7B-0541-1282-EAF3-E73AB15C87F5}"/>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4847;p60">
              <a:extLst>
                <a:ext uri="{FF2B5EF4-FFF2-40B4-BE49-F238E27FC236}">
                  <a16:creationId xmlns:a16="http://schemas.microsoft.com/office/drawing/2014/main" id="{369E18C1-6F97-C173-D6CB-2A136257FFAE}"/>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4848;p60">
              <a:extLst>
                <a:ext uri="{FF2B5EF4-FFF2-40B4-BE49-F238E27FC236}">
                  <a16:creationId xmlns:a16="http://schemas.microsoft.com/office/drawing/2014/main" id="{3CFB4CBD-F9D1-DB91-4589-3FB1D09E6734}"/>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4849;p60">
              <a:extLst>
                <a:ext uri="{FF2B5EF4-FFF2-40B4-BE49-F238E27FC236}">
                  <a16:creationId xmlns:a16="http://schemas.microsoft.com/office/drawing/2014/main" id="{53F1D477-A4E2-BCD8-FD63-4D438A9C455A}"/>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4850;p60">
              <a:extLst>
                <a:ext uri="{FF2B5EF4-FFF2-40B4-BE49-F238E27FC236}">
                  <a16:creationId xmlns:a16="http://schemas.microsoft.com/office/drawing/2014/main" id="{34DD2514-6FB8-04A1-03E7-3B26DC3981E6}"/>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4851;p60">
              <a:extLst>
                <a:ext uri="{FF2B5EF4-FFF2-40B4-BE49-F238E27FC236}">
                  <a16:creationId xmlns:a16="http://schemas.microsoft.com/office/drawing/2014/main" id="{60E5E6AC-F8F6-09C2-7133-31A766419EE1}"/>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4852;p60">
              <a:extLst>
                <a:ext uri="{FF2B5EF4-FFF2-40B4-BE49-F238E27FC236}">
                  <a16:creationId xmlns:a16="http://schemas.microsoft.com/office/drawing/2014/main" id="{F4E935B8-5C53-DD69-4E95-1E1F9E2D49B1}"/>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4853;p60">
              <a:extLst>
                <a:ext uri="{FF2B5EF4-FFF2-40B4-BE49-F238E27FC236}">
                  <a16:creationId xmlns:a16="http://schemas.microsoft.com/office/drawing/2014/main" id="{1187DF0C-DA54-3EFD-1814-5DB5D3A3821D}"/>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4854;p60">
              <a:extLst>
                <a:ext uri="{FF2B5EF4-FFF2-40B4-BE49-F238E27FC236}">
                  <a16:creationId xmlns:a16="http://schemas.microsoft.com/office/drawing/2014/main" id="{B11D0D4E-8908-C77A-2CB5-63F3C7B3F179}"/>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4855;p60">
              <a:extLst>
                <a:ext uri="{FF2B5EF4-FFF2-40B4-BE49-F238E27FC236}">
                  <a16:creationId xmlns:a16="http://schemas.microsoft.com/office/drawing/2014/main" id="{161E9F26-8C10-01B6-6A34-78128709AA0B}"/>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4856;p60">
              <a:extLst>
                <a:ext uri="{FF2B5EF4-FFF2-40B4-BE49-F238E27FC236}">
                  <a16:creationId xmlns:a16="http://schemas.microsoft.com/office/drawing/2014/main" id="{B5C61888-1B50-4959-0C8C-96648FF7D404}"/>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4857;p60">
              <a:extLst>
                <a:ext uri="{FF2B5EF4-FFF2-40B4-BE49-F238E27FC236}">
                  <a16:creationId xmlns:a16="http://schemas.microsoft.com/office/drawing/2014/main" id="{5DE30766-2F2E-D4A4-EDD9-C0A8CAD48A19}"/>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4858;p60">
              <a:extLst>
                <a:ext uri="{FF2B5EF4-FFF2-40B4-BE49-F238E27FC236}">
                  <a16:creationId xmlns:a16="http://schemas.microsoft.com/office/drawing/2014/main" id="{12E5B2DB-77B9-BB4F-28A5-87C1E2AFA899}"/>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4859;p60">
              <a:extLst>
                <a:ext uri="{FF2B5EF4-FFF2-40B4-BE49-F238E27FC236}">
                  <a16:creationId xmlns:a16="http://schemas.microsoft.com/office/drawing/2014/main" id="{BE256C0A-135A-60B6-DA63-E15F7E604859}"/>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4860;p60">
              <a:extLst>
                <a:ext uri="{FF2B5EF4-FFF2-40B4-BE49-F238E27FC236}">
                  <a16:creationId xmlns:a16="http://schemas.microsoft.com/office/drawing/2014/main" id="{A31999D8-066B-93C8-544D-10E7F59D3B52}"/>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4861;p60">
              <a:extLst>
                <a:ext uri="{FF2B5EF4-FFF2-40B4-BE49-F238E27FC236}">
                  <a16:creationId xmlns:a16="http://schemas.microsoft.com/office/drawing/2014/main" id="{37686A00-7AF6-82C0-9199-AEC5FCAF1752}"/>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4862;p60">
              <a:extLst>
                <a:ext uri="{FF2B5EF4-FFF2-40B4-BE49-F238E27FC236}">
                  <a16:creationId xmlns:a16="http://schemas.microsoft.com/office/drawing/2014/main" id="{49EA5209-0B0B-61A4-A3A5-0C3AE529DE8A}"/>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4863;p60">
              <a:extLst>
                <a:ext uri="{FF2B5EF4-FFF2-40B4-BE49-F238E27FC236}">
                  <a16:creationId xmlns:a16="http://schemas.microsoft.com/office/drawing/2014/main" id="{00BCD6F8-EB42-842A-BBA5-662F49E46B43}"/>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4864;p60">
              <a:extLst>
                <a:ext uri="{FF2B5EF4-FFF2-40B4-BE49-F238E27FC236}">
                  <a16:creationId xmlns:a16="http://schemas.microsoft.com/office/drawing/2014/main" id="{FA2BB357-9090-80CE-8F79-92251992235D}"/>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4865;p60">
              <a:extLst>
                <a:ext uri="{FF2B5EF4-FFF2-40B4-BE49-F238E27FC236}">
                  <a16:creationId xmlns:a16="http://schemas.microsoft.com/office/drawing/2014/main" id="{E1CB9043-1901-75E0-AC44-D6A8E9F671B2}"/>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4866;p60">
              <a:extLst>
                <a:ext uri="{FF2B5EF4-FFF2-40B4-BE49-F238E27FC236}">
                  <a16:creationId xmlns:a16="http://schemas.microsoft.com/office/drawing/2014/main" id="{C492E775-7966-1786-AF81-0C3CE72787C0}"/>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4867;p60">
              <a:extLst>
                <a:ext uri="{FF2B5EF4-FFF2-40B4-BE49-F238E27FC236}">
                  <a16:creationId xmlns:a16="http://schemas.microsoft.com/office/drawing/2014/main" id="{B4D063BC-9F55-20DC-C6EC-F0C5239A2922}"/>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4868;p60">
              <a:extLst>
                <a:ext uri="{FF2B5EF4-FFF2-40B4-BE49-F238E27FC236}">
                  <a16:creationId xmlns:a16="http://schemas.microsoft.com/office/drawing/2014/main" id="{00281848-CD19-7E2E-C23F-65D8CBF059F4}"/>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4869;p60">
              <a:extLst>
                <a:ext uri="{FF2B5EF4-FFF2-40B4-BE49-F238E27FC236}">
                  <a16:creationId xmlns:a16="http://schemas.microsoft.com/office/drawing/2014/main" id="{FB7BD590-BE81-BB2A-B891-91996CE034AE}"/>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4870;p60">
              <a:extLst>
                <a:ext uri="{FF2B5EF4-FFF2-40B4-BE49-F238E27FC236}">
                  <a16:creationId xmlns:a16="http://schemas.microsoft.com/office/drawing/2014/main" id="{1E01D96B-8B86-5F63-51E6-78E8D36AEEFD}"/>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4871;p60">
              <a:extLst>
                <a:ext uri="{FF2B5EF4-FFF2-40B4-BE49-F238E27FC236}">
                  <a16:creationId xmlns:a16="http://schemas.microsoft.com/office/drawing/2014/main" id="{785552A3-53F0-372F-037B-876AAD9C2145}"/>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4872;p60">
              <a:extLst>
                <a:ext uri="{FF2B5EF4-FFF2-40B4-BE49-F238E27FC236}">
                  <a16:creationId xmlns:a16="http://schemas.microsoft.com/office/drawing/2014/main" id="{B4B8C68B-4939-5B8F-95F1-1E642B4AF55A}"/>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4873;p60">
              <a:extLst>
                <a:ext uri="{FF2B5EF4-FFF2-40B4-BE49-F238E27FC236}">
                  <a16:creationId xmlns:a16="http://schemas.microsoft.com/office/drawing/2014/main" id="{D0582418-BBE8-BC86-0A89-4CFF6132981E}"/>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4874;p60">
              <a:extLst>
                <a:ext uri="{FF2B5EF4-FFF2-40B4-BE49-F238E27FC236}">
                  <a16:creationId xmlns:a16="http://schemas.microsoft.com/office/drawing/2014/main" id="{3B9AFABF-C890-BCAD-034C-3598B778AD47}"/>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4875;p60">
              <a:extLst>
                <a:ext uri="{FF2B5EF4-FFF2-40B4-BE49-F238E27FC236}">
                  <a16:creationId xmlns:a16="http://schemas.microsoft.com/office/drawing/2014/main" id="{D2D19BF9-4FF9-711D-2FA9-489FE6639D58}"/>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4876;p60">
              <a:extLst>
                <a:ext uri="{FF2B5EF4-FFF2-40B4-BE49-F238E27FC236}">
                  <a16:creationId xmlns:a16="http://schemas.microsoft.com/office/drawing/2014/main" id="{0997BFA5-8570-3F96-945B-4BC130D4A68D}"/>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4877;p60">
              <a:extLst>
                <a:ext uri="{FF2B5EF4-FFF2-40B4-BE49-F238E27FC236}">
                  <a16:creationId xmlns:a16="http://schemas.microsoft.com/office/drawing/2014/main" id="{732DB749-DF00-CB2D-59AE-B5E0BC08190B}"/>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4878;p60">
              <a:extLst>
                <a:ext uri="{FF2B5EF4-FFF2-40B4-BE49-F238E27FC236}">
                  <a16:creationId xmlns:a16="http://schemas.microsoft.com/office/drawing/2014/main" id="{907D9A09-8FE7-1ACE-B183-54E944279B7E}"/>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4879;p60">
              <a:extLst>
                <a:ext uri="{FF2B5EF4-FFF2-40B4-BE49-F238E27FC236}">
                  <a16:creationId xmlns:a16="http://schemas.microsoft.com/office/drawing/2014/main" id="{E3B2268D-EE95-4360-28F8-8D1EBF37A332}"/>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4880;p60">
              <a:extLst>
                <a:ext uri="{FF2B5EF4-FFF2-40B4-BE49-F238E27FC236}">
                  <a16:creationId xmlns:a16="http://schemas.microsoft.com/office/drawing/2014/main" id="{CD286BD4-DC6A-D38F-86FE-850C44F139D3}"/>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4881;p60">
              <a:extLst>
                <a:ext uri="{FF2B5EF4-FFF2-40B4-BE49-F238E27FC236}">
                  <a16:creationId xmlns:a16="http://schemas.microsoft.com/office/drawing/2014/main" id="{4F3A19AC-FF65-4CD7-8D03-D22F9FFD23FE}"/>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4882;p60">
              <a:extLst>
                <a:ext uri="{FF2B5EF4-FFF2-40B4-BE49-F238E27FC236}">
                  <a16:creationId xmlns:a16="http://schemas.microsoft.com/office/drawing/2014/main" id="{5D4A073A-18CF-528D-8C61-7A1A25EC38B1}"/>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4883;p60">
              <a:extLst>
                <a:ext uri="{FF2B5EF4-FFF2-40B4-BE49-F238E27FC236}">
                  <a16:creationId xmlns:a16="http://schemas.microsoft.com/office/drawing/2014/main" id="{DE7923A7-4B75-D15A-8734-7DE509849851}"/>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4884;p60">
              <a:extLst>
                <a:ext uri="{FF2B5EF4-FFF2-40B4-BE49-F238E27FC236}">
                  <a16:creationId xmlns:a16="http://schemas.microsoft.com/office/drawing/2014/main" id="{70F5E171-758C-03E1-E88C-33F429CA5120}"/>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4885;p60">
              <a:extLst>
                <a:ext uri="{FF2B5EF4-FFF2-40B4-BE49-F238E27FC236}">
                  <a16:creationId xmlns:a16="http://schemas.microsoft.com/office/drawing/2014/main" id="{5BAE62B6-320C-261D-349B-FEE49450A67E}"/>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4886;p60">
              <a:extLst>
                <a:ext uri="{FF2B5EF4-FFF2-40B4-BE49-F238E27FC236}">
                  <a16:creationId xmlns:a16="http://schemas.microsoft.com/office/drawing/2014/main" id="{F79DB4D0-6B19-10C2-352E-8389187D887B}"/>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4887;p60">
              <a:extLst>
                <a:ext uri="{FF2B5EF4-FFF2-40B4-BE49-F238E27FC236}">
                  <a16:creationId xmlns:a16="http://schemas.microsoft.com/office/drawing/2014/main" id="{C52502E0-A98E-9F02-6C39-A689297339D0}"/>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4888;p60">
              <a:extLst>
                <a:ext uri="{FF2B5EF4-FFF2-40B4-BE49-F238E27FC236}">
                  <a16:creationId xmlns:a16="http://schemas.microsoft.com/office/drawing/2014/main" id="{3E2E732B-017C-B5F7-0B23-FBEC3B0C4739}"/>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4889;p60">
              <a:extLst>
                <a:ext uri="{FF2B5EF4-FFF2-40B4-BE49-F238E27FC236}">
                  <a16:creationId xmlns:a16="http://schemas.microsoft.com/office/drawing/2014/main" id="{70ED57BE-20A0-A553-B470-25BD8292BBBE}"/>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4890;p60">
              <a:extLst>
                <a:ext uri="{FF2B5EF4-FFF2-40B4-BE49-F238E27FC236}">
                  <a16:creationId xmlns:a16="http://schemas.microsoft.com/office/drawing/2014/main" id="{66A26D19-CC80-3909-6087-9219C6DB8A56}"/>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4891;p60">
              <a:extLst>
                <a:ext uri="{FF2B5EF4-FFF2-40B4-BE49-F238E27FC236}">
                  <a16:creationId xmlns:a16="http://schemas.microsoft.com/office/drawing/2014/main" id="{E3FE1466-E5F0-9B10-B863-118B5ADDF686}"/>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4892;p60">
              <a:extLst>
                <a:ext uri="{FF2B5EF4-FFF2-40B4-BE49-F238E27FC236}">
                  <a16:creationId xmlns:a16="http://schemas.microsoft.com/office/drawing/2014/main" id="{9CDBB9EC-DD54-369F-C4CD-F2055A614AF6}"/>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4893;p60">
              <a:extLst>
                <a:ext uri="{FF2B5EF4-FFF2-40B4-BE49-F238E27FC236}">
                  <a16:creationId xmlns:a16="http://schemas.microsoft.com/office/drawing/2014/main" id="{E2A881C1-086E-379E-7A90-B844BEB7FE3F}"/>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4894;p60">
              <a:extLst>
                <a:ext uri="{FF2B5EF4-FFF2-40B4-BE49-F238E27FC236}">
                  <a16:creationId xmlns:a16="http://schemas.microsoft.com/office/drawing/2014/main" id="{62EC99AB-B5D1-DF6A-9715-C9AF557641E8}"/>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4895;p60">
              <a:extLst>
                <a:ext uri="{FF2B5EF4-FFF2-40B4-BE49-F238E27FC236}">
                  <a16:creationId xmlns:a16="http://schemas.microsoft.com/office/drawing/2014/main" id="{A223C43B-52E9-6A93-A9CF-19B8296C532A}"/>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4896;p60">
              <a:extLst>
                <a:ext uri="{FF2B5EF4-FFF2-40B4-BE49-F238E27FC236}">
                  <a16:creationId xmlns:a16="http://schemas.microsoft.com/office/drawing/2014/main" id="{6824EB2B-E82E-B7D2-AFB7-273E67D583F5}"/>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4897;p60">
              <a:extLst>
                <a:ext uri="{FF2B5EF4-FFF2-40B4-BE49-F238E27FC236}">
                  <a16:creationId xmlns:a16="http://schemas.microsoft.com/office/drawing/2014/main" id="{3E12E8CF-3CE4-6EA8-93DC-F6F29913EF93}"/>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4898;p60">
              <a:extLst>
                <a:ext uri="{FF2B5EF4-FFF2-40B4-BE49-F238E27FC236}">
                  <a16:creationId xmlns:a16="http://schemas.microsoft.com/office/drawing/2014/main" id="{1B2EE7BB-69E1-3E9F-A1D8-20955088DB37}"/>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4899;p60">
              <a:extLst>
                <a:ext uri="{FF2B5EF4-FFF2-40B4-BE49-F238E27FC236}">
                  <a16:creationId xmlns:a16="http://schemas.microsoft.com/office/drawing/2014/main" id="{CB9E6CEB-DF73-D742-FDFD-8D01593C162A}"/>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4900;p60">
              <a:extLst>
                <a:ext uri="{FF2B5EF4-FFF2-40B4-BE49-F238E27FC236}">
                  <a16:creationId xmlns:a16="http://schemas.microsoft.com/office/drawing/2014/main" id="{09ADA7CD-2E19-8BA9-3AB9-820B957A0333}"/>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4901;p60">
              <a:extLst>
                <a:ext uri="{FF2B5EF4-FFF2-40B4-BE49-F238E27FC236}">
                  <a16:creationId xmlns:a16="http://schemas.microsoft.com/office/drawing/2014/main" id="{2CACC17C-9B5C-C546-1052-4CEF68168094}"/>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4902;p60">
              <a:extLst>
                <a:ext uri="{FF2B5EF4-FFF2-40B4-BE49-F238E27FC236}">
                  <a16:creationId xmlns:a16="http://schemas.microsoft.com/office/drawing/2014/main" id="{8CACDBA2-5B43-579F-D9CA-A3E0542A9DBE}"/>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4903;p60">
              <a:extLst>
                <a:ext uri="{FF2B5EF4-FFF2-40B4-BE49-F238E27FC236}">
                  <a16:creationId xmlns:a16="http://schemas.microsoft.com/office/drawing/2014/main" id="{B7E96C32-8A88-B187-44D8-5219A7A771AC}"/>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4904;p60">
              <a:extLst>
                <a:ext uri="{FF2B5EF4-FFF2-40B4-BE49-F238E27FC236}">
                  <a16:creationId xmlns:a16="http://schemas.microsoft.com/office/drawing/2014/main" id="{DDE2D9D9-73D5-36FE-C726-AC11B2855DEC}"/>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4905;p60">
              <a:extLst>
                <a:ext uri="{FF2B5EF4-FFF2-40B4-BE49-F238E27FC236}">
                  <a16:creationId xmlns:a16="http://schemas.microsoft.com/office/drawing/2014/main" id="{A4AC4038-92FF-BDF0-4287-F2C5AC54334D}"/>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4906;p60">
              <a:extLst>
                <a:ext uri="{FF2B5EF4-FFF2-40B4-BE49-F238E27FC236}">
                  <a16:creationId xmlns:a16="http://schemas.microsoft.com/office/drawing/2014/main" id="{23FE8405-BD89-6CC1-FFE0-22151A5E7ACA}"/>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4907;p60">
              <a:extLst>
                <a:ext uri="{FF2B5EF4-FFF2-40B4-BE49-F238E27FC236}">
                  <a16:creationId xmlns:a16="http://schemas.microsoft.com/office/drawing/2014/main" id="{CED5E830-B918-C6C2-4BF7-1B436B7F05F5}"/>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4908;p60">
              <a:extLst>
                <a:ext uri="{FF2B5EF4-FFF2-40B4-BE49-F238E27FC236}">
                  <a16:creationId xmlns:a16="http://schemas.microsoft.com/office/drawing/2014/main" id="{7AE3C97E-F6DC-3985-3E2C-63BFC444C261}"/>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4909;p60">
              <a:extLst>
                <a:ext uri="{FF2B5EF4-FFF2-40B4-BE49-F238E27FC236}">
                  <a16:creationId xmlns:a16="http://schemas.microsoft.com/office/drawing/2014/main" id="{4173DAE7-6208-295A-2629-6EA31EED9F4C}"/>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4910;p60">
              <a:extLst>
                <a:ext uri="{FF2B5EF4-FFF2-40B4-BE49-F238E27FC236}">
                  <a16:creationId xmlns:a16="http://schemas.microsoft.com/office/drawing/2014/main" id="{AE76E966-08F9-6AC2-51FA-40E8A195FDB8}"/>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4911;p60">
              <a:extLst>
                <a:ext uri="{FF2B5EF4-FFF2-40B4-BE49-F238E27FC236}">
                  <a16:creationId xmlns:a16="http://schemas.microsoft.com/office/drawing/2014/main" id="{0B27023E-21D7-BFF2-9B60-9BEB45F9B231}"/>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4912;p60">
              <a:extLst>
                <a:ext uri="{FF2B5EF4-FFF2-40B4-BE49-F238E27FC236}">
                  <a16:creationId xmlns:a16="http://schemas.microsoft.com/office/drawing/2014/main" id="{67D879A1-D7C6-423E-DCE5-E5F9531BAA44}"/>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4913;p60">
              <a:extLst>
                <a:ext uri="{FF2B5EF4-FFF2-40B4-BE49-F238E27FC236}">
                  <a16:creationId xmlns:a16="http://schemas.microsoft.com/office/drawing/2014/main" id="{97F1BD4C-A977-C503-72BA-87EDEBA65136}"/>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4914;p60">
              <a:extLst>
                <a:ext uri="{FF2B5EF4-FFF2-40B4-BE49-F238E27FC236}">
                  <a16:creationId xmlns:a16="http://schemas.microsoft.com/office/drawing/2014/main" id="{D7471E0F-69A4-C94B-F166-347A793C0E9F}"/>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4915;p60">
              <a:extLst>
                <a:ext uri="{FF2B5EF4-FFF2-40B4-BE49-F238E27FC236}">
                  <a16:creationId xmlns:a16="http://schemas.microsoft.com/office/drawing/2014/main" id="{5403D718-F7BB-4A48-A61E-EF6F451CAC45}"/>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4916;p60">
              <a:extLst>
                <a:ext uri="{FF2B5EF4-FFF2-40B4-BE49-F238E27FC236}">
                  <a16:creationId xmlns:a16="http://schemas.microsoft.com/office/drawing/2014/main" id="{986AF6A8-E623-DDE0-6440-08C599927C11}"/>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4917;p60">
              <a:extLst>
                <a:ext uri="{FF2B5EF4-FFF2-40B4-BE49-F238E27FC236}">
                  <a16:creationId xmlns:a16="http://schemas.microsoft.com/office/drawing/2014/main" id="{0AB8738A-6B69-C0F3-C42C-94B31058C1D4}"/>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4918;p60">
              <a:extLst>
                <a:ext uri="{FF2B5EF4-FFF2-40B4-BE49-F238E27FC236}">
                  <a16:creationId xmlns:a16="http://schemas.microsoft.com/office/drawing/2014/main" id="{044B63F3-FB84-39AE-2089-54093D9888FB}"/>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4919;p60">
              <a:extLst>
                <a:ext uri="{FF2B5EF4-FFF2-40B4-BE49-F238E27FC236}">
                  <a16:creationId xmlns:a16="http://schemas.microsoft.com/office/drawing/2014/main" id="{81408924-D1A6-9641-B57F-811C1997EC09}"/>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4920;p60">
              <a:extLst>
                <a:ext uri="{FF2B5EF4-FFF2-40B4-BE49-F238E27FC236}">
                  <a16:creationId xmlns:a16="http://schemas.microsoft.com/office/drawing/2014/main" id="{544B1FD0-069D-5A50-2AC0-C7FAC31B31F0}"/>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4921;p60">
              <a:extLst>
                <a:ext uri="{FF2B5EF4-FFF2-40B4-BE49-F238E27FC236}">
                  <a16:creationId xmlns:a16="http://schemas.microsoft.com/office/drawing/2014/main" id="{0C8C73EF-1AB6-D131-22F9-130A1A4B4301}"/>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4922;p60">
              <a:extLst>
                <a:ext uri="{FF2B5EF4-FFF2-40B4-BE49-F238E27FC236}">
                  <a16:creationId xmlns:a16="http://schemas.microsoft.com/office/drawing/2014/main" id="{9A22B189-D626-2629-706A-3EC6D42499F6}"/>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4923;p60">
              <a:extLst>
                <a:ext uri="{FF2B5EF4-FFF2-40B4-BE49-F238E27FC236}">
                  <a16:creationId xmlns:a16="http://schemas.microsoft.com/office/drawing/2014/main" id="{2AD96324-67F9-611F-9810-451A0A41CDA7}"/>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4924;p60">
              <a:extLst>
                <a:ext uri="{FF2B5EF4-FFF2-40B4-BE49-F238E27FC236}">
                  <a16:creationId xmlns:a16="http://schemas.microsoft.com/office/drawing/2014/main" id="{82A03E0E-4823-8790-5F8D-0ECABD00BBEE}"/>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4925;p60">
              <a:extLst>
                <a:ext uri="{FF2B5EF4-FFF2-40B4-BE49-F238E27FC236}">
                  <a16:creationId xmlns:a16="http://schemas.microsoft.com/office/drawing/2014/main" id="{2798A0DA-55E6-91A6-C481-BF72F045E050}"/>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4926;p60">
              <a:extLst>
                <a:ext uri="{FF2B5EF4-FFF2-40B4-BE49-F238E27FC236}">
                  <a16:creationId xmlns:a16="http://schemas.microsoft.com/office/drawing/2014/main" id="{A6D80CA3-C6F0-63FE-ED4F-A389A73F0682}"/>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4927;p60">
              <a:extLst>
                <a:ext uri="{FF2B5EF4-FFF2-40B4-BE49-F238E27FC236}">
                  <a16:creationId xmlns:a16="http://schemas.microsoft.com/office/drawing/2014/main" id="{3576AB38-9BE4-A989-668A-44971D764642}"/>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4928;p60">
              <a:extLst>
                <a:ext uri="{FF2B5EF4-FFF2-40B4-BE49-F238E27FC236}">
                  <a16:creationId xmlns:a16="http://schemas.microsoft.com/office/drawing/2014/main" id="{91E9D36F-4F99-A665-D3C5-DCFC8618FFF4}"/>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4929;p60">
              <a:extLst>
                <a:ext uri="{FF2B5EF4-FFF2-40B4-BE49-F238E27FC236}">
                  <a16:creationId xmlns:a16="http://schemas.microsoft.com/office/drawing/2014/main" id="{48D1873E-7017-F87C-9779-B891399EA728}"/>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4930;p60">
              <a:extLst>
                <a:ext uri="{FF2B5EF4-FFF2-40B4-BE49-F238E27FC236}">
                  <a16:creationId xmlns:a16="http://schemas.microsoft.com/office/drawing/2014/main" id="{BB2E580B-77B4-916D-0307-512206995B16}"/>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4931;p60">
              <a:extLst>
                <a:ext uri="{FF2B5EF4-FFF2-40B4-BE49-F238E27FC236}">
                  <a16:creationId xmlns:a16="http://schemas.microsoft.com/office/drawing/2014/main" id="{A08589DF-9159-D98D-384C-4996FB5BF5B8}"/>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4932;p60">
              <a:extLst>
                <a:ext uri="{FF2B5EF4-FFF2-40B4-BE49-F238E27FC236}">
                  <a16:creationId xmlns:a16="http://schemas.microsoft.com/office/drawing/2014/main" id="{54EF847E-90C7-E771-AC2A-1110B5C691F4}"/>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4933;p60">
              <a:extLst>
                <a:ext uri="{FF2B5EF4-FFF2-40B4-BE49-F238E27FC236}">
                  <a16:creationId xmlns:a16="http://schemas.microsoft.com/office/drawing/2014/main" id="{4BD38816-DE3C-9E7E-085E-607EED1C4036}"/>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4934;p60">
              <a:extLst>
                <a:ext uri="{FF2B5EF4-FFF2-40B4-BE49-F238E27FC236}">
                  <a16:creationId xmlns:a16="http://schemas.microsoft.com/office/drawing/2014/main" id="{C5CB2ECC-2256-2B7F-44C9-545B024006AF}"/>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4935;p60">
              <a:extLst>
                <a:ext uri="{FF2B5EF4-FFF2-40B4-BE49-F238E27FC236}">
                  <a16:creationId xmlns:a16="http://schemas.microsoft.com/office/drawing/2014/main" id="{E9B65D5E-E07D-58B5-9BE0-067646CDEF14}"/>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4936;p60">
              <a:extLst>
                <a:ext uri="{FF2B5EF4-FFF2-40B4-BE49-F238E27FC236}">
                  <a16:creationId xmlns:a16="http://schemas.microsoft.com/office/drawing/2014/main" id="{433DDF14-D612-9363-4831-F7764D4A2AA1}"/>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4937;p60">
              <a:extLst>
                <a:ext uri="{FF2B5EF4-FFF2-40B4-BE49-F238E27FC236}">
                  <a16:creationId xmlns:a16="http://schemas.microsoft.com/office/drawing/2014/main" id="{7D8BF7F5-9157-B3F9-93CC-18396048EE2C}"/>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4938;p60">
              <a:extLst>
                <a:ext uri="{FF2B5EF4-FFF2-40B4-BE49-F238E27FC236}">
                  <a16:creationId xmlns:a16="http://schemas.microsoft.com/office/drawing/2014/main" id="{1926B980-F0C6-E3E8-0BB5-4AC8B705F0F0}"/>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4939;p60">
              <a:extLst>
                <a:ext uri="{FF2B5EF4-FFF2-40B4-BE49-F238E27FC236}">
                  <a16:creationId xmlns:a16="http://schemas.microsoft.com/office/drawing/2014/main" id="{4BBD736F-089A-8979-D1C5-1F83EB2C194C}"/>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4940;p60">
              <a:extLst>
                <a:ext uri="{FF2B5EF4-FFF2-40B4-BE49-F238E27FC236}">
                  <a16:creationId xmlns:a16="http://schemas.microsoft.com/office/drawing/2014/main" id="{684BFF96-894F-A1BA-BF34-75CFBEC1478A}"/>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4941;p60">
              <a:extLst>
                <a:ext uri="{FF2B5EF4-FFF2-40B4-BE49-F238E27FC236}">
                  <a16:creationId xmlns:a16="http://schemas.microsoft.com/office/drawing/2014/main" id="{FABDEABF-EE7F-C043-971E-B223FE82B8EB}"/>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4942;p60">
              <a:extLst>
                <a:ext uri="{FF2B5EF4-FFF2-40B4-BE49-F238E27FC236}">
                  <a16:creationId xmlns:a16="http://schemas.microsoft.com/office/drawing/2014/main" id="{B839C068-B6F6-94D2-10CE-1B8A6AF97E66}"/>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4943;p60">
              <a:extLst>
                <a:ext uri="{FF2B5EF4-FFF2-40B4-BE49-F238E27FC236}">
                  <a16:creationId xmlns:a16="http://schemas.microsoft.com/office/drawing/2014/main" id="{F0A5EF86-9DFC-2CBF-3E31-02D7D057D182}"/>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4944;p60">
              <a:extLst>
                <a:ext uri="{FF2B5EF4-FFF2-40B4-BE49-F238E27FC236}">
                  <a16:creationId xmlns:a16="http://schemas.microsoft.com/office/drawing/2014/main" id="{4B80A1F7-B32B-3C5A-C7FC-6EE618D70F17}"/>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4945;p60">
              <a:extLst>
                <a:ext uri="{FF2B5EF4-FFF2-40B4-BE49-F238E27FC236}">
                  <a16:creationId xmlns:a16="http://schemas.microsoft.com/office/drawing/2014/main" id="{DF1310CF-1F1C-7549-3660-99476C1B8B3A}"/>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4946;p60">
              <a:extLst>
                <a:ext uri="{FF2B5EF4-FFF2-40B4-BE49-F238E27FC236}">
                  <a16:creationId xmlns:a16="http://schemas.microsoft.com/office/drawing/2014/main" id="{528A308B-12CB-1442-3F3C-2FFCDAE69322}"/>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4947;p60">
              <a:extLst>
                <a:ext uri="{FF2B5EF4-FFF2-40B4-BE49-F238E27FC236}">
                  <a16:creationId xmlns:a16="http://schemas.microsoft.com/office/drawing/2014/main" id="{938DD278-E9F7-F2CC-E1A2-704BE33672FF}"/>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4948;p60">
              <a:extLst>
                <a:ext uri="{FF2B5EF4-FFF2-40B4-BE49-F238E27FC236}">
                  <a16:creationId xmlns:a16="http://schemas.microsoft.com/office/drawing/2014/main" id="{F3238F69-4586-A67D-A235-015CB9499F70}"/>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4949;p60">
              <a:extLst>
                <a:ext uri="{FF2B5EF4-FFF2-40B4-BE49-F238E27FC236}">
                  <a16:creationId xmlns:a16="http://schemas.microsoft.com/office/drawing/2014/main" id="{FB350A53-C510-FCF2-67DF-D9F7586AF9A8}"/>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4950;p60">
              <a:extLst>
                <a:ext uri="{FF2B5EF4-FFF2-40B4-BE49-F238E27FC236}">
                  <a16:creationId xmlns:a16="http://schemas.microsoft.com/office/drawing/2014/main" id="{CA75B2D6-D0C3-2712-83F6-39999F1A29F7}"/>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4951;p60">
              <a:extLst>
                <a:ext uri="{FF2B5EF4-FFF2-40B4-BE49-F238E27FC236}">
                  <a16:creationId xmlns:a16="http://schemas.microsoft.com/office/drawing/2014/main" id="{77B72150-7408-4F07-3B73-192BCEC8397D}"/>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4952;p60">
              <a:extLst>
                <a:ext uri="{FF2B5EF4-FFF2-40B4-BE49-F238E27FC236}">
                  <a16:creationId xmlns:a16="http://schemas.microsoft.com/office/drawing/2014/main" id="{0761225C-725D-052F-AD4C-949B926F7182}"/>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4953;p60">
              <a:extLst>
                <a:ext uri="{FF2B5EF4-FFF2-40B4-BE49-F238E27FC236}">
                  <a16:creationId xmlns:a16="http://schemas.microsoft.com/office/drawing/2014/main" id="{4EC25FA3-7335-5421-B47E-D25132C77E33}"/>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4954;p60">
              <a:extLst>
                <a:ext uri="{FF2B5EF4-FFF2-40B4-BE49-F238E27FC236}">
                  <a16:creationId xmlns:a16="http://schemas.microsoft.com/office/drawing/2014/main" id="{36FA82AC-5344-7156-33C8-558410280BAE}"/>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4955;p60">
              <a:extLst>
                <a:ext uri="{FF2B5EF4-FFF2-40B4-BE49-F238E27FC236}">
                  <a16:creationId xmlns:a16="http://schemas.microsoft.com/office/drawing/2014/main" id="{AA00A493-E2B3-1B79-468F-B74DFEDEA908}"/>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4956;p60">
              <a:extLst>
                <a:ext uri="{FF2B5EF4-FFF2-40B4-BE49-F238E27FC236}">
                  <a16:creationId xmlns:a16="http://schemas.microsoft.com/office/drawing/2014/main" id="{A4BD803A-6222-3891-50C6-9ED027AF9D6F}"/>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4957;p60">
              <a:extLst>
                <a:ext uri="{FF2B5EF4-FFF2-40B4-BE49-F238E27FC236}">
                  <a16:creationId xmlns:a16="http://schemas.microsoft.com/office/drawing/2014/main" id="{8D0A8205-41D5-3512-6A18-B7011CA4807D}"/>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4958;p60">
              <a:extLst>
                <a:ext uri="{FF2B5EF4-FFF2-40B4-BE49-F238E27FC236}">
                  <a16:creationId xmlns:a16="http://schemas.microsoft.com/office/drawing/2014/main" id="{78AD6E34-3926-A823-4097-2ECF52F2C2F3}"/>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4959;p60">
              <a:extLst>
                <a:ext uri="{FF2B5EF4-FFF2-40B4-BE49-F238E27FC236}">
                  <a16:creationId xmlns:a16="http://schemas.microsoft.com/office/drawing/2014/main" id="{B39233A9-7A09-69A7-C155-A0075408990E}"/>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4960;p60">
              <a:extLst>
                <a:ext uri="{FF2B5EF4-FFF2-40B4-BE49-F238E27FC236}">
                  <a16:creationId xmlns:a16="http://schemas.microsoft.com/office/drawing/2014/main" id="{285FDFA5-F5C5-E92F-8424-9F38081D3F0C}"/>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4961;p60">
              <a:extLst>
                <a:ext uri="{FF2B5EF4-FFF2-40B4-BE49-F238E27FC236}">
                  <a16:creationId xmlns:a16="http://schemas.microsoft.com/office/drawing/2014/main" id="{94933C04-7377-3A6B-93BF-926342CE67FD}"/>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4962;p60">
              <a:extLst>
                <a:ext uri="{FF2B5EF4-FFF2-40B4-BE49-F238E27FC236}">
                  <a16:creationId xmlns:a16="http://schemas.microsoft.com/office/drawing/2014/main" id="{632167D8-5101-9E7D-FA4D-0F34A596305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4963;p60">
              <a:extLst>
                <a:ext uri="{FF2B5EF4-FFF2-40B4-BE49-F238E27FC236}">
                  <a16:creationId xmlns:a16="http://schemas.microsoft.com/office/drawing/2014/main" id="{F80691FD-0CF1-2751-E03C-6556EC263504}"/>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4964;p60">
              <a:extLst>
                <a:ext uri="{FF2B5EF4-FFF2-40B4-BE49-F238E27FC236}">
                  <a16:creationId xmlns:a16="http://schemas.microsoft.com/office/drawing/2014/main" id="{50DDA34A-9595-57A5-00C7-3E2B5CE38A26}"/>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4965;p60">
              <a:extLst>
                <a:ext uri="{FF2B5EF4-FFF2-40B4-BE49-F238E27FC236}">
                  <a16:creationId xmlns:a16="http://schemas.microsoft.com/office/drawing/2014/main" id="{D2B3C8E6-7962-121A-57CC-E2658FA9B6EA}"/>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4966;p60">
              <a:extLst>
                <a:ext uri="{FF2B5EF4-FFF2-40B4-BE49-F238E27FC236}">
                  <a16:creationId xmlns:a16="http://schemas.microsoft.com/office/drawing/2014/main" id="{0506B333-B8FA-67C5-C2A8-398C06EB82B5}"/>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4967;p60">
              <a:extLst>
                <a:ext uri="{FF2B5EF4-FFF2-40B4-BE49-F238E27FC236}">
                  <a16:creationId xmlns:a16="http://schemas.microsoft.com/office/drawing/2014/main" id="{B11D854B-4CA7-BBEE-05FD-0D4C917B4E64}"/>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4968;p60">
              <a:extLst>
                <a:ext uri="{FF2B5EF4-FFF2-40B4-BE49-F238E27FC236}">
                  <a16:creationId xmlns:a16="http://schemas.microsoft.com/office/drawing/2014/main" id="{5F173B74-4356-D2D9-8929-4D0AEC824B61}"/>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4969;p60">
              <a:extLst>
                <a:ext uri="{FF2B5EF4-FFF2-40B4-BE49-F238E27FC236}">
                  <a16:creationId xmlns:a16="http://schemas.microsoft.com/office/drawing/2014/main" id="{5FFD0DE3-DCB1-112B-0018-F47A18829029}"/>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4970;p60">
              <a:extLst>
                <a:ext uri="{FF2B5EF4-FFF2-40B4-BE49-F238E27FC236}">
                  <a16:creationId xmlns:a16="http://schemas.microsoft.com/office/drawing/2014/main" id="{580E27DA-6885-C96B-C027-424B403A288D}"/>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4971;p60">
              <a:extLst>
                <a:ext uri="{FF2B5EF4-FFF2-40B4-BE49-F238E27FC236}">
                  <a16:creationId xmlns:a16="http://schemas.microsoft.com/office/drawing/2014/main" id="{9D9C2C32-AAEA-3A1E-80F8-C7A3A378C3BD}"/>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4972;p60">
              <a:extLst>
                <a:ext uri="{FF2B5EF4-FFF2-40B4-BE49-F238E27FC236}">
                  <a16:creationId xmlns:a16="http://schemas.microsoft.com/office/drawing/2014/main" id="{6E45FB5B-B882-791E-BBD0-E4317824DCAD}"/>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4973;p60">
              <a:extLst>
                <a:ext uri="{FF2B5EF4-FFF2-40B4-BE49-F238E27FC236}">
                  <a16:creationId xmlns:a16="http://schemas.microsoft.com/office/drawing/2014/main" id="{F2A10DD1-E34C-B716-64AF-9A4834A91D4B}"/>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4974;p60">
              <a:extLst>
                <a:ext uri="{FF2B5EF4-FFF2-40B4-BE49-F238E27FC236}">
                  <a16:creationId xmlns:a16="http://schemas.microsoft.com/office/drawing/2014/main" id="{32C129EE-7E72-F2EA-FAC6-D0A1DB8F06B0}"/>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4975;p60">
              <a:extLst>
                <a:ext uri="{FF2B5EF4-FFF2-40B4-BE49-F238E27FC236}">
                  <a16:creationId xmlns:a16="http://schemas.microsoft.com/office/drawing/2014/main" id="{023C321B-CC47-B62C-A6E6-4299B7DDBD6B}"/>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4976;p60">
              <a:extLst>
                <a:ext uri="{FF2B5EF4-FFF2-40B4-BE49-F238E27FC236}">
                  <a16:creationId xmlns:a16="http://schemas.microsoft.com/office/drawing/2014/main" id="{6F14D11B-2527-AA87-3363-7BE9F6A744AA}"/>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4977;p60">
              <a:extLst>
                <a:ext uri="{FF2B5EF4-FFF2-40B4-BE49-F238E27FC236}">
                  <a16:creationId xmlns:a16="http://schemas.microsoft.com/office/drawing/2014/main" id="{0743B28D-DEDA-D948-8A04-CF03CCA9D822}"/>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4978;p60">
              <a:extLst>
                <a:ext uri="{FF2B5EF4-FFF2-40B4-BE49-F238E27FC236}">
                  <a16:creationId xmlns:a16="http://schemas.microsoft.com/office/drawing/2014/main" id="{C45D48D1-6B50-94CA-3422-1F884322FC09}"/>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4979;p60">
              <a:extLst>
                <a:ext uri="{FF2B5EF4-FFF2-40B4-BE49-F238E27FC236}">
                  <a16:creationId xmlns:a16="http://schemas.microsoft.com/office/drawing/2014/main" id="{F93F7AF2-7074-AA84-8D01-BFA1BBCD7193}"/>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4980;p60">
              <a:extLst>
                <a:ext uri="{FF2B5EF4-FFF2-40B4-BE49-F238E27FC236}">
                  <a16:creationId xmlns:a16="http://schemas.microsoft.com/office/drawing/2014/main" id="{6DCF726B-E9F8-2F01-2A1A-9CDC10A18F8D}"/>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4981;p60">
              <a:extLst>
                <a:ext uri="{FF2B5EF4-FFF2-40B4-BE49-F238E27FC236}">
                  <a16:creationId xmlns:a16="http://schemas.microsoft.com/office/drawing/2014/main" id="{0BF181DC-CF9B-3776-9752-8CE35B13C83A}"/>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4982;p60">
              <a:extLst>
                <a:ext uri="{FF2B5EF4-FFF2-40B4-BE49-F238E27FC236}">
                  <a16:creationId xmlns:a16="http://schemas.microsoft.com/office/drawing/2014/main" id="{B963E6AD-7A21-A10C-BF3F-D0F9F26884D9}"/>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4983;p60">
              <a:extLst>
                <a:ext uri="{FF2B5EF4-FFF2-40B4-BE49-F238E27FC236}">
                  <a16:creationId xmlns:a16="http://schemas.microsoft.com/office/drawing/2014/main" id="{04ABC417-8ED5-2097-4907-ACFFC13AD6CD}"/>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4984;p60">
              <a:extLst>
                <a:ext uri="{FF2B5EF4-FFF2-40B4-BE49-F238E27FC236}">
                  <a16:creationId xmlns:a16="http://schemas.microsoft.com/office/drawing/2014/main" id="{BB0DB9F3-7F25-529E-7F27-2CDB6FBE08A6}"/>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4985;p60">
              <a:extLst>
                <a:ext uri="{FF2B5EF4-FFF2-40B4-BE49-F238E27FC236}">
                  <a16:creationId xmlns:a16="http://schemas.microsoft.com/office/drawing/2014/main" id="{88E744DA-089E-168C-18FD-58F7E7E9EE33}"/>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4986;p60">
              <a:extLst>
                <a:ext uri="{FF2B5EF4-FFF2-40B4-BE49-F238E27FC236}">
                  <a16:creationId xmlns:a16="http://schemas.microsoft.com/office/drawing/2014/main" id="{395B5B62-197A-FA24-2713-A25AB750899D}"/>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4987;p60">
              <a:extLst>
                <a:ext uri="{FF2B5EF4-FFF2-40B4-BE49-F238E27FC236}">
                  <a16:creationId xmlns:a16="http://schemas.microsoft.com/office/drawing/2014/main" id="{AE712FB6-D09C-1D36-B6FF-7F157FFE633C}"/>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4988;p60">
              <a:extLst>
                <a:ext uri="{FF2B5EF4-FFF2-40B4-BE49-F238E27FC236}">
                  <a16:creationId xmlns:a16="http://schemas.microsoft.com/office/drawing/2014/main" id="{ECCB66DB-24F0-2EEC-8F09-C8E58B840A3A}"/>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4989;p60">
              <a:extLst>
                <a:ext uri="{FF2B5EF4-FFF2-40B4-BE49-F238E27FC236}">
                  <a16:creationId xmlns:a16="http://schemas.microsoft.com/office/drawing/2014/main" id="{3AC7948B-77CE-A642-249D-727FE743C874}"/>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4990;p60">
              <a:extLst>
                <a:ext uri="{FF2B5EF4-FFF2-40B4-BE49-F238E27FC236}">
                  <a16:creationId xmlns:a16="http://schemas.microsoft.com/office/drawing/2014/main" id="{4062E7DC-16B9-AE0E-7FDE-BEC2B2B64B51}"/>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4991;p60">
              <a:extLst>
                <a:ext uri="{FF2B5EF4-FFF2-40B4-BE49-F238E27FC236}">
                  <a16:creationId xmlns:a16="http://schemas.microsoft.com/office/drawing/2014/main" id="{89FFEA69-C30C-F2A1-57B7-2A701F26816B}"/>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4992;p60">
              <a:extLst>
                <a:ext uri="{FF2B5EF4-FFF2-40B4-BE49-F238E27FC236}">
                  <a16:creationId xmlns:a16="http://schemas.microsoft.com/office/drawing/2014/main" id="{F0E78F1C-6ECA-EF58-D5F1-EC478FDB8877}"/>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4993;p60">
              <a:extLst>
                <a:ext uri="{FF2B5EF4-FFF2-40B4-BE49-F238E27FC236}">
                  <a16:creationId xmlns:a16="http://schemas.microsoft.com/office/drawing/2014/main" id="{02846991-CDCD-2BA8-8DA1-F41D4090A478}"/>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4994;p60">
              <a:extLst>
                <a:ext uri="{FF2B5EF4-FFF2-40B4-BE49-F238E27FC236}">
                  <a16:creationId xmlns:a16="http://schemas.microsoft.com/office/drawing/2014/main" id="{5F5E4015-03ED-773F-5053-00D3EE43DDF1}"/>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4995;p60">
              <a:extLst>
                <a:ext uri="{FF2B5EF4-FFF2-40B4-BE49-F238E27FC236}">
                  <a16:creationId xmlns:a16="http://schemas.microsoft.com/office/drawing/2014/main" id="{031B2A89-5AA4-F734-004D-D5EE0E0A8DD1}"/>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4996;p60">
              <a:extLst>
                <a:ext uri="{FF2B5EF4-FFF2-40B4-BE49-F238E27FC236}">
                  <a16:creationId xmlns:a16="http://schemas.microsoft.com/office/drawing/2014/main" id="{D597160C-A9B5-1C19-96C9-1759EC6D4590}"/>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4997;p60">
              <a:extLst>
                <a:ext uri="{FF2B5EF4-FFF2-40B4-BE49-F238E27FC236}">
                  <a16:creationId xmlns:a16="http://schemas.microsoft.com/office/drawing/2014/main" id="{63C0E9DF-41C5-01BA-6210-0402EA0F78BE}"/>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4998;p60">
              <a:extLst>
                <a:ext uri="{FF2B5EF4-FFF2-40B4-BE49-F238E27FC236}">
                  <a16:creationId xmlns:a16="http://schemas.microsoft.com/office/drawing/2014/main" id="{A1BDE97E-F2FC-C9B0-1C0D-0CC4D8F477FA}"/>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4999;p60">
              <a:extLst>
                <a:ext uri="{FF2B5EF4-FFF2-40B4-BE49-F238E27FC236}">
                  <a16:creationId xmlns:a16="http://schemas.microsoft.com/office/drawing/2014/main" id="{38E0508B-16D2-EBAF-DCFB-2B9148DC0603}"/>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5000;p60">
              <a:extLst>
                <a:ext uri="{FF2B5EF4-FFF2-40B4-BE49-F238E27FC236}">
                  <a16:creationId xmlns:a16="http://schemas.microsoft.com/office/drawing/2014/main" id="{577E66CB-889E-0E68-C376-B2B6852F9934}"/>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5001;p60">
              <a:extLst>
                <a:ext uri="{FF2B5EF4-FFF2-40B4-BE49-F238E27FC236}">
                  <a16:creationId xmlns:a16="http://schemas.microsoft.com/office/drawing/2014/main" id="{8920F6FD-08EF-14AA-683C-7BBA4557C323}"/>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5002;p60">
              <a:extLst>
                <a:ext uri="{FF2B5EF4-FFF2-40B4-BE49-F238E27FC236}">
                  <a16:creationId xmlns:a16="http://schemas.microsoft.com/office/drawing/2014/main" id="{078C51EE-B389-2F82-C113-8A934A523E6C}"/>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5003;p60">
              <a:extLst>
                <a:ext uri="{FF2B5EF4-FFF2-40B4-BE49-F238E27FC236}">
                  <a16:creationId xmlns:a16="http://schemas.microsoft.com/office/drawing/2014/main" id="{E5102144-362A-7C8F-CE93-10B11D1902F6}"/>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5004;p60">
              <a:extLst>
                <a:ext uri="{FF2B5EF4-FFF2-40B4-BE49-F238E27FC236}">
                  <a16:creationId xmlns:a16="http://schemas.microsoft.com/office/drawing/2014/main" id="{B42EB005-9927-E693-387B-F9781FC73ABE}"/>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5005;p60">
              <a:extLst>
                <a:ext uri="{FF2B5EF4-FFF2-40B4-BE49-F238E27FC236}">
                  <a16:creationId xmlns:a16="http://schemas.microsoft.com/office/drawing/2014/main" id="{FEFE0D95-34FE-BDA5-0125-6D7F908B4D62}"/>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5006;p60">
              <a:extLst>
                <a:ext uri="{FF2B5EF4-FFF2-40B4-BE49-F238E27FC236}">
                  <a16:creationId xmlns:a16="http://schemas.microsoft.com/office/drawing/2014/main" id="{456EA167-5FC1-CE2E-7B8F-5E23CFE4EE6F}"/>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5007;p60">
              <a:extLst>
                <a:ext uri="{FF2B5EF4-FFF2-40B4-BE49-F238E27FC236}">
                  <a16:creationId xmlns:a16="http://schemas.microsoft.com/office/drawing/2014/main" id="{013A7834-D078-0CCB-6062-91455896BF3A}"/>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5008;p60">
              <a:extLst>
                <a:ext uri="{FF2B5EF4-FFF2-40B4-BE49-F238E27FC236}">
                  <a16:creationId xmlns:a16="http://schemas.microsoft.com/office/drawing/2014/main" id="{98C96B80-BB86-6F90-9303-E11476FEDD5B}"/>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5009;p60">
              <a:extLst>
                <a:ext uri="{FF2B5EF4-FFF2-40B4-BE49-F238E27FC236}">
                  <a16:creationId xmlns:a16="http://schemas.microsoft.com/office/drawing/2014/main" id="{98526AFA-33EB-4EFE-4BF6-A41A5C1CE851}"/>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5010;p60">
              <a:extLst>
                <a:ext uri="{FF2B5EF4-FFF2-40B4-BE49-F238E27FC236}">
                  <a16:creationId xmlns:a16="http://schemas.microsoft.com/office/drawing/2014/main" id="{A8B5468A-27C5-747D-6DBF-FDC2DBF45428}"/>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5011;p60">
              <a:extLst>
                <a:ext uri="{FF2B5EF4-FFF2-40B4-BE49-F238E27FC236}">
                  <a16:creationId xmlns:a16="http://schemas.microsoft.com/office/drawing/2014/main" id="{DD6926D5-313E-101B-9E48-F464C2F89DEB}"/>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5012;p60">
              <a:extLst>
                <a:ext uri="{FF2B5EF4-FFF2-40B4-BE49-F238E27FC236}">
                  <a16:creationId xmlns:a16="http://schemas.microsoft.com/office/drawing/2014/main" id="{133A648B-A918-5F11-6B2D-6FDEC143F0F5}"/>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5013;p60">
              <a:extLst>
                <a:ext uri="{FF2B5EF4-FFF2-40B4-BE49-F238E27FC236}">
                  <a16:creationId xmlns:a16="http://schemas.microsoft.com/office/drawing/2014/main" id="{8BAF09FD-40B2-D7C3-B7BB-935CD1DB01B7}"/>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5014;p60">
              <a:extLst>
                <a:ext uri="{FF2B5EF4-FFF2-40B4-BE49-F238E27FC236}">
                  <a16:creationId xmlns:a16="http://schemas.microsoft.com/office/drawing/2014/main" id="{92428565-856E-2EA5-BD79-9960A118BE96}"/>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5015;p60">
              <a:extLst>
                <a:ext uri="{FF2B5EF4-FFF2-40B4-BE49-F238E27FC236}">
                  <a16:creationId xmlns:a16="http://schemas.microsoft.com/office/drawing/2014/main" id="{91C3DF27-6B52-5CDF-C2A3-81D5A561C3CA}"/>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5016;p60">
              <a:extLst>
                <a:ext uri="{FF2B5EF4-FFF2-40B4-BE49-F238E27FC236}">
                  <a16:creationId xmlns:a16="http://schemas.microsoft.com/office/drawing/2014/main" id="{1CE1A7B0-C2A2-7F97-2815-744D0AF13AA4}"/>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5017;p60">
              <a:extLst>
                <a:ext uri="{FF2B5EF4-FFF2-40B4-BE49-F238E27FC236}">
                  <a16:creationId xmlns:a16="http://schemas.microsoft.com/office/drawing/2014/main" id="{429D9F00-F46C-9E85-B9C0-36F9B277346D}"/>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5018;p60">
              <a:extLst>
                <a:ext uri="{FF2B5EF4-FFF2-40B4-BE49-F238E27FC236}">
                  <a16:creationId xmlns:a16="http://schemas.microsoft.com/office/drawing/2014/main" id="{FF83F310-E2A6-CD0E-18BF-C674011B5FA1}"/>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5019;p60">
              <a:extLst>
                <a:ext uri="{FF2B5EF4-FFF2-40B4-BE49-F238E27FC236}">
                  <a16:creationId xmlns:a16="http://schemas.microsoft.com/office/drawing/2014/main" id="{DA0B9F75-F61F-169D-DFE8-8C5B10B08204}"/>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5020;p60">
              <a:extLst>
                <a:ext uri="{FF2B5EF4-FFF2-40B4-BE49-F238E27FC236}">
                  <a16:creationId xmlns:a16="http://schemas.microsoft.com/office/drawing/2014/main" id="{1EFF84E4-F2AF-4610-6FF1-298A4F791989}"/>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5021;p60">
              <a:extLst>
                <a:ext uri="{FF2B5EF4-FFF2-40B4-BE49-F238E27FC236}">
                  <a16:creationId xmlns:a16="http://schemas.microsoft.com/office/drawing/2014/main" id="{43B7E87D-DF96-D80F-0A8B-D024C4BEDAA4}"/>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5022;p60">
              <a:extLst>
                <a:ext uri="{FF2B5EF4-FFF2-40B4-BE49-F238E27FC236}">
                  <a16:creationId xmlns:a16="http://schemas.microsoft.com/office/drawing/2014/main" id="{FEE3A337-23D3-51CE-7128-2F3BE51D020A}"/>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5023;p60">
              <a:extLst>
                <a:ext uri="{FF2B5EF4-FFF2-40B4-BE49-F238E27FC236}">
                  <a16:creationId xmlns:a16="http://schemas.microsoft.com/office/drawing/2014/main" id="{B716EB5A-5E6E-B632-54D8-7F08C862A36B}"/>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5024;p60">
              <a:extLst>
                <a:ext uri="{FF2B5EF4-FFF2-40B4-BE49-F238E27FC236}">
                  <a16:creationId xmlns:a16="http://schemas.microsoft.com/office/drawing/2014/main" id="{FD4C1B23-4D62-3816-4CF4-037BDDE4B6D7}"/>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5025;p60">
              <a:extLst>
                <a:ext uri="{FF2B5EF4-FFF2-40B4-BE49-F238E27FC236}">
                  <a16:creationId xmlns:a16="http://schemas.microsoft.com/office/drawing/2014/main" id="{76D51FD8-CB36-014F-6654-2C13E10FCA82}"/>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5026;p60">
              <a:extLst>
                <a:ext uri="{FF2B5EF4-FFF2-40B4-BE49-F238E27FC236}">
                  <a16:creationId xmlns:a16="http://schemas.microsoft.com/office/drawing/2014/main" id="{75035F32-29C9-699B-6AAE-AF8B979CFB79}"/>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5027;p60">
              <a:extLst>
                <a:ext uri="{FF2B5EF4-FFF2-40B4-BE49-F238E27FC236}">
                  <a16:creationId xmlns:a16="http://schemas.microsoft.com/office/drawing/2014/main" id="{72E32FF8-C96B-530F-4787-64B534A1CEF2}"/>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5028;p60">
              <a:extLst>
                <a:ext uri="{FF2B5EF4-FFF2-40B4-BE49-F238E27FC236}">
                  <a16:creationId xmlns:a16="http://schemas.microsoft.com/office/drawing/2014/main" id="{CB708056-01A0-F252-FE16-3955A58D7D73}"/>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5029;p60">
              <a:extLst>
                <a:ext uri="{FF2B5EF4-FFF2-40B4-BE49-F238E27FC236}">
                  <a16:creationId xmlns:a16="http://schemas.microsoft.com/office/drawing/2014/main" id="{9EC7E6C0-89F6-4B4D-2DE4-6C7C4197C532}"/>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5030;p60">
              <a:extLst>
                <a:ext uri="{FF2B5EF4-FFF2-40B4-BE49-F238E27FC236}">
                  <a16:creationId xmlns:a16="http://schemas.microsoft.com/office/drawing/2014/main" id="{0731B50A-820E-C1AB-EC15-C8825C9D1C94}"/>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5031;p60">
              <a:extLst>
                <a:ext uri="{FF2B5EF4-FFF2-40B4-BE49-F238E27FC236}">
                  <a16:creationId xmlns:a16="http://schemas.microsoft.com/office/drawing/2014/main" id="{3FEDF735-99B4-3E6F-A3A5-3D79AE4BB1F9}"/>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5032;p60">
              <a:extLst>
                <a:ext uri="{FF2B5EF4-FFF2-40B4-BE49-F238E27FC236}">
                  <a16:creationId xmlns:a16="http://schemas.microsoft.com/office/drawing/2014/main" id="{3A0719B8-8449-C05D-4F8C-44248D001AFA}"/>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5033;p60">
              <a:extLst>
                <a:ext uri="{FF2B5EF4-FFF2-40B4-BE49-F238E27FC236}">
                  <a16:creationId xmlns:a16="http://schemas.microsoft.com/office/drawing/2014/main" id="{7FA1AFAA-2580-0D62-141D-36BEAE8394A3}"/>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5034;p60">
              <a:extLst>
                <a:ext uri="{FF2B5EF4-FFF2-40B4-BE49-F238E27FC236}">
                  <a16:creationId xmlns:a16="http://schemas.microsoft.com/office/drawing/2014/main" id="{805FDE50-23B1-821E-8806-F6F7FD21662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5035;p60">
              <a:extLst>
                <a:ext uri="{FF2B5EF4-FFF2-40B4-BE49-F238E27FC236}">
                  <a16:creationId xmlns:a16="http://schemas.microsoft.com/office/drawing/2014/main" id="{49E2D8AD-DA83-9A68-CE6A-E7F052806605}"/>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5036;p60">
              <a:extLst>
                <a:ext uri="{FF2B5EF4-FFF2-40B4-BE49-F238E27FC236}">
                  <a16:creationId xmlns:a16="http://schemas.microsoft.com/office/drawing/2014/main" id="{BFD564A5-51CC-A9AA-DC8F-D85797D55B49}"/>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5037;p60">
              <a:extLst>
                <a:ext uri="{FF2B5EF4-FFF2-40B4-BE49-F238E27FC236}">
                  <a16:creationId xmlns:a16="http://schemas.microsoft.com/office/drawing/2014/main" id="{0A68D50F-8BE6-C4CC-8875-5A8428544B17}"/>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5038;p60">
              <a:extLst>
                <a:ext uri="{FF2B5EF4-FFF2-40B4-BE49-F238E27FC236}">
                  <a16:creationId xmlns:a16="http://schemas.microsoft.com/office/drawing/2014/main" id="{8CB1B665-D64E-C4BF-CFF8-2C485B3E0653}"/>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5039;p60">
              <a:extLst>
                <a:ext uri="{FF2B5EF4-FFF2-40B4-BE49-F238E27FC236}">
                  <a16:creationId xmlns:a16="http://schemas.microsoft.com/office/drawing/2014/main" id="{30926314-513A-874B-176C-953A319CAF4F}"/>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5040;p60">
              <a:extLst>
                <a:ext uri="{FF2B5EF4-FFF2-40B4-BE49-F238E27FC236}">
                  <a16:creationId xmlns:a16="http://schemas.microsoft.com/office/drawing/2014/main" id="{FBB784EA-9075-2600-AE25-5865C974B7DD}"/>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5041;p60">
              <a:extLst>
                <a:ext uri="{FF2B5EF4-FFF2-40B4-BE49-F238E27FC236}">
                  <a16:creationId xmlns:a16="http://schemas.microsoft.com/office/drawing/2014/main" id="{D2A87432-750D-7122-12B3-56D3E36BAE2B}"/>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5042;p60">
              <a:extLst>
                <a:ext uri="{FF2B5EF4-FFF2-40B4-BE49-F238E27FC236}">
                  <a16:creationId xmlns:a16="http://schemas.microsoft.com/office/drawing/2014/main" id="{3325B93B-A4AC-8FD4-770E-4AA42CE4AE14}"/>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5043;p60">
              <a:extLst>
                <a:ext uri="{FF2B5EF4-FFF2-40B4-BE49-F238E27FC236}">
                  <a16:creationId xmlns:a16="http://schemas.microsoft.com/office/drawing/2014/main" id="{E2E3688A-9F19-5EDC-D9D6-1311CE46D68E}"/>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5044;p60">
              <a:extLst>
                <a:ext uri="{FF2B5EF4-FFF2-40B4-BE49-F238E27FC236}">
                  <a16:creationId xmlns:a16="http://schemas.microsoft.com/office/drawing/2014/main" id="{5A3D563D-C122-0AD4-F355-08BBAEE3F118}"/>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5045;p60">
              <a:extLst>
                <a:ext uri="{FF2B5EF4-FFF2-40B4-BE49-F238E27FC236}">
                  <a16:creationId xmlns:a16="http://schemas.microsoft.com/office/drawing/2014/main" id="{39071D48-3671-DEA4-FEB4-5C3F40737B4D}"/>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5046;p60">
              <a:extLst>
                <a:ext uri="{FF2B5EF4-FFF2-40B4-BE49-F238E27FC236}">
                  <a16:creationId xmlns:a16="http://schemas.microsoft.com/office/drawing/2014/main" id="{4D0ADD8A-7EBA-4C8D-48AB-F7828090B551}"/>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5047;p60">
              <a:extLst>
                <a:ext uri="{FF2B5EF4-FFF2-40B4-BE49-F238E27FC236}">
                  <a16:creationId xmlns:a16="http://schemas.microsoft.com/office/drawing/2014/main" id="{2B06F5C8-1012-DA56-5655-593ABF80AADC}"/>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5048;p60">
              <a:extLst>
                <a:ext uri="{FF2B5EF4-FFF2-40B4-BE49-F238E27FC236}">
                  <a16:creationId xmlns:a16="http://schemas.microsoft.com/office/drawing/2014/main" id="{8FFB6289-DD7C-2D0A-F39D-E0B71E5E9E76}"/>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5049;p60">
              <a:extLst>
                <a:ext uri="{FF2B5EF4-FFF2-40B4-BE49-F238E27FC236}">
                  <a16:creationId xmlns:a16="http://schemas.microsoft.com/office/drawing/2014/main" id="{9CC0855D-ADF1-5A30-67E7-9A6E57D18014}"/>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5050;p60">
              <a:extLst>
                <a:ext uri="{FF2B5EF4-FFF2-40B4-BE49-F238E27FC236}">
                  <a16:creationId xmlns:a16="http://schemas.microsoft.com/office/drawing/2014/main" id="{10EA2479-E6ED-F3E1-C711-DCEC175E1DC2}"/>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5051;p60">
              <a:extLst>
                <a:ext uri="{FF2B5EF4-FFF2-40B4-BE49-F238E27FC236}">
                  <a16:creationId xmlns:a16="http://schemas.microsoft.com/office/drawing/2014/main" id="{5A471187-4C27-88ED-27B3-C17AEB7166AD}"/>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5052;p60">
              <a:extLst>
                <a:ext uri="{FF2B5EF4-FFF2-40B4-BE49-F238E27FC236}">
                  <a16:creationId xmlns:a16="http://schemas.microsoft.com/office/drawing/2014/main" id="{BBDC3AED-F0C3-EC19-042E-21049678B4BC}"/>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5053;p60">
              <a:extLst>
                <a:ext uri="{FF2B5EF4-FFF2-40B4-BE49-F238E27FC236}">
                  <a16:creationId xmlns:a16="http://schemas.microsoft.com/office/drawing/2014/main" id="{C0F9E2A8-71EC-AA08-71B9-123364236926}"/>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5054;p60">
              <a:extLst>
                <a:ext uri="{FF2B5EF4-FFF2-40B4-BE49-F238E27FC236}">
                  <a16:creationId xmlns:a16="http://schemas.microsoft.com/office/drawing/2014/main" id="{CB6FF151-CB9B-4DB8-C8CE-944069844AA5}"/>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5055;p60">
              <a:extLst>
                <a:ext uri="{FF2B5EF4-FFF2-40B4-BE49-F238E27FC236}">
                  <a16:creationId xmlns:a16="http://schemas.microsoft.com/office/drawing/2014/main" id="{3F4184B0-4C36-FDA1-7AC7-99ABE9539051}"/>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5056;p60">
              <a:extLst>
                <a:ext uri="{FF2B5EF4-FFF2-40B4-BE49-F238E27FC236}">
                  <a16:creationId xmlns:a16="http://schemas.microsoft.com/office/drawing/2014/main" id="{B23394E5-9B49-E5B3-05A1-A9F05A30972B}"/>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5057;p60">
              <a:extLst>
                <a:ext uri="{FF2B5EF4-FFF2-40B4-BE49-F238E27FC236}">
                  <a16:creationId xmlns:a16="http://schemas.microsoft.com/office/drawing/2014/main" id="{2CE34858-E606-9DAE-DC22-0282900A496C}"/>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5058;p60">
              <a:extLst>
                <a:ext uri="{FF2B5EF4-FFF2-40B4-BE49-F238E27FC236}">
                  <a16:creationId xmlns:a16="http://schemas.microsoft.com/office/drawing/2014/main" id="{8DB1493C-92EA-F8C6-7D3F-5D6D03E69ED2}"/>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5059;p60">
              <a:extLst>
                <a:ext uri="{FF2B5EF4-FFF2-40B4-BE49-F238E27FC236}">
                  <a16:creationId xmlns:a16="http://schemas.microsoft.com/office/drawing/2014/main" id="{7052A8E5-206D-43C1-8FC5-38D15F1B8794}"/>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5060;p60">
              <a:extLst>
                <a:ext uri="{FF2B5EF4-FFF2-40B4-BE49-F238E27FC236}">
                  <a16:creationId xmlns:a16="http://schemas.microsoft.com/office/drawing/2014/main" id="{C8E47D2D-C50F-CC22-4EEC-06487478CD4F}"/>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5061;p60">
              <a:extLst>
                <a:ext uri="{FF2B5EF4-FFF2-40B4-BE49-F238E27FC236}">
                  <a16:creationId xmlns:a16="http://schemas.microsoft.com/office/drawing/2014/main" id="{5B206837-61F9-9E30-841A-31F87C76CA97}"/>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5062;p60">
              <a:extLst>
                <a:ext uri="{FF2B5EF4-FFF2-40B4-BE49-F238E27FC236}">
                  <a16:creationId xmlns:a16="http://schemas.microsoft.com/office/drawing/2014/main" id="{A8D51491-4660-1828-0286-2A8DC1F38C27}"/>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5063;p60">
              <a:extLst>
                <a:ext uri="{FF2B5EF4-FFF2-40B4-BE49-F238E27FC236}">
                  <a16:creationId xmlns:a16="http://schemas.microsoft.com/office/drawing/2014/main" id="{D6AC4B9D-AE17-CFD8-4BB2-C43A61564340}"/>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5064;p60">
              <a:extLst>
                <a:ext uri="{FF2B5EF4-FFF2-40B4-BE49-F238E27FC236}">
                  <a16:creationId xmlns:a16="http://schemas.microsoft.com/office/drawing/2014/main" id="{41CE119A-6284-DF66-C91F-2F0346EDEC9F}"/>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5065;p60">
              <a:extLst>
                <a:ext uri="{FF2B5EF4-FFF2-40B4-BE49-F238E27FC236}">
                  <a16:creationId xmlns:a16="http://schemas.microsoft.com/office/drawing/2014/main" id="{A51DE5B8-7415-D076-F02B-F9FD2A2FD35D}"/>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5066;p60">
              <a:extLst>
                <a:ext uri="{FF2B5EF4-FFF2-40B4-BE49-F238E27FC236}">
                  <a16:creationId xmlns:a16="http://schemas.microsoft.com/office/drawing/2014/main" id="{EADFFDA0-3775-E0A0-7985-639BFF75DB88}"/>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5067;p60">
              <a:extLst>
                <a:ext uri="{FF2B5EF4-FFF2-40B4-BE49-F238E27FC236}">
                  <a16:creationId xmlns:a16="http://schemas.microsoft.com/office/drawing/2014/main" id="{DFA82C15-255B-885B-485A-906AFA18687D}"/>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5068;p60">
              <a:extLst>
                <a:ext uri="{FF2B5EF4-FFF2-40B4-BE49-F238E27FC236}">
                  <a16:creationId xmlns:a16="http://schemas.microsoft.com/office/drawing/2014/main" id="{D518981B-31F3-0882-99AD-5E9E75737F25}"/>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5069;p60">
              <a:extLst>
                <a:ext uri="{FF2B5EF4-FFF2-40B4-BE49-F238E27FC236}">
                  <a16:creationId xmlns:a16="http://schemas.microsoft.com/office/drawing/2014/main" id="{4B4021A2-0021-EE7B-8DB5-A84BDB7873D5}"/>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5070;p60">
              <a:extLst>
                <a:ext uri="{FF2B5EF4-FFF2-40B4-BE49-F238E27FC236}">
                  <a16:creationId xmlns:a16="http://schemas.microsoft.com/office/drawing/2014/main" id="{CD6B2D8F-C7BC-D35A-B505-0DA54BED61CD}"/>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5071;p60">
              <a:extLst>
                <a:ext uri="{FF2B5EF4-FFF2-40B4-BE49-F238E27FC236}">
                  <a16:creationId xmlns:a16="http://schemas.microsoft.com/office/drawing/2014/main" id="{A2023BC7-FE9F-F4FF-7EDB-B246CED2898B}"/>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5072;p60">
              <a:extLst>
                <a:ext uri="{FF2B5EF4-FFF2-40B4-BE49-F238E27FC236}">
                  <a16:creationId xmlns:a16="http://schemas.microsoft.com/office/drawing/2014/main" id="{A02EFB50-68CA-2F12-7892-D3183745C91B}"/>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5073;p60">
              <a:extLst>
                <a:ext uri="{FF2B5EF4-FFF2-40B4-BE49-F238E27FC236}">
                  <a16:creationId xmlns:a16="http://schemas.microsoft.com/office/drawing/2014/main" id="{DFD99186-3B29-13F2-8608-F7D55D1AB413}"/>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5074;p60">
              <a:extLst>
                <a:ext uri="{FF2B5EF4-FFF2-40B4-BE49-F238E27FC236}">
                  <a16:creationId xmlns:a16="http://schemas.microsoft.com/office/drawing/2014/main" id="{544E2215-4AE4-965F-D3EF-CE876EB98F0C}"/>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5075;p60">
              <a:extLst>
                <a:ext uri="{FF2B5EF4-FFF2-40B4-BE49-F238E27FC236}">
                  <a16:creationId xmlns:a16="http://schemas.microsoft.com/office/drawing/2014/main" id="{5398C4A1-EC70-81F7-540C-6CC24D799F16}"/>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5076;p60">
              <a:extLst>
                <a:ext uri="{FF2B5EF4-FFF2-40B4-BE49-F238E27FC236}">
                  <a16:creationId xmlns:a16="http://schemas.microsoft.com/office/drawing/2014/main" id="{AA00C7F8-E56E-D5B0-97E2-ED445C996BBD}"/>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5077;p60">
              <a:extLst>
                <a:ext uri="{FF2B5EF4-FFF2-40B4-BE49-F238E27FC236}">
                  <a16:creationId xmlns:a16="http://schemas.microsoft.com/office/drawing/2014/main" id="{C5704671-FE96-AF94-44F0-71896D2EFB44}"/>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5078;p60">
              <a:extLst>
                <a:ext uri="{FF2B5EF4-FFF2-40B4-BE49-F238E27FC236}">
                  <a16:creationId xmlns:a16="http://schemas.microsoft.com/office/drawing/2014/main" id="{B8EECBB1-DD3F-97C0-E936-BC1114C21151}"/>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5079;p60">
              <a:extLst>
                <a:ext uri="{FF2B5EF4-FFF2-40B4-BE49-F238E27FC236}">
                  <a16:creationId xmlns:a16="http://schemas.microsoft.com/office/drawing/2014/main" id="{1E565CA1-CCA8-5A22-DF49-0A856F522A4E}"/>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5080;p60">
              <a:extLst>
                <a:ext uri="{FF2B5EF4-FFF2-40B4-BE49-F238E27FC236}">
                  <a16:creationId xmlns:a16="http://schemas.microsoft.com/office/drawing/2014/main" id="{835745BD-984A-B3C3-8F49-59A55362A145}"/>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5081;p60">
              <a:extLst>
                <a:ext uri="{FF2B5EF4-FFF2-40B4-BE49-F238E27FC236}">
                  <a16:creationId xmlns:a16="http://schemas.microsoft.com/office/drawing/2014/main" id="{83475106-1260-84BC-0E48-825ED1793D6D}"/>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5082;p60">
              <a:extLst>
                <a:ext uri="{FF2B5EF4-FFF2-40B4-BE49-F238E27FC236}">
                  <a16:creationId xmlns:a16="http://schemas.microsoft.com/office/drawing/2014/main" id="{830E8D52-67D6-51C7-F219-751E73800079}"/>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5083;p60">
              <a:extLst>
                <a:ext uri="{FF2B5EF4-FFF2-40B4-BE49-F238E27FC236}">
                  <a16:creationId xmlns:a16="http://schemas.microsoft.com/office/drawing/2014/main" id="{500DB109-F148-4F68-E2DE-E2615355FC57}"/>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5084;p60">
              <a:extLst>
                <a:ext uri="{FF2B5EF4-FFF2-40B4-BE49-F238E27FC236}">
                  <a16:creationId xmlns:a16="http://schemas.microsoft.com/office/drawing/2014/main" id="{DD6800D1-470A-95E9-FC59-98D8E5D6FA44}"/>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5085;p60">
              <a:extLst>
                <a:ext uri="{FF2B5EF4-FFF2-40B4-BE49-F238E27FC236}">
                  <a16:creationId xmlns:a16="http://schemas.microsoft.com/office/drawing/2014/main" id="{64E07CD9-E7C9-3392-1BE1-B7010E33C8B7}"/>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5086;p60">
              <a:extLst>
                <a:ext uri="{FF2B5EF4-FFF2-40B4-BE49-F238E27FC236}">
                  <a16:creationId xmlns:a16="http://schemas.microsoft.com/office/drawing/2014/main" id="{0915CBEB-FC21-EC50-6AF2-B1AF50413747}"/>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5087;p60">
              <a:extLst>
                <a:ext uri="{FF2B5EF4-FFF2-40B4-BE49-F238E27FC236}">
                  <a16:creationId xmlns:a16="http://schemas.microsoft.com/office/drawing/2014/main" id="{63AB2974-76E0-F8D7-473A-996E444376E5}"/>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5088;p60">
              <a:extLst>
                <a:ext uri="{FF2B5EF4-FFF2-40B4-BE49-F238E27FC236}">
                  <a16:creationId xmlns:a16="http://schemas.microsoft.com/office/drawing/2014/main" id="{DEAF8F5B-D2D6-107A-C29A-27A3D8C896EE}"/>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5089;p60">
              <a:extLst>
                <a:ext uri="{FF2B5EF4-FFF2-40B4-BE49-F238E27FC236}">
                  <a16:creationId xmlns:a16="http://schemas.microsoft.com/office/drawing/2014/main" id="{180B5F32-B041-DF17-4D80-21C7C98068B4}"/>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5090;p60">
              <a:extLst>
                <a:ext uri="{FF2B5EF4-FFF2-40B4-BE49-F238E27FC236}">
                  <a16:creationId xmlns:a16="http://schemas.microsoft.com/office/drawing/2014/main" id="{E53DAD69-0362-817B-707E-6ABB7E0120F3}"/>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5091;p60">
              <a:extLst>
                <a:ext uri="{FF2B5EF4-FFF2-40B4-BE49-F238E27FC236}">
                  <a16:creationId xmlns:a16="http://schemas.microsoft.com/office/drawing/2014/main" id="{7F8C14F9-1F4D-88E4-17D4-2422BA829343}"/>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5092;p60">
              <a:extLst>
                <a:ext uri="{FF2B5EF4-FFF2-40B4-BE49-F238E27FC236}">
                  <a16:creationId xmlns:a16="http://schemas.microsoft.com/office/drawing/2014/main" id="{BEE2B2C5-B649-9C18-03AD-AFBE8BB83A72}"/>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5093;p60">
              <a:extLst>
                <a:ext uri="{FF2B5EF4-FFF2-40B4-BE49-F238E27FC236}">
                  <a16:creationId xmlns:a16="http://schemas.microsoft.com/office/drawing/2014/main" id="{D79FC73B-E143-4C30-C90A-50D2E8B35023}"/>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5094;p60">
              <a:extLst>
                <a:ext uri="{FF2B5EF4-FFF2-40B4-BE49-F238E27FC236}">
                  <a16:creationId xmlns:a16="http://schemas.microsoft.com/office/drawing/2014/main" id="{2F712C49-817A-EF5C-58E5-DDC73101AF18}"/>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5095;p60">
              <a:extLst>
                <a:ext uri="{FF2B5EF4-FFF2-40B4-BE49-F238E27FC236}">
                  <a16:creationId xmlns:a16="http://schemas.microsoft.com/office/drawing/2014/main" id="{B4338608-49EA-2F3D-CC87-B2F68509A95A}"/>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5096;p60">
              <a:extLst>
                <a:ext uri="{FF2B5EF4-FFF2-40B4-BE49-F238E27FC236}">
                  <a16:creationId xmlns:a16="http://schemas.microsoft.com/office/drawing/2014/main" id="{31C53CD3-EE30-7E06-5B29-A621E6EE6EA3}"/>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5097;p60">
              <a:extLst>
                <a:ext uri="{FF2B5EF4-FFF2-40B4-BE49-F238E27FC236}">
                  <a16:creationId xmlns:a16="http://schemas.microsoft.com/office/drawing/2014/main" id="{38CAA87B-9C67-9D83-3874-987EBA5E9B8F}"/>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5098;p60">
              <a:extLst>
                <a:ext uri="{FF2B5EF4-FFF2-40B4-BE49-F238E27FC236}">
                  <a16:creationId xmlns:a16="http://schemas.microsoft.com/office/drawing/2014/main" id="{5BC81D1C-CD11-27D2-D8CF-E66F87C57A95}"/>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5099;p60">
              <a:extLst>
                <a:ext uri="{FF2B5EF4-FFF2-40B4-BE49-F238E27FC236}">
                  <a16:creationId xmlns:a16="http://schemas.microsoft.com/office/drawing/2014/main" id="{E72E9F4E-EE70-77E9-6089-F5EECBF97EBA}"/>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5100;p60">
              <a:extLst>
                <a:ext uri="{FF2B5EF4-FFF2-40B4-BE49-F238E27FC236}">
                  <a16:creationId xmlns:a16="http://schemas.microsoft.com/office/drawing/2014/main" id="{A8441257-0ADA-A0DF-63F1-350876F1CEE8}"/>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5101;p60">
              <a:extLst>
                <a:ext uri="{FF2B5EF4-FFF2-40B4-BE49-F238E27FC236}">
                  <a16:creationId xmlns:a16="http://schemas.microsoft.com/office/drawing/2014/main" id="{5A491FD7-9328-14CA-54B5-7FD34DD0D483}"/>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5102;p60">
              <a:extLst>
                <a:ext uri="{FF2B5EF4-FFF2-40B4-BE49-F238E27FC236}">
                  <a16:creationId xmlns:a16="http://schemas.microsoft.com/office/drawing/2014/main" id="{FA0CACAA-0168-EECD-C993-B6A22E218196}"/>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5103;p60">
              <a:extLst>
                <a:ext uri="{FF2B5EF4-FFF2-40B4-BE49-F238E27FC236}">
                  <a16:creationId xmlns:a16="http://schemas.microsoft.com/office/drawing/2014/main" id="{E1D81D9F-C48E-2895-90E0-74703627873B}"/>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5104;p60">
              <a:extLst>
                <a:ext uri="{FF2B5EF4-FFF2-40B4-BE49-F238E27FC236}">
                  <a16:creationId xmlns:a16="http://schemas.microsoft.com/office/drawing/2014/main" id="{319A3588-2FE8-0862-9B55-3E4EB49C1121}"/>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5105;p60">
              <a:extLst>
                <a:ext uri="{FF2B5EF4-FFF2-40B4-BE49-F238E27FC236}">
                  <a16:creationId xmlns:a16="http://schemas.microsoft.com/office/drawing/2014/main" id="{F996DDEC-0877-2351-5FB4-842E31E3759A}"/>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5106;p60">
              <a:extLst>
                <a:ext uri="{FF2B5EF4-FFF2-40B4-BE49-F238E27FC236}">
                  <a16:creationId xmlns:a16="http://schemas.microsoft.com/office/drawing/2014/main" id="{AFB827F2-76F7-70A2-653B-B237509A5C74}"/>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5107;p60">
              <a:extLst>
                <a:ext uri="{FF2B5EF4-FFF2-40B4-BE49-F238E27FC236}">
                  <a16:creationId xmlns:a16="http://schemas.microsoft.com/office/drawing/2014/main" id="{315946FC-B930-9CFD-ACDA-F50C84003347}"/>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5108;p60">
              <a:extLst>
                <a:ext uri="{FF2B5EF4-FFF2-40B4-BE49-F238E27FC236}">
                  <a16:creationId xmlns:a16="http://schemas.microsoft.com/office/drawing/2014/main" id="{CFA24A90-D249-925D-1FFB-CC304DBB3918}"/>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5109;p60">
              <a:extLst>
                <a:ext uri="{FF2B5EF4-FFF2-40B4-BE49-F238E27FC236}">
                  <a16:creationId xmlns:a16="http://schemas.microsoft.com/office/drawing/2014/main" id="{D337282E-2BE3-977D-D923-FA7A32B1F820}"/>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5110;p60">
              <a:extLst>
                <a:ext uri="{FF2B5EF4-FFF2-40B4-BE49-F238E27FC236}">
                  <a16:creationId xmlns:a16="http://schemas.microsoft.com/office/drawing/2014/main" id="{B264A965-9506-AAA9-BDAC-4EF6C875E757}"/>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5111;p60">
              <a:extLst>
                <a:ext uri="{FF2B5EF4-FFF2-40B4-BE49-F238E27FC236}">
                  <a16:creationId xmlns:a16="http://schemas.microsoft.com/office/drawing/2014/main" id="{925B217F-A0D6-D5C3-4916-B08758062A12}"/>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5112;p60">
              <a:extLst>
                <a:ext uri="{FF2B5EF4-FFF2-40B4-BE49-F238E27FC236}">
                  <a16:creationId xmlns:a16="http://schemas.microsoft.com/office/drawing/2014/main" id="{5B44B458-4F88-62AA-3CF8-684310D1A092}"/>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5113;p60">
              <a:extLst>
                <a:ext uri="{FF2B5EF4-FFF2-40B4-BE49-F238E27FC236}">
                  <a16:creationId xmlns:a16="http://schemas.microsoft.com/office/drawing/2014/main" id="{23ACE073-1C89-C9C6-2AE8-EC89F42764AE}"/>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5114;p60">
              <a:extLst>
                <a:ext uri="{FF2B5EF4-FFF2-40B4-BE49-F238E27FC236}">
                  <a16:creationId xmlns:a16="http://schemas.microsoft.com/office/drawing/2014/main" id="{8B8DE3A1-F951-57F3-5D95-D42AF608C32D}"/>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5115;p60">
              <a:extLst>
                <a:ext uri="{FF2B5EF4-FFF2-40B4-BE49-F238E27FC236}">
                  <a16:creationId xmlns:a16="http://schemas.microsoft.com/office/drawing/2014/main" id="{426DAD7B-BD68-22A1-9B9D-ACF8225378A0}"/>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5116;p60">
              <a:extLst>
                <a:ext uri="{FF2B5EF4-FFF2-40B4-BE49-F238E27FC236}">
                  <a16:creationId xmlns:a16="http://schemas.microsoft.com/office/drawing/2014/main" id="{7B56F5E0-92DD-8860-D20E-7B74346CA40F}"/>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5117;p60">
              <a:extLst>
                <a:ext uri="{FF2B5EF4-FFF2-40B4-BE49-F238E27FC236}">
                  <a16:creationId xmlns:a16="http://schemas.microsoft.com/office/drawing/2014/main" id="{54889529-8315-51FD-EADC-3C84FF547FEA}"/>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5118;p60">
              <a:extLst>
                <a:ext uri="{FF2B5EF4-FFF2-40B4-BE49-F238E27FC236}">
                  <a16:creationId xmlns:a16="http://schemas.microsoft.com/office/drawing/2014/main" id="{3E01138E-F412-3800-F588-182F2FDB9DE9}"/>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5119;p60">
              <a:extLst>
                <a:ext uri="{FF2B5EF4-FFF2-40B4-BE49-F238E27FC236}">
                  <a16:creationId xmlns:a16="http://schemas.microsoft.com/office/drawing/2014/main" id="{939E0BF7-E65D-D721-A613-C6B5351DCC60}"/>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5120;p60">
              <a:extLst>
                <a:ext uri="{FF2B5EF4-FFF2-40B4-BE49-F238E27FC236}">
                  <a16:creationId xmlns:a16="http://schemas.microsoft.com/office/drawing/2014/main" id="{58C61754-F63F-5A68-93B3-7F6880731290}"/>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5121;p60">
              <a:extLst>
                <a:ext uri="{FF2B5EF4-FFF2-40B4-BE49-F238E27FC236}">
                  <a16:creationId xmlns:a16="http://schemas.microsoft.com/office/drawing/2014/main" id="{E38AB0C8-538C-E0E4-9734-E6FCA9844989}"/>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5122;p60">
              <a:extLst>
                <a:ext uri="{FF2B5EF4-FFF2-40B4-BE49-F238E27FC236}">
                  <a16:creationId xmlns:a16="http://schemas.microsoft.com/office/drawing/2014/main" id="{A3805764-EA49-24D9-3FB5-85B82C6B2272}"/>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5123;p60">
              <a:extLst>
                <a:ext uri="{FF2B5EF4-FFF2-40B4-BE49-F238E27FC236}">
                  <a16:creationId xmlns:a16="http://schemas.microsoft.com/office/drawing/2014/main" id="{2B20D23C-F7C3-8C79-9DC8-3DA6874F203F}"/>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5124;p60">
              <a:extLst>
                <a:ext uri="{FF2B5EF4-FFF2-40B4-BE49-F238E27FC236}">
                  <a16:creationId xmlns:a16="http://schemas.microsoft.com/office/drawing/2014/main" id="{7C65EFDD-48D0-293E-45B6-E5BB12D14313}"/>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5125;p60">
              <a:extLst>
                <a:ext uri="{FF2B5EF4-FFF2-40B4-BE49-F238E27FC236}">
                  <a16:creationId xmlns:a16="http://schemas.microsoft.com/office/drawing/2014/main" id="{71ACF737-1FC8-0065-4CCA-A29691C42CBF}"/>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5126;p60">
              <a:extLst>
                <a:ext uri="{FF2B5EF4-FFF2-40B4-BE49-F238E27FC236}">
                  <a16:creationId xmlns:a16="http://schemas.microsoft.com/office/drawing/2014/main" id="{6E957BBB-BBD6-469B-F5B2-C59C88D75420}"/>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5127;p60">
              <a:extLst>
                <a:ext uri="{FF2B5EF4-FFF2-40B4-BE49-F238E27FC236}">
                  <a16:creationId xmlns:a16="http://schemas.microsoft.com/office/drawing/2014/main" id="{49116C87-D707-B138-902A-E20AE2824214}"/>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5128;p60">
              <a:extLst>
                <a:ext uri="{FF2B5EF4-FFF2-40B4-BE49-F238E27FC236}">
                  <a16:creationId xmlns:a16="http://schemas.microsoft.com/office/drawing/2014/main" id="{453B8402-9EDC-B57C-18E4-552E791D4C6A}"/>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5129;p60">
              <a:extLst>
                <a:ext uri="{FF2B5EF4-FFF2-40B4-BE49-F238E27FC236}">
                  <a16:creationId xmlns:a16="http://schemas.microsoft.com/office/drawing/2014/main" id="{3F310756-69F7-7844-D28C-EFB09A629195}"/>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5130;p60">
              <a:extLst>
                <a:ext uri="{FF2B5EF4-FFF2-40B4-BE49-F238E27FC236}">
                  <a16:creationId xmlns:a16="http://schemas.microsoft.com/office/drawing/2014/main" id="{A9957586-E6AD-BBDD-59DA-0E0D98B765D4}"/>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5131;p60">
              <a:extLst>
                <a:ext uri="{FF2B5EF4-FFF2-40B4-BE49-F238E27FC236}">
                  <a16:creationId xmlns:a16="http://schemas.microsoft.com/office/drawing/2014/main" id="{EC1F2673-5BFD-B678-49F1-400C77915139}"/>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5132;p60">
              <a:extLst>
                <a:ext uri="{FF2B5EF4-FFF2-40B4-BE49-F238E27FC236}">
                  <a16:creationId xmlns:a16="http://schemas.microsoft.com/office/drawing/2014/main" id="{AC807899-1064-5F54-CEC1-BA2DF8E7EBFC}"/>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5133;p60">
              <a:extLst>
                <a:ext uri="{FF2B5EF4-FFF2-40B4-BE49-F238E27FC236}">
                  <a16:creationId xmlns:a16="http://schemas.microsoft.com/office/drawing/2014/main" id="{E58990AB-03D0-3B39-2265-0652F45D2054}"/>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5134;p60">
              <a:extLst>
                <a:ext uri="{FF2B5EF4-FFF2-40B4-BE49-F238E27FC236}">
                  <a16:creationId xmlns:a16="http://schemas.microsoft.com/office/drawing/2014/main" id="{61BC52E7-7FBD-12E2-2693-A4EF4D063D71}"/>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5135;p60">
              <a:extLst>
                <a:ext uri="{FF2B5EF4-FFF2-40B4-BE49-F238E27FC236}">
                  <a16:creationId xmlns:a16="http://schemas.microsoft.com/office/drawing/2014/main" id="{70A2393B-A733-17B4-653A-92BDB6083998}"/>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5136;p60">
              <a:extLst>
                <a:ext uri="{FF2B5EF4-FFF2-40B4-BE49-F238E27FC236}">
                  <a16:creationId xmlns:a16="http://schemas.microsoft.com/office/drawing/2014/main" id="{5C7319BF-0D1E-DD11-1EC6-E0A2F9B3C760}"/>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5137;p60">
              <a:extLst>
                <a:ext uri="{FF2B5EF4-FFF2-40B4-BE49-F238E27FC236}">
                  <a16:creationId xmlns:a16="http://schemas.microsoft.com/office/drawing/2014/main" id="{E3FAA9C4-F3A7-604B-AEEB-40C24DE9CB99}"/>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5138;p60">
              <a:extLst>
                <a:ext uri="{FF2B5EF4-FFF2-40B4-BE49-F238E27FC236}">
                  <a16:creationId xmlns:a16="http://schemas.microsoft.com/office/drawing/2014/main" id="{BDEBB765-911B-27D9-7FD5-B60B1D9FBA15}"/>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5139;p60">
              <a:extLst>
                <a:ext uri="{FF2B5EF4-FFF2-40B4-BE49-F238E27FC236}">
                  <a16:creationId xmlns:a16="http://schemas.microsoft.com/office/drawing/2014/main" id="{DA8BD512-DD37-3726-E45F-86491E255E0B}"/>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5140;p60">
              <a:extLst>
                <a:ext uri="{FF2B5EF4-FFF2-40B4-BE49-F238E27FC236}">
                  <a16:creationId xmlns:a16="http://schemas.microsoft.com/office/drawing/2014/main" id="{566B149B-E62F-63E6-0301-F0985B18FBB0}"/>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5141;p60">
              <a:extLst>
                <a:ext uri="{FF2B5EF4-FFF2-40B4-BE49-F238E27FC236}">
                  <a16:creationId xmlns:a16="http://schemas.microsoft.com/office/drawing/2014/main" id="{CA5C1C18-7EB1-2449-F9C1-0ABF14E9B629}"/>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5142;p60">
              <a:extLst>
                <a:ext uri="{FF2B5EF4-FFF2-40B4-BE49-F238E27FC236}">
                  <a16:creationId xmlns:a16="http://schemas.microsoft.com/office/drawing/2014/main" id="{47F9C2E2-6B35-7577-ED5C-48E4AC0430E7}"/>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5143;p60">
              <a:extLst>
                <a:ext uri="{FF2B5EF4-FFF2-40B4-BE49-F238E27FC236}">
                  <a16:creationId xmlns:a16="http://schemas.microsoft.com/office/drawing/2014/main" id="{6CDE53C5-E9FD-FBB0-2CA6-8DA00CC5D2D3}"/>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5144;p60">
              <a:extLst>
                <a:ext uri="{FF2B5EF4-FFF2-40B4-BE49-F238E27FC236}">
                  <a16:creationId xmlns:a16="http://schemas.microsoft.com/office/drawing/2014/main" id="{0B722D18-F558-9427-696E-2C33D6028D86}"/>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5145;p60">
              <a:extLst>
                <a:ext uri="{FF2B5EF4-FFF2-40B4-BE49-F238E27FC236}">
                  <a16:creationId xmlns:a16="http://schemas.microsoft.com/office/drawing/2014/main" id="{27395A24-9F47-7EB5-B284-11A3028F8CE6}"/>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5146;p60">
              <a:extLst>
                <a:ext uri="{FF2B5EF4-FFF2-40B4-BE49-F238E27FC236}">
                  <a16:creationId xmlns:a16="http://schemas.microsoft.com/office/drawing/2014/main" id="{E68D859E-B649-7260-1B87-7D2694DBA7D4}"/>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5147;p60">
              <a:extLst>
                <a:ext uri="{FF2B5EF4-FFF2-40B4-BE49-F238E27FC236}">
                  <a16:creationId xmlns:a16="http://schemas.microsoft.com/office/drawing/2014/main" id="{AD760561-2BB4-84AB-2AB9-EA5DF8F909BE}"/>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5148;p60">
              <a:extLst>
                <a:ext uri="{FF2B5EF4-FFF2-40B4-BE49-F238E27FC236}">
                  <a16:creationId xmlns:a16="http://schemas.microsoft.com/office/drawing/2014/main" id="{C0A6D13A-BB86-7B3C-B208-E600DB9C261C}"/>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5149;p60">
              <a:extLst>
                <a:ext uri="{FF2B5EF4-FFF2-40B4-BE49-F238E27FC236}">
                  <a16:creationId xmlns:a16="http://schemas.microsoft.com/office/drawing/2014/main" id="{1F5A4472-257E-01B5-80C7-5FC6495CF741}"/>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5150;p60">
              <a:extLst>
                <a:ext uri="{FF2B5EF4-FFF2-40B4-BE49-F238E27FC236}">
                  <a16:creationId xmlns:a16="http://schemas.microsoft.com/office/drawing/2014/main" id="{56707FFA-9E2D-5C6F-32AA-CED48F8836A8}"/>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5151;p60">
              <a:extLst>
                <a:ext uri="{FF2B5EF4-FFF2-40B4-BE49-F238E27FC236}">
                  <a16:creationId xmlns:a16="http://schemas.microsoft.com/office/drawing/2014/main" id="{79D6D1D4-A15C-8F30-4D96-6E12C6D296E6}"/>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5152;p60">
              <a:extLst>
                <a:ext uri="{FF2B5EF4-FFF2-40B4-BE49-F238E27FC236}">
                  <a16:creationId xmlns:a16="http://schemas.microsoft.com/office/drawing/2014/main" id="{A577D5F0-2944-D218-31EC-16285FE09817}"/>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5153;p60">
              <a:extLst>
                <a:ext uri="{FF2B5EF4-FFF2-40B4-BE49-F238E27FC236}">
                  <a16:creationId xmlns:a16="http://schemas.microsoft.com/office/drawing/2014/main" id="{4DAFE0F3-08EE-B0CD-FE07-C0D55B6B605E}"/>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5154;p60">
              <a:extLst>
                <a:ext uri="{FF2B5EF4-FFF2-40B4-BE49-F238E27FC236}">
                  <a16:creationId xmlns:a16="http://schemas.microsoft.com/office/drawing/2014/main" id="{33C2E77C-6BEB-4508-C35A-0A7F1F104564}"/>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5155;p60">
              <a:extLst>
                <a:ext uri="{FF2B5EF4-FFF2-40B4-BE49-F238E27FC236}">
                  <a16:creationId xmlns:a16="http://schemas.microsoft.com/office/drawing/2014/main" id="{6391E4A5-DF7A-F52E-CC39-6D2361689339}"/>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5156;p60">
              <a:extLst>
                <a:ext uri="{FF2B5EF4-FFF2-40B4-BE49-F238E27FC236}">
                  <a16:creationId xmlns:a16="http://schemas.microsoft.com/office/drawing/2014/main" id="{F8656A5F-2859-C3E2-A70E-E50B14877167}"/>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5157;p60">
              <a:extLst>
                <a:ext uri="{FF2B5EF4-FFF2-40B4-BE49-F238E27FC236}">
                  <a16:creationId xmlns:a16="http://schemas.microsoft.com/office/drawing/2014/main" id="{9A5239F7-E9F7-7D86-56AC-62249C8FB668}"/>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5158;p60">
              <a:extLst>
                <a:ext uri="{FF2B5EF4-FFF2-40B4-BE49-F238E27FC236}">
                  <a16:creationId xmlns:a16="http://schemas.microsoft.com/office/drawing/2014/main" id="{A6E386F0-D1C5-5DC8-B021-A4D028E2530F}"/>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5159;p60">
              <a:extLst>
                <a:ext uri="{FF2B5EF4-FFF2-40B4-BE49-F238E27FC236}">
                  <a16:creationId xmlns:a16="http://schemas.microsoft.com/office/drawing/2014/main" id="{143DE92F-86D5-31F7-72AD-84E47132A448}"/>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5160;p60">
              <a:extLst>
                <a:ext uri="{FF2B5EF4-FFF2-40B4-BE49-F238E27FC236}">
                  <a16:creationId xmlns:a16="http://schemas.microsoft.com/office/drawing/2014/main" id="{4D23306C-D4CE-6849-2EE9-09E388D80E87}"/>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5161;p60">
              <a:extLst>
                <a:ext uri="{FF2B5EF4-FFF2-40B4-BE49-F238E27FC236}">
                  <a16:creationId xmlns:a16="http://schemas.microsoft.com/office/drawing/2014/main" id="{27C5E1B2-8EEA-16BD-B22C-86BEA2460472}"/>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5162;p60">
              <a:extLst>
                <a:ext uri="{FF2B5EF4-FFF2-40B4-BE49-F238E27FC236}">
                  <a16:creationId xmlns:a16="http://schemas.microsoft.com/office/drawing/2014/main" id="{38630880-2797-CD41-28A7-C55D72DC9AD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5163;p60">
              <a:extLst>
                <a:ext uri="{FF2B5EF4-FFF2-40B4-BE49-F238E27FC236}">
                  <a16:creationId xmlns:a16="http://schemas.microsoft.com/office/drawing/2014/main" id="{C21086A3-16B6-09F0-6E92-DE8125E10B40}"/>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5164;p60">
              <a:extLst>
                <a:ext uri="{FF2B5EF4-FFF2-40B4-BE49-F238E27FC236}">
                  <a16:creationId xmlns:a16="http://schemas.microsoft.com/office/drawing/2014/main" id="{F6DD23A5-9EC8-908F-5F72-6D7C1A0CD910}"/>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5165;p60">
              <a:extLst>
                <a:ext uri="{FF2B5EF4-FFF2-40B4-BE49-F238E27FC236}">
                  <a16:creationId xmlns:a16="http://schemas.microsoft.com/office/drawing/2014/main" id="{D0FBD7AD-8A14-52FD-AB33-CB56319ACA9B}"/>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5166;p60">
              <a:extLst>
                <a:ext uri="{FF2B5EF4-FFF2-40B4-BE49-F238E27FC236}">
                  <a16:creationId xmlns:a16="http://schemas.microsoft.com/office/drawing/2014/main" id="{F75B73D1-E64B-694A-F7B7-1EF56DF58935}"/>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5167;p60">
              <a:extLst>
                <a:ext uri="{FF2B5EF4-FFF2-40B4-BE49-F238E27FC236}">
                  <a16:creationId xmlns:a16="http://schemas.microsoft.com/office/drawing/2014/main" id="{3A11512E-89BD-2371-771D-44A937CC205B}"/>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5168;p60">
              <a:extLst>
                <a:ext uri="{FF2B5EF4-FFF2-40B4-BE49-F238E27FC236}">
                  <a16:creationId xmlns:a16="http://schemas.microsoft.com/office/drawing/2014/main" id="{82A29972-CC2C-0FB6-D1C8-34D050AE9014}"/>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5169;p60">
              <a:extLst>
                <a:ext uri="{FF2B5EF4-FFF2-40B4-BE49-F238E27FC236}">
                  <a16:creationId xmlns:a16="http://schemas.microsoft.com/office/drawing/2014/main" id="{AE22C963-540A-FC8C-07F7-4518E7D6F930}"/>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5170;p60">
              <a:extLst>
                <a:ext uri="{FF2B5EF4-FFF2-40B4-BE49-F238E27FC236}">
                  <a16:creationId xmlns:a16="http://schemas.microsoft.com/office/drawing/2014/main" id="{635D7BE6-6403-696A-B724-88F5ABC7F2B3}"/>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5171;p60">
              <a:extLst>
                <a:ext uri="{FF2B5EF4-FFF2-40B4-BE49-F238E27FC236}">
                  <a16:creationId xmlns:a16="http://schemas.microsoft.com/office/drawing/2014/main" id="{109CD6FE-4E6E-2C59-B3C6-9F46BED89A55}"/>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5172;p60">
              <a:extLst>
                <a:ext uri="{FF2B5EF4-FFF2-40B4-BE49-F238E27FC236}">
                  <a16:creationId xmlns:a16="http://schemas.microsoft.com/office/drawing/2014/main" id="{9B136B2D-3A8D-741F-F45E-9D0A77904026}"/>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5173;p60">
              <a:extLst>
                <a:ext uri="{FF2B5EF4-FFF2-40B4-BE49-F238E27FC236}">
                  <a16:creationId xmlns:a16="http://schemas.microsoft.com/office/drawing/2014/main" id="{93EDA30D-DCC6-3761-2CD3-24EE0653DC41}"/>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5174;p60">
              <a:extLst>
                <a:ext uri="{FF2B5EF4-FFF2-40B4-BE49-F238E27FC236}">
                  <a16:creationId xmlns:a16="http://schemas.microsoft.com/office/drawing/2014/main" id="{6F1E5455-65E7-BB54-44A6-694EF01B68FF}"/>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5175;p60">
              <a:extLst>
                <a:ext uri="{FF2B5EF4-FFF2-40B4-BE49-F238E27FC236}">
                  <a16:creationId xmlns:a16="http://schemas.microsoft.com/office/drawing/2014/main" id="{5A94737A-C43E-DB9C-A970-072DDE523B4B}"/>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5176;p60">
              <a:extLst>
                <a:ext uri="{FF2B5EF4-FFF2-40B4-BE49-F238E27FC236}">
                  <a16:creationId xmlns:a16="http://schemas.microsoft.com/office/drawing/2014/main" id="{A21E7025-6DDB-9E2D-3274-3214466AD670}"/>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5177;p60">
              <a:extLst>
                <a:ext uri="{FF2B5EF4-FFF2-40B4-BE49-F238E27FC236}">
                  <a16:creationId xmlns:a16="http://schemas.microsoft.com/office/drawing/2014/main" id="{472B3C93-D804-9DAF-D8D0-9480140D07C6}"/>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5178;p60">
              <a:extLst>
                <a:ext uri="{FF2B5EF4-FFF2-40B4-BE49-F238E27FC236}">
                  <a16:creationId xmlns:a16="http://schemas.microsoft.com/office/drawing/2014/main" id="{A174E0B8-548B-D422-CD11-3C1139016101}"/>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5179;p60">
              <a:extLst>
                <a:ext uri="{FF2B5EF4-FFF2-40B4-BE49-F238E27FC236}">
                  <a16:creationId xmlns:a16="http://schemas.microsoft.com/office/drawing/2014/main" id="{F4150218-567B-54FB-3B71-5C9DBDEFB229}"/>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5180;p60">
              <a:extLst>
                <a:ext uri="{FF2B5EF4-FFF2-40B4-BE49-F238E27FC236}">
                  <a16:creationId xmlns:a16="http://schemas.microsoft.com/office/drawing/2014/main" id="{1DBE2BF0-8120-3C04-F268-C6B16B38B05D}"/>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5181;p60">
              <a:extLst>
                <a:ext uri="{FF2B5EF4-FFF2-40B4-BE49-F238E27FC236}">
                  <a16:creationId xmlns:a16="http://schemas.microsoft.com/office/drawing/2014/main" id="{388092F3-3F0C-2039-523E-C86614BCB3B9}"/>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5182;p60">
              <a:extLst>
                <a:ext uri="{FF2B5EF4-FFF2-40B4-BE49-F238E27FC236}">
                  <a16:creationId xmlns:a16="http://schemas.microsoft.com/office/drawing/2014/main" id="{753F5F10-33E6-BCAD-2602-F5582BDD7F6B}"/>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5183;p60">
              <a:extLst>
                <a:ext uri="{FF2B5EF4-FFF2-40B4-BE49-F238E27FC236}">
                  <a16:creationId xmlns:a16="http://schemas.microsoft.com/office/drawing/2014/main" id="{F871BAC4-FEB8-DC52-CE1E-A7ED5B64356B}"/>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5184;p60">
              <a:extLst>
                <a:ext uri="{FF2B5EF4-FFF2-40B4-BE49-F238E27FC236}">
                  <a16:creationId xmlns:a16="http://schemas.microsoft.com/office/drawing/2014/main" id="{C8EF3839-B350-D660-19B8-38F712B927D4}"/>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5185;p60">
              <a:extLst>
                <a:ext uri="{FF2B5EF4-FFF2-40B4-BE49-F238E27FC236}">
                  <a16:creationId xmlns:a16="http://schemas.microsoft.com/office/drawing/2014/main" id="{A655D524-36CD-6CC3-709A-0911D95C5DE1}"/>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5186;p60">
              <a:extLst>
                <a:ext uri="{FF2B5EF4-FFF2-40B4-BE49-F238E27FC236}">
                  <a16:creationId xmlns:a16="http://schemas.microsoft.com/office/drawing/2014/main" id="{1D4C2932-CDDF-3C52-0C84-3BF4583DFF99}"/>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5187;p60">
              <a:extLst>
                <a:ext uri="{FF2B5EF4-FFF2-40B4-BE49-F238E27FC236}">
                  <a16:creationId xmlns:a16="http://schemas.microsoft.com/office/drawing/2014/main" id="{258347A4-E8A4-9803-6C06-8556AA39A462}"/>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5188;p60">
              <a:extLst>
                <a:ext uri="{FF2B5EF4-FFF2-40B4-BE49-F238E27FC236}">
                  <a16:creationId xmlns:a16="http://schemas.microsoft.com/office/drawing/2014/main" id="{0C818A97-7F8F-65EE-0055-8FD443495D5F}"/>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5189;p60">
              <a:extLst>
                <a:ext uri="{FF2B5EF4-FFF2-40B4-BE49-F238E27FC236}">
                  <a16:creationId xmlns:a16="http://schemas.microsoft.com/office/drawing/2014/main" id="{6BA319A9-097F-4D13-68C6-3413230C49A8}"/>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5190;p60">
              <a:extLst>
                <a:ext uri="{FF2B5EF4-FFF2-40B4-BE49-F238E27FC236}">
                  <a16:creationId xmlns:a16="http://schemas.microsoft.com/office/drawing/2014/main" id="{D0330EFF-601D-D03C-3ED5-6E77582EB4AE}"/>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5191;p60">
              <a:extLst>
                <a:ext uri="{FF2B5EF4-FFF2-40B4-BE49-F238E27FC236}">
                  <a16:creationId xmlns:a16="http://schemas.microsoft.com/office/drawing/2014/main" id="{35FD1B01-DD88-6992-F548-F172072A771A}"/>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5192;p60">
              <a:extLst>
                <a:ext uri="{FF2B5EF4-FFF2-40B4-BE49-F238E27FC236}">
                  <a16:creationId xmlns:a16="http://schemas.microsoft.com/office/drawing/2014/main" id="{AC82F938-BD20-6B0F-B185-ED8C05141FA2}"/>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5193;p60">
              <a:extLst>
                <a:ext uri="{FF2B5EF4-FFF2-40B4-BE49-F238E27FC236}">
                  <a16:creationId xmlns:a16="http://schemas.microsoft.com/office/drawing/2014/main" id="{4413DD87-C345-208F-A9D3-C453622F60CF}"/>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5194;p60">
              <a:extLst>
                <a:ext uri="{FF2B5EF4-FFF2-40B4-BE49-F238E27FC236}">
                  <a16:creationId xmlns:a16="http://schemas.microsoft.com/office/drawing/2014/main" id="{0974DD83-5568-D9B4-466E-B93C68D0491A}"/>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5195;p60">
              <a:extLst>
                <a:ext uri="{FF2B5EF4-FFF2-40B4-BE49-F238E27FC236}">
                  <a16:creationId xmlns:a16="http://schemas.microsoft.com/office/drawing/2014/main" id="{12870F79-AC3C-60B1-A3F2-9969BBDFE30C}"/>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5196;p60">
              <a:extLst>
                <a:ext uri="{FF2B5EF4-FFF2-40B4-BE49-F238E27FC236}">
                  <a16:creationId xmlns:a16="http://schemas.microsoft.com/office/drawing/2014/main" id="{B9F251C6-5ABE-A638-51E5-A7534F49B945}"/>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5197;p60">
              <a:extLst>
                <a:ext uri="{FF2B5EF4-FFF2-40B4-BE49-F238E27FC236}">
                  <a16:creationId xmlns:a16="http://schemas.microsoft.com/office/drawing/2014/main" id="{8E9F3B85-48E1-C32B-6A1E-CC31C2700C93}"/>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5198;p60">
              <a:extLst>
                <a:ext uri="{FF2B5EF4-FFF2-40B4-BE49-F238E27FC236}">
                  <a16:creationId xmlns:a16="http://schemas.microsoft.com/office/drawing/2014/main" id="{D5A4570C-0EC0-9325-7811-E32801C8D374}"/>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5199;p60">
              <a:extLst>
                <a:ext uri="{FF2B5EF4-FFF2-40B4-BE49-F238E27FC236}">
                  <a16:creationId xmlns:a16="http://schemas.microsoft.com/office/drawing/2014/main" id="{3E653FA8-1F99-3C66-9731-990108597543}"/>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5200;p60">
              <a:extLst>
                <a:ext uri="{FF2B5EF4-FFF2-40B4-BE49-F238E27FC236}">
                  <a16:creationId xmlns:a16="http://schemas.microsoft.com/office/drawing/2014/main" id="{A1AA9A62-8093-DB88-F8F0-B9324C5E8625}"/>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5201;p60">
              <a:extLst>
                <a:ext uri="{FF2B5EF4-FFF2-40B4-BE49-F238E27FC236}">
                  <a16:creationId xmlns:a16="http://schemas.microsoft.com/office/drawing/2014/main" id="{9AD2B494-B771-A8E2-8162-1E4581772C6F}"/>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5202;p60">
              <a:extLst>
                <a:ext uri="{FF2B5EF4-FFF2-40B4-BE49-F238E27FC236}">
                  <a16:creationId xmlns:a16="http://schemas.microsoft.com/office/drawing/2014/main" id="{359B7A6F-3B5E-C536-A1B2-B9933DD016FA}"/>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5203;p60">
              <a:extLst>
                <a:ext uri="{FF2B5EF4-FFF2-40B4-BE49-F238E27FC236}">
                  <a16:creationId xmlns:a16="http://schemas.microsoft.com/office/drawing/2014/main" id="{25CB3393-F73F-2DF8-B597-3E0209857DD5}"/>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5204;p60">
              <a:extLst>
                <a:ext uri="{FF2B5EF4-FFF2-40B4-BE49-F238E27FC236}">
                  <a16:creationId xmlns:a16="http://schemas.microsoft.com/office/drawing/2014/main" id="{C1D270F7-2955-E8F5-FD83-3C9FB9E01D88}"/>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5205;p60">
              <a:extLst>
                <a:ext uri="{FF2B5EF4-FFF2-40B4-BE49-F238E27FC236}">
                  <a16:creationId xmlns:a16="http://schemas.microsoft.com/office/drawing/2014/main" id="{6282E870-3E42-A55F-CA69-F87145115F69}"/>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5206;p60">
              <a:extLst>
                <a:ext uri="{FF2B5EF4-FFF2-40B4-BE49-F238E27FC236}">
                  <a16:creationId xmlns:a16="http://schemas.microsoft.com/office/drawing/2014/main" id="{A25431DB-A8C3-4C15-80FC-5CAD0773660E}"/>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5207;p60">
              <a:extLst>
                <a:ext uri="{FF2B5EF4-FFF2-40B4-BE49-F238E27FC236}">
                  <a16:creationId xmlns:a16="http://schemas.microsoft.com/office/drawing/2014/main" id="{AA161825-6121-D4F2-C21B-D50EF3213F23}"/>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5208;p60">
              <a:extLst>
                <a:ext uri="{FF2B5EF4-FFF2-40B4-BE49-F238E27FC236}">
                  <a16:creationId xmlns:a16="http://schemas.microsoft.com/office/drawing/2014/main" id="{AB99B320-3FD2-56F5-2E7F-39F8915C7541}"/>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5209;p60">
              <a:extLst>
                <a:ext uri="{FF2B5EF4-FFF2-40B4-BE49-F238E27FC236}">
                  <a16:creationId xmlns:a16="http://schemas.microsoft.com/office/drawing/2014/main" id="{7CF1E6A5-7FAE-9437-E4D8-7FB403753BBA}"/>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5210;p60">
              <a:extLst>
                <a:ext uri="{FF2B5EF4-FFF2-40B4-BE49-F238E27FC236}">
                  <a16:creationId xmlns:a16="http://schemas.microsoft.com/office/drawing/2014/main" id="{62B85663-ACAE-9B4F-1CF4-B41589A06D2B}"/>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5211;p60">
              <a:extLst>
                <a:ext uri="{FF2B5EF4-FFF2-40B4-BE49-F238E27FC236}">
                  <a16:creationId xmlns:a16="http://schemas.microsoft.com/office/drawing/2014/main" id="{5B88EB08-8370-1C40-CC51-FF74A65539B0}"/>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5212;p60">
              <a:extLst>
                <a:ext uri="{FF2B5EF4-FFF2-40B4-BE49-F238E27FC236}">
                  <a16:creationId xmlns:a16="http://schemas.microsoft.com/office/drawing/2014/main" id="{34121C0B-1DA5-F22A-9F34-944B184DDF95}"/>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5213;p60">
              <a:extLst>
                <a:ext uri="{FF2B5EF4-FFF2-40B4-BE49-F238E27FC236}">
                  <a16:creationId xmlns:a16="http://schemas.microsoft.com/office/drawing/2014/main" id="{A9FD3F12-C690-8FF9-A51A-235240C4B643}"/>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5214;p60">
              <a:extLst>
                <a:ext uri="{FF2B5EF4-FFF2-40B4-BE49-F238E27FC236}">
                  <a16:creationId xmlns:a16="http://schemas.microsoft.com/office/drawing/2014/main" id="{F84BE4A7-9E7C-2803-C455-903E7AFEFBAF}"/>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5215;p60">
              <a:extLst>
                <a:ext uri="{FF2B5EF4-FFF2-40B4-BE49-F238E27FC236}">
                  <a16:creationId xmlns:a16="http://schemas.microsoft.com/office/drawing/2014/main" id="{1F359C39-82A6-B925-09DF-680474C3F255}"/>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5216;p60">
              <a:extLst>
                <a:ext uri="{FF2B5EF4-FFF2-40B4-BE49-F238E27FC236}">
                  <a16:creationId xmlns:a16="http://schemas.microsoft.com/office/drawing/2014/main" id="{8186758E-E8BB-5439-C4E6-3F62C467A4DE}"/>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5217;p60">
              <a:extLst>
                <a:ext uri="{FF2B5EF4-FFF2-40B4-BE49-F238E27FC236}">
                  <a16:creationId xmlns:a16="http://schemas.microsoft.com/office/drawing/2014/main" id="{27908340-773A-1FA2-531D-E43D4281FA54}"/>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5218;p60">
              <a:extLst>
                <a:ext uri="{FF2B5EF4-FFF2-40B4-BE49-F238E27FC236}">
                  <a16:creationId xmlns:a16="http://schemas.microsoft.com/office/drawing/2014/main" id="{E6EF9CC1-C692-F154-416B-AE66FE1AB3C6}"/>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5219;p60">
              <a:extLst>
                <a:ext uri="{FF2B5EF4-FFF2-40B4-BE49-F238E27FC236}">
                  <a16:creationId xmlns:a16="http://schemas.microsoft.com/office/drawing/2014/main" id="{B16EE97C-85E5-B24C-5846-C2577749AA16}"/>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5220;p60">
              <a:extLst>
                <a:ext uri="{FF2B5EF4-FFF2-40B4-BE49-F238E27FC236}">
                  <a16:creationId xmlns:a16="http://schemas.microsoft.com/office/drawing/2014/main" id="{97E0DE88-EED6-50E2-74E8-2E06C0EC096F}"/>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5221;p60">
              <a:extLst>
                <a:ext uri="{FF2B5EF4-FFF2-40B4-BE49-F238E27FC236}">
                  <a16:creationId xmlns:a16="http://schemas.microsoft.com/office/drawing/2014/main" id="{63E1B756-54C1-B65B-9568-87030391882E}"/>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5222;p60">
              <a:extLst>
                <a:ext uri="{FF2B5EF4-FFF2-40B4-BE49-F238E27FC236}">
                  <a16:creationId xmlns:a16="http://schemas.microsoft.com/office/drawing/2014/main" id="{FD59D4FE-8D93-8830-7E2A-85496BDA8871}"/>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5223;p60">
              <a:extLst>
                <a:ext uri="{FF2B5EF4-FFF2-40B4-BE49-F238E27FC236}">
                  <a16:creationId xmlns:a16="http://schemas.microsoft.com/office/drawing/2014/main" id="{0F42D483-C5DB-3697-12C2-81E4D5A60E56}"/>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5224;p60">
              <a:extLst>
                <a:ext uri="{FF2B5EF4-FFF2-40B4-BE49-F238E27FC236}">
                  <a16:creationId xmlns:a16="http://schemas.microsoft.com/office/drawing/2014/main" id="{BC8426A9-D44A-558E-41E9-71126011376E}"/>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5225;p60">
              <a:extLst>
                <a:ext uri="{FF2B5EF4-FFF2-40B4-BE49-F238E27FC236}">
                  <a16:creationId xmlns:a16="http://schemas.microsoft.com/office/drawing/2014/main" id="{5ED1562E-DBBD-20E2-315B-E6EFDD70CA67}"/>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5226;p60">
              <a:extLst>
                <a:ext uri="{FF2B5EF4-FFF2-40B4-BE49-F238E27FC236}">
                  <a16:creationId xmlns:a16="http://schemas.microsoft.com/office/drawing/2014/main" id="{C07859F4-988A-56DA-5961-37645BF13CE5}"/>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5227;p60">
              <a:extLst>
                <a:ext uri="{FF2B5EF4-FFF2-40B4-BE49-F238E27FC236}">
                  <a16:creationId xmlns:a16="http://schemas.microsoft.com/office/drawing/2014/main" id="{B4B93F82-0855-8880-0C91-84913476DD11}"/>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5228;p60">
              <a:extLst>
                <a:ext uri="{FF2B5EF4-FFF2-40B4-BE49-F238E27FC236}">
                  <a16:creationId xmlns:a16="http://schemas.microsoft.com/office/drawing/2014/main" id="{13DD49BB-500F-4DD3-3F80-9892E4CCA07C}"/>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5229;p60">
              <a:extLst>
                <a:ext uri="{FF2B5EF4-FFF2-40B4-BE49-F238E27FC236}">
                  <a16:creationId xmlns:a16="http://schemas.microsoft.com/office/drawing/2014/main" id="{9E199D25-8105-739E-692F-D8E593487ED3}"/>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5230;p60">
              <a:extLst>
                <a:ext uri="{FF2B5EF4-FFF2-40B4-BE49-F238E27FC236}">
                  <a16:creationId xmlns:a16="http://schemas.microsoft.com/office/drawing/2014/main" id="{1E64C21A-E444-63FE-0141-77DC7AECC3A6}"/>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5231;p60">
              <a:extLst>
                <a:ext uri="{FF2B5EF4-FFF2-40B4-BE49-F238E27FC236}">
                  <a16:creationId xmlns:a16="http://schemas.microsoft.com/office/drawing/2014/main" id="{B30391AA-3A5F-CFBC-FCA9-1061D0DEB5D1}"/>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5232;p60">
              <a:extLst>
                <a:ext uri="{FF2B5EF4-FFF2-40B4-BE49-F238E27FC236}">
                  <a16:creationId xmlns:a16="http://schemas.microsoft.com/office/drawing/2014/main" id="{BBD96633-EC78-A15F-10AA-318FB5BC858B}"/>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5233;p60">
              <a:extLst>
                <a:ext uri="{FF2B5EF4-FFF2-40B4-BE49-F238E27FC236}">
                  <a16:creationId xmlns:a16="http://schemas.microsoft.com/office/drawing/2014/main" id="{3DBF0473-8483-7466-1820-A7ADEE253F00}"/>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5234;p60">
              <a:extLst>
                <a:ext uri="{FF2B5EF4-FFF2-40B4-BE49-F238E27FC236}">
                  <a16:creationId xmlns:a16="http://schemas.microsoft.com/office/drawing/2014/main" id="{7044A23F-3C41-0233-F2D2-2CC060A215E9}"/>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5235;p60">
              <a:extLst>
                <a:ext uri="{FF2B5EF4-FFF2-40B4-BE49-F238E27FC236}">
                  <a16:creationId xmlns:a16="http://schemas.microsoft.com/office/drawing/2014/main" id="{3C2F7720-59D0-D1B9-456B-00F06A3D1213}"/>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5236;p60">
              <a:extLst>
                <a:ext uri="{FF2B5EF4-FFF2-40B4-BE49-F238E27FC236}">
                  <a16:creationId xmlns:a16="http://schemas.microsoft.com/office/drawing/2014/main" id="{0C0747C1-18CF-A6D8-7730-037F44465792}"/>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5237;p60">
              <a:extLst>
                <a:ext uri="{FF2B5EF4-FFF2-40B4-BE49-F238E27FC236}">
                  <a16:creationId xmlns:a16="http://schemas.microsoft.com/office/drawing/2014/main" id="{0BC88F81-6F65-8B0F-5222-F3B87710AE55}"/>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5238;p60">
              <a:extLst>
                <a:ext uri="{FF2B5EF4-FFF2-40B4-BE49-F238E27FC236}">
                  <a16:creationId xmlns:a16="http://schemas.microsoft.com/office/drawing/2014/main" id="{A5C1F87D-D045-F2A5-F819-04E88566A625}"/>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5239;p60">
              <a:extLst>
                <a:ext uri="{FF2B5EF4-FFF2-40B4-BE49-F238E27FC236}">
                  <a16:creationId xmlns:a16="http://schemas.microsoft.com/office/drawing/2014/main" id="{FF1984C9-71DD-6773-5886-2F142BDA1E3C}"/>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5240;p60">
              <a:extLst>
                <a:ext uri="{FF2B5EF4-FFF2-40B4-BE49-F238E27FC236}">
                  <a16:creationId xmlns:a16="http://schemas.microsoft.com/office/drawing/2014/main" id="{EAFB90FB-0FF2-0417-B15F-22E4EC2D4537}"/>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5241;p60">
              <a:extLst>
                <a:ext uri="{FF2B5EF4-FFF2-40B4-BE49-F238E27FC236}">
                  <a16:creationId xmlns:a16="http://schemas.microsoft.com/office/drawing/2014/main" id="{B278E7FD-6334-3462-1B3E-9CF454CC29A8}"/>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5242;p60">
              <a:extLst>
                <a:ext uri="{FF2B5EF4-FFF2-40B4-BE49-F238E27FC236}">
                  <a16:creationId xmlns:a16="http://schemas.microsoft.com/office/drawing/2014/main" id="{DD9A080E-8D0B-33F7-1B0E-A174A992F9CF}"/>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5243;p60">
              <a:extLst>
                <a:ext uri="{FF2B5EF4-FFF2-40B4-BE49-F238E27FC236}">
                  <a16:creationId xmlns:a16="http://schemas.microsoft.com/office/drawing/2014/main" id="{9E528381-2842-65AB-0701-1075402F0AA1}"/>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5244;p60">
              <a:extLst>
                <a:ext uri="{FF2B5EF4-FFF2-40B4-BE49-F238E27FC236}">
                  <a16:creationId xmlns:a16="http://schemas.microsoft.com/office/drawing/2014/main" id="{84E97E65-DF91-F887-E2B6-313B4D7C82B6}"/>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5245;p60">
              <a:extLst>
                <a:ext uri="{FF2B5EF4-FFF2-40B4-BE49-F238E27FC236}">
                  <a16:creationId xmlns:a16="http://schemas.microsoft.com/office/drawing/2014/main" id="{C8BD6D82-0A8C-9079-16F2-1283D788B013}"/>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5246;p60">
              <a:extLst>
                <a:ext uri="{FF2B5EF4-FFF2-40B4-BE49-F238E27FC236}">
                  <a16:creationId xmlns:a16="http://schemas.microsoft.com/office/drawing/2014/main" id="{6D5C5BCF-6FA5-2981-56BA-B4C468014B2D}"/>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5247;p60">
              <a:extLst>
                <a:ext uri="{FF2B5EF4-FFF2-40B4-BE49-F238E27FC236}">
                  <a16:creationId xmlns:a16="http://schemas.microsoft.com/office/drawing/2014/main" id="{C1280DA9-74B1-751C-25C4-274C9201E84D}"/>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5248;p60">
              <a:extLst>
                <a:ext uri="{FF2B5EF4-FFF2-40B4-BE49-F238E27FC236}">
                  <a16:creationId xmlns:a16="http://schemas.microsoft.com/office/drawing/2014/main" id="{419E7472-4484-B7C8-F388-9C22BCF6A8A3}"/>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5249;p60">
              <a:extLst>
                <a:ext uri="{FF2B5EF4-FFF2-40B4-BE49-F238E27FC236}">
                  <a16:creationId xmlns:a16="http://schemas.microsoft.com/office/drawing/2014/main" id="{B44FD8F5-11AD-2394-7D25-73FB6D35596C}"/>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5250;p60">
              <a:extLst>
                <a:ext uri="{FF2B5EF4-FFF2-40B4-BE49-F238E27FC236}">
                  <a16:creationId xmlns:a16="http://schemas.microsoft.com/office/drawing/2014/main" id="{BF7EFEEB-31B3-E6A0-3012-FCF59EE91D48}"/>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5251;p60">
              <a:extLst>
                <a:ext uri="{FF2B5EF4-FFF2-40B4-BE49-F238E27FC236}">
                  <a16:creationId xmlns:a16="http://schemas.microsoft.com/office/drawing/2014/main" id="{3114D7B1-BA24-242C-B500-FEB9C1D51076}"/>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5252;p60">
              <a:extLst>
                <a:ext uri="{FF2B5EF4-FFF2-40B4-BE49-F238E27FC236}">
                  <a16:creationId xmlns:a16="http://schemas.microsoft.com/office/drawing/2014/main" id="{8DC28ADC-E1CB-3B09-0FE4-A05926AE0E0D}"/>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5253;p60">
              <a:extLst>
                <a:ext uri="{FF2B5EF4-FFF2-40B4-BE49-F238E27FC236}">
                  <a16:creationId xmlns:a16="http://schemas.microsoft.com/office/drawing/2014/main" id="{CBEB1C66-78D1-873B-CF5F-9CA5687EE9EC}"/>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5254;p60">
              <a:extLst>
                <a:ext uri="{FF2B5EF4-FFF2-40B4-BE49-F238E27FC236}">
                  <a16:creationId xmlns:a16="http://schemas.microsoft.com/office/drawing/2014/main" id="{E2248DC4-3D5C-0DAC-5A66-3477754933FA}"/>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5255;p60">
              <a:extLst>
                <a:ext uri="{FF2B5EF4-FFF2-40B4-BE49-F238E27FC236}">
                  <a16:creationId xmlns:a16="http://schemas.microsoft.com/office/drawing/2014/main" id="{B940FA95-32EE-4347-A879-06156050AEFC}"/>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5256;p60">
              <a:extLst>
                <a:ext uri="{FF2B5EF4-FFF2-40B4-BE49-F238E27FC236}">
                  <a16:creationId xmlns:a16="http://schemas.microsoft.com/office/drawing/2014/main" id="{4CF6C680-A7EA-37F8-38A3-71E308ACDCDD}"/>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5257;p60">
              <a:extLst>
                <a:ext uri="{FF2B5EF4-FFF2-40B4-BE49-F238E27FC236}">
                  <a16:creationId xmlns:a16="http://schemas.microsoft.com/office/drawing/2014/main" id="{1284C18E-0E41-0AEB-D85D-A46671BEFC8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5258;p60">
              <a:extLst>
                <a:ext uri="{FF2B5EF4-FFF2-40B4-BE49-F238E27FC236}">
                  <a16:creationId xmlns:a16="http://schemas.microsoft.com/office/drawing/2014/main" id="{57E86063-1457-A0AE-D7A7-3E6FC93882CE}"/>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5259;p60">
              <a:extLst>
                <a:ext uri="{FF2B5EF4-FFF2-40B4-BE49-F238E27FC236}">
                  <a16:creationId xmlns:a16="http://schemas.microsoft.com/office/drawing/2014/main" id="{3DE99708-7239-9058-B99C-DE44EC7CB815}"/>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5260;p60">
              <a:extLst>
                <a:ext uri="{FF2B5EF4-FFF2-40B4-BE49-F238E27FC236}">
                  <a16:creationId xmlns:a16="http://schemas.microsoft.com/office/drawing/2014/main" id="{00D403AD-7176-DF69-0B9A-48AF500FB8E7}"/>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5261;p60">
              <a:extLst>
                <a:ext uri="{FF2B5EF4-FFF2-40B4-BE49-F238E27FC236}">
                  <a16:creationId xmlns:a16="http://schemas.microsoft.com/office/drawing/2014/main" id="{508DB12D-E9C0-0F85-DE2E-E27871E4595B}"/>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5262;p60">
              <a:extLst>
                <a:ext uri="{FF2B5EF4-FFF2-40B4-BE49-F238E27FC236}">
                  <a16:creationId xmlns:a16="http://schemas.microsoft.com/office/drawing/2014/main" id="{5740535D-9CF6-6EBE-E236-BF0D09D4D30F}"/>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5263;p60">
              <a:extLst>
                <a:ext uri="{FF2B5EF4-FFF2-40B4-BE49-F238E27FC236}">
                  <a16:creationId xmlns:a16="http://schemas.microsoft.com/office/drawing/2014/main" id="{F7C4B08B-8323-A72A-8B70-C42338679942}"/>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5264;p60">
              <a:extLst>
                <a:ext uri="{FF2B5EF4-FFF2-40B4-BE49-F238E27FC236}">
                  <a16:creationId xmlns:a16="http://schemas.microsoft.com/office/drawing/2014/main" id="{6C550CF4-8000-4C93-5F4F-0C3A1E8A71A1}"/>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5265;p60">
              <a:extLst>
                <a:ext uri="{FF2B5EF4-FFF2-40B4-BE49-F238E27FC236}">
                  <a16:creationId xmlns:a16="http://schemas.microsoft.com/office/drawing/2014/main" id="{350D3BA9-A138-E8CB-C903-4EFEE19A3A0E}"/>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5266;p60">
              <a:extLst>
                <a:ext uri="{FF2B5EF4-FFF2-40B4-BE49-F238E27FC236}">
                  <a16:creationId xmlns:a16="http://schemas.microsoft.com/office/drawing/2014/main" id="{8FAB1FE8-A506-5EFC-3FFD-CAC9CD859FD7}"/>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5267;p60">
              <a:extLst>
                <a:ext uri="{FF2B5EF4-FFF2-40B4-BE49-F238E27FC236}">
                  <a16:creationId xmlns:a16="http://schemas.microsoft.com/office/drawing/2014/main" id="{E4A3E44C-454D-53D0-B0D4-CAF37B5CC504}"/>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5268;p60">
              <a:extLst>
                <a:ext uri="{FF2B5EF4-FFF2-40B4-BE49-F238E27FC236}">
                  <a16:creationId xmlns:a16="http://schemas.microsoft.com/office/drawing/2014/main" id="{D116C6C4-175E-504B-C847-ED4024621033}"/>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5269;p60">
              <a:extLst>
                <a:ext uri="{FF2B5EF4-FFF2-40B4-BE49-F238E27FC236}">
                  <a16:creationId xmlns:a16="http://schemas.microsoft.com/office/drawing/2014/main" id="{73F99512-563F-040C-27E3-959196A7DBBF}"/>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5270;p60">
              <a:extLst>
                <a:ext uri="{FF2B5EF4-FFF2-40B4-BE49-F238E27FC236}">
                  <a16:creationId xmlns:a16="http://schemas.microsoft.com/office/drawing/2014/main" id="{841480D4-15A1-2CAA-6E59-08EAFFCB6476}"/>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5271;p60">
              <a:extLst>
                <a:ext uri="{FF2B5EF4-FFF2-40B4-BE49-F238E27FC236}">
                  <a16:creationId xmlns:a16="http://schemas.microsoft.com/office/drawing/2014/main" id="{5F7CBDE8-0888-4D27-60DA-BCC079747560}"/>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5272;p60">
              <a:extLst>
                <a:ext uri="{FF2B5EF4-FFF2-40B4-BE49-F238E27FC236}">
                  <a16:creationId xmlns:a16="http://schemas.microsoft.com/office/drawing/2014/main" id="{FD7C6D44-CD31-885F-323A-D219BA8E47FA}"/>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5273;p60">
              <a:extLst>
                <a:ext uri="{FF2B5EF4-FFF2-40B4-BE49-F238E27FC236}">
                  <a16:creationId xmlns:a16="http://schemas.microsoft.com/office/drawing/2014/main" id="{CF120BBE-86BA-1CE9-8078-46E6698893DE}"/>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5274;p60">
              <a:extLst>
                <a:ext uri="{FF2B5EF4-FFF2-40B4-BE49-F238E27FC236}">
                  <a16:creationId xmlns:a16="http://schemas.microsoft.com/office/drawing/2014/main" id="{A6026342-9456-7F1C-221C-B722E2051BCA}"/>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5275;p60">
              <a:extLst>
                <a:ext uri="{FF2B5EF4-FFF2-40B4-BE49-F238E27FC236}">
                  <a16:creationId xmlns:a16="http://schemas.microsoft.com/office/drawing/2014/main" id="{2DD59B4F-E82A-F5E3-1BE6-16122FB3CEC7}"/>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5276;p60">
              <a:extLst>
                <a:ext uri="{FF2B5EF4-FFF2-40B4-BE49-F238E27FC236}">
                  <a16:creationId xmlns:a16="http://schemas.microsoft.com/office/drawing/2014/main" id="{B701427C-4BB2-A8A6-F19F-C10A933E7145}"/>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5277;p60">
              <a:extLst>
                <a:ext uri="{FF2B5EF4-FFF2-40B4-BE49-F238E27FC236}">
                  <a16:creationId xmlns:a16="http://schemas.microsoft.com/office/drawing/2014/main" id="{1B4DA73A-99B9-64AC-F4E5-4C02DE7A040F}"/>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5278;p60">
              <a:extLst>
                <a:ext uri="{FF2B5EF4-FFF2-40B4-BE49-F238E27FC236}">
                  <a16:creationId xmlns:a16="http://schemas.microsoft.com/office/drawing/2014/main" id="{9E8357B2-9106-C6A9-4753-84BB67B97D67}"/>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5279;p60">
              <a:extLst>
                <a:ext uri="{FF2B5EF4-FFF2-40B4-BE49-F238E27FC236}">
                  <a16:creationId xmlns:a16="http://schemas.microsoft.com/office/drawing/2014/main" id="{5AECDEAD-6941-7F39-5E73-257555DD6482}"/>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5280;p60">
              <a:extLst>
                <a:ext uri="{FF2B5EF4-FFF2-40B4-BE49-F238E27FC236}">
                  <a16:creationId xmlns:a16="http://schemas.microsoft.com/office/drawing/2014/main" id="{FDD88744-3F22-44B8-E68F-32775A47F376}"/>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5281;p60">
              <a:extLst>
                <a:ext uri="{FF2B5EF4-FFF2-40B4-BE49-F238E27FC236}">
                  <a16:creationId xmlns:a16="http://schemas.microsoft.com/office/drawing/2014/main" id="{297A37D3-7C7C-557A-3B9B-A724DED433D4}"/>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5282;p60">
              <a:extLst>
                <a:ext uri="{FF2B5EF4-FFF2-40B4-BE49-F238E27FC236}">
                  <a16:creationId xmlns:a16="http://schemas.microsoft.com/office/drawing/2014/main" id="{91068666-C4B9-7589-24F9-A8FBF2875BF3}"/>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5283;p60">
              <a:extLst>
                <a:ext uri="{FF2B5EF4-FFF2-40B4-BE49-F238E27FC236}">
                  <a16:creationId xmlns:a16="http://schemas.microsoft.com/office/drawing/2014/main" id="{3692A2A0-DFC5-814A-51EE-DF0B723AD257}"/>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5284;p60">
              <a:extLst>
                <a:ext uri="{FF2B5EF4-FFF2-40B4-BE49-F238E27FC236}">
                  <a16:creationId xmlns:a16="http://schemas.microsoft.com/office/drawing/2014/main" id="{DD05C194-80AB-2828-1577-56EFCC0E5DF8}"/>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5285;p60">
              <a:extLst>
                <a:ext uri="{FF2B5EF4-FFF2-40B4-BE49-F238E27FC236}">
                  <a16:creationId xmlns:a16="http://schemas.microsoft.com/office/drawing/2014/main" id="{F58AACFF-BB37-3D25-75F7-F03ECBC2B117}"/>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5286;p60">
              <a:extLst>
                <a:ext uri="{FF2B5EF4-FFF2-40B4-BE49-F238E27FC236}">
                  <a16:creationId xmlns:a16="http://schemas.microsoft.com/office/drawing/2014/main" id="{4F16744C-762C-BE14-294F-A2F119A3F1D5}"/>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5287;p60">
              <a:extLst>
                <a:ext uri="{FF2B5EF4-FFF2-40B4-BE49-F238E27FC236}">
                  <a16:creationId xmlns:a16="http://schemas.microsoft.com/office/drawing/2014/main" id="{73FCCC24-5F05-DB33-10E7-6B694D32444B}"/>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5288;p60">
              <a:extLst>
                <a:ext uri="{FF2B5EF4-FFF2-40B4-BE49-F238E27FC236}">
                  <a16:creationId xmlns:a16="http://schemas.microsoft.com/office/drawing/2014/main" id="{95C1591D-64BE-34BF-0E99-8A6CFA16B367}"/>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5289;p60">
              <a:extLst>
                <a:ext uri="{FF2B5EF4-FFF2-40B4-BE49-F238E27FC236}">
                  <a16:creationId xmlns:a16="http://schemas.microsoft.com/office/drawing/2014/main" id="{657C680E-C497-A0A9-577A-1DBE245A0BC9}"/>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5290;p60">
              <a:extLst>
                <a:ext uri="{FF2B5EF4-FFF2-40B4-BE49-F238E27FC236}">
                  <a16:creationId xmlns:a16="http://schemas.microsoft.com/office/drawing/2014/main" id="{64659512-4B9C-D129-9A6D-AA174CB029A0}"/>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5291;p60">
              <a:extLst>
                <a:ext uri="{FF2B5EF4-FFF2-40B4-BE49-F238E27FC236}">
                  <a16:creationId xmlns:a16="http://schemas.microsoft.com/office/drawing/2014/main" id="{E3EB2A7E-0ADF-D1EA-4D39-32E3A7743619}"/>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5292;p60">
              <a:extLst>
                <a:ext uri="{FF2B5EF4-FFF2-40B4-BE49-F238E27FC236}">
                  <a16:creationId xmlns:a16="http://schemas.microsoft.com/office/drawing/2014/main" id="{8EC77C32-8FF2-F44B-2CBB-A5CDF68B092C}"/>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5293;p60">
              <a:extLst>
                <a:ext uri="{FF2B5EF4-FFF2-40B4-BE49-F238E27FC236}">
                  <a16:creationId xmlns:a16="http://schemas.microsoft.com/office/drawing/2014/main" id="{B6A6F0C4-D9A5-2026-4A17-3A554DD4AF0B}"/>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5294;p60">
              <a:extLst>
                <a:ext uri="{FF2B5EF4-FFF2-40B4-BE49-F238E27FC236}">
                  <a16:creationId xmlns:a16="http://schemas.microsoft.com/office/drawing/2014/main" id="{55B3744F-FAFA-E0C3-05E3-17BC6EE1579C}"/>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5295;p60">
              <a:extLst>
                <a:ext uri="{FF2B5EF4-FFF2-40B4-BE49-F238E27FC236}">
                  <a16:creationId xmlns:a16="http://schemas.microsoft.com/office/drawing/2014/main" id="{8FDDF8EA-6865-DFE8-59EB-59C17D2552CE}"/>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5296;p60">
              <a:extLst>
                <a:ext uri="{FF2B5EF4-FFF2-40B4-BE49-F238E27FC236}">
                  <a16:creationId xmlns:a16="http://schemas.microsoft.com/office/drawing/2014/main" id="{A10E0490-04D4-7F4C-286F-9E9866C381B5}"/>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5297;p60">
              <a:extLst>
                <a:ext uri="{FF2B5EF4-FFF2-40B4-BE49-F238E27FC236}">
                  <a16:creationId xmlns:a16="http://schemas.microsoft.com/office/drawing/2014/main" id="{6A4B35C3-1768-321E-883F-A84E92BF33A9}"/>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5298;p60">
              <a:extLst>
                <a:ext uri="{FF2B5EF4-FFF2-40B4-BE49-F238E27FC236}">
                  <a16:creationId xmlns:a16="http://schemas.microsoft.com/office/drawing/2014/main" id="{10889F7B-F92E-1D30-2913-EB3E462057CD}"/>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5299;p60">
              <a:extLst>
                <a:ext uri="{FF2B5EF4-FFF2-40B4-BE49-F238E27FC236}">
                  <a16:creationId xmlns:a16="http://schemas.microsoft.com/office/drawing/2014/main" id="{808EC63A-2682-9BD9-56F3-FC4D6E76E5D7}"/>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5300;p60">
              <a:extLst>
                <a:ext uri="{FF2B5EF4-FFF2-40B4-BE49-F238E27FC236}">
                  <a16:creationId xmlns:a16="http://schemas.microsoft.com/office/drawing/2014/main" id="{06261263-5E34-C151-67A1-C74A70178B66}"/>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5301;p60">
              <a:extLst>
                <a:ext uri="{FF2B5EF4-FFF2-40B4-BE49-F238E27FC236}">
                  <a16:creationId xmlns:a16="http://schemas.microsoft.com/office/drawing/2014/main" id="{B3C9172F-E78D-F1CA-72BE-D2AE1FEF062A}"/>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5302;p60">
              <a:extLst>
                <a:ext uri="{FF2B5EF4-FFF2-40B4-BE49-F238E27FC236}">
                  <a16:creationId xmlns:a16="http://schemas.microsoft.com/office/drawing/2014/main" id="{94ADB6DA-CD05-CC32-91F3-37A061847206}"/>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5303;p60">
              <a:extLst>
                <a:ext uri="{FF2B5EF4-FFF2-40B4-BE49-F238E27FC236}">
                  <a16:creationId xmlns:a16="http://schemas.microsoft.com/office/drawing/2014/main" id="{1D6C773F-DD68-4B77-EAA8-1387AB0B260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5304;p60">
              <a:extLst>
                <a:ext uri="{FF2B5EF4-FFF2-40B4-BE49-F238E27FC236}">
                  <a16:creationId xmlns:a16="http://schemas.microsoft.com/office/drawing/2014/main" id="{92F6CD52-8B5B-937F-8BC3-42ED2092AEAC}"/>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5305;p60">
              <a:extLst>
                <a:ext uri="{FF2B5EF4-FFF2-40B4-BE49-F238E27FC236}">
                  <a16:creationId xmlns:a16="http://schemas.microsoft.com/office/drawing/2014/main" id="{E3F2D49F-F685-7F38-1E34-A6EFC877BFB0}"/>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5306;p60">
              <a:extLst>
                <a:ext uri="{FF2B5EF4-FFF2-40B4-BE49-F238E27FC236}">
                  <a16:creationId xmlns:a16="http://schemas.microsoft.com/office/drawing/2014/main" id="{E6A2E137-06A0-F6D5-2981-E53F5436B1F4}"/>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5307;p60">
              <a:extLst>
                <a:ext uri="{FF2B5EF4-FFF2-40B4-BE49-F238E27FC236}">
                  <a16:creationId xmlns:a16="http://schemas.microsoft.com/office/drawing/2014/main" id="{B1E3C90E-A30E-7075-05EA-B1554806F92D}"/>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5308;p60">
              <a:extLst>
                <a:ext uri="{FF2B5EF4-FFF2-40B4-BE49-F238E27FC236}">
                  <a16:creationId xmlns:a16="http://schemas.microsoft.com/office/drawing/2014/main" id="{5F410507-C2DB-447E-6D6F-4731567D7AAC}"/>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5309;p60">
              <a:extLst>
                <a:ext uri="{FF2B5EF4-FFF2-40B4-BE49-F238E27FC236}">
                  <a16:creationId xmlns:a16="http://schemas.microsoft.com/office/drawing/2014/main" id="{6505876F-6FCB-644E-7359-C9B1B88C0AF9}"/>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5310;p60">
              <a:extLst>
                <a:ext uri="{FF2B5EF4-FFF2-40B4-BE49-F238E27FC236}">
                  <a16:creationId xmlns:a16="http://schemas.microsoft.com/office/drawing/2014/main" id="{B1E8F75D-39E4-76E1-11A7-8B5F60AE496C}"/>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5311;p60">
              <a:extLst>
                <a:ext uri="{FF2B5EF4-FFF2-40B4-BE49-F238E27FC236}">
                  <a16:creationId xmlns:a16="http://schemas.microsoft.com/office/drawing/2014/main" id="{03C0AAD7-668E-3FA3-F502-DA0F21B066EC}"/>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5312;p60">
              <a:extLst>
                <a:ext uri="{FF2B5EF4-FFF2-40B4-BE49-F238E27FC236}">
                  <a16:creationId xmlns:a16="http://schemas.microsoft.com/office/drawing/2014/main" id="{045904E6-2382-2200-FB81-2D605EE350D7}"/>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5313;p60">
              <a:extLst>
                <a:ext uri="{FF2B5EF4-FFF2-40B4-BE49-F238E27FC236}">
                  <a16:creationId xmlns:a16="http://schemas.microsoft.com/office/drawing/2014/main" id="{AF3FBB97-7EE3-3060-7B07-4A8E3E156C83}"/>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5314;p60">
              <a:extLst>
                <a:ext uri="{FF2B5EF4-FFF2-40B4-BE49-F238E27FC236}">
                  <a16:creationId xmlns:a16="http://schemas.microsoft.com/office/drawing/2014/main" id="{F8CE0355-1C1E-B0B1-751B-CABF67FB780C}"/>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5315;p60">
              <a:extLst>
                <a:ext uri="{FF2B5EF4-FFF2-40B4-BE49-F238E27FC236}">
                  <a16:creationId xmlns:a16="http://schemas.microsoft.com/office/drawing/2014/main" id="{321F7B8E-ECBF-865D-9FFA-4DD404B1AACF}"/>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5316;p60">
              <a:extLst>
                <a:ext uri="{FF2B5EF4-FFF2-40B4-BE49-F238E27FC236}">
                  <a16:creationId xmlns:a16="http://schemas.microsoft.com/office/drawing/2014/main" id="{658EC945-09E2-F491-03DD-52E48C75CBFD}"/>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5317;p60">
              <a:extLst>
                <a:ext uri="{FF2B5EF4-FFF2-40B4-BE49-F238E27FC236}">
                  <a16:creationId xmlns:a16="http://schemas.microsoft.com/office/drawing/2014/main" id="{B076EAD8-ADA9-7D1C-3329-8420201F191D}"/>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5318;p60">
              <a:extLst>
                <a:ext uri="{FF2B5EF4-FFF2-40B4-BE49-F238E27FC236}">
                  <a16:creationId xmlns:a16="http://schemas.microsoft.com/office/drawing/2014/main" id="{EF8D0971-C988-0C36-0892-C995ADEA8509}"/>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5319;p60">
              <a:extLst>
                <a:ext uri="{FF2B5EF4-FFF2-40B4-BE49-F238E27FC236}">
                  <a16:creationId xmlns:a16="http://schemas.microsoft.com/office/drawing/2014/main" id="{6B88023C-7F98-3073-EEAB-70D8606AFA75}"/>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5320;p60">
              <a:extLst>
                <a:ext uri="{FF2B5EF4-FFF2-40B4-BE49-F238E27FC236}">
                  <a16:creationId xmlns:a16="http://schemas.microsoft.com/office/drawing/2014/main" id="{BA7C4DC7-723A-7118-6613-BF6B9760AD94}"/>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5321;p60">
              <a:extLst>
                <a:ext uri="{FF2B5EF4-FFF2-40B4-BE49-F238E27FC236}">
                  <a16:creationId xmlns:a16="http://schemas.microsoft.com/office/drawing/2014/main" id="{86364657-B1D2-9C00-2214-66BDC7D4F095}"/>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5322;p60">
              <a:extLst>
                <a:ext uri="{FF2B5EF4-FFF2-40B4-BE49-F238E27FC236}">
                  <a16:creationId xmlns:a16="http://schemas.microsoft.com/office/drawing/2014/main" id="{B0D9AFB0-81A4-5FAE-824E-9378696A5BA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5323;p60">
              <a:extLst>
                <a:ext uri="{FF2B5EF4-FFF2-40B4-BE49-F238E27FC236}">
                  <a16:creationId xmlns:a16="http://schemas.microsoft.com/office/drawing/2014/main" id="{42681477-D33A-F616-969F-E4EA8FD67CCE}"/>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5324;p60">
              <a:extLst>
                <a:ext uri="{FF2B5EF4-FFF2-40B4-BE49-F238E27FC236}">
                  <a16:creationId xmlns:a16="http://schemas.microsoft.com/office/drawing/2014/main" id="{1F1BBF30-67CE-C559-03DF-A51E78831500}"/>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5325;p60">
              <a:extLst>
                <a:ext uri="{FF2B5EF4-FFF2-40B4-BE49-F238E27FC236}">
                  <a16:creationId xmlns:a16="http://schemas.microsoft.com/office/drawing/2014/main" id="{FB5AB118-47AC-02B0-B3C9-5131E1941E68}"/>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5326;p60">
              <a:extLst>
                <a:ext uri="{FF2B5EF4-FFF2-40B4-BE49-F238E27FC236}">
                  <a16:creationId xmlns:a16="http://schemas.microsoft.com/office/drawing/2014/main" id="{8AD17726-C810-FB32-C5BD-F13843CCDA9A}"/>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5327;p60">
              <a:extLst>
                <a:ext uri="{FF2B5EF4-FFF2-40B4-BE49-F238E27FC236}">
                  <a16:creationId xmlns:a16="http://schemas.microsoft.com/office/drawing/2014/main" id="{F1C44562-D9A6-2CEA-5E76-400680659C56}"/>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5328;p60">
              <a:extLst>
                <a:ext uri="{FF2B5EF4-FFF2-40B4-BE49-F238E27FC236}">
                  <a16:creationId xmlns:a16="http://schemas.microsoft.com/office/drawing/2014/main" id="{101A15B1-C327-FD00-EC46-F1A0696687A9}"/>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5329;p60">
              <a:extLst>
                <a:ext uri="{FF2B5EF4-FFF2-40B4-BE49-F238E27FC236}">
                  <a16:creationId xmlns:a16="http://schemas.microsoft.com/office/drawing/2014/main" id="{4E99436A-7A92-C038-0B2E-A1ED10B9D0A5}"/>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5330;p60">
              <a:extLst>
                <a:ext uri="{FF2B5EF4-FFF2-40B4-BE49-F238E27FC236}">
                  <a16:creationId xmlns:a16="http://schemas.microsoft.com/office/drawing/2014/main" id="{27C19C82-BC95-1BAE-CDBA-72FBCCEDDDF2}"/>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5331;p60">
              <a:extLst>
                <a:ext uri="{FF2B5EF4-FFF2-40B4-BE49-F238E27FC236}">
                  <a16:creationId xmlns:a16="http://schemas.microsoft.com/office/drawing/2014/main" id="{F15048D0-DA7D-E94D-47AD-1FC72C1FF1F7}"/>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5332;p60">
              <a:extLst>
                <a:ext uri="{FF2B5EF4-FFF2-40B4-BE49-F238E27FC236}">
                  <a16:creationId xmlns:a16="http://schemas.microsoft.com/office/drawing/2014/main" id="{7878A2C1-613C-E21D-8237-60501636AC47}"/>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5333;p60">
              <a:extLst>
                <a:ext uri="{FF2B5EF4-FFF2-40B4-BE49-F238E27FC236}">
                  <a16:creationId xmlns:a16="http://schemas.microsoft.com/office/drawing/2014/main" id="{52B8CE79-D720-9AF3-3F72-B4D086BE9E23}"/>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5334;p60">
              <a:extLst>
                <a:ext uri="{FF2B5EF4-FFF2-40B4-BE49-F238E27FC236}">
                  <a16:creationId xmlns:a16="http://schemas.microsoft.com/office/drawing/2014/main" id="{95D5E3A8-3D03-2EF2-9029-A9DB3FCED4B5}"/>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5335;p60">
              <a:extLst>
                <a:ext uri="{FF2B5EF4-FFF2-40B4-BE49-F238E27FC236}">
                  <a16:creationId xmlns:a16="http://schemas.microsoft.com/office/drawing/2014/main" id="{6A88F2EA-80F5-46E7-041C-9CFF6EE5F95A}"/>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5336;p60">
              <a:extLst>
                <a:ext uri="{FF2B5EF4-FFF2-40B4-BE49-F238E27FC236}">
                  <a16:creationId xmlns:a16="http://schemas.microsoft.com/office/drawing/2014/main" id="{4B9A7841-2B20-BDB2-4677-7A699C41A741}"/>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5337;p60">
              <a:extLst>
                <a:ext uri="{FF2B5EF4-FFF2-40B4-BE49-F238E27FC236}">
                  <a16:creationId xmlns:a16="http://schemas.microsoft.com/office/drawing/2014/main" id="{D3E5BF32-5314-7307-041F-05CE2A4B350A}"/>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5338;p60">
              <a:extLst>
                <a:ext uri="{FF2B5EF4-FFF2-40B4-BE49-F238E27FC236}">
                  <a16:creationId xmlns:a16="http://schemas.microsoft.com/office/drawing/2014/main" id="{D708FB3C-5845-DA72-2991-9D078FE993EC}"/>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5339;p60">
              <a:extLst>
                <a:ext uri="{FF2B5EF4-FFF2-40B4-BE49-F238E27FC236}">
                  <a16:creationId xmlns:a16="http://schemas.microsoft.com/office/drawing/2014/main" id="{F61C6FFE-E73C-3398-8740-F6086E60D068}"/>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5340;p60">
              <a:extLst>
                <a:ext uri="{FF2B5EF4-FFF2-40B4-BE49-F238E27FC236}">
                  <a16:creationId xmlns:a16="http://schemas.microsoft.com/office/drawing/2014/main" id="{7F746F9E-79C1-8137-88E7-1826350A6BCB}"/>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5341;p60">
              <a:extLst>
                <a:ext uri="{FF2B5EF4-FFF2-40B4-BE49-F238E27FC236}">
                  <a16:creationId xmlns:a16="http://schemas.microsoft.com/office/drawing/2014/main" id="{CD5221F1-8E9B-378A-9844-57550AB66D48}"/>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5342;p60">
              <a:extLst>
                <a:ext uri="{FF2B5EF4-FFF2-40B4-BE49-F238E27FC236}">
                  <a16:creationId xmlns:a16="http://schemas.microsoft.com/office/drawing/2014/main" id="{F1C1461B-48FC-2818-EA07-F3C3472DF30D}"/>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5343;p60">
              <a:extLst>
                <a:ext uri="{FF2B5EF4-FFF2-40B4-BE49-F238E27FC236}">
                  <a16:creationId xmlns:a16="http://schemas.microsoft.com/office/drawing/2014/main" id="{86F413B9-D873-8110-C65A-BA946F1BE3F3}"/>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5344;p60">
              <a:extLst>
                <a:ext uri="{FF2B5EF4-FFF2-40B4-BE49-F238E27FC236}">
                  <a16:creationId xmlns:a16="http://schemas.microsoft.com/office/drawing/2014/main" id="{1BABA4AF-313F-276B-FB5D-9563AB463BC9}"/>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5345;p60">
              <a:extLst>
                <a:ext uri="{FF2B5EF4-FFF2-40B4-BE49-F238E27FC236}">
                  <a16:creationId xmlns:a16="http://schemas.microsoft.com/office/drawing/2014/main" id="{5E10997F-C064-C85B-EDA5-2EF25961A34E}"/>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5346;p60">
              <a:extLst>
                <a:ext uri="{FF2B5EF4-FFF2-40B4-BE49-F238E27FC236}">
                  <a16:creationId xmlns:a16="http://schemas.microsoft.com/office/drawing/2014/main" id="{C9072074-C740-45A5-0AE3-AF61DA391A99}"/>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5347;p60">
              <a:extLst>
                <a:ext uri="{FF2B5EF4-FFF2-40B4-BE49-F238E27FC236}">
                  <a16:creationId xmlns:a16="http://schemas.microsoft.com/office/drawing/2014/main" id="{F78F1D0A-072B-F02E-CE26-805D49B90E30}"/>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5348;p60">
              <a:extLst>
                <a:ext uri="{FF2B5EF4-FFF2-40B4-BE49-F238E27FC236}">
                  <a16:creationId xmlns:a16="http://schemas.microsoft.com/office/drawing/2014/main" id="{17A93F28-78E7-E221-E28C-D32B99BFAE9A}"/>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5349;p60">
              <a:extLst>
                <a:ext uri="{FF2B5EF4-FFF2-40B4-BE49-F238E27FC236}">
                  <a16:creationId xmlns:a16="http://schemas.microsoft.com/office/drawing/2014/main" id="{4A4FAD38-B833-8C5C-961A-365878F558C1}"/>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5350;p60">
              <a:extLst>
                <a:ext uri="{FF2B5EF4-FFF2-40B4-BE49-F238E27FC236}">
                  <a16:creationId xmlns:a16="http://schemas.microsoft.com/office/drawing/2014/main" id="{C6A140E2-F259-0D28-9747-67B98AB927B4}"/>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5351;p60">
              <a:extLst>
                <a:ext uri="{FF2B5EF4-FFF2-40B4-BE49-F238E27FC236}">
                  <a16:creationId xmlns:a16="http://schemas.microsoft.com/office/drawing/2014/main" id="{6B3BC77C-1731-466D-AC82-FC600C73A90D}"/>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5352;p60">
              <a:extLst>
                <a:ext uri="{FF2B5EF4-FFF2-40B4-BE49-F238E27FC236}">
                  <a16:creationId xmlns:a16="http://schemas.microsoft.com/office/drawing/2014/main" id="{D97A7336-2A9D-2E89-E426-B564DC01B44C}"/>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5353;p60">
              <a:extLst>
                <a:ext uri="{FF2B5EF4-FFF2-40B4-BE49-F238E27FC236}">
                  <a16:creationId xmlns:a16="http://schemas.microsoft.com/office/drawing/2014/main" id="{8C4B5C2E-801B-6A06-8236-9B697812800A}"/>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5354;p60">
              <a:extLst>
                <a:ext uri="{FF2B5EF4-FFF2-40B4-BE49-F238E27FC236}">
                  <a16:creationId xmlns:a16="http://schemas.microsoft.com/office/drawing/2014/main" id="{CB443D47-3104-81EC-E3CC-3BC95B655E31}"/>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5355;p60">
              <a:extLst>
                <a:ext uri="{FF2B5EF4-FFF2-40B4-BE49-F238E27FC236}">
                  <a16:creationId xmlns:a16="http://schemas.microsoft.com/office/drawing/2014/main" id="{0FCF8290-D60C-A2C4-73AC-66BD73000350}"/>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5356;p60">
              <a:extLst>
                <a:ext uri="{FF2B5EF4-FFF2-40B4-BE49-F238E27FC236}">
                  <a16:creationId xmlns:a16="http://schemas.microsoft.com/office/drawing/2014/main" id="{BFB8ABF9-AA31-EF02-D142-361D408389FB}"/>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5357;p60">
              <a:extLst>
                <a:ext uri="{FF2B5EF4-FFF2-40B4-BE49-F238E27FC236}">
                  <a16:creationId xmlns:a16="http://schemas.microsoft.com/office/drawing/2014/main" id="{2D9590D6-B918-8D1C-F805-B24FD696CC47}"/>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5358;p60">
              <a:extLst>
                <a:ext uri="{FF2B5EF4-FFF2-40B4-BE49-F238E27FC236}">
                  <a16:creationId xmlns:a16="http://schemas.microsoft.com/office/drawing/2014/main" id="{6D12936F-7EF8-6930-5750-78AA4685E3F9}"/>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5359;p60">
              <a:extLst>
                <a:ext uri="{FF2B5EF4-FFF2-40B4-BE49-F238E27FC236}">
                  <a16:creationId xmlns:a16="http://schemas.microsoft.com/office/drawing/2014/main" id="{A50D4218-7DAB-F163-C3BC-A136D241B584}"/>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5360;p60">
              <a:extLst>
                <a:ext uri="{FF2B5EF4-FFF2-40B4-BE49-F238E27FC236}">
                  <a16:creationId xmlns:a16="http://schemas.microsoft.com/office/drawing/2014/main" id="{CADC6321-D3BD-4D82-D36B-D79ECF7AD026}"/>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5361;p60">
              <a:extLst>
                <a:ext uri="{FF2B5EF4-FFF2-40B4-BE49-F238E27FC236}">
                  <a16:creationId xmlns:a16="http://schemas.microsoft.com/office/drawing/2014/main" id="{ADE501AC-F356-7833-6061-90866A2D0DC8}"/>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5362;p60">
              <a:extLst>
                <a:ext uri="{FF2B5EF4-FFF2-40B4-BE49-F238E27FC236}">
                  <a16:creationId xmlns:a16="http://schemas.microsoft.com/office/drawing/2014/main" id="{828747F1-5DAD-452E-0084-211145CBC293}"/>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5363;p60">
              <a:extLst>
                <a:ext uri="{FF2B5EF4-FFF2-40B4-BE49-F238E27FC236}">
                  <a16:creationId xmlns:a16="http://schemas.microsoft.com/office/drawing/2014/main" id="{72F68340-8E2D-DA1A-C9A3-2EE6C99BD066}"/>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5364;p60">
              <a:extLst>
                <a:ext uri="{FF2B5EF4-FFF2-40B4-BE49-F238E27FC236}">
                  <a16:creationId xmlns:a16="http://schemas.microsoft.com/office/drawing/2014/main" id="{E26273F3-3133-1C6F-ABB6-BBE080A28443}"/>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5365;p60">
              <a:extLst>
                <a:ext uri="{FF2B5EF4-FFF2-40B4-BE49-F238E27FC236}">
                  <a16:creationId xmlns:a16="http://schemas.microsoft.com/office/drawing/2014/main" id="{59593DB9-F86E-0164-FDA4-F87F34C82E12}"/>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5366;p60">
              <a:extLst>
                <a:ext uri="{FF2B5EF4-FFF2-40B4-BE49-F238E27FC236}">
                  <a16:creationId xmlns:a16="http://schemas.microsoft.com/office/drawing/2014/main" id="{86D22002-FF17-4550-4FEC-052ECE3F4423}"/>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5367;p60">
              <a:extLst>
                <a:ext uri="{FF2B5EF4-FFF2-40B4-BE49-F238E27FC236}">
                  <a16:creationId xmlns:a16="http://schemas.microsoft.com/office/drawing/2014/main" id="{D7D5A112-F452-D9C9-FDF7-228062372F5A}"/>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5368;p60">
              <a:extLst>
                <a:ext uri="{FF2B5EF4-FFF2-40B4-BE49-F238E27FC236}">
                  <a16:creationId xmlns:a16="http://schemas.microsoft.com/office/drawing/2014/main" id="{CB50CA4C-595C-041C-5DF9-3187B66472CC}"/>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5369;p60">
              <a:extLst>
                <a:ext uri="{FF2B5EF4-FFF2-40B4-BE49-F238E27FC236}">
                  <a16:creationId xmlns:a16="http://schemas.microsoft.com/office/drawing/2014/main" id="{B79E966C-6A11-A702-7D5B-D603001164E2}"/>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5370;p60">
              <a:extLst>
                <a:ext uri="{FF2B5EF4-FFF2-40B4-BE49-F238E27FC236}">
                  <a16:creationId xmlns:a16="http://schemas.microsoft.com/office/drawing/2014/main" id="{93314FF1-E618-D7CD-4E8E-2B4811138F65}"/>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5371;p60">
              <a:extLst>
                <a:ext uri="{FF2B5EF4-FFF2-40B4-BE49-F238E27FC236}">
                  <a16:creationId xmlns:a16="http://schemas.microsoft.com/office/drawing/2014/main" id="{7533065E-4642-294D-4B95-81411812C812}"/>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5372;p60">
              <a:extLst>
                <a:ext uri="{FF2B5EF4-FFF2-40B4-BE49-F238E27FC236}">
                  <a16:creationId xmlns:a16="http://schemas.microsoft.com/office/drawing/2014/main" id="{ED344B0E-D3C8-A7D7-6581-25D1B927ECDD}"/>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5373;p60">
              <a:extLst>
                <a:ext uri="{FF2B5EF4-FFF2-40B4-BE49-F238E27FC236}">
                  <a16:creationId xmlns:a16="http://schemas.microsoft.com/office/drawing/2014/main" id="{F98C1629-B371-09F7-860B-9DB407DBEA64}"/>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5374;p60">
              <a:extLst>
                <a:ext uri="{FF2B5EF4-FFF2-40B4-BE49-F238E27FC236}">
                  <a16:creationId xmlns:a16="http://schemas.microsoft.com/office/drawing/2014/main" id="{BDFF1CE4-2230-99E2-8738-8A779E77741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5375;p60">
              <a:extLst>
                <a:ext uri="{FF2B5EF4-FFF2-40B4-BE49-F238E27FC236}">
                  <a16:creationId xmlns:a16="http://schemas.microsoft.com/office/drawing/2014/main" id="{92C1AAA1-2C27-3DE5-6D3A-BD5467D46450}"/>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5376;p60">
              <a:extLst>
                <a:ext uri="{FF2B5EF4-FFF2-40B4-BE49-F238E27FC236}">
                  <a16:creationId xmlns:a16="http://schemas.microsoft.com/office/drawing/2014/main" id="{1EA946EF-1209-3066-AB7D-CA3BE8BA4538}"/>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5377;p60">
              <a:extLst>
                <a:ext uri="{FF2B5EF4-FFF2-40B4-BE49-F238E27FC236}">
                  <a16:creationId xmlns:a16="http://schemas.microsoft.com/office/drawing/2014/main" id="{141A089E-BCE6-B8AC-D7E1-FE02407CE8B9}"/>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5378;p60">
              <a:extLst>
                <a:ext uri="{FF2B5EF4-FFF2-40B4-BE49-F238E27FC236}">
                  <a16:creationId xmlns:a16="http://schemas.microsoft.com/office/drawing/2014/main" id="{6B9C040C-2C98-B9D9-8E89-55FB4008C834}"/>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5379;p60">
              <a:extLst>
                <a:ext uri="{FF2B5EF4-FFF2-40B4-BE49-F238E27FC236}">
                  <a16:creationId xmlns:a16="http://schemas.microsoft.com/office/drawing/2014/main" id="{830AEC1F-16C1-3640-F523-674A65D0D96B}"/>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5380;p60">
              <a:extLst>
                <a:ext uri="{FF2B5EF4-FFF2-40B4-BE49-F238E27FC236}">
                  <a16:creationId xmlns:a16="http://schemas.microsoft.com/office/drawing/2014/main" id="{7929C5F2-C366-6A00-AC42-409B8F5FB107}"/>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5381;p60">
              <a:extLst>
                <a:ext uri="{FF2B5EF4-FFF2-40B4-BE49-F238E27FC236}">
                  <a16:creationId xmlns:a16="http://schemas.microsoft.com/office/drawing/2014/main" id="{84EEDD91-5A34-B400-4055-2E08A5E04E6B}"/>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5382;p60">
              <a:extLst>
                <a:ext uri="{FF2B5EF4-FFF2-40B4-BE49-F238E27FC236}">
                  <a16:creationId xmlns:a16="http://schemas.microsoft.com/office/drawing/2014/main" id="{760C798B-9AAD-7531-BCF9-21828FDB7752}"/>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5383;p60">
              <a:extLst>
                <a:ext uri="{FF2B5EF4-FFF2-40B4-BE49-F238E27FC236}">
                  <a16:creationId xmlns:a16="http://schemas.microsoft.com/office/drawing/2014/main" id="{84BCEAAF-F45F-DF8E-4991-8E23D73556C0}"/>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5384;p60">
              <a:extLst>
                <a:ext uri="{FF2B5EF4-FFF2-40B4-BE49-F238E27FC236}">
                  <a16:creationId xmlns:a16="http://schemas.microsoft.com/office/drawing/2014/main" id="{FB9FB786-5BCD-335B-0B56-CB7450123033}"/>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5385;p60">
              <a:extLst>
                <a:ext uri="{FF2B5EF4-FFF2-40B4-BE49-F238E27FC236}">
                  <a16:creationId xmlns:a16="http://schemas.microsoft.com/office/drawing/2014/main" id="{1C87A3AD-A0C2-C994-A01C-5643E485EED3}"/>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5386;p60">
              <a:extLst>
                <a:ext uri="{FF2B5EF4-FFF2-40B4-BE49-F238E27FC236}">
                  <a16:creationId xmlns:a16="http://schemas.microsoft.com/office/drawing/2014/main" id="{4D101B3E-8F1D-2BF4-8EC7-72654D245C09}"/>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5387;p60">
              <a:extLst>
                <a:ext uri="{FF2B5EF4-FFF2-40B4-BE49-F238E27FC236}">
                  <a16:creationId xmlns:a16="http://schemas.microsoft.com/office/drawing/2014/main" id="{BBFC8E10-2977-D784-F607-531C5267A69F}"/>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5388;p60">
              <a:extLst>
                <a:ext uri="{FF2B5EF4-FFF2-40B4-BE49-F238E27FC236}">
                  <a16:creationId xmlns:a16="http://schemas.microsoft.com/office/drawing/2014/main" id="{5BDCD386-2823-AD10-6682-F4C40FD728ED}"/>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5389;p60">
              <a:extLst>
                <a:ext uri="{FF2B5EF4-FFF2-40B4-BE49-F238E27FC236}">
                  <a16:creationId xmlns:a16="http://schemas.microsoft.com/office/drawing/2014/main" id="{F2DF17C6-D02A-3731-FC21-B295F8CA1639}"/>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5390;p60">
              <a:extLst>
                <a:ext uri="{FF2B5EF4-FFF2-40B4-BE49-F238E27FC236}">
                  <a16:creationId xmlns:a16="http://schemas.microsoft.com/office/drawing/2014/main" id="{CF429D17-01C6-DEEF-E598-1D0C743CD31B}"/>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5391;p60">
              <a:extLst>
                <a:ext uri="{FF2B5EF4-FFF2-40B4-BE49-F238E27FC236}">
                  <a16:creationId xmlns:a16="http://schemas.microsoft.com/office/drawing/2014/main" id="{C3F1F07D-2C67-13EC-F26F-08C20D15CD7C}"/>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5392;p60">
              <a:extLst>
                <a:ext uri="{FF2B5EF4-FFF2-40B4-BE49-F238E27FC236}">
                  <a16:creationId xmlns:a16="http://schemas.microsoft.com/office/drawing/2014/main" id="{7868930E-E140-839D-63CE-D5793BCAEEA5}"/>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5393;p60">
              <a:extLst>
                <a:ext uri="{FF2B5EF4-FFF2-40B4-BE49-F238E27FC236}">
                  <a16:creationId xmlns:a16="http://schemas.microsoft.com/office/drawing/2014/main" id="{6DC94910-B5A7-8CA2-7BC3-CA03A45C0E44}"/>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5394;p60">
              <a:extLst>
                <a:ext uri="{FF2B5EF4-FFF2-40B4-BE49-F238E27FC236}">
                  <a16:creationId xmlns:a16="http://schemas.microsoft.com/office/drawing/2014/main" id="{BCA28676-E2CB-212C-A769-A6EDDB3ACDF8}"/>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5395;p60">
              <a:extLst>
                <a:ext uri="{FF2B5EF4-FFF2-40B4-BE49-F238E27FC236}">
                  <a16:creationId xmlns:a16="http://schemas.microsoft.com/office/drawing/2014/main" id="{3AFAFDFA-82B6-603B-8722-B8D6A514FFC5}"/>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5396;p60">
              <a:extLst>
                <a:ext uri="{FF2B5EF4-FFF2-40B4-BE49-F238E27FC236}">
                  <a16:creationId xmlns:a16="http://schemas.microsoft.com/office/drawing/2014/main" id="{87C1723B-67F9-2C37-D000-04AAD0AED086}"/>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5397;p60">
              <a:extLst>
                <a:ext uri="{FF2B5EF4-FFF2-40B4-BE49-F238E27FC236}">
                  <a16:creationId xmlns:a16="http://schemas.microsoft.com/office/drawing/2014/main" id="{CD15DB4B-BBC9-CE0D-401C-9D81BEFBB06B}"/>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5398;p60">
              <a:extLst>
                <a:ext uri="{FF2B5EF4-FFF2-40B4-BE49-F238E27FC236}">
                  <a16:creationId xmlns:a16="http://schemas.microsoft.com/office/drawing/2014/main" id="{0B4853C0-6462-7319-A97A-F9F1DABCC649}"/>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5399;p60">
              <a:extLst>
                <a:ext uri="{FF2B5EF4-FFF2-40B4-BE49-F238E27FC236}">
                  <a16:creationId xmlns:a16="http://schemas.microsoft.com/office/drawing/2014/main" id="{885D5484-8227-9063-4FC1-C4FECFBD0F55}"/>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5400;p60">
              <a:extLst>
                <a:ext uri="{FF2B5EF4-FFF2-40B4-BE49-F238E27FC236}">
                  <a16:creationId xmlns:a16="http://schemas.microsoft.com/office/drawing/2014/main" id="{1405B940-9B3D-FF27-7E8E-E23A4B0ED4CF}"/>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5401;p60">
              <a:extLst>
                <a:ext uri="{FF2B5EF4-FFF2-40B4-BE49-F238E27FC236}">
                  <a16:creationId xmlns:a16="http://schemas.microsoft.com/office/drawing/2014/main" id="{55CFDA40-AE68-4DD5-A34A-7F8563358DF2}"/>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5402;p60">
              <a:extLst>
                <a:ext uri="{FF2B5EF4-FFF2-40B4-BE49-F238E27FC236}">
                  <a16:creationId xmlns:a16="http://schemas.microsoft.com/office/drawing/2014/main" id="{F455012F-3997-3F67-E784-E9CD0751CBDD}"/>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5403;p60">
              <a:extLst>
                <a:ext uri="{FF2B5EF4-FFF2-40B4-BE49-F238E27FC236}">
                  <a16:creationId xmlns:a16="http://schemas.microsoft.com/office/drawing/2014/main" id="{4855CAC3-B531-1104-8A90-CF6C9E1A4EA8}"/>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5404;p60">
              <a:extLst>
                <a:ext uri="{FF2B5EF4-FFF2-40B4-BE49-F238E27FC236}">
                  <a16:creationId xmlns:a16="http://schemas.microsoft.com/office/drawing/2014/main" id="{C074A07E-59C6-CC82-4689-D1346924692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5405;p60">
              <a:extLst>
                <a:ext uri="{FF2B5EF4-FFF2-40B4-BE49-F238E27FC236}">
                  <a16:creationId xmlns:a16="http://schemas.microsoft.com/office/drawing/2014/main" id="{9F5DC195-6FBE-3671-0770-D4D78ED2F606}"/>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5406;p60">
              <a:extLst>
                <a:ext uri="{FF2B5EF4-FFF2-40B4-BE49-F238E27FC236}">
                  <a16:creationId xmlns:a16="http://schemas.microsoft.com/office/drawing/2014/main" id="{9DE79BC1-1FD3-6CB1-FD48-1703FAF2819F}"/>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5407;p60">
              <a:extLst>
                <a:ext uri="{FF2B5EF4-FFF2-40B4-BE49-F238E27FC236}">
                  <a16:creationId xmlns:a16="http://schemas.microsoft.com/office/drawing/2014/main" id="{B9F2E4CB-2CB2-5DBF-B3C0-27F449A926AC}"/>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5408;p60">
              <a:extLst>
                <a:ext uri="{FF2B5EF4-FFF2-40B4-BE49-F238E27FC236}">
                  <a16:creationId xmlns:a16="http://schemas.microsoft.com/office/drawing/2014/main" id="{48671BD6-EDA7-B849-535D-46D808C80CDF}"/>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5409;p60">
              <a:extLst>
                <a:ext uri="{FF2B5EF4-FFF2-40B4-BE49-F238E27FC236}">
                  <a16:creationId xmlns:a16="http://schemas.microsoft.com/office/drawing/2014/main" id="{595A773E-DB57-485D-7AFC-9ED0161836A7}"/>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5410;p60">
              <a:extLst>
                <a:ext uri="{FF2B5EF4-FFF2-40B4-BE49-F238E27FC236}">
                  <a16:creationId xmlns:a16="http://schemas.microsoft.com/office/drawing/2014/main" id="{08A0F90F-4663-F4D7-B1A7-54CF6460BCB8}"/>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5411;p60">
              <a:extLst>
                <a:ext uri="{FF2B5EF4-FFF2-40B4-BE49-F238E27FC236}">
                  <a16:creationId xmlns:a16="http://schemas.microsoft.com/office/drawing/2014/main" id="{D6A58A9D-FEB0-AD6A-E52F-7EBDFF839D5F}"/>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5412;p60">
              <a:extLst>
                <a:ext uri="{FF2B5EF4-FFF2-40B4-BE49-F238E27FC236}">
                  <a16:creationId xmlns:a16="http://schemas.microsoft.com/office/drawing/2014/main" id="{7F565935-61F3-585E-B564-7179DF34F62F}"/>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5413;p60">
              <a:extLst>
                <a:ext uri="{FF2B5EF4-FFF2-40B4-BE49-F238E27FC236}">
                  <a16:creationId xmlns:a16="http://schemas.microsoft.com/office/drawing/2014/main" id="{5FB718A4-DCF5-5BCE-6FD8-328D8FFB1F33}"/>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5414;p60">
              <a:extLst>
                <a:ext uri="{FF2B5EF4-FFF2-40B4-BE49-F238E27FC236}">
                  <a16:creationId xmlns:a16="http://schemas.microsoft.com/office/drawing/2014/main" id="{DB08F837-1513-38D1-E3B1-BF424F65C2AC}"/>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5415;p60">
              <a:extLst>
                <a:ext uri="{FF2B5EF4-FFF2-40B4-BE49-F238E27FC236}">
                  <a16:creationId xmlns:a16="http://schemas.microsoft.com/office/drawing/2014/main" id="{EE3870DD-00F7-7B26-B70C-D907F052783F}"/>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5416;p60">
              <a:extLst>
                <a:ext uri="{FF2B5EF4-FFF2-40B4-BE49-F238E27FC236}">
                  <a16:creationId xmlns:a16="http://schemas.microsoft.com/office/drawing/2014/main" id="{4B470759-744C-716B-1C32-E445F8184FB0}"/>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5417;p60">
              <a:extLst>
                <a:ext uri="{FF2B5EF4-FFF2-40B4-BE49-F238E27FC236}">
                  <a16:creationId xmlns:a16="http://schemas.microsoft.com/office/drawing/2014/main" id="{31F1DF16-1030-C827-F863-96B687C8A785}"/>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5418;p60">
              <a:extLst>
                <a:ext uri="{FF2B5EF4-FFF2-40B4-BE49-F238E27FC236}">
                  <a16:creationId xmlns:a16="http://schemas.microsoft.com/office/drawing/2014/main" id="{AF8C3F3F-CDA5-3E04-D020-A74E75E08264}"/>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5419;p60">
              <a:extLst>
                <a:ext uri="{FF2B5EF4-FFF2-40B4-BE49-F238E27FC236}">
                  <a16:creationId xmlns:a16="http://schemas.microsoft.com/office/drawing/2014/main" id="{6EA27F5B-5D38-F35C-DA44-6FF694AD26C7}"/>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5420;p60">
              <a:extLst>
                <a:ext uri="{FF2B5EF4-FFF2-40B4-BE49-F238E27FC236}">
                  <a16:creationId xmlns:a16="http://schemas.microsoft.com/office/drawing/2014/main" id="{8F40BF8E-8B6C-5CF9-6F2A-A5BD71C62758}"/>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5421;p60">
              <a:extLst>
                <a:ext uri="{FF2B5EF4-FFF2-40B4-BE49-F238E27FC236}">
                  <a16:creationId xmlns:a16="http://schemas.microsoft.com/office/drawing/2014/main" id="{AA7382C8-D6CA-3ACB-876F-854E0402B89B}"/>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5422;p60">
              <a:extLst>
                <a:ext uri="{FF2B5EF4-FFF2-40B4-BE49-F238E27FC236}">
                  <a16:creationId xmlns:a16="http://schemas.microsoft.com/office/drawing/2014/main" id="{344014D7-99E6-9635-D4E9-E24677949BDC}"/>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5423;p60">
              <a:extLst>
                <a:ext uri="{FF2B5EF4-FFF2-40B4-BE49-F238E27FC236}">
                  <a16:creationId xmlns:a16="http://schemas.microsoft.com/office/drawing/2014/main" id="{D13520AF-8943-76F6-5244-B84E306FA070}"/>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5424;p60">
              <a:extLst>
                <a:ext uri="{FF2B5EF4-FFF2-40B4-BE49-F238E27FC236}">
                  <a16:creationId xmlns:a16="http://schemas.microsoft.com/office/drawing/2014/main" id="{4599A69C-668C-A1DB-34F2-793449F0AFE0}"/>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5425;p60">
              <a:extLst>
                <a:ext uri="{FF2B5EF4-FFF2-40B4-BE49-F238E27FC236}">
                  <a16:creationId xmlns:a16="http://schemas.microsoft.com/office/drawing/2014/main" id="{4749F63D-C633-B377-C984-8B9B0E00E403}"/>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5426;p60">
              <a:extLst>
                <a:ext uri="{FF2B5EF4-FFF2-40B4-BE49-F238E27FC236}">
                  <a16:creationId xmlns:a16="http://schemas.microsoft.com/office/drawing/2014/main" id="{9EC2F805-C290-A564-8810-F9BF95C4CEC8}"/>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5427;p60">
              <a:extLst>
                <a:ext uri="{FF2B5EF4-FFF2-40B4-BE49-F238E27FC236}">
                  <a16:creationId xmlns:a16="http://schemas.microsoft.com/office/drawing/2014/main" id="{40A8C45C-78BA-318F-6FF5-F7B61745761F}"/>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5428;p60">
              <a:extLst>
                <a:ext uri="{FF2B5EF4-FFF2-40B4-BE49-F238E27FC236}">
                  <a16:creationId xmlns:a16="http://schemas.microsoft.com/office/drawing/2014/main" id="{02EA930C-BD3E-CE81-57B5-653EB465FE24}"/>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5429;p60">
              <a:extLst>
                <a:ext uri="{FF2B5EF4-FFF2-40B4-BE49-F238E27FC236}">
                  <a16:creationId xmlns:a16="http://schemas.microsoft.com/office/drawing/2014/main" id="{9FBB34E0-C17F-C12A-97D4-039085888352}"/>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5430;p60">
              <a:extLst>
                <a:ext uri="{FF2B5EF4-FFF2-40B4-BE49-F238E27FC236}">
                  <a16:creationId xmlns:a16="http://schemas.microsoft.com/office/drawing/2014/main" id="{CD23DDB7-0944-90A8-B754-FA3B0B15FC8B}"/>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5431;p60">
              <a:extLst>
                <a:ext uri="{FF2B5EF4-FFF2-40B4-BE49-F238E27FC236}">
                  <a16:creationId xmlns:a16="http://schemas.microsoft.com/office/drawing/2014/main" id="{2BBEDEE6-5EB0-1E48-062E-08CDE69C09F9}"/>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5432;p60">
              <a:extLst>
                <a:ext uri="{FF2B5EF4-FFF2-40B4-BE49-F238E27FC236}">
                  <a16:creationId xmlns:a16="http://schemas.microsoft.com/office/drawing/2014/main" id="{06300B2A-10BB-022C-4527-6126140FD266}"/>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5433;p60">
              <a:extLst>
                <a:ext uri="{FF2B5EF4-FFF2-40B4-BE49-F238E27FC236}">
                  <a16:creationId xmlns:a16="http://schemas.microsoft.com/office/drawing/2014/main" id="{4DCE8081-908C-2666-7586-DFA1A3351C27}"/>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5434;p60">
              <a:extLst>
                <a:ext uri="{FF2B5EF4-FFF2-40B4-BE49-F238E27FC236}">
                  <a16:creationId xmlns:a16="http://schemas.microsoft.com/office/drawing/2014/main" id="{4B1E8A9D-9A2D-B470-C939-B4BBCE29E9ED}"/>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5435;p60">
              <a:extLst>
                <a:ext uri="{FF2B5EF4-FFF2-40B4-BE49-F238E27FC236}">
                  <a16:creationId xmlns:a16="http://schemas.microsoft.com/office/drawing/2014/main" id="{93716E89-8310-F97A-4838-F896BA1B0466}"/>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5436;p60">
              <a:extLst>
                <a:ext uri="{FF2B5EF4-FFF2-40B4-BE49-F238E27FC236}">
                  <a16:creationId xmlns:a16="http://schemas.microsoft.com/office/drawing/2014/main" id="{9B49D8D8-D701-BFBD-8167-382DB6208310}"/>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5437;p60">
              <a:extLst>
                <a:ext uri="{FF2B5EF4-FFF2-40B4-BE49-F238E27FC236}">
                  <a16:creationId xmlns:a16="http://schemas.microsoft.com/office/drawing/2014/main" id="{5A0005EE-8AC3-01D3-D37A-61BB36A589AB}"/>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5438;p60">
              <a:extLst>
                <a:ext uri="{FF2B5EF4-FFF2-40B4-BE49-F238E27FC236}">
                  <a16:creationId xmlns:a16="http://schemas.microsoft.com/office/drawing/2014/main" id="{E2FAFAA5-3242-A20F-6D06-4D81F4BF0FF2}"/>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5439;p60">
              <a:extLst>
                <a:ext uri="{FF2B5EF4-FFF2-40B4-BE49-F238E27FC236}">
                  <a16:creationId xmlns:a16="http://schemas.microsoft.com/office/drawing/2014/main" id="{253E5FDD-F049-E7A7-326C-A3FA44356F73}"/>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5440;p60">
              <a:extLst>
                <a:ext uri="{FF2B5EF4-FFF2-40B4-BE49-F238E27FC236}">
                  <a16:creationId xmlns:a16="http://schemas.microsoft.com/office/drawing/2014/main" id="{0B93D35C-646C-5078-475A-6DC3DADB3454}"/>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5441;p60">
              <a:extLst>
                <a:ext uri="{FF2B5EF4-FFF2-40B4-BE49-F238E27FC236}">
                  <a16:creationId xmlns:a16="http://schemas.microsoft.com/office/drawing/2014/main" id="{F0E9ACD7-E4E2-460D-2FB5-A5D495CDD71E}"/>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5442;p60">
              <a:extLst>
                <a:ext uri="{FF2B5EF4-FFF2-40B4-BE49-F238E27FC236}">
                  <a16:creationId xmlns:a16="http://schemas.microsoft.com/office/drawing/2014/main" id="{148D6269-C6BB-A287-A4EE-2664B2C52274}"/>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5443;p60">
              <a:extLst>
                <a:ext uri="{FF2B5EF4-FFF2-40B4-BE49-F238E27FC236}">
                  <a16:creationId xmlns:a16="http://schemas.microsoft.com/office/drawing/2014/main" id="{DEE187B1-F703-7454-56F5-16F2003867A5}"/>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5444;p60">
              <a:extLst>
                <a:ext uri="{FF2B5EF4-FFF2-40B4-BE49-F238E27FC236}">
                  <a16:creationId xmlns:a16="http://schemas.microsoft.com/office/drawing/2014/main" id="{AEF295B4-0408-F486-F6AD-BBB5F2BA0785}"/>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5445;p60">
              <a:extLst>
                <a:ext uri="{FF2B5EF4-FFF2-40B4-BE49-F238E27FC236}">
                  <a16:creationId xmlns:a16="http://schemas.microsoft.com/office/drawing/2014/main" id="{8A2A8D8C-8703-4198-9420-4D00F3208F58}"/>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5446;p60">
              <a:extLst>
                <a:ext uri="{FF2B5EF4-FFF2-40B4-BE49-F238E27FC236}">
                  <a16:creationId xmlns:a16="http://schemas.microsoft.com/office/drawing/2014/main" id="{EC1C462A-5E96-35FC-3152-A3D6994A2731}"/>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5447;p60">
              <a:extLst>
                <a:ext uri="{FF2B5EF4-FFF2-40B4-BE49-F238E27FC236}">
                  <a16:creationId xmlns:a16="http://schemas.microsoft.com/office/drawing/2014/main" id="{0B32E270-F3F2-E5A2-4FA3-5FAF31AF13D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5448;p60">
              <a:extLst>
                <a:ext uri="{FF2B5EF4-FFF2-40B4-BE49-F238E27FC236}">
                  <a16:creationId xmlns:a16="http://schemas.microsoft.com/office/drawing/2014/main" id="{24657A14-05F5-448C-913B-D3A5E9040F81}"/>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5449;p60">
              <a:extLst>
                <a:ext uri="{FF2B5EF4-FFF2-40B4-BE49-F238E27FC236}">
                  <a16:creationId xmlns:a16="http://schemas.microsoft.com/office/drawing/2014/main" id="{106441D8-0926-BABC-385A-5D8AEB87E1E5}"/>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5450;p60">
              <a:extLst>
                <a:ext uri="{FF2B5EF4-FFF2-40B4-BE49-F238E27FC236}">
                  <a16:creationId xmlns:a16="http://schemas.microsoft.com/office/drawing/2014/main" id="{E29C9A89-BD24-4D15-1C12-23874FBA587A}"/>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5451;p60">
              <a:extLst>
                <a:ext uri="{FF2B5EF4-FFF2-40B4-BE49-F238E27FC236}">
                  <a16:creationId xmlns:a16="http://schemas.microsoft.com/office/drawing/2014/main" id="{552E4BA3-7405-7E54-2FA6-0E7738C3B547}"/>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5452;p60">
              <a:extLst>
                <a:ext uri="{FF2B5EF4-FFF2-40B4-BE49-F238E27FC236}">
                  <a16:creationId xmlns:a16="http://schemas.microsoft.com/office/drawing/2014/main" id="{33F3C099-4655-EA63-B173-1C2F04C5A0FB}"/>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5453;p60">
              <a:extLst>
                <a:ext uri="{FF2B5EF4-FFF2-40B4-BE49-F238E27FC236}">
                  <a16:creationId xmlns:a16="http://schemas.microsoft.com/office/drawing/2014/main" id="{B8A42CA6-99C8-8543-B382-2187489A0EF3}"/>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5454;p60">
              <a:extLst>
                <a:ext uri="{FF2B5EF4-FFF2-40B4-BE49-F238E27FC236}">
                  <a16:creationId xmlns:a16="http://schemas.microsoft.com/office/drawing/2014/main" id="{78AF6A28-F40A-D43A-275E-DBD6F6778E60}"/>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5455;p60">
              <a:extLst>
                <a:ext uri="{FF2B5EF4-FFF2-40B4-BE49-F238E27FC236}">
                  <a16:creationId xmlns:a16="http://schemas.microsoft.com/office/drawing/2014/main" id="{5A238DE9-79F0-12DB-F316-204E094F7831}"/>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5456;p60">
              <a:extLst>
                <a:ext uri="{FF2B5EF4-FFF2-40B4-BE49-F238E27FC236}">
                  <a16:creationId xmlns:a16="http://schemas.microsoft.com/office/drawing/2014/main" id="{F9D07B70-C909-8EA0-7783-C09D618D5C2E}"/>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5457;p60">
              <a:extLst>
                <a:ext uri="{FF2B5EF4-FFF2-40B4-BE49-F238E27FC236}">
                  <a16:creationId xmlns:a16="http://schemas.microsoft.com/office/drawing/2014/main" id="{AA31E3A2-1019-F0C1-9281-E6373458D03E}"/>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5458;p60">
              <a:extLst>
                <a:ext uri="{FF2B5EF4-FFF2-40B4-BE49-F238E27FC236}">
                  <a16:creationId xmlns:a16="http://schemas.microsoft.com/office/drawing/2014/main" id="{D01C1551-9E55-C213-2470-FD765573EAD5}"/>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5459;p60">
              <a:extLst>
                <a:ext uri="{FF2B5EF4-FFF2-40B4-BE49-F238E27FC236}">
                  <a16:creationId xmlns:a16="http://schemas.microsoft.com/office/drawing/2014/main" id="{63D9E91E-D258-B682-0F1C-48DD53F27D33}"/>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5460;p60">
              <a:extLst>
                <a:ext uri="{FF2B5EF4-FFF2-40B4-BE49-F238E27FC236}">
                  <a16:creationId xmlns:a16="http://schemas.microsoft.com/office/drawing/2014/main" id="{FD72D1D2-31E0-4A0D-8749-63B6348CCA87}"/>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5461;p60">
              <a:extLst>
                <a:ext uri="{FF2B5EF4-FFF2-40B4-BE49-F238E27FC236}">
                  <a16:creationId xmlns:a16="http://schemas.microsoft.com/office/drawing/2014/main" id="{FDCF96A6-9150-6F30-E9E0-7B895146B5C9}"/>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5462;p60">
              <a:extLst>
                <a:ext uri="{FF2B5EF4-FFF2-40B4-BE49-F238E27FC236}">
                  <a16:creationId xmlns:a16="http://schemas.microsoft.com/office/drawing/2014/main" id="{A4FAB990-625A-7593-F5AE-D849033E93FE}"/>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5463;p60">
              <a:extLst>
                <a:ext uri="{FF2B5EF4-FFF2-40B4-BE49-F238E27FC236}">
                  <a16:creationId xmlns:a16="http://schemas.microsoft.com/office/drawing/2014/main" id="{B0AA5730-F429-B7AB-C382-16930BB30437}"/>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5464;p60">
              <a:extLst>
                <a:ext uri="{FF2B5EF4-FFF2-40B4-BE49-F238E27FC236}">
                  <a16:creationId xmlns:a16="http://schemas.microsoft.com/office/drawing/2014/main" id="{5C94A745-CEC2-6150-8B58-02E1554881B9}"/>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5465;p60">
              <a:extLst>
                <a:ext uri="{FF2B5EF4-FFF2-40B4-BE49-F238E27FC236}">
                  <a16:creationId xmlns:a16="http://schemas.microsoft.com/office/drawing/2014/main" id="{D35B8F65-D099-6B44-B3BC-022DB111AFCB}"/>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5466;p60">
              <a:extLst>
                <a:ext uri="{FF2B5EF4-FFF2-40B4-BE49-F238E27FC236}">
                  <a16:creationId xmlns:a16="http://schemas.microsoft.com/office/drawing/2014/main" id="{7A775786-94DA-EDCC-6B2B-49B8B036E684}"/>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5467;p60">
              <a:extLst>
                <a:ext uri="{FF2B5EF4-FFF2-40B4-BE49-F238E27FC236}">
                  <a16:creationId xmlns:a16="http://schemas.microsoft.com/office/drawing/2014/main" id="{E665A67D-A6FF-2AED-1391-72EB1C1F1FF4}"/>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5468;p60">
              <a:extLst>
                <a:ext uri="{FF2B5EF4-FFF2-40B4-BE49-F238E27FC236}">
                  <a16:creationId xmlns:a16="http://schemas.microsoft.com/office/drawing/2014/main" id="{8156493A-F367-DA3D-FC6C-8919B41BD682}"/>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5469;p60">
              <a:extLst>
                <a:ext uri="{FF2B5EF4-FFF2-40B4-BE49-F238E27FC236}">
                  <a16:creationId xmlns:a16="http://schemas.microsoft.com/office/drawing/2014/main" id="{E5E1D4E9-B6BD-393A-4226-859BAB2100AF}"/>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5470;p60">
              <a:extLst>
                <a:ext uri="{FF2B5EF4-FFF2-40B4-BE49-F238E27FC236}">
                  <a16:creationId xmlns:a16="http://schemas.microsoft.com/office/drawing/2014/main" id="{2F64603F-F0AD-DB09-B95F-1EE3C1D24794}"/>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5471;p60">
              <a:extLst>
                <a:ext uri="{FF2B5EF4-FFF2-40B4-BE49-F238E27FC236}">
                  <a16:creationId xmlns:a16="http://schemas.microsoft.com/office/drawing/2014/main" id="{D06F81D5-BF47-E1DE-38A0-76241E332D05}"/>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5472;p60">
              <a:extLst>
                <a:ext uri="{FF2B5EF4-FFF2-40B4-BE49-F238E27FC236}">
                  <a16:creationId xmlns:a16="http://schemas.microsoft.com/office/drawing/2014/main" id="{F2811570-CF8B-BB49-252C-51DB91FEDDAA}"/>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5473;p60">
              <a:extLst>
                <a:ext uri="{FF2B5EF4-FFF2-40B4-BE49-F238E27FC236}">
                  <a16:creationId xmlns:a16="http://schemas.microsoft.com/office/drawing/2014/main" id="{DACEB84C-ACF0-D1B6-5BC8-17755790DF7D}"/>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5474;p60">
              <a:extLst>
                <a:ext uri="{FF2B5EF4-FFF2-40B4-BE49-F238E27FC236}">
                  <a16:creationId xmlns:a16="http://schemas.microsoft.com/office/drawing/2014/main" id="{FEED39F8-9494-B444-22BF-EF4256A6646D}"/>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5475;p60">
              <a:extLst>
                <a:ext uri="{FF2B5EF4-FFF2-40B4-BE49-F238E27FC236}">
                  <a16:creationId xmlns:a16="http://schemas.microsoft.com/office/drawing/2014/main" id="{9ACF00E9-B36C-2C27-F400-984B6891756A}"/>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5476;p60">
              <a:extLst>
                <a:ext uri="{FF2B5EF4-FFF2-40B4-BE49-F238E27FC236}">
                  <a16:creationId xmlns:a16="http://schemas.microsoft.com/office/drawing/2014/main" id="{F5415937-06D7-B323-990B-C10DC7E4967A}"/>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5477;p60">
              <a:extLst>
                <a:ext uri="{FF2B5EF4-FFF2-40B4-BE49-F238E27FC236}">
                  <a16:creationId xmlns:a16="http://schemas.microsoft.com/office/drawing/2014/main" id="{98222935-D207-9B1F-267B-C02A3D9A8A27}"/>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5478;p60">
              <a:extLst>
                <a:ext uri="{FF2B5EF4-FFF2-40B4-BE49-F238E27FC236}">
                  <a16:creationId xmlns:a16="http://schemas.microsoft.com/office/drawing/2014/main" id="{5A2E91AB-5F49-F552-64BD-FEDE6AA5EC10}"/>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5479;p60">
              <a:extLst>
                <a:ext uri="{FF2B5EF4-FFF2-40B4-BE49-F238E27FC236}">
                  <a16:creationId xmlns:a16="http://schemas.microsoft.com/office/drawing/2014/main" id="{A36CA9CA-02DF-C3A9-A8A3-2D0D7C1E46F5}"/>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5480;p60">
              <a:extLst>
                <a:ext uri="{FF2B5EF4-FFF2-40B4-BE49-F238E27FC236}">
                  <a16:creationId xmlns:a16="http://schemas.microsoft.com/office/drawing/2014/main" id="{D09DB23B-4446-9029-1210-D26D637553F4}"/>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5481;p60">
              <a:extLst>
                <a:ext uri="{FF2B5EF4-FFF2-40B4-BE49-F238E27FC236}">
                  <a16:creationId xmlns:a16="http://schemas.microsoft.com/office/drawing/2014/main" id="{BFA64ABC-8116-77BC-72C6-944C1BEB2CE0}"/>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5482;p60">
              <a:extLst>
                <a:ext uri="{FF2B5EF4-FFF2-40B4-BE49-F238E27FC236}">
                  <a16:creationId xmlns:a16="http://schemas.microsoft.com/office/drawing/2014/main" id="{28A59EDB-8E77-B17F-CF75-CCB65DA6F4FD}"/>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5483;p60">
              <a:extLst>
                <a:ext uri="{FF2B5EF4-FFF2-40B4-BE49-F238E27FC236}">
                  <a16:creationId xmlns:a16="http://schemas.microsoft.com/office/drawing/2014/main" id="{F7FE075D-226A-8DEF-FA40-14B67A2FEEDF}"/>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5484;p60">
              <a:extLst>
                <a:ext uri="{FF2B5EF4-FFF2-40B4-BE49-F238E27FC236}">
                  <a16:creationId xmlns:a16="http://schemas.microsoft.com/office/drawing/2014/main" id="{E0B2D292-9364-DAD7-5730-12421C95BDAC}"/>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5485;p60">
              <a:extLst>
                <a:ext uri="{FF2B5EF4-FFF2-40B4-BE49-F238E27FC236}">
                  <a16:creationId xmlns:a16="http://schemas.microsoft.com/office/drawing/2014/main" id="{1F3D5B1D-2C5A-35BE-A8B2-55DE30172208}"/>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5486;p60">
              <a:extLst>
                <a:ext uri="{FF2B5EF4-FFF2-40B4-BE49-F238E27FC236}">
                  <a16:creationId xmlns:a16="http://schemas.microsoft.com/office/drawing/2014/main" id="{22736524-2F16-8106-5807-3F5EC93AFCE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5487;p60">
              <a:extLst>
                <a:ext uri="{FF2B5EF4-FFF2-40B4-BE49-F238E27FC236}">
                  <a16:creationId xmlns:a16="http://schemas.microsoft.com/office/drawing/2014/main" id="{23E2EDBD-90A4-4A72-5136-DEA737BBA246}"/>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5488;p60">
              <a:extLst>
                <a:ext uri="{FF2B5EF4-FFF2-40B4-BE49-F238E27FC236}">
                  <a16:creationId xmlns:a16="http://schemas.microsoft.com/office/drawing/2014/main" id="{A7EBD9EF-BEE6-112B-2785-E44B26ED1858}"/>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5489;p60">
              <a:extLst>
                <a:ext uri="{FF2B5EF4-FFF2-40B4-BE49-F238E27FC236}">
                  <a16:creationId xmlns:a16="http://schemas.microsoft.com/office/drawing/2014/main" id="{D21B8211-F426-D6F8-AB35-1B53D2AD1E3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5490;p60">
              <a:extLst>
                <a:ext uri="{FF2B5EF4-FFF2-40B4-BE49-F238E27FC236}">
                  <a16:creationId xmlns:a16="http://schemas.microsoft.com/office/drawing/2014/main" id="{4B66E579-BDAF-7F55-D698-6E1DC479A275}"/>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5491;p60">
              <a:extLst>
                <a:ext uri="{FF2B5EF4-FFF2-40B4-BE49-F238E27FC236}">
                  <a16:creationId xmlns:a16="http://schemas.microsoft.com/office/drawing/2014/main" id="{43674CE4-2C5A-1AAC-04AD-B8936CDA2E9C}"/>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5492;p60">
              <a:extLst>
                <a:ext uri="{FF2B5EF4-FFF2-40B4-BE49-F238E27FC236}">
                  <a16:creationId xmlns:a16="http://schemas.microsoft.com/office/drawing/2014/main" id="{53D3B148-26F7-1178-8548-7082712D37F6}"/>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5493;p60">
              <a:extLst>
                <a:ext uri="{FF2B5EF4-FFF2-40B4-BE49-F238E27FC236}">
                  <a16:creationId xmlns:a16="http://schemas.microsoft.com/office/drawing/2014/main" id="{0BFB9E06-20B8-E6A5-EB3F-6F65D3C5A338}"/>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5494;p60">
              <a:extLst>
                <a:ext uri="{FF2B5EF4-FFF2-40B4-BE49-F238E27FC236}">
                  <a16:creationId xmlns:a16="http://schemas.microsoft.com/office/drawing/2014/main" id="{4E1F67B5-40BE-EB94-6ADD-E3EDCC27019F}"/>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5495;p60">
              <a:extLst>
                <a:ext uri="{FF2B5EF4-FFF2-40B4-BE49-F238E27FC236}">
                  <a16:creationId xmlns:a16="http://schemas.microsoft.com/office/drawing/2014/main" id="{AA0701D8-C839-538E-3AA8-B91AA73D659B}"/>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5496;p60">
              <a:extLst>
                <a:ext uri="{FF2B5EF4-FFF2-40B4-BE49-F238E27FC236}">
                  <a16:creationId xmlns:a16="http://schemas.microsoft.com/office/drawing/2014/main" id="{297569AF-FB44-9F9E-D0EC-B109059767BE}"/>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5497;p60">
              <a:extLst>
                <a:ext uri="{FF2B5EF4-FFF2-40B4-BE49-F238E27FC236}">
                  <a16:creationId xmlns:a16="http://schemas.microsoft.com/office/drawing/2014/main" id="{7D1A4A99-A8C9-F5D5-1B06-D1FE050EA50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5498;p60">
              <a:extLst>
                <a:ext uri="{FF2B5EF4-FFF2-40B4-BE49-F238E27FC236}">
                  <a16:creationId xmlns:a16="http://schemas.microsoft.com/office/drawing/2014/main" id="{BAACE1AD-1342-796F-B229-1817944F9EF6}"/>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5499;p60">
              <a:extLst>
                <a:ext uri="{FF2B5EF4-FFF2-40B4-BE49-F238E27FC236}">
                  <a16:creationId xmlns:a16="http://schemas.microsoft.com/office/drawing/2014/main" id="{BB7A89ED-C346-861F-0F1D-A46CE97A7C14}"/>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5500;p60">
              <a:extLst>
                <a:ext uri="{FF2B5EF4-FFF2-40B4-BE49-F238E27FC236}">
                  <a16:creationId xmlns:a16="http://schemas.microsoft.com/office/drawing/2014/main" id="{6F6F5458-B409-C196-2654-6385B0659DEC}"/>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5501;p60">
              <a:extLst>
                <a:ext uri="{FF2B5EF4-FFF2-40B4-BE49-F238E27FC236}">
                  <a16:creationId xmlns:a16="http://schemas.microsoft.com/office/drawing/2014/main" id="{09EB93A9-6EB5-0924-463F-307C49698C52}"/>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5502;p60">
              <a:extLst>
                <a:ext uri="{FF2B5EF4-FFF2-40B4-BE49-F238E27FC236}">
                  <a16:creationId xmlns:a16="http://schemas.microsoft.com/office/drawing/2014/main" id="{E82C5638-71F0-C63A-895F-24C734D8EF89}"/>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5503;p60">
              <a:extLst>
                <a:ext uri="{FF2B5EF4-FFF2-40B4-BE49-F238E27FC236}">
                  <a16:creationId xmlns:a16="http://schemas.microsoft.com/office/drawing/2014/main" id="{F2687F8C-AA9F-2B9B-ABBF-921D359C0312}"/>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5504;p60">
              <a:extLst>
                <a:ext uri="{FF2B5EF4-FFF2-40B4-BE49-F238E27FC236}">
                  <a16:creationId xmlns:a16="http://schemas.microsoft.com/office/drawing/2014/main" id="{24626CDF-AA8C-7D77-57A7-670ACA931253}"/>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5505;p60">
              <a:extLst>
                <a:ext uri="{FF2B5EF4-FFF2-40B4-BE49-F238E27FC236}">
                  <a16:creationId xmlns:a16="http://schemas.microsoft.com/office/drawing/2014/main" id="{239BB7B4-1A7C-3631-F8BE-1395637B6732}"/>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5506;p60">
              <a:extLst>
                <a:ext uri="{FF2B5EF4-FFF2-40B4-BE49-F238E27FC236}">
                  <a16:creationId xmlns:a16="http://schemas.microsoft.com/office/drawing/2014/main" id="{F53251B1-9508-99D0-9683-7478E1E01F81}"/>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5507;p60">
              <a:extLst>
                <a:ext uri="{FF2B5EF4-FFF2-40B4-BE49-F238E27FC236}">
                  <a16:creationId xmlns:a16="http://schemas.microsoft.com/office/drawing/2014/main" id="{836B803D-780F-E241-B4D3-43A1777A3BB2}"/>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5508;p60">
              <a:extLst>
                <a:ext uri="{FF2B5EF4-FFF2-40B4-BE49-F238E27FC236}">
                  <a16:creationId xmlns:a16="http://schemas.microsoft.com/office/drawing/2014/main" id="{3E13884F-8A73-C8E6-3CDE-2D6F17A669F7}"/>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5509;p60">
              <a:extLst>
                <a:ext uri="{FF2B5EF4-FFF2-40B4-BE49-F238E27FC236}">
                  <a16:creationId xmlns:a16="http://schemas.microsoft.com/office/drawing/2014/main" id="{A0D03431-C159-0265-C960-EEEEF3AD42D1}"/>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5510;p60">
              <a:extLst>
                <a:ext uri="{FF2B5EF4-FFF2-40B4-BE49-F238E27FC236}">
                  <a16:creationId xmlns:a16="http://schemas.microsoft.com/office/drawing/2014/main" id="{68C8F767-2242-06FC-E505-5850EC3CC06B}"/>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5511;p60">
              <a:extLst>
                <a:ext uri="{FF2B5EF4-FFF2-40B4-BE49-F238E27FC236}">
                  <a16:creationId xmlns:a16="http://schemas.microsoft.com/office/drawing/2014/main" id="{2BBF4896-0AF5-B25E-B41B-19AACAEBEB00}"/>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5512;p60">
              <a:extLst>
                <a:ext uri="{FF2B5EF4-FFF2-40B4-BE49-F238E27FC236}">
                  <a16:creationId xmlns:a16="http://schemas.microsoft.com/office/drawing/2014/main" id="{0C1A517E-1A65-864E-E6DC-9751C1EE051D}"/>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5513;p60">
              <a:extLst>
                <a:ext uri="{FF2B5EF4-FFF2-40B4-BE49-F238E27FC236}">
                  <a16:creationId xmlns:a16="http://schemas.microsoft.com/office/drawing/2014/main" id="{AAFF3435-970A-2DFE-FFA9-03DE8CBDBA1C}"/>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5514;p60">
              <a:extLst>
                <a:ext uri="{FF2B5EF4-FFF2-40B4-BE49-F238E27FC236}">
                  <a16:creationId xmlns:a16="http://schemas.microsoft.com/office/drawing/2014/main" id="{D2388A15-25F7-FFF8-4C15-85CD25225169}"/>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5515;p60">
              <a:extLst>
                <a:ext uri="{FF2B5EF4-FFF2-40B4-BE49-F238E27FC236}">
                  <a16:creationId xmlns:a16="http://schemas.microsoft.com/office/drawing/2014/main" id="{D5C190D0-5405-17D7-7227-6AFF7D0F6420}"/>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5516;p60">
              <a:extLst>
                <a:ext uri="{FF2B5EF4-FFF2-40B4-BE49-F238E27FC236}">
                  <a16:creationId xmlns:a16="http://schemas.microsoft.com/office/drawing/2014/main" id="{D3D67AB6-464B-B66F-7F93-1AA6DD608784}"/>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5517;p60">
              <a:extLst>
                <a:ext uri="{FF2B5EF4-FFF2-40B4-BE49-F238E27FC236}">
                  <a16:creationId xmlns:a16="http://schemas.microsoft.com/office/drawing/2014/main" id="{A0647A4A-4415-C3F5-AAC5-51AA0CAFBD14}"/>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5518;p60">
              <a:extLst>
                <a:ext uri="{FF2B5EF4-FFF2-40B4-BE49-F238E27FC236}">
                  <a16:creationId xmlns:a16="http://schemas.microsoft.com/office/drawing/2014/main" id="{261CC4A9-B8FA-DF14-FBCD-101389062838}"/>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5519;p60">
              <a:extLst>
                <a:ext uri="{FF2B5EF4-FFF2-40B4-BE49-F238E27FC236}">
                  <a16:creationId xmlns:a16="http://schemas.microsoft.com/office/drawing/2014/main" id="{1EBAE192-0B80-6C61-3F9F-4379A4E0B05C}"/>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5520;p60">
              <a:extLst>
                <a:ext uri="{FF2B5EF4-FFF2-40B4-BE49-F238E27FC236}">
                  <a16:creationId xmlns:a16="http://schemas.microsoft.com/office/drawing/2014/main" id="{B24AA0B7-3912-EBA3-6BF7-F9FEF580958B}"/>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5521;p60">
              <a:extLst>
                <a:ext uri="{FF2B5EF4-FFF2-40B4-BE49-F238E27FC236}">
                  <a16:creationId xmlns:a16="http://schemas.microsoft.com/office/drawing/2014/main" id="{98CBC6D5-C3B4-A330-5677-E2C1016F35F1}"/>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5522;p60">
              <a:extLst>
                <a:ext uri="{FF2B5EF4-FFF2-40B4-BE49-F238E27FC236}">
                  <a16:creationId xmlns:a16="http://schemas.microsoft.com/office/drawing/2014/main" id="{F4942C03-8148-750B-DACF-7335B8582D53}"/>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5523;p60">
              <a:extLst>
                <a:ext uri="{FF2B5EF4-FFF2-40B4-BE49-F238E27FC236}">
                  <a16:creationId xmlns:a16="http://schemas.microsoft.com/office/drawing/2014/main" id="{286D04CD-A29E-E3CC-0308-AF6F8FE9220B}"/>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5524;p60">
              <a:extLst>
                <a:ext uri="{FF2B5EF4-FFF2-40B4-BE49-F238E27FC236}">
                  <a16:creationId xmlns:a16="http://schemas.microsoft.com/office/drawing/2014/main" id="{F4034643-FBB2-EE85-3FD5-A67A53CF7B84}"/>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5525;p60">
              <a:extLst>
                <a:ext uri="{FF2B5EF4-FFF2-40B4-BE49-F238E27FC236}">
                  <a16:creationId xmlns:a16="http://schemas.microsoft.com/office/drawing/2014/main" id="{589A734A-4CF3-A99D-F884-C4D1A99C07D9}"/>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5526;p60">
              <a:extLst>
                <a:ext uri="{FF2B5EF4-FFF2-40B4-BE49-F238E27FC236}">
                  <a16:creationId xmlns:a16="http://schemas.microsoft.com/office/drawing/2014/main" id="{E7EAF4D5-0ABE-9820-6352-ED3A60B767CA}"/>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5527;p60">
              <a:extLst>
                <a:ext uri="{FF2B5EF4-FFF2-40B4-BE49-F238E27FC236}">
                  <a16:creationId xmlns:a16="http://schemas.microsoft.com/office/drawing/2014/main" id="{D2073B9B-1C0C-86F8-A9FD-5C8F4318DFBA}"/>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5528;p60">
              <a:extLst>
                <a:ext uri="{FF2B5EF4-FFF2-40B4-BE49-F238E27FC236}">
                  <a16:creationId xmlns:a16="http://schemas.microsoft.com/office/drawing/2014/main" id="{F45F8752-7C4C-00E1-8B9B-E35A89CB7554}"/>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5529;p60">
              <a:extLst>
                <a:ext uri="{FF2B5EF4-FFF2-40B4-BE49-F238E27FC236}">
                  <a16:creationId xmlns:a16="http://schemas.microsoft.com/office/drawing/2014/main" id="{3E86DF7F-8A81-D5CF-A801-F5F718766C58}"/>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5530;p60">
              <a:extLst>
                <a:ext uri="{FF2B5EF4-FFF2-40B4-BE49-F238E27FC236}">
                  <a16:creationId xmlns:a16="http://schemas.microsoft.com/office/drawing/2014/main" id="{7D2CAD52-EC9C-9E52-6B78-F07A2E0E8F83}"/>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5531;p60">
              <a:extLst>
                <a:ext uri="{FF2B5EF4-FFF2-40B4-BE49-F238E27FC236}">
                  <a16:creationId xmlns:a16="http://schemas.microsoft.com/office/drawing/2014/main" id="{DF249054-48B6-27BA-2B8C-C7AF265AC8F7}"/>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5532;p60">
              <a:extLst>
                <a:ext uri="{FF2B5EF4-FFF2-40B4-BE49-F238E27FC236}">
                  <a16:creationId xmlns:a16="http://schemas.microsoft.com/office/drawing/2014/main" id="{7204A939-680A-C6E9-D27D-43FB00232DC0}"/>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5533;p60">
              <a:extLst>
                <a:ext uri="{FF2B5EF4-FFF2-40B4-BE49-F238E27FC236}">
                  <a16:creationId xmlns:a16="http://schemas.microsoft.com/office/drawing/2014/main" id="{19FEC50F-D194-C2E8-64B4-28EA186CBFDE}"/>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5534;p60">
              <a:extLst>
                <a:ext uri="{FF2B5EF4-FFF2-40B4-BE49-F238E27FC236}">
                  <a16:creationId xmlns:a16="http://schemas.microsoft.com/office/drawing/2014/main" id="{27638CE0-BF9D-D029-3A32-BC878E208EF3}"/>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5535;p60">
              <a:extLst>
                <a:ext uri="{FF2B5EF4-FFF2-40B4-BE49-F238E27FC236}">
                  <a16:creationId xmlns:a16="http://schemas.microsoft.com/office/drawing/2014/main" id="{31328BF2-126F-0215-2B0E-59E25EA1E2F6}"/>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5536;p60">
              <a:extLst>
                <a:ext uri="{FF2B5EF4-FFF2-40B4-BE49-F238E27FC236}">
                  <a16:creationId xmlns:a16="http://schemas.microsoft.com/office/drawing/2014/main" id="{065D993E-82DD-4AA0-FD24-68DF052D25D7}"/>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5537;p60">
              <a:extLst>
                <a:ext uri="{FF2B5EF4-FFF2-40B4-BE49-F238E27FC236}">
                  <a16:creationId xmlns:a16="http://schemas.microsoft.com/office/drawing/2014/main" id="{6FB21F1D-F662-8D71-4BEF-DD55FE97FC8E}"/>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5538;p60">
              <a:extLst>
                <a:ext uri="{FF2B5EF4-FFF2-40B4-BE49-F238E27FC236}">
                  <a16:creationId xmlns:a16="http://schemas.microsoft.com/office/drawing/2014/main" id="{D98F16A7-C520-E7D6-4FAE-D8D3AA65E378}"/>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5539;p60">
              <a:extLst>
                <a:ext uri="{FF2B5EF4-FFF2-40B4-BE49-F238E27FC236}">
                  <a16:creationId xmlns:a16="http://schemas.microsoft.com/office/drawing/2014/main" id="{ECDA751B-A1CA-352C-48D5-49AC66B50BB8}"/>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5540;p60">
              <a:extLst>
                <a:ext uri="{FF2B5EF4-FFF2-40B4-BE49-F238E27FC236}">
                  <a16:creationId xmlns:a16="http://schemas.microsoft.com/office/drawing/2014/main" id="{347CF3E7-B2F0-0E87-CDDC-823F60139BB4}"/>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5541;p60">
              <a:extLst>
                <a:ext uri="{FF2B5EF4-FFF2-40B4-BE49-F238E27FC236}">
                  <a16:creationId xmlns:a16="http://schemas.microsoft.com/office/drawing/2014/main" id="{734DB578-CC61-D836-6488-8BD69F787CEB}"/>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5542;p60">
              <a:extLst>
                <a:ext uri="{FF2B5EF4-FFF2-40B4-BE49-F238E27FC236}">
                  <a16:creationId xmlns:a16="http://schemas.microsoft.com/office/drawing/2014/main" id="{BF2CE9EF-A223-3700-BF76-1EBCD793F668}"/>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5543;p60">
              <a:extLst>
                <a:ext uri="{FF2B5EF4-FFF2-40B4-BE49-F238E27FC236}">
                  <a16:creationId xmlns:a16="http://schemas.microsoft.com/office/drawing/2014/main" id="{6AD22A17-CCC9-2BB8-23AA-1ED51353D36C}"/>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5544;p60">
              <a:extLst>
                <a:ext uri="{FF2B5EF4-FFF2-40B4-BE49-F238E27FC236}">
                  <a16:creationId xmlns:a16="http://schemas.microsoft.com/office/drawing/2014/main" id="{472273EC-ADEC-4901-874A-1264E34AA9E6}"/>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5545;p60">
              <a:extLst>
                <a:ext uri="{FF2B5EF4-FFF2-40B4-BE49-F238E27FC236}">
                  <a16:creationId xmlns:a16="http://schemas.microsoft.com/office/drawing/2014/main" id="{222CC844-CFE8-85C2-1D96-362283E98FC2}"/>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5546;p60">
              <a:extLst>
                <a:ext uri="{FF2B5EF4-FFF2-40B4-BE49-F238E27FC236}">
                  <a16:creationId xmlns:a16="http://schemas.microsoft.com/office/drawing/2014/main" id="{9D7B73C9-F8D7-8B10-D769-78BAB64358B8}"/>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5547;p60">
              <a:extLst>
                <a:ext uri="{FF2B5EF4-FFF2-40B4-BE49-F238E27FC236}">
                  <a16:creationId xmlns:a16="http://schemas.microsoft.com/office/drawing/2014/main" id="{020EC366-D144-DB0A-8CE1-9126AB538A6B}"/>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5548;p60">
              <a:extLst>
                <a:ext uri="{FF2B5EF4-FFF2-40B4-BE49-F238E27FC236}">
                  <a16:creationId xmlns:a16="http://schemas.microsoft.com/office/drawing/2014/main" id="{659A944B-4486-047D-1531-86EE5D20C413}"/>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5549;p60">
              <a:extLst>
                <a:ext uri="{FF2B5EF4-FFF2-40B4-BE49-F238E27FC236}">
                  <a16:creationId xmlns:a16="http://schemas.microsoft.com/office/drawing/2014/main" id="{EA744AC5-0A61-B2DB-FBFC-42D355CE4FA1}"/>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5550;p60">
              <a:extLst>
                <a:ext uri="{FF2B5EF4-FFF2-40B4-BE49-F238E27FC236}">
                  <a16:creationId xmlns:a16="http://schemas.microsoft.com/office/drawing/2014/main" id="{1367D5CA-9ED8-C488-B1F3-DBC0D7A10B5E}"/>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5551;p60">
              <a:extLst>
                <a:ext uri="{FF2B5EF4-FFF2-40B4-BE49-F238E27FC236}">
                  <a16:creationId xmlns:a16="http://schemas.microsoft.com/office/drawing/2014/main" id="{374CA4B8-44E2-2378-15C8-8A9040E64BD8}"/>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5552;p60">
              <a:extLst>
                <a:ext uri="{FF2B5EF4-FFF2-40B4-BE49-F238E27FC236}">
                  <a16:creationId xmlns:a16="http://schemas.microsoft.com/office/drawing/2014/main" id="{0AA27019-C5F8-BCC2-AC2B-C1A1EDE8E2A2}"/>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5553;p60">
              <a:extLst>
                <a:ext uri="{FF2B5EF4-FFF2-40B4-BE49-F238E27FC236}">
                  <a16:creationId xmlns:a16="http://schemas.microsoft.com/office/drawing/2014/main" id="{1101609E-9387-9F1C-07AD-6FA71D3FA1EF}"/>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5554;p60">
              <a:extLst>
                <a:ext uri="{FF2B5EF4-FFF2-40B4-BE49-F238E27FC236}">
                  <a16:creationId xmlns:a16="http://schemas.microsoft.com/office/drawing/2014/main" id="{562011D8-2F48-F02B-B7C1-0886B7ED3EF9}"/>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5555;p60">
              <a:extLst>
                <a:ext uri="{FF2B5EF4-FFF2-40B4-BE49-F238E27FC236}">
                  <a16:creationId xmlns:a16="http://schemas.microsoft.com/office/drawing/2014/main" id="{BB93BF4A-A713-7F60-70D4-B97CB324D86F}"/>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5556;p60">
              <a:extLst>
                <a:ext uri="{FF2B5EF4-FFF2-40B4-BE49-F238E27FC236}">
                  <a16:creationId xmlns:a16="http://schemas.microsoft.com/office/drawing/2014/main" id="{C8D3AEB6-38C4-9937-949E-F1BFE697EEFF}"/>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5557;p60">
              <a:extLst>
                <a:ext uri="{FF2B5EF4-FFF2-40B4-BE49-F238E27FC236}">
                  <a16:creationId xmlns:a16="http://schemas.microsoft.com/office/drawing/2014/main" id="{89E86DB2-638C-D4D8-6677-98A552439E1C}"/>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5558;p60">
              <a:extLst>
                <a:ext uri="{FF2B5EF4-FFF2-40B4-BE49-F238E27FC236}">
                  <a16:creationId xmlns:a16="http://schemas.microsoft.com/office/drawing/2014/main" id="{53729AC5-F2D7-2C14-A75D-78904BA0D008}"/>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5559;p60">
              <a:extLst>
                <a:ext uri="{FF2B5EF4-FFF2-40B4-BE49-F238E27FC236}">
                  <a16:creationId xmlns:a16="http://schemas.microsoft.com/office/drawing/2014/main" id="{D80EDF04-186B-A195-86FD-C7990669EB3A}"/>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5560;p60">
              <a:extLst>
                <a:ext uri="{FF2B5EF4-FFF2-40B4-BE49-F238E27FC236}">
                  <a16:creationId xmlns:a16="http://schemas.microsoft.com/office/drawing/2014/main" id="{E261BE89-9425-430D-C56A-36E3BB4B529D}"/>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5561;p60">
              <a:extLst>
                <a:ext uri="{FF2B5EF4-FFF2-40B4-BE49-F238E27FC236}">
                  <a16:creationId xmlns:a16="http://schemas.microsoft.com/office/drawing/2014/main" id="{B8253402-C32E-B6A1-1262-CB80B049ECED}"/>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5562;p60">
              <a:extLst>
                <a:ext uri="{FF2B5EF4-FFF2-40B4-BE49-F238E27FC236}">
                  <a16:creationId xmlns:a16="http://schemas.microsoft.com/office/drawing/2014/main" id="{62926BC0-05EC-D3F9-9D97-23EAD5E5A856}"/>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5563;p60">
              <a:extLst>
                <a:ext uri="{FF2B5EF4-FFF2-40B4-BE49-F238E27FC236}">
                  <a16:creationId xmlns:a16="http://schemas.microsoft.com/office/drawing/2014/main" id="{A5E67F40-63F8-06D8-BFEE-8A825DF31719}"/>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5564;p60">
              <a:extLst>
                <a:ext uri="{FF2B5EF4-FFF2-40B4-BE49-F238E27FC236}">
                  <a16:creationId xmlns:a16="http://schemas.microsoft.com/office/drawing/2014/main" id="{00ACEB3D-F1F6-F8A9-FA02-318470484337}"/>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5565;p60">
              <a:extLst>
                <a:ext uri="{FF2B5EF4-FFF2-40B4-BE49-F238E27FC236}">
                  <a16:creationId xmlns:a16="http://schemas.microsoft.com/office/drawing/2014/main" id="{330868BB-99FD-C812-CACE-5E85B3C7659F}"/>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5566;p60">
              <a:extLst>
                <a:ext uri="{FF2B5EF4-FFF2-40B4-BE49-F238E27FC236}">
                  <a16:creationId xmlns:a16="http://schemas.microsoft.com/office/drawing/2014/main" id="{DC007ED2-BB19-89D6-4C02-7032C8066C6B}"/>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5567;p60">
              <a:extLst>
                <a:ext uri="{FF2B5EF4-FFF2-40B4-BE49-F238E27FC236}">
                  <a16:creationId xmlns:a16="http://schemas.microsoft.com/office/drawing/2014/main" id="{0215CD4C-8CAE-B88F-17ED-8EDB20B83B92}"/>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5568;p60">
              <a:extLst>
                <a:ext uri="{FF2B5EF4-FFF2-40B4-BE49-F238E27FC236}">
                  <a16:creationId xmlns:a16="http://schemas.microsoft.com/office/drawing/2014/main" id="{A0A84B21-112A-0F13-FD21-52C99ECBE047}"/>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5569;p60">
              <a:extLst>
                <a:ext uri="{FF2B5EF4-FFF2-40B4-BE49-F238E27FC236}">
                  <a16:creationId xmlns:a16="http://schemas.microsoft.com/office/drawing/2014/main" id="{8EB09D96-1D56-826B-2CFF-12E828BF484D}"/>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5570;p60">
              <a:extLst>
                <a:ext uri="{FF2B5EF4-FFF2-40B4-BE49-F238E27FC236}">
                  <a16:creationId xmlns:a16="http://schemas.microsoft.com/office/drawing/2014/main" id="{B92D034B-22D0-2963-8C16-A5D3FEDC3D82}"/>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5571;p60">
              <a:extLst>
                <a:ext uri="{FF2B5EF4-FFF2-40B4-BE49-F238E27FC236}">
                  <a16:creationId xmlns:a16="http://schemas.microsoft.com/office/drawing/2014/main" id="{691199C6-F3F4-21D8-F993-204C2DD2E690}"/>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5572;p60">
              <a:extLst>
                <a:ext uri="{FF2B5EF4-FFF2-40B4-BE49-F238E27FC236}">
                  <a16:creationId xmlns:a16="http://schemas.microsoft.com/office/drawing/2014/main" id="{CF21E819-3894-D879-0E26-10345E795CE2}"/>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5573;p60">
              <a:extLst>
                <a:ext uri="{FF2B5EF4-FFF2-40B4-BE49-F238E27FC236}">
                  <a16:creationId xmlns:a16="http://schemas.microsoft.com/office/drawing/2014/main" id="{5FBDE3BB-9FA9-CD2C-1CF3-536A8E721AE4}"/>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5574;p60">
              <a:extLst>
                <a:ext uri="{FF2B5EF4-FFF2-40B4-BE49-F238E27FC236}">
                  <a16:creationId xmlns:a16="http://schemas.microsoft.com/office/drawing/2014/main" id="{908FDD62-F4FF-D6C5-D5FA-E97B5803F64F}"/>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5575;p60">
              <a:extLst>
                <a:ext uri="{FF2B5EF4-FFF2-40B4-BE49-F238E27FC236}">
                  <a16:creationId xmlns:a16="http://schemas.microsoft.com/office/drawing/2014/main" id="{8AD5334C-CD3E-C689-3029-6BED2767D936}"/>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5576;p60">
              <a:extLst>
                <a:ext uri="{FF2B5EF4-FFF2-40B4-BE49-F238E27FC236}">
                  <a16:creationId xmlns:a16="http://schemas.microsoft.com/office/drawing/2014/main" id="{9B768452-1DED-98D0-A30B-BB33B4B7EE46}"/>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5577;p60">
              <a:extLst>
                <a:ext uri="{FF2B5EF4-FFF2-40B4-BE49-F238E27FC236}">
                  <a16:creationId xmlns:a16="http://schemas.microsoft.com/office/drawing/2014/main" id="{2D71557E-9AB7-80F3-8992-3606CE7342CE}"/>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5578;p60">
              <a:extLst>
                <a:ext uri="{FF2B5EF4-FFF2-40B4-BE49-F238E27FC236}">
                  <a16:creationId xmlns:a16="http://schemas.microsoft.com/office/drawing/2014/main" id="{FCC69E84-B8F0-F2BD-5E44-56D604844C2A}"/>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5579;p60">
              <a:extLst>
                <a:ext uri="{FF2B5EF4-FFF2-40B4-BE49-F238E27FC236}">
                  <a16:creationId xmlns:a16="http://schemas.microsoft.com/office/drawing/2014/main" id="{7BF0B379-6756-BFB1-A12C-DA17687AF741}"/>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5580;p60">
              <a:extLst>
                <a:ext uri="{FF2B5EF4-FFF2-40B4-BE49-F238E27FC236}">
                  <a16:creationId xmlns:a16="http://schemas.microsoft.com/office/drawing/2014/main" id="{C04D04F6-BF28-268B-192D-66D9ECB734D2}"/>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5581;p60">
              <a:extLst>
                <a:ext uri="{FF2B5EF4-FFF2-40B4-BE49-F238E27FC236}">
                  <a16:creationId xmlns:a16="http://schemas.microsoft.com/office/drawing/2014/main" id="{8D80BF34-3F53-FEA2-016E-A035EF4E925C}"/>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5582;p60">
              <a:extLst>
                <a:ext uri="{FF2B5EF4-FFF2-40B4-BE49-F238E27FC236}">
                  <a16:creationId xmlns:a16="http://schemas.microsoft.com/office/drawing/2014/main" id="{D16EAB0D-4E5C-CF19-48F6-F3E7ACB535A2}"/>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5583;p60">
              <a:extLst>
                <a:ext uri="{FF2B5EF4-FFF2-40B4-BE49-F238E27FC236}">
                  <a16:creationId xmlns:a16="http://schemas.microsoft.com/office/drawing/2014/main" id="{8E7044DB-732F-15A0-CB16-2C04E31EC4AB}"/>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5584;p60">
              <a:extLst>
                <a:ext uri="{FF2B5EF4-FFF2-40B4-BE49-F238E27FC236}">
                  <a16:creationId xmlns:a16="http://schemas.microsoft.com/office/drawing/2014/main" id="{70576F0D-E3CC-AA03-792E-70E03A25D292}"/>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5585;p60">
              <a:extLst>
                <a:ext uri="{FF2B5EF4-FFF2-40B4-BE49-F238E27FC236}">
                  <a16:creationId xmlns:a16="http://schemas.microsoft.com/office/drawing/2014/main" id="{5635F86F-34FF-1C2C-C446-9C4F0B770A82}"/>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5586;p60">
              <a:extLst>
                <a:ext uri="{FF2B5EF4-FFF2-40B4-BE49-F238E27FC236}">
                  <a16:creationId xmlns:a16="http://schemas.microsoft.com/office/drawing/2014/main" id="{B7F9550A-B427-D592-629D-19864262889C}"/>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5587;p60">
              <a:extLst>
                <a:ext uri="{FF2B5EF4-FFF2-40B4-BE49-F238E27FC236}">
                  <a16:creationId xmlns:a16="http://schemas.microsoft.com/office/drawing/2014/main" id="{69388836-2665-93D3-5046-F94761136991}"/>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5588;p60">
              <a:extLst>
                <a:ext uri="{FF2B5EF4-FFF2-40B4-BE49-F238E27FC236}">
                  <a16:creationId xmlns:a16="http://schemas.microsoft.com/office/drawing/2014/main" id="{66CD5206-A6CD-8214-8C9E-71104EE36DAE}"/>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5589;p60">
              <a:extLst>
                <a:ext uri="{FF2B5EF4-FFF2-40B4-BE49-F238E27FC236}">
                  <a16:creationId xmlns:a16="http://schemas.microsoft.com/office/drawing/2014/main" id="{B8293C14-99FB-5F6E-C1B8-CF1FB2B81679}"/>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5590;p60">
              <a:extLst>
                <a:ext uri="{FF2B5EF4-FFF2-40B4-BE49-F238E27FC236}">
                  <a16:creationId xmlns:a16="http://schemas.microsoft.com/office/drawing/2014/main" id="{337FF4E6-F800-9BF7-B870-D5CFA55DE922}"/>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5591;p60">
              <a:extLst>
                <a:ext uri="{FF2B5EF4-FFF2-40B4-BE49-F238E27FC236}">
                  <a16:creationId xmlns:a16="http://schemas.microsoft.com/office/drawing/2014/main" id="{97B3D09F-7F72-2E3C-BA4B-E6A03AA894A0}"/>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5592;p60">
              <a:extLst>
                <a:ext uri="{FF2B5EF4-FFF2-40B4-BE49-F238E27FC236}">
                  <a16:creationId xmlns:a16="http://schemas.microsoft.com/office/drawing/2014/main" id="{D517576C-0F62-2C5D-54A9-DD825451D8BE}"/>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5593;p60">
              <a:extLst>
                <a:ext uri="{FF2B5EF4-FFF2-40B4-BE49-F238E27FC236}">
                  <a16:creationId xmlns:a16="http://schemas.microsoft.com/office/drawing/2014/main" id="{DE85E784-AFA1-F622-011E-C5CE2FC177A8}"/>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5594;p60">
              <a:extLst>
                <a:ext uri="{FF2B5EF4-FFF2-40B4-BE49-F238E27FC236}">
                  <a16:creationId xmlns:a16="http://schemas.microsoft.com/office/drawing/2014/main" id="{22E1C7E2-0AF5-DD7E-431D-FDDC05E30D3C}"/>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5595;p60">
              <a:extLst>
                <a:ext uri="{FF2B5EF4-FFF2-40B4-BE49-F238E27FC236}">
                  <a16:creationId xmlns:a16="http://schemas.microsoft.com/office/drawing/2014/main" id="{06387CE3-EBA1-2ACF-4E87-A1A281268196}"/>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5596;p60">
              <a:extLst>
                <a:ext uri="{FF2B5EF4-FFF2-40B4-BE49-F238E27FC236}">
                  <a16:creationId xmlns:a16="http://schemas.microsoft.com/office/drawing/2014/main" id="{AC1C5064-1C92-F0BA-07AC-CA1DE68906B7}"/>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5597;p60">
              <a:extLst>
                <a:ext uri="{FF2B5EF4-FFF2-40B4-BE49-F238E27FC236}">
                  <a16:creationId xmlns:a16="http://schemas.microsoft.com/office/drawing/2014/main" id="{D3D583E0-9EA3-6C87-E6EE-8DEB3689D9BB}"/>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5598;p60">
              <a:extLst>
                <a:ext uri="{FF2B5EF4-FFF2-40B4-BE49-F238E27FC236}">
                  <a16:creationId xmlns:a16="http://schemas.microsoft.com/office/drawing/2014/main" id="{4DB409F7-1C63-42D1-ACD8-48C280D88000}"/>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5599;p60">
              <a:extLst>
                <a:ext uri="{FF2B5EF4-FFF2-40B4-BE49-F238E27FC236}">
                  <a16:creationId xmlns:a16="http://schemas.microsoft.com/office/drawing/2014/main" id="{33500BB8-72D4-39AA-F88B-C99B72F7BDC0}"/>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5600;p60">
              <a:extLst>
                <a:ext uri="{FF2B5EF4-FFF2-40B4-BE49-F238E27FC236}">
                  <a16:creationId xmlns:a16="http://schemas.microsoft.com/office/drawing/2014/main" id="{D0B59810-2DBE-7918-DA25-0314DCDCE784}"/>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5601;p60">
              <a:extLst>
                <a:ext uri="{FF2B5EF4-FFF2-40B4-BE49-F238E27FC236}">
                  <a16:creationId xmlns:a16="http://schemas.microsoft.com/office/drawing/2014/main" id="{7F698532-3179-B223-BF7A-320E10414221}"/>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5602;p60">
              <a:extLst>
                <a:ext uri="{FF2B5EF4-FFF2-40B4-BE49-F238E27FC236}">
                  <a16:creationId xmlns:a16="http://schemas.microsoft.com/office/drawing/2014/main" id="{9DE4452E-4D14-2D51-534A-AED9EA49D2DF}"/>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5603;p60">
              <a:extLst>
                <a:ext uri="{FF2B5EF4-FFF2-40B4-BE49-F238E27FC236}">
                  <a16:creationId xmlns:a16="http://schemas.microsoft.com/office/drawing/2014/main" id="{D594277A-3215-F8A8-5BE4-EA2ABA79C9E5}"/>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5604;p60">
              <a:extLst>
                <a:ext uri="{FF2B5EF4-FFF2-40B4-BE49-F238E27FC236}">
                  <a16:creationId xmlns:a16="http://schemas.microsoft.com/office/drawing/2014/main" id="{42F11CEA-4873-DF60-FD20-3E6C80061388}"/>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5605;p60">
              <a:extLst>
                <a:ext uri="{FF2B5EF4-FFF2-40B4-BE49-F238E27FC236}">
                  <a16:creationId xmlns:a16="http://schemas.microsoft.com/office/drawing/2014/main" id="{886D6012-0DDC-EDA2-8B3E-73FE88E871C5}"/>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5606;p60">
              <a:extLst>
                <a:ext uri="{FF2B5EF4-FFF2-40B4-BE49-F238E27FC236}">
                  <a16:creationId xmlns:a16="http://schemas.microsoft.com/office/drawing/2014/main" id="{B6C00EDC-159E-D42D-908D-160B3B58222C}"/>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5607;p60">
              <a:extLst>
                <a:ext uri="{FF2B5EF4-FFF2-40B4-BE49-F238E27FC236}">
                  <a16:creationId xmlns:a16="http://schemas.microsoft.com/office/drawing/2014/main" id="{1E031DB2-CEC4-B08A-8528-3294085E3C89}"/>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5608;p60">
              <a:extLst>
                <a:ext uri="{FF2B5EF4-FFF2-40B4-BE49-F238E27FC236}">
                  <a16:creationId xmlns:a16="http://schemas.microsoft.com/office/drawing/2014/main" id="{296395A2-5151-78CF-4FDE-E22A0E326CD1}"/>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5609;p60">
              <a:extLst>
                <a:ext uri="{FF2B5EF4-FFF2-40B4-BE49-F238E27FC236}">
                  <a16:creationId xmlns:a16="http://schemas.microsoft.com/office/drawing/2014/main" id="{FED1679D-BBF4-265A-F929-4566567BC67B}"/>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5610;p60">
              <a:extLst>
                <a:ext uri="{FF2B5EF4-FFF2-40B4-BE49-F238E27FC236}">
                  <a16:creationId xmlns:a16="http://schemas.microsoft.com/office/drawing/2014/main" id="{9E8D344F-8ADC-BF46-C08E-0D28BF708ABE}"/>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5611;p60">
              <a:extLst>
                <a:ext uri="{FF2B5EF4-FFF2-40B4-BE49-F238E27FC236}">
                  <a16:creationId xmlns:a16="http://schemas.microsoft.com/office/drawing/2014/main" id="{1C7D11DE-E503-99B0-04D3-32B0A34F5D22}"/>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5612;p60">
              <a:extLst>
                <a:ext uri="{FF2B5EF4-FFF2-40B4-BE49-F238E27FC236}">
                  <a16:creationId xmlns:a16="http://schemas.microsoft.com/office/drawing/2014/main" id="{AA288D08-AC68-CB8D-0C9C-C0053A32F58F}"/>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5613;p60">
              <a:extLst>
                <a:ext uri="{FF2B5EF4-FFF2-40B4-BE49-F238E27FC236}">
                  <a16:creationId xmlns:a16="http://schemas.microsoft.com/office/drawing/2014/main" id="{1867D917-7A81-3301-1354-114EAF9BEDF2}"/>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5614;p60">
              <a:extLst>
                <a:ext uri="{FF2B5EF4-FFF2-40B4-BE49-F238E27FC236}">
                  <a16:creationId xmlns:a16="http://schemas.microsoft.com/office/drawing/2014/main" id="{3E3406E6-C98A-8D73-3E4A-809852546CB3}"/>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5615;p60">
              <a:extLst>
                <a:ext uri="{FF2B5EF4-FFF2-40B4-BE49-F238E27FC236}">
                  <a16:creationId xmlns:a16="http://schemas.microsoft.com/office/drawing/2014/main" id="{854473BC-AAD5-3212-F788-44FB1B0FB06C}"/>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5616;p60">
              <a:extLst>
                <a:ext uri="{FF2B5EF4-FFF2-40B4-BE49-F238E27FC236}">
                  <a16:creationId xmlns:a16="http://schemas.microsoft.com/office/drawing/2014/main" id="{100DA94E-87B3-3B55-0B77-04EDF1B8AB33}"/>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5617;p60">
              <a:extLst>
                <a:ext uri="{FF2B5EF4-FFF2-40B4-BE49-F238E27FC236}">
                  <a16:creationId xmlns:a16="http://schemas.microsoft.com/office/drawing/2014/main" id="{FE27F95C-A7FC-4912-A89B-2F36576732AD}"/>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5618;p60">
              <a:extLst>
                <a:ext uri="{FF2B5EF4-FFF2-40B4-BE49-F238E27FC236}">
                  <a16:creationId xmlns:a16="http://schemas.microsoft.com/office/drawing/2014/main" id="{92AD40B7-3C19-47C2-2DF3-C8548F9CC0F4}"/>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5619;p60">
              <a:extLst>
                <a:ext uri="{FF2B5EF4-FFF2-40B4-BE49-F238E27FC236}">
                  <a16:creationId xmlns:a16="http://schemas.microsoft.com/office/drawing/2014/main" id="{102C6E77-68C2-A105-90B0-676D7F0B9F84}"/>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5620;p60">
              <a:extLst>
                <a:ext uri="{FF2B5EF4-FFF2-40B4-BE49-F238E27FC236}">
                  <a16:creationId xmlns:a16="http://schemas.microsoft.com/office/drawing/2014/main" id="{1D958B13-C9CE-B039-2FF1-ED7C26795DDD}"/>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5621;p60">
              <a:extLst>
                <a:ext uri="{FF2B5EF4-FFF2-40B4-BE49-F238E27FC236}">
                  <a16:creationId xmlns:a16="http://schemas.microsoft.com/office/drawing/2014/main" id="{517D15EF-C7C8-2075-06B6-E250F789716F}"/>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5622;p60">
              <a:extLst>
                <a:ext uri="{FF2B5EF4-FFF2-40B4-BE49-F238E27FC236}">
                  <a16:creationId xmlns:a16="http://schemas.microsoft.com/office/drawing/2014/main" id="{60139144-4F89-6B92-80DF-C73710559227}"/>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5623;p60">
              <a:extLst>
                <a:ext uri="{FF2B5EF4-FFF2-40B4-BE49-F238E27FC236}">
                  <a16:creationId xmlns:a16="http://schemas.microsoft.com/office/drawing/2014/main" id="{39DA343D-78D2-CF16-FBAC-2B24F68A8D65}"/>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5624;p60">
              <a:extLst>
                <a:ext uri="{FF2B5EF4-FFF2-40B4-BE49-F238E27FC236}">
                  <a16:creationId xmlns:a16="http://schemas.microsoft.com/office/drawing/2014/main" id="{A3F3EFA6-3584-1CD9-DE5E-13F8AA733689}"/>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5625;p60">
              <a:extLst>
                <a:ext uri="{FF2B5EF4-FFF2-40B4-BE49-F238E27FC236}">
                  <a16:creationId xmlns:a16="http://schemas.microsoft.com/office/drawing/2014/main" id="{1CD7CD45-AD51-9A11-38DA-0DDE7DA67DFF}"/>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5626;p60">
              <a:extLst>
                <a:ext uri="{FF2B5EF4-FFF2-40B4-BE49-F238E27FC236}">
                  <a16:creationId xmlns:a16="http://schemas.microsoft.com/office/drawing/2014/main" id="{7431ECC0-FB77-4485-1667-9FE2C6B4162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5627;p60">
              <a:extLst>
                <a:ext uri="{FF2B5EF4-FFF2-40B4-BE49-F238E27FC236}">
                  <a16:creationId xmlns:a16="http://schemas.microsoft.com/office/drawing/2014/main" id="{4CE8DE9B-6E01-818A-AC82-E2A40567C060}"/>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5628;p60">
              <a:extLst>
                <a:ext uri="{FF2B5EF4-FFF2-40B4-BE49-F238E27FC236}">
                  <a16:creationId xmlns:a16="http://schemas.microsoft.com/office/drawing/2014/main" id="{EBD2DC2A-208F-EC28-3125-390F3F0EBEAD}"/>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5629;p60">
              <a:extLst>
                <a:ext uri="{FF2B5EF4-FFF2-40B4-BE49-F238E27FC236}">
                  <a16:creationId xmlns:a16="http://schemas.microsoft.com/office/drawing/2014/main" id="{BAB821DE-AA3B-9535-B7E6-718A3046C33C}"/>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5630;p60">
              <a:extLst>
                <a:ext uri="{FF2B5EF4-FFF2-40B4-BE49-F238E27FC236}">
                  <a16:creationId xmlns:a16="http://schemas.microsoft.com/office/drawing/2014/main" id="{2A309E6C-3E20-0F57-DC1F-D2F17B5C403B}"/>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5631;p60">
              <a:extLst>
                <a:ext uri="{FF2B5EF4-FFF2-40B4-BE49-F238E27FC236}">
                  <a16:creationId xmlns:a16="http://schemas.microsoft.com/office/drawing/2014/main" id="{7BCCF732-9AB9-E413-3FAD-E6A1D3527F49}"/>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5632;p60">
              <a:extLst>
                <a:ext uri="{FF2B5EF4-FFF2-40B4-BE49-F238E27FC236}">
                  <a16:creationId xmlns:a16="http://schemas.microsoft.com/office/drawing/2014/main" id="{C74F92B8-6248-09CE-D7E3-4E4E6A63C472}"/>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5633;p60">
              <a:extLst>
                <a:ext uri="{FF2B5EF4-FFF2-40B4-BE49-F238E27FC236}">
                  <a16:creationId xmlns:a16="http://schemas.microsoft.com/office/drawing/2014/main" id="{3752B61C-BB0B-4B1C-1899-950298E65616}"/>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5634;p60">
              <a:extLst>
                <a:ext uri="{FF2B5EF4-FFF2-40B4-BE49-F238E27FC236}">
                  <a16:creationId xmlns:a16="http://schemas.microsoft.com/office/drawing/2014/main" id="{48C7FF38-26BE-11DB-058B-B91AEB22B589}"/>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5635;p60">
              <a:extLst>
                <a:ext uri="{FF2B5EF4-FFF2-40B4-BE49-F238E27FC236}">
                  <a16:creationId xmlns:a16="http://schemas.microsoft.com/office/drawing/2014/main" id="{9E87DDAE-8205-8939-300A-3BFF015A5B92}"/>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5636;p60">
              <a:extLst>
                <a:ext uri="{FF2B5EF4-FFF2-40B4-BE49-F238E27FC236}">
                  <a16:creationId xmlns:a16="http://schemas.microsoft.com/office/drawing/2014/main" id="{29F85E85-1F9B-F9C9-CA7E-E6D417CD35D6}"/>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5637;p60">
              <a:extLst>
                <a:ext uri="{FF2B5EF4-FFF2-40B4-BE49-F238E27FC236}">
                  <a16:creationId xmlns:a16="http://schemas.microsoft.com/office/drawing/2014/main" id="{6168D413-61DA-CF50-8B02-0ABD44596B9F}"/>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5638;p60">
              <a:extLst>
                <a:ext uri="{FF2B5EF4-FFF2-40B4-BE49-F238E27FC236}">
                  <a16:creationId xmlns:a16="http://schemas.microsoft.com/office/drawing/2014/main" id="{11C200DA-EF8B-8EC3-48BD-FF894D73E0CF}"/>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5639;p60">
              <a:extLst>
                <a:ext uri="{FF2B5EF4-FFF2-40B4-BE49-F238E27FC236}">
                  <a16:creationId xmlns:a16="http://schemas.microsoft.com/office/drawing/2014/main" id="{851B0670-6C56-B54F-CC8E-7541367427DA}"/>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5640;p60">
              <a:extLst>
                <a:ext uri="{FF2B5EF4-FFF2-40B4-BE49-F238E27FC236}">
                  <a16:creationId xmlns:a16="http://schemas.microsoft.com/office/drawing/2014/main" id="{CB35C16C-11B3-9113-765C-40B852FF0C6C}"/>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5641;p60">
              <a:extLst>
                <a:ext uri="{FF2B5EF4-FFF2-40B4-BE49-F238E27FC236}">
                  <a16:creationId xmlns:a16="http://schemas.microsoft.com/office/drawing/2014/main" id="{344C2A9A-1D16-D484-79A6-B020AB3541C8}"/>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5642;p60">
              <a:extLst>
                <a:ext uri="{FF2B5EF4-FFF2-40B4-BE49-F238E27FC236}">
                  <a16:creationId xmlns:a16="http://schemas.microsoft.com/office/drawing/2014/main" id="{8EDC6F66-1917-3CD8-7590-9F2163296825}"/>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5643;p60">
              <a:extLst>
                <a:ext uri="{FF2B5EF4-FFF2-40B4-BE49-F238E27FC236}">
                  <a16:creationId xmlns:a16="http://schemas.microsoft.com/office/drawing/2014/main" id="{2604ADA3-AFDC-FE1B-0C22-CBB000A5B191}"/>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5644;p60">
              <a:extLst>
                <a:ext uri="{FF2B5EF4-FFF2-40B4-BE49-F238E27FC236}">
                  <a16:creationId xmlns:a16="http://schemas.microsoft.com/office/drawing/2014/main" id="{D0BFC1C1-B042-CBB7-48E7-34FF1DE065FF}"/>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5645;p60">
              <a:extLst>
                <a:ext uri="{FF2B5EF4-FFF2-40B4-BE49-F238E27FC236}">
                  <a16:creationId xmlns:a16="http://schemas.microsoft.com/office/drawing/2014/main" id="{EFA1D87A-4C6C-67BA-738E-CC4BADFCED9C}"/>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5646;p60">
              <a:extLst>
                <a:ext uri="{FF2B5EF4-FFF2-40B4-BE49-F238E27FC236}">
                  <a16:creationId xmlns:a16="http://schemas.microsoft.com/office/drawing/2014/main" id="{120AC7A6-2B3C-0AA7-DFC2-DFA991090B9E}"/>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5647;p60">
              <a:extLst>
                <a:ext uri="{FF2B5EF4-FFF2-40B4-BE49-F238E27FC236}">
                  <a16:creationId xmlns:a16="http://schemas.microsoft.com/office/drawing/2014/main" id="{EFB3D4BD-B04C-392D-CD24-8FC7852D55B0}"/>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5648;p60">
              <a:extLst>
                <a:ext uri="{FF2B5EF4-FFF2-40B4-BE49-F238E27FC236}">
                  <a16:creationId xmlns:a16="http://schemas.microsoft.com/office/drawing/2014/main" id="{020FBFAA-9E9A-EC8F-5F82-5822B6D7C4C2}"/>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5649;p60">
              <a:extLst>
                <a:ext uri="{FF2B5EF4-FFF2-40B4-BE49-F238E27FC236}">
                  <a16:creationId xmlns:a16="http://schemas.microsoft.com/office/drawing/2014/main" id="{D6718952-45C0-CFB1-B908-B4783BA2AD10}"/>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5650;p60">
              <a:extLst>
                <a:ext uri="{FF2B5EF4-FFF2-40B4-BE49-F238E27FC236}">
                  <a16:creationId xmlns:a16="http://schemas.microsoft.com/office/drawing/2014/main" id="{CA2F82D0-AADE-EAB0-D5D4-37E5B39DA5B8}"/>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5651;p60">
              <a:extLst>
                <a:ext uri="{FF2B5EF4-FFF2-40B4-BE49-F238E27FC236}">
                  <a16:creationId xmlns:a16="http://schemas.microsoft.com/office/drawing/2014/main" id="{22516813-1999-28A7-DBB9-E95A452B0D63}"/>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5652;p60">
              <a:extLst>
                <a:ext uri="{FF2B5EF4-FFF2-40B4-BE49-F238E27FC236}">
                  <a16:creationId xmlns:a16="http://schemas.microsoft.com/office/drawing/2014/main" id="{E64C944D-4790-35F1-1CDF-BC44FFA1D1F5}"/>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5653;p60">
              <a:extLst>
                <a:ext uri="{FF2B5EF4-FFF2-40B4-BE49-F238E27FC236}">
                  <a16:creationId xmlns:a16="http://schemas.microsoft.com/office/drawing/2014/main" id="{B0D3CE87-5483-F063-AC5B-0D39C5D9905C}"/>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5654;p60">
              <a:extLst>
                <a:ext uri="{FF2B5EF4-FFF2-40B4-BE49-F238E27FC236}">
                  <a16:creationId xmlns:a16="http://schemas.microsoft.com/office/drawing/2014/main" id="{6C879274-68F4-387A-E738-F1F209DE937D}"/>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5655;p60">
              <a:extLst>
                <a:ext uri="{FF2B5EF4-FFF2-40B4-BE49-F238E27FC236}">
                  <a16:creationId xmlns:a16="http://schemas.microsoft.com/office/drawing/2014/main" id="{059084F5-551C-A5C8-BC77-4857D32ADA5C}"/>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5656;p60">
              <a:extLst>
                <a:ext uri="{FF2B5EF4-FFF2-40B4-BE49-F238E27FC236}">
                  <a16:creationId xmlns:a16="http://schemas.microsoft.com/office/drawing/2014/main" id="{4CF2F387-E4AB-E3BF-1E39-4095A5C650E2}"/>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5657;p60">
              <a:extLst>
                <a:ext uri="{FF2B5EF4-FFF2-40B4-BE49-F238E27FC236}">
                  <a16:creationId xmlns:a16="http://schemas.microsoft.com/office/drawing/2014/main" id="{00B6F1F7-0076-0117-856C-786F1A974343}"/>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5658;p60">
              <a:extLst>
                <a:ext uri="{FF2B5EF4-FFF2-40B4-BE49-F238E27FC236}">
                  <a16:creationId xmlns:a16="http://schemas.microsoft.com/office/drawing/2014/main" id="{C7A76D81-D79D-D885-F014-47269CC0A46F}"/>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5659;p60">
              <a:extLst>
                <a:ext uri="{FF2B5EF4-FFF2-40B4-BE49-F238E27FC236}">
                  <a16:creationId xmlns:a16="http://schemas.microsoft.com/office/drawing/2014/main" id="{7A35A492-DB29-8C82-ADD6-05A999923098}"/>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5660;p60">
              <a:extLst>
                <a:ext uri="{FF2B5EF4-FFF2-40B4-BE49-F238E27FC236}">
                  <a16:creationId xmlns:a16="http://schemas.microsoft.com/office/drawing/2014/main" id="{BEC47357-14A6-B9F5-DCA1-2AC1F63E3179}"/>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5661;p60">
              <a:extLst>
                <a:ext uri="{FF2B5EF4-FFF2-40B4-BE49-F238E27FC236}">
                  <a16:creationId xmlns:a16="http://schemas.microsoft.com/office/drawing/2014/main" id="{6CAE3193-AC15-3B29-0DA5-FD9305867660}"/>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5662;p60">
              <a:extLst>
                <a:ext uri="{FF2B5EF4-FFF2-40B4-BE49-F238E27FC236}">
                  <a16:creationId xmlns:a16="http://schemas.microsoft.com/office/drawing/2014/main" id="{C899381D-AB98-999B-0DC2-A46E544A3CC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5663;p60">
              <a:extLst>
                <a:ext uri="{FF2B5EF4-FFF2-40B4-BE49-F238E27FC236}">
                  <a16:creationId xmlns:a16="http://schemas.microsoft.com/office/drawing/2014/main" id="{9EB5636A-C30E-052E-1024-1A140DD18B70}"/>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5664;p60">
              <a:extLst>
                <a:ext uri="{FF2B5EF4-FFF2-40B4-BE49-F238E27FC236}">
                  <a16:creationId xmlns:a16="http://schemas.microsoft.com/office/drawing/2014/main" id="{93666E37-2A5E-C89D-8FC8-C20C6670F783}"/>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5665;p60">
              <a:extLst>
                <a:ext uri="{FF2B5EF4-FFF2-40B4-BE49-F238E27FC236}">
                  <a16:creationId xmlns:a16="http://schemas.microsoft.com/office/drawing/2014/main" id="{890EB8AB-7C5A-13AB-6367-8849C0443563}"/>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5666;p60">
              <a:extLst>
                <a:ext uri="{FF2B5EF4-FFF2-40B4-BE49-F238E27FC236}">
                  <a16:creationId xmlns:a16="http://schemas.microsoft.com/office/drawing/2014/main" id="{55E15796-2B72-25B9-2DAE-9A7995495EF9}"/>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5667;p60">
              <a:extLst>
                <a:ext uri="{FF2B5EF4-FFF2-40B4-BE49-F238E27FC236}">
                  <a16:creationId xmlns:a16="http://schemas.microsoft.com/office/drawing/2014/main" id="{AED24BEB-6BDE-DC64-53F7-98090B07CAF3}"/>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5668;p60">
              <a:extLst>
                <a:ext uri="{FF2B5EF4-FFF2-40B4-BE49-F238E27FC236}">
                  <a16:creationId xmlns:a16="http://schemas.microsoft.com/office/drawing/2014/main" id="{F7A6369D-1474-62B2-AA99-89B6E01FD32D}"/>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5669;p60">
              <a:extLst>
                <a:ext uri="{FF2B5EF4-FFF2-40B4-BE49-F238E27FC236}">
                  <a16:creationId xmlns:a16="http://schemas.microsoft.com/office/drawing/2014/main" id="{C2AAC056-FCAB-CDF8-B466-7A0660653855}"/>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5670;p60">
              <a:extLst>
                <a:ext uri="{FF2B5EF4-FFF2-40B4-BE49-F238E27FC236}">
                  <a16:creationId xmlns:a16="http://schemas.microsoft.com/office/drawing/2014/main" id="{C27513BB-CD5F-B4D6-2837-BA2BC1AB1CBA}"/>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5671;p60">
              <a:extLst>
                <a:ext uri="{FF2B5EF4-FFF2-40B4-BE49-F238E27FC236}">
                  <a16:creationId xmlns:a16="http://schemas.microsoft.com/office/drawing/2014/main" id="{4E01BF87-E6DD-C4AB-F96C-A8318D03DFB3}"/>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5672;p60">
              <a:extLst>
                <a:ext uri="{FF2B5EF4-FFF2-40B4-BE49-F238E27FC236}">
                  <a16:creationId xmlns:a16="http://schemas.microsoft.com/office/drawing/2014/main" id="{70D40B72-4869-F191-BC48-092FC10D805D}"/>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5673;p60">
              <a:extLst>
                <a:ext uri="{FF2B5EF4-FFF2-40B4-BE49-F238E27FC236}">
                  <a16:creationId xmlns:a16="http://schemas.microsoft.com/office/drawing/2014/main" id="{9F1E7E1F-F8CF-AEC2-2467-BC3EA8A3E806}"/>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5674;p60">
              <a:extLst>
                <a:ext uri="{FF2B5EF4-FFF2-40B4-BE49-F238E27FC236}">
                  <a16:creationId xmlns:a16="http://schemas.microsoft.com/office/drawing/2014/main" id="{73FBFF3E-C621-B510-101F-780012121855}"/>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5675;p60">
              <a:extLst>
                <a:ext uri="{FF2B5EF4-FFF2-40B4-BE49-F238E27FC236}">
                  <a16:creationId xmlns:a16="http://schemas.microsoft.com/office/drawing/2014/main" id="{0AC8D31D-1786-0E30-562E-BF9407CDDF31}"/>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5676;p60">
              <a:extLst>
                <a:ext uri="{FF2B5EF4-FFF2-40B4-BE49-F238E27FC236}">
                  <a16:creationId xmlns:a16="http://schemas.microsoft.com/office/drawing/2014/main" id="{697F8282-B869-16CF-4B0A-20164C7CE2B4}"/>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5677;p60">
              <a:extLst>
                <a:ext uri="{FF2B5EF4-FFF2-40B4-BE49-F238E27FC236}">
                  <a16:creationId xmlns:a16="http://schemas.microsoft.com/office/drawing/2014/main" id="{ACE942A6-80DB-D474-77C0-04EE3F4B2594}"/>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5678;p60">
              <a:extLst>
                <a:ext uri="{FF2B5EF4-FFF2-40B4-BE49-F238E27FC236}">
                  <a16:creationId xmlns:a16="http://schemas.microsoft.com/office/drawing/2014/main" id="{CE5200D9-282B-29E2-1CC6-27E00ABBE874}"/>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5679;p60">
              <a:extLst>
                <a:ext uri="{FF2B5EF4-FFF2-40B4-BE49-F238E27FC236}">
                  <a16:creationId xmlns:a16="http://schemas.microsoft.com/office/drawing/2014/main" id="{047B083B-0A44-C60A-2106-24A407CA2145}"/>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5680;p60">
              <a:extLst>
                <a:ext uri="{FF2B5EF4-FFF2-40B4-BE49-F238E27FC236}">
                  <a16:creationId xmlns:a16="http://schemas.microsoft.com/office/drawing/2014/main" id="{A551065B-AF72-FE06-BC11-5E131A66C2B3}"/>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5681;p60">
              <a:extLst>
                <a:ext uri="{FF2B5EF4-FFF2-40B4-BE49-F238E27FC236}">
                  <a16:creationId xmlns:a16="http://schemas.microsoft.com/office/drawing/2014/main" id="{08FA1905-C910-462A-AD7A-8CE586251011}"/>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5682;p60">
              <a:extLst>
                <a:ext uri="{FF2B5EF4-FFF2-40B4-BE49-F238E27FC236}">
                  <a16:creationId xmlns:a16="http://schemas.microsoft.com/office/drawing/2014/main" id="{CF727937-ACAA-6953-86FB-6DDBD4648A05}"/>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5683;p60">
              <a:extLst>
                <a:ext uri="{FF2B5EF4-FFF2-40B4-BE49-F238E27FC236}">
                  <a16:creationId xmlns:a16="http://schemas.microsoft.com/office/drawing/2014/main" id="{97766602-FB48-F985-23EA-1F9973F382F1}"/>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5684;p60">
              <a:extLst>
                <a:ext uri="{FF2B5EF4-FFF2-40B4-BE49-F238E27FC236}">
                  <a16:creationId xmlns:a16="http://schemas.microsoft.com/office/drawing/2014/main" id="{037266A6-06F1-4F84-266B-E760CC618E3F}"/>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5685;p60">
              <a:extLst>
                <a:ext uri="{FF2B5EF4-FFF2-40B4-BE49-F238E27FC236}">
                  <a16:creationId xmlns:a16="http://schemas.microsoft.com/office/drawing/2014/main" id="{C9BCCD28-0FAE-27E6-EFEB-40386597FC55}"/>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5686;p60">
              <a:extLst>
                <a:ext uri="{FF2B5EF4-FFF2-40B4-BE49-F238E27FC236}">
                  <a16:creationId xmlns:a16="http://schemas.microsoft.com/office/drawing/2014/main" id="{5179B609-5E36-9DC9-0C0E-1C3DFB5ADCD9}"/>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5687;p60">
              <a:extLst>
                <a:ext uri="{FF2B5EF4-FFF2-40B4-BE49-F238E27FC236}">
                  <a16:creationId xmlns:a16="http://schemas.microsoft.com/office/drawing/2014/main" id="{377A5450-2A16-2EB4-5196-7B404DBD877D}"/>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5688;p60">
              <a:extLst>
                <a:ext uri="{FF2B5EF4-FFF2-40B4-BE49-F238E27FC236}">
                  <a16:creationId xmlns:a16="http://schemas.microsoft.com/office/drawing/2014/main" id="{2430203A-7EFB-60CC-C501-AE71D565F81E}"/>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5689;p60">
              <a:extLst>
                <a:ext uri="{FF2B5EF4-FFF2-40B4-BE49-F238E27FC236}">
                  <a16:creationId xmlns:a16="http://schemas.microsoft.com/office/drawing/2014/main" id="{7A00C1E6-FB58-6106-C680-F7238E4467CA}"/>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5690;p60">
              <a:extLst>
                <a:ext uri="{FF2B5EF4-FFF2-40B4-BE49-F238E27FC236}">
                  <a16:creationId xmlns:a16="http://schemas.microsoft.com/office/drawing/2014/main" id="{B85B1475-32BD-FA44-631B-D7C59833D7E6}"/>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5691;p60">
              <a:extLst>
                <a:ext uri="{FF2B5EF4-FFF2-40B4-BE49-F238E27FC236}">
                  <a16:creationId xmlns:a16="http://schemas.microsoft.com/office/drawing/2014/main" id="{B8A450FB-91D0-1148-6BD5-80CAD85E3418}"/>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5692;p60">
              <a:extLst>
                <a:ext uri="{FF2B5EF4-FFF2-40B4-BE49-F238E27FC236}">
                  <a16:creationId xmlns:a16="http://schemas.microsoft.com/office/drawing/2014/main" id="{D131370C-12B0-6716-D9C1-601FDA2A5524}"/>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5693;p60">
              <a:extLst>
                <a:ext uri="{FF2B5EF4-FFF2-40B4-BE49-F238E27FC236}">
                  <a16:creationId xmlns:a16="http://schemas.microsoft.com/office/drawing/2014/main" id="{0E2E021F-1410-E45B-C0C9-4254E881A784}"/>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5694;p60">
              <a:extLst>
                <a:ext uri="{FF2B5EF4-FFF2-40B4-BE49-F238E27FC236}">
                  <a16:creationId xmlns:a16="http://schemas.microsoft.com/office/drawing/2014/main" id="{7E2977B5-C552-9C06-6D54-60024285C2BB}"/>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5695;p60">
              <a:extLst>
                <a:ext uri="{FF2B5EF4-FFF2-40B4-BE49-F238E27FC236}">
                  <a16:creationId xmlns:a16="http://schemas.microsoft.com/office/drawing/2014/main" id="{66CB4493-A270-F3B7-CD42-6C20414F8E14}"/>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5696;p60">
              <a:extLst>
                <a:ext uri="{FF2B5EF4-FFF2-40B4-BE49-F238E27FC236}">
                  <a16:creationId xmlns:a16="http://schemas.microsoft.com/office/drawing/2014/main" id="{6E88CED2-F3D2-AAC7-4FE0-9E5B76CD8A27}"/>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5697;p60">
              <a:extLst>
                <a:ext uri="{FF2B5EF4-FFF2-40B4-BE49-F238E27FC236}">
                  <a16:creationId xmlns:a16="http://schemas.microsoft.com/office/drawing/2014/main" id="{66F7280A-D6CC-BDE1-3BBB-2B0F2B8B979C}"/>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5698;p60">
              <a:extLst>
                <a:ext uri="{FF2B5EF4-FFF2-40B4-BE49-F238E27FC236}">
                  <a16:creationId xmlns:a16="http://schemas.microsoft.com/office/drawing/2014/main" id="{2CEB133B-2D70-6E06-3A21-5B4E0760E8C9}"/>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5699;p60">
              <a:extLst>
                <a:ext uri="{FF2B5EF4-FFF2-40B4-BE49-F238E27FC236}">
                  <a16:creationId xmlns:a16="http://schemas.microsoft.com/office/drawing/2014/main" id="{F2DD0E65-4619-CF23-4797-B8EEA4C1695A}"/>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5700;p60">
              <a:extLst>
                <a:ext uri="{FF2B5EF4-FFF2-40B4-BE49-F238E27FC236}">
                  <a16:creationId xmlns:a16="http://schemas.microsoft.com/office/drawing/2014/main" id="{2299497C-BB42-68B4-A930-B4A5B52A8AAE}"/>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5701;p60">
              <a:extLst>
                <a:ext uri="{FF2B5EF4-FFF2-40B4-BE49-F238E27FC236}">
                  <a16:creationId xmlns:a16="http://schemas.microsoft.com/office/drawing/2014/main" id="{53FD2F29-0837-DB87-A601-9B5F99F187EE}"/>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5702;p60">
              <a:extLst>
                <a:ext uri="{FF2B5EF4-FFF2-40B4-BE49-F238E27FC236}">
                  <a16:creationId xmlns:a16="http://schemas.microsoft.com/office/drawing/2014/main" id="{2A7B246A-5B11-6E2A-A106-0927BD0DDDC0}"/>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5703;p60">
              <a:extLst>
                <a:ext uri="{FF2B5EF4-FFF2-40B4-BE49-F238E27FC236}">
                  <a16:creationId xmlns:a16="http://schemas.microsoft.com/office/drawing/2014/main" id="{9B6C658E-2B36-7FF8-3350-B8E61F387FE1}"/>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5704;p60">
              <a:extLst>
                <a:ext uri="{FF2B5EF4-FFF2-40B4-BE49-F238E27FC236}">
                  <a16:creationId xmlns:a16="http://schemas.microsoft.com/office/drawing/2014/main" id="{10C7B62D-6E40-7A60-1BFF-3AE224DEF967}"/>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5705;p60">
              <a:extLst>
                <a:ext uri="{FF2B5EF4-FFF2-40B4-BE49-F238E27FC236}">
                  <a16:creationId xmlns:a16="http://schemas.microsoft.com/office/drawing/2014/main" id="{6C054FA3-8107-0990-DBF4-5AD0F254DDB4}"/>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5706;p60">
              <a:extLst>
                <a:ext uri="{FF2B5EF4-FFF2-40B4-BE49-F238E27FC236}">
                  <a16:creationId xmlns:a16="http://schemas.microsoft.com/office/drawing/2014/main" id="{5DF8CF36-EAE5-633B-B281-B42D8E9E226D}"/>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5707;p60">
              <a:extLst>
                <a:ext uri="{FF2B5EF4-FFF2-40B4-BE49-F238E27FC236}">
                  <a16:creationId xmlns:a16="http://schemas.microsoft.com/office/drawing/2014/main" id="{92664FE2-9AF2-D512-5D2C-5692AE583FD3}"/>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5708;p60">
              <a:extLst>
                <a:ext uri="{FF2B5EF4-FFF2-40B4-BE49-F238E27FC236}">
                  <a16:creationId xmlns:a16="http://schemas.microsoft.com/office/drawing/2014/main" id="{A6E7FFF3-9543-870C-CC81-E51FFA1E9D07}"/>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5709;p60">
              <a:extLst>
                <a:ext uri="{FF2B5EF4-FFF2-40B4-BE49-F238E27FC236}">
                  <a16:creationId xmlns:a16="http://schemas.microsoft.com/office/drawing/2014/main" id="{965C2CA1-F9A8-5592-5C95-B947271D44C6}"/>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5710;p60">
              <a:extLst>
                <a:ext uri="{FF2B5EF4-FFF2-40B4-BE49-F238E27FC236}">
                  <a16:creationId xmlns:a16="http://schemas.microsoft.com/office/drawing/2014/main" id="{5FFCB51F-BFD9-1C94-44FA-3A43D818F717}"/>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5711;p60">
              <a:extLst>
                <a:ext uri="{FF2B5EF4-FFF2-40B4-BE49-F238E27FC236}">
                  <a16:creationId xmlns:a16="http://schemas.microsoft.com/office/drawing/2014/main" id="{E2E5C21A-73B2-4E32-99FF-FBB0CF09BDBE}"/>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5712;p60">
              <a:extLst>
                <a:ext uri="{FF2B5EF4-FFF2-40B4-BE49-F238E27FC236}">
                  <a16:creationId xmlns:a16="http://schemas.microsoft.com/office/drawing/2014/main" id="{BFD01A8B-3315-EF19-18FF-FB65807C34B0}"/>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5713;p60">
              <a:extLst>
                <a:ext uri="{FF2B5EF4-FFF2-40B4-BE49-F238E27FC236}">
                  <a16:creationId xmlns:a16="http://schemas.microsoft.com/office/drawing/2014/main" id="{D6B333E3-04D3-53B6-ECA2-3C10A5A13B11}"/>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5714;p60">
              <a:extLst>
                <a:ext uri="{FF2B5EF4-FFF2-40B4-BE49-F238E27FC236}">
                  <a16:creationId xmlns:a16="http://schemas.microsoft.com/office/drawing/2014/main" id="{70450513-B069-ED94-5BDA-2B4565F09567}"/>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5715;p60">
              <a:extLst>
                <a:ext uri="{FF2B5EF4-FFF2-40B4-BE49-F238E27FC236}">
                  <a16:creationId xmlns:a16="http://schemas.microsoft.com/office/drawing/2014/main" id="{950E94C3-4C9A-A56F-6375-B00D9CA2A4D2}"/>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5716;p60">
              <a:extLst>
                <a:ext uri="{FF2B5EF4-FFF2-40B4-BE49-F238E27FC236}">
                  <a16:creationId xmlns:a16="http://schemas.microsoft.com/office/drawing/2014/main" id="{ECF03367-182C-E894-E076-FC885981D8DA}"/>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5717;p60">
              <a:extLst>
                <a:ext uri="{FF2B5EF4-FFF2-40B4-BE49-F238E27FC236}">
                  <a16:creationId xmlns:a16="http://schemas.microsoft.com/office/drawing/2014/main" id="{DE649849-0A68-B9E4-D150-FDAFCDF5E75F}"/>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5718;p60">
              <a:extLst>
                <a:ext uri="{FF2B5EF4-FFF2-40B4-BE49-F238E27FC236}">
                  <a16:creationId xmlns:a16="http://schemas.microsoft.com/office/drawing/2014/main" id="{06F3485A-32EA-82DC-BA84-5A7D452E3D69}"/>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5719;p60">
              <a:extLst>
                <a:ext uri="{FF2B5EF4-FFF2-40B4-BE49-F238E27FC236}">
                  <a16:creationId xmlns:a16="http://schemas.microsoft.com/office/drawing/2014/main" id="{CD8C5422-7131-6C09-2C07-1E7317AC3850}"/>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5720;p60">
              <a:extLst>
                <a:ext uri="{FF2B5EF4-FFF2-40B4-BE49-F238E27FC236}">
                  <a16:creationId xmlns:a16="http://schemas.microsoft.com/office/drawing/2014/main" id="{90F9816D-809B-3CD9-6381-825ADD1A59B2}"/>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5721;p60">
              <a:extLst>
                <a:ext uri="{FF2B5EF4-FFF2-40B4-BE49-F238E27FC236}">
                  <a16:creationId xmlns:a16="http://schemas.microsoft.com/office/drawing/2014/main" id="{DD5DF4F3-0A6B-2E37-C57C-A74B00DF4F18}"/>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5722;p60">
              <a:extLst>
                <a:ext uri="{FF2B5EF4-FFF2-40B4-BE49-F238E27FC236}">
                  <a16:creationId xmlns:a16="http://schemas.microsoft.com/office/drawing/2014/main" id="{5E4FE4FB-905E-6E71-7213-EB70656437C5}"/>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5723;p60">
              <a:extLst>
                <a:ext uri="{FF2B5EF4-FFF2-40B4-BE49-F238E27FC236}">
                  <a16:creationId xmlns:a16="http://schemas.microsoft.com/office/drawing/2014/main" id="{85BE7D97-2139-6BAE-04F2-DC133BBD67B9}"/>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5724;p60">
              <a:extLst>
                <a:ext uri="{FF2B5EF4-FFF2-40B4-BE49-F238E27FC236}">
                  <a16:creationId xmlns:a16="http://schemas.microsoft.com/office/drawing/2014/main" id="{FDE689C8-933B-9302-E4E0-84FCFF417F00}"/>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5725;p60">
              <a:extLst>
                <a:ext uri="{FF2B5EF4-FFF2-40B4-BE49-F238E27FC236}">
                  <a16:creationId xmlns:a16="http://schemas.microsoft.com/office/drawing/2014/main" id="{ABB29996-245F-5023-88CE-26BBBE57FC40}"/>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5726;p60">
              <a:extLst>
                <a:ext uri="{FF2B5EF4-FFF2-40B4-BE49-F238E27FC236}">
                  <a16:creationId xmlns:a16="http://schemas.microsoft.com/office/drawing/2014/main" id="{2E73F108-C60F-26B2-C6DE-A9AE45493D1D}"/>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5727;p60">
              <a:extLst>
                <a:ext uri="{FF2B5EF4-FFF2-40B4-BE49-F238E27FC236}">
                  <a16:creationId xmlns:a16="http://schemas.microsoft.com/office/drawing/2014/main" id="{C4718CBB-3519-54A1-E190-F8C08B86ED5E}"/>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5728;p60">
              <a:extLst>
                <a:ext uri="{FF2B5EF4-FFF2-40B4-BE49-F238E27FC236}">
                  <a16:creationId xmlns:a16="http://schemas.microsoft.com/office/drawing/2014/main" id="{1ACC7F9E-B622-CADC-8B4E-23AA786BFE7C}"/>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5729;p60">
              <a:extLst>
                <a:ext uri="{FF2B5EF4-FFF2-40B4-BE49-F238E27FC236}">
                  <a16:creationId xmlns:a16="http://schemas.microsoft.com/office/drawing/2014/main" id="{156AAB54-DD2D-0FEF-85B0-9AB81C3971B1}"/>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5730;p60">
              <a:extLst>
                <a:ext uri="{FF2B5EF4-FFF2-40B4-BE49-F238E27FC236}">
                  <a16:creationId xmlns:a16="http://schemas.microsoft.com/office/drawing/2014/main" id="{826DDD12-685D-2315-0E08-75E2960179BF}"/>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5731;p60">
              <a:extLst>
                <a:ext uri="{FF2B5EF4-FFF2-40B4-BE49-F238E27FC236}">
                  <a16:creationId xmlns:a16="http://schemas.microsoft.com/office/drawing/2014/main" id="{29E204C2-C62E-0C8E-BB7B-2619C9569EE7}"/>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5732;p60">
              <a:extLst>
                <a:ext uri="{FF2B5EF4-FFF2-40B4-BE49-F238E27FC236}">
                  <a16:creationId xmlns:a16="http://schemas.microsoft.com/office/drawing/2014/main" id="{575B3338-FDE6-D991-5994-B03A624DFB1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5733;p60">
              <a:extLst>
                <a:ext uri="{FF2B5EF4-FFF2-40B4-BE49-F238E27FC236}">
                  <a16:creationId xmlns:a16="http://schemas.microsoft.com/office/drawing/2014/main" id="{A649AE7D-AA0D-4993-B4D9-C947F4106F4F}"/>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5734;p60">
              <a:extLst>
                <a:ext uri="{FF2B5EF4-FFF2-40B4-BE49-F238E27FC236}">
                  <a16:creationId xmlns:a16="http://schemas.microsoft.com/office/drawing/2014/main" id="{D26BA608-B6D0-CB25-9CDF-ED784CD642DF}"/>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5735;p60">
              <a:extLst>
                <a:ext uri="{FF2B5EF4-FFF2-40B4-BE49-F238E27FC236}">
                  <a16:creationId xmlns:a16="http://schemas.microsoft.com/office/drawing/2014/main" id="{CD912E0A-5B6A-1FC6-BF9D-2559DCD185E7}"/>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5736;p60">
              <a:extLst>
                <a:ext uri="{FF2B5EF4-FFF2-40B4-BE49-F238E27FC236}">
                  <a16:creationId xmlns:a16="http://schemas.microsoft.com/office/drawing/2014/main" id="{0BD1CAA2-E11C-993C-2924-81BC366C44D8}"/>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5737;p60">
              <a:extLst>
                <a:ext uri="{FF2B5EF4-FFF2-40B4-BE49-F238E27FC236}">
                  <a16:creationId xmlns:a16="http://schemas.microsoft.com/office/drawing/2014/main" id="{DACBF6DB-F033-5070-815C-B6E3CF0F3CED}"/>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5738;p60">
              <a:extLst>
                <a:ext uri="{FF2B5EF4-FFF2-40B4-BE49-F238E27FC236}">
                  <a16:creationId xmlns:a16="http://schemas.microsoft.com/office/drawing/2014/main" id="{5FD5BF7E-B678-C287-12D1-DE126D9CCBA1}"/>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5739;p60">
              <a:extLst>
                <a:ext uri="{FF2B5EF4-FFF2-40B4-BE49-F238E27FC236}">
                  <a16:creationId xmlns:a16="http://schemas.microsoft.com/office/drawing/2014/main" id="{D9A54F4F-E53B-88BD-6B9A-68A961E3D86E}"/>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5740;p60">
              <a:extLst>
                <a:ext uri="{FF2B5EF4-FFF2-40B4-BE49-F238E27FC236}">
                  <a16:creationId xmlns:a16="http://schemas.microsoft.com/office/drawing/2014/main" id="{7EA2EFF2-DBC4-1A77-4C28-7949BBE8EF08}"/>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5741;p60">
              <a:extLst>
                <a:ext uri="{FF2B5EF4-FFF2-40B4-BE49-F238E27FC236}">
                  <a16:creationId xmlns:a16="http://schemas.microsoft.com/office/drawing/2014/main" id="{2ED6AD08-3F49-28F3-D1C5-07DF691434FE}"/>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5742;p60">
              <a:extLst>
                <a:ext uri="{FF2B5EF4-FFF2-40B4-BE49-F238E27FC236}">
                  <a16:creationId xmlns:a16="http://schemas.microsoft.com/office/drawing/2014/main" id="{BB99425C-DF42-4786-3196-956FC852F437}"/>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5743;p60">
              <a:extLst>
                <a:ext uri="{FF2B5EF4-FFF2-40B4-BE49-F238E27FC236}">
                  <a16:creationId xmlns:a16="http://schemas.microsoft.com/office/drawing/2014/main" id="{E43EED3D-2830-5C8E-59FF-10B128959B97}"/>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5744;p60">
              <a:extLst>
                <a:ext uri="{FF2B5EF4-FFF2-40B4-BE49-F238E27FC236}">
                  <a16:creationId xmlns:a16="http://schemas.microsoft.com/office/drawing/2014/main" id="{FF102666-7F55-6136-2CD1-3DD44183899C}"/>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5745;p60">
              <a:extLst>
                <a:ext uri="{FF2B5EF4-FFF2-40B4-BE49-F238E27FC236}">
                  <a16:creationId xmlns:a16="http://schemas.microsoft.com/office/drawing/2014/main" id="{56BF820E-728C-2854-4D6E-2BF44B6C4FC3}"/>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5746;p60">
              <a:extLst>
                <a:ext uri="{FF2B5EF4-FFF2-40B4-BE49-F238E27FC236}">
                  <a16:creationId xmlns:a16="http://schemas.microsoft.com/office/drawing/2014/main" id="{141E2CE2-2CB0-F51D-C655-3F66ABBDC9F4}"/>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5747;p60">
              <a:extLst>
                <a:ext uri="{FF2B5EF4-FFF2-40B4-BE49-F238E27FC236}">
                  <a16:creationId xmlns:a16="http://schemas.microsoft.com/office/drawing/2014/main" id="{8BF2E232-BC30-582A-44D5-08E1E4373E9C}"/>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5748;p60">
              <a:extLst>
                <a:ext uri="{FF2B5EF4-FFF2-40B4-BE49-F238E27FC236}">
                  <a16:creationId xmlns:a16="http://schemas.microsoft.com/office/drawing/2014/main" id="{F960D497-9925-532C-196F-E4B5A385DE81}"/>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5749;p60">
              <a:extLst>
                <a:ext uri="{FF2B5EF4-FFF2-40B4-BE49-F238E27FC236}">
                  <a16:creationId xmlns:a16="http://schemas.microsoft.com/office/drawing/2014/main" id="{5FC40DA1-A12E-857D-836C-FD8544095F6B}"/>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5750;p60">
              <a:extLst>
                <a:ext uri="{FF2B5EF4-FFF2-40B4-BE49-F238E27FC236}">
                  <a16:creationId xmlns:a16="http://schemas.microsoft.com/office/drawing/2014/main" id="{37720A89-8A2B-DECA-6B30-71574D539ACE}"/>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5751;p60">
              <a:extLst>
                <a:ext uri="{FF2B5EF4-FFF2-40B4-BE49-F238E27FC236}">
                  <a16:creationId xmlns:a16="http://schemas.microsoft.com/office/drawing/2014/main" id="{02BD9672-60B8-8262-FDD6-569F272C3870}"/>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5752;p60">
              <a:extLst>
                <a:ext uri="{FF2B5EF4-FFF2-40B4-BE49-F238E27FC236}">
                  <a16:creationId xmlns:a16="http://schemas.microsoft.com/office/drawing/2014/main" id="{68E14CC2-E259-14FA-CDC6-2FFE2614EEEB}"/>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5753;p60">
              <a:extLst>
                <a:ext uri="{FF2B5EF4-FFF2-40B4-BE49-F238E27FC236}">
                  <a16:creationId xmlns:a16="http://schemas.microsoft.com/office/drawing/2014/main" id="{DB657D37-E4FB-FC60-0A44-76477E1F01CC}"/>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5754;p60">
              <a:extLst>
                <a:ext uri="{FF2B5EF4-FFF2-40B4-BE49-F238E27FC236}">
                  <a16:creationId xmlns:a16="http://schemas.microsoft.com/office/drawing/2014/main" id="{2A038BB9-1BF2-FA2C-E0BE-A47E78CC759E}"/>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5755;p60">
              <a:extLst>
                <a:ext uri="{FF2B5EF4-FFF2-40B4-BE49-F238E27FC236}">
                  <a16:creationId xmlns:a16="http://schemas.microsoft.com/office/drawing/2014/main" id="{6EE82EE3-A29B-40D8-1017-45157AC45C24}"/>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5756;p60">
              <a:extLst>
                <a:ext uri="{FF2B5EF4-FFF2-40B4-BE49-F238E27FC236}">
                  <a16:creationId xmlns:a16="http://schemas.microsoft.com/office/drawing/2014/main" id="{0E753505-5935-96CE-D01A-81E5F9852FC8}"/>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5757;p60">
              <a:extLst>
                <a:ext uri="{FF2B5EF4-FFF2-40B4-BE49-F238E27FC236}">
                  <a16:creationId xmlns:a16="http://schemas.microsoft.com/office/drawing/2014/main" id="{BC052BB9-0264-B9C5-EE9E-8CA69394D82E}"/>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5758;p60">
              <a:extLst>
                <a:ext uri="{FF2B5EF4-FFF2-40B4-BE49-F238E27FC236}">
                  <a16:creationId xmlns:a16="http://schemas.microsoft.com/office/drawing/2014/main" id="{0F0B4995-6DFF-6CDA-7986-A1498EB40841}"/>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5759;p60">
              <a:extLst>
                <a:ext uri="{FF2B5EF4-FFF2-40B4-BE49-F238E27FC236}">
                  <a16:creationId xmlns:a16="http://schemas.microsoft.com/office/drawing/2014/main" id="{F56B47C3-D442-AE31-F0B3-F5DC0783F1E8}"/>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5760;p60">
              <a:extLst>
                <a:ext uri="{FF2B5EF4-FFF2-40B4-BE49-F238E27FC236}">
                  <a16:creationId xmlns:a16="http://schemas.microsoft.com/office/drawing/2014/main" id="{1470B809-019E-2EE5-F888-3610DD8288B5}"/>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5761;p60">
              <a:extLst>
                <a:ext uri="{FF2B5EF4-FFF2-40B4-BE49-F238E27FC236}">
                  <a16:creationId xmlns:a16="http://schemas.microsoft.com/office/drawing/2014/main" id="{94011E38-ABBB-EC78-B2AA-6AB467E9C3EF}"/>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5762;p60">
              <a:extLst>
                <a:ext uri="{FF2B5EF4-FFF2-40B4-BE49-F238E27FC236}">
                  <a16:creationId xmlns:a16="http://schemas.microsoft.com/office/drawing/2014/main" id="{21DD0E46-7111-9DE1-3B8F-B3E0CD5687D7}"/>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5763;p60">
              <a:extLst>
                <a:ext uri="{FF2B5EF4-FFF2-40B4-BE49-F238E27FC236}">
                  <a16:creationId xmlns:a16="http://schemas.microsoft.com/office/drawing/2014/main" id="{0C9B002D-3B51-CC2B-D604-F2520E53A01A}"/>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5764;p60">
              <a:extLst>
                <a:ext uri="{FF2B5EF4-FFF2-40B4-BE49-F238E27FC236}">
                  <a16:creationId xmlns:a16="http://schemas.microsoft.com/office/drawing/2014/main" id="{2921437C-D43E-7E20-4B01-843FCE7D65BD}"/>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5765;p60">
              <a:extLst>
                <a:ext uri="{FF2B5EF4-FFF2-40B4-BE49-F238E27FC236}">
                  <a16:creationId xmlns:a16="http://schemas.microsoft.com/office/drawing/2014/main" id="{53272AB1-17F2-CFEB-9645-AF83325FB1C2}"/>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5766;p60">
              <a:extLst>
                <a:ext uri="{FF2B5EF4-FFF2-40B4-BE49-F238E27FC236}">
                  <a16:creationId xmlns:a16="http://schemas.microsoft.com/office/drawing/2014/main" id="{ED2430D2-4AC7-3D2B-03BD-07D6E2867A89}"/>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5767;p60">
              <a:extLst>
                <a:ext uri="{FF2B5EF4-FFF2-40B4-BE49-F238E27FC236}">
                  <a16:creationId xmlns:a16="http://schemas.microsoft.com/office/drawing/2014/main" id="{9949EC77-374B-3A9B-C70B-8A51E37C6AD7}"/>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5768;p60">
              <a:extLst>
                <a:ext uri="{FF2B5EF4-FFF2-40B4-BE49-F238E27FC236}">
                  <a16:creationId xmlns:a16="http://schemas.microsoft.com/office/drawing/2014/main" id="{EB3671EA-D2C3-5C3B-A7DA-4E720E51A789}"/>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5769;p60">
              <a:extLst>
                <a:ext uri="{FF2B5EF4-FFF2-40B4-BE49-F238E27FC236}">
                  <a16:creationId xmlns:a16="http://schemas.microsoft.com/office/drawing/2014/main" id="{FBEE3AAC-19D8-5A5B-E177-5377C0B919AE}"/>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5770;p60">
              <a:extLst>
                <a:ext uri="{FF2B5EF4-FFF2-40B4-BE49-F238E27FC236}">
                  <a16:creationId xmlns:a16="http://schemas.microsoft.com/office/drawing/2014/main" id="{7C999FE5-62F8-9620-3B36-3BC2C57FD014}"/>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5771;p60">
              <a:extLst>
                <a:ext uri="{FF2B5EF4-FFF2-40B4-BE49-F238E27FC236}">
                  <a16:creationId xmlns:a16="http://schemas.microsoft.com/office/drawing/2014/main" id="{82ACC0A7-5A26-7BC8-D75D-E19A836C22E1}"/>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5772;p60">
              <a:extLst>
                <a:ext uri="{FF2B5EF4-FFF2-40B4-BE49-F238E27FC236}">
                  <a16:creationId xmlns:a16="http://schemas.microsoft.com/office/drawing/2014/main" id="{C94DBE53-0828-18BD-6F01-7548F071BF79}"/>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5773;p60">
              <a:extLst>
                <a:ext uri="{FF2B5EF4-FFF2-40B4-BE49-F238E27FC236}">
                  <a16:creationId xmlns:a16="http://schemas.microsoft.com/office/drawing/2014/main" id="{37546C77-5FCD-6C0E-0E67-7FB27FEE154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5774;p60">
              <a:extLst>
                <a:ext uri="{FF2B5EF4-FFF2-40B4-BE49-F238E27FC236}">
                  <a16:creationId xmlns:a16="http://schemas.microsoft.com/office/drawing/2014/main" id="{62A32141-BCF6-EAFA-CA7D-CAA1A498DF6B}"/>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5775;p60">
              <a:extLst>
                <a:ext uri="{FF2B5EF4-FFF2-40B4-BE49-F238E27FC236}">
                  <a16:creationId xmlns:a16="http://schemas.microsoft.com/office/drawing/2014/main" id="{15849958-22F9-4349-BAD9-DE05E74A20D6}"/>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5776;p60">
              <a:extLst>
                <a:ext uri="{FF2B5EF4-FFF2-40B4-BE49-F238E27FC236}">
                  <a16:creationId xmlns:a16="http://schemas.microsoft.com/office/drawing/2014/main" id="{4BE36F03-EC63-C510-4575-35CBAC372224}"/>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5777;p60">
              <a:extLst>
                <a:ext uri="{FF2B5EF4-FFF2-40B4-BE49-F238E27FC236}">
                  <a16:creationId xmlns:a16="http://schemas.microsoft.com/office/drawing/2014/main" id="{45713144-D91B-919E-9C00-CF6499D2042F}"/>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5778;p60">
              <a:extLst>
                <a:ext uri="{FF2B5EF4-FFF2-40B4-BE49-F238E27FC236}">
                  <a16:creationId xmlns:a16="http://schemas.microsoft.com/office/drawing/2014/main" id="{3A6464D2-9684-7C3C-0687-4E8744FE8E82}"/>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0" name="Google Shape;5779;p60">
              <a:extLst>
                <a:ext uri="{FF2B5EF4-FFF2-40B4-BE49-F238E27FC236}">
                  <a16:creationId xmlns:a16="http://schemas.microsoft.com/office/drawing/2014/main" id="{B51288D7-6CA8-345B-8EFA-9F87467BD833}"/>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1" name="Google Shape;5780;p60">
              <a:extLst>
                <a:ext uri="{FF2B5EF4-FFF2-40B4-BE49-F238E27FC236}">
                  <a16:creationId xmlns:a16="http://schemas.microsoft.com/office/drawing/2014/main" id="{D4440BC6-30B6-C6D7-3453-E7493B597F73}"/>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2" name="Google Shape;5781;p60">
              <a:extLst>
                <a:ext uri="{FF2B5EF4-FFF2-40B4-BE49-F238E27FC236}">
                  <a16:creationId xmlns:a16="http://schemas.microsoft.com/office/drawing/2014/main" id="{D181B94C-53E5-E728-F9DC-FE7E2F282E2E}"/>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3" name="Google Shape;5782;p60">
              <a:extLst>
                <a:ext uri="{FF2B5EF4-FFF2-40B4-BE49-F238E27FC236}">
                  <a16:creationId xmlns:a16="http://schemas.microsoft.com/office/drawing/2014/main" id="{279C0D89-8287-65F4-4C60-DE4CA30A52E1}"/>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4" name="Google Shape;5783;p60">
              <a:extLst>
                <a:ext uri="{FF2B5EF4-FFF2-40B4-BE49-F238E27FC236}">
                  <a16:creationId xmlns:a16="http://schemas.microsoft.com/office/drawing/2014/main" id="{D5B4F25B-8351-6F05-66C4-AA5F2E54C240}"/>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5" name="Google Shape;5784;p60">
              <a:extLst>
                <a:ext uri="{FF2B5EF4-FFF2-40B4-BE49-F238E27FC236}">
                  <a16:creationId xmlns:a16="http://schemas.microsoft.com/office/drawing/2014/main" id="{693D1D8B-6142-0D52-6F34-B5889EFC2EE1}"/>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6" name="Google Shape;5785;p60">
              <a:extLst>
                <a:ext uri="{FF2B5EF4-FFF2-40B4-BE49-F238E27FC236}">
                  <a16:creationId xmlns:a16="http://schemas.microsoft.com/office/drawing/2014/main" id="{B88CE155-9B13-D75A-C850-E3B2822F9F99}"/>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7" name="Google Shape;5786;p60">
              <a:extLst>
                <a:ext uri="{FF2B5EF4-FFF2-40B4-BE49-F238E27FC236}">
                  <a16:creationId xmlns:a16="http://schemas.microsoft.com/office/drawing/2014/main" id="{37C97A2B-3C29-DB96-26BD-84CD10F8E33E}"/>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8" name="Google Shape;5787;p60">
              <a:extLst>
                <a:ext uri="{FF2B5EF4-FFF2-40B4-BE49-F238E27FC236}">
                  <a16:creationId xmlns:a16="http://schemas.microsoft.com/office/drawing/2014/main" id="{01E758CB-10F2-349E-0044-E67D9795B255}"/>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9" name="Google Shape;5788;p60">
              <a:extLst>
                <a:ext uri="{FF2B5EF4-FFF2-40B4-BE49-F238E27FC236}">
                  <a16:creationId xmlns:a16="http://schemas.microsoft.com/office/drawing/2014/main" id="{4501CB24-4099-5E83-AD87-0E53193D6F26}"/>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0" name="Google Shape;5789;p60">
              <a:extLst>
                <a:ext uri="{FF2B5EF4-FFF2-40B4-BE49-F238E27FC236}">
                  <a16:creationId xmlns:a16="http://schemas.microsoft.com/office/drawing/2014/main" id="{B51ACDC1-F68C-4744-9DE7-B311C95D83B9}"/>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1" name="Google Shape;5790;p60">
              <a:extLst>
                <a:ext uri="{FF2B5EF4-FFF2-40B4-BE49-F238E27FC236}">
                  <a16:creationId xmlns:a16="http://schemas.microsoft.com/office/drawing/2014/main" id="{886CF1AA-02FE-B468-70B4-C2F0066095CD}"/>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5791;p60">
              <a:extLst>
                <a:ext uri="{FF2B5EF4-FFF2-40B4-BE49-F238E27FC236}">
                  <a16:creationId xmlns:a16="http://schemas.microsoft.com/office/drawing/2014/main" id="{C6C5ED0F-AD89-E285-2DF8-EA144F537AF9}"/>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5792;p60">
              <a:extLst>
                <a:ext uri="{FF2B5EF4-FFF2-40B4-BE49-F238E27FC236}">
                  <a16:creationId xmlns:a16="http://schemas.microsoft.com/office/drawing/2014/main" id="{E9789A9B-7517-5F6D-1B9B-ED542961F998}"/>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5793;p60">
              <a:extLst>
                <a:ext uri="{FF2B5EF4-FFF2-40B4-BE49-F238E27FC236}">
                  <a16:creationId xmlns:a16="http://schemas.microsoft.com/office/drawing/2014/main" id="{1935719B-9889-3ED6-5F15-78C0CB09744F}"/>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5794;p60">
              <a:extLst>
                <a:ext uri="{FF2B5EF4-FFF2-40B4-BE49-F238E27FC236}">
                  <a16:creationId xmlns:a16="http://schemas.microsoft.com/office/drawing/2014/main" id="{D71D459B-0462-A3CD-B7DC-0D3104EDD394}"/>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5795;p60">
              <a:extLst>
                <a:ext uri="{FF2B5EF4-FFF2-40B4-BE49-F238E27FC236}">
                  <a16:creationId xmlns:a16="http://schemas.microsoft.com/office/drawing/2014/main" id="{13AE8458-B926-CAA1-B6FA-030563CC03B5}"/>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5796;p60">
              <a:extLst>
                <a:ext uri="{FF2B5EF4-FFF2-40B4-BE49-F238E27FC236}">
                  <a16:creationId xmlns:a16="http://schemas.microsoft.com/office/drawing/2014/main" id="{4D673EEF-D736-5EFD-B7D5-D08328A6E0EC}"/>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5797;p60">
              <a:extLst>
                <a:ext uri="{FF2B5EF4-FFF2-40B4-BE49-F238E27FC236}">
                  <a16:creationId xmlns:a16="http://schemas.microsoft.com/office/drawing/2014/main" id="{3607CC04-F51B-33E5-9A7C-F1F61CB75A99}"/>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5798;p60">
              <a:extLst>
                <a:ext uri="{FF2B5EF4-FFF2-40B4-BE49-F238E27FC236}">
                  <a16:creationId xmlns:a16="http://schemas.microsoft.com/office/drawing/2014/main" id="{559A1572-52AB-7C87-B0C4-015FB6015801}"/>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5799;p60">
              <a:extLst>
                <a:ext uri="{FF2B5EF4-FFF2-40B4-BE49-F238E27FC236}">
                  <a16:creationId xmlns:a16="http://schemas.microsoft.com/office/drawing/2014/main" id="{1ECC75A2-5794-8BE0-BC95-DE94246CDB80}"/>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5800;p60">
              <a:extLst>
                <a:ext uri="{FF2B5EF4-FFF2-40B4-BE49-F238E27FC236}">
                  <a16:creationId xmlns:a16="http://schemas.microsoft.com/office/drawing/2014/main" id="{0A8F128C-0F4E-5F91-BF38-4B483A906BD9}"/>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5801;p60">
              <a:extLst>
                <a:ext uri="{FF2B5EF4-FFF2-40B4-BE49-F238E27FC236}">
                  <a16:creationId xmlns:a16="http://schemas.microsoft.com/office/drawing/2014/main" id="{95BA7230-8796-25D4-6395-B737F6023F48}"/>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5802;p60">
              <a:extLst>
                <a:ext uri="{FF2B5EF4-FFF2-40B4-BE49-F238E27FC236}">
                  <a16:creationId xmlns:a16="http://schemas.microsoft.com/office/drawing/2014/main" id="{3F6DE42F-A7A5-57C4-894A-B80A832E7459}"/>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5803;p60">
              <a:extLst>
                <a:ext uri="{FF2B5EF4-FFF2-40B4-BE49-F238E27FC236}">
                  <a16:creationId xmlns:a16="http://schemas.microsoft.com/office/drawing/2014/main" id="{DE77F539-B0C6-6523-1EE8-CA63D978B295}"/>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5804;p60">
              <a:extLst>
                <a:ext uri="{FF2B5EF4-FFF2-40B4-BE49-F238E27FC236}">
                  <a16:creationId xmlns:a16="http://schemas.microsoft.com/office/drawing/2014/main" id="{9EF2174F-7E25-BA4B-23C1-06FFD178A7FB}"/>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5805;p60">
              <a:extLst>
                <a:ext uri="{FF2B5EF4-FFF2-40B4-BE49-F238E27FC236}">
                  <a16:creationId xmlns:a16="http://schemas.microsoft.com/office/drawing/2014/main" id="{AFB25C34-7758-7392-47CD-6B9EE7153D53}"/>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5806;p60">
              <a:extLst>
                <a:ext uri="{FF2B5EF4-FFF2-40B4-BE49-F238E27FC236}">
                  <a16:creationId xmlns:a16="http://schemas.microsoft.com/office/drawing/2014/main" id="{F4C792E0-ECAA-BA08-C821-F277F1F924C0}"/>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5807;p60">
              <a:extLst>
                <a:ext uri="{FF2B5EF4-FFF2-40B4-BE49-F238E27FC236}">
                  <a16:creationId xmlns:a16="http://schemas.microsoft.com/office/drawing/2014/main" id="{F1BC14BC-88D4-3F62-AB38-F54AED2D9A5F}"/>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5808;p60">
              <a:extLst>
                <a:ext uri="{FF2B5EF4-FFF2-40B4-BE49-F238E27FC236}">
                  <a16:creationId xmlns:a16="http://schemas.microsoft.com/office/drawing/2014/main" id="{4BE1ABDE-8513-5E19-4DB1-E16D38A4F65C}"/>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5809;p60">
              <a:extLst>
                <a:ext uri="{FF2B5EF4-FFF2-40B4-BE49-F238E27FC236}">
                  <a16:creationId xmlns:a16="http://schemas.microsoft.com/office/drawing/2014/main" id="{3460F469-C39A-6964-4781-865A490EB434}"/>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5810;p60">
              <a:extLst>
                <a:ext uri="{FF2B5EF4-FFF2-40B4-BE49-F238E27FC236}">
                  <a16:creationId xmlns:a16="http://schemas.microsoft.com/office/drawing/2014/main" id="{FA079F62-FCD8-48D9-8684-EDF937BD0B76}"/>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5811;p60">
              <a:extLst>
                <a:ext uri="{FF2B5EF4-FFF2-40B4-BE49-F238E27FC236}">
                  <a16:creationId xmlns:a16="http://schemas.microsoft.com/office/drawing/2014/main" id="{B41DABE3-96CC-F68E-FE07-99B324B980F2}"/>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5812;p60">
              <a:extLst>
                <a:ext uri="{FF2B5EF4-FFF2-40B4-BE49-F238E27FC236}">
                  <a16:creationId xmlns:a16="http://schemas.microsoft.com/office/drawing/2014/main" id="{267DE3AE-803C-BE1E-FD02-21D516A06DEA}"/>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5813;p60">
              <a:extLst>
                <a:ext uri="{FF2B5EF4-FFF2-40B4-BE49-F238E27FC236}">
                  <a16:creationId xmlns:a16="http://schemas.microsoft.com/office/drawing/2014/main" id="{522F7D79-FE14-190E-AA98-52F426CA5553}"/>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5814;p60">
              <a:extLst>
                <a:ext uri="{FF2B5EF4-FFF2-40B4-BE49-F238E27FC236}">
                  <a16:creationId xmlns:a16="http://schemas.microsoft.com/office/drawing/2014/main" id="{26425AE7-3A05-2CA0-7AFA-1531CAE6E438}"/>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5815;p60">
              <a:extLst>
                <a:ext uri="{FF2B5EF4-FFF2-40B4-BE49-F238E27FC236}">
                  <a16:creationId xmlns:a16="http://schemas.microsoft.com/office/drawing/2014/main" id="{A9553211-1A24-F8D9-D1F2-B81FC545C3D6}"/>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5816;p60">
              <a:extLst>
                <a:ext uri="{FF2B5EF4-FFF2-40B4-BE49-F238E27FC236}">
                  <a16:creationId xmlns:a16="http://schemas.microsoft.com/office/drawing/2014/main" id="{096C1DC8-AB6F-D807-519B-16234C7F7864}"/>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5817;p60">
              <a:extLst>
                <a:ext uri="{FF2B5EF4-FFF2-40B4-BE49-F238E27FC236}">
                  <a16:creationId xmlns:a16="http://schemas.microsoft.com/office/drawing/2014/main" id="{DFC84842-C1A8-8D09-63E6-68F1AE054C35}"/>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5818;p60">
              <a:extLst>
                <a:ext uri="{FF2B5EF4-FFF2-40B4-BE49-F238E27FC236}">
                  <a16:creationId xmlns:a16="http://schemas.microsoft.com/office/drawing/2014/main" id="{EFFE4FC1-217B-6F4F-67BA-342582E6C97F}"/>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5819;p60">
              <a:extLst>
                <a:ext uri="{FF2B5EF4-FFF2-40B4-BE49-F238E27FC236}">
                  <a16:creationId xmlns:a16="http://schemas.microsoft.com/office/drawing/2014/main" id="{7FE9D872-0F83-15BA-FFF9-D7934C499FF7}"/>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5820;p60">
              <a:extLst>
                <a:ext uri="{FF2B5EF4-FFF2-40B4-BE49-F238E27FC236}">
                  <a16:creationId xmlns:a16="http://schemas.microsoft.com/office/drawing/2014/main" id="{0C6B7026-83D1-7DED-1870-5906097982E2}"/>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5821;p60">
              <a:extLst>
                <a:ext uri="{FF2B5EF4-FFF2-40B4-BE49-F238E27FC236}">
                  <a16:creationId xmlns:a16="http://schemas.microsoft.com/office/drawing/2014/main" id="{0B26309C-8D19-87C0-D4EF-96E30F5C4537}"/>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5822;p60">
              <a:extLst>
                <a:ext uri="{FF2B5EF4-FFF2-40B4-BE49-F238E27FC236}">
                  <a16:creationId xmlns:a16="http://schemas.microsoft.com/office/drawing/2014/main" id="{EAD5209A-6A56-3A83-54B2-E7BB652E521B}"/>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5823;p60">
              <a:extLst>
                <a:ext uri="{FF2B5EF4-FFF2-40B4-BE49-F238E27FC236}">
                  <a16:creationId xmlns:a16="http://schemas.microsoft.com/office/drawing/2014/main" id="{DA7DBEAA-9372-395C-BC81-C343925C5435}"/>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5824;p60">
              <a:extLst>
                <a:ext uri="{FF2B5EF4-FFF2-40B4-BE49-F238E27FC236}">
                  <a16:creationId xmlns:a16="http://schemas.microsoft.com/office/drawing/2014/main" id="{DC62196A-795E-A07D-DF59-90403F303188}"/>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5825;p60">
              <a:extLst>
                <a:ext uri="{FF2B5EF4-FFF2-40B4-BE49-F238E27FC236}">
                  <a16:creationId xmlns:a16="http://schemas.microsoft.com/office/drawing/2014/main" id="{F22D248A-0BE9-8504-55F4-D1A848A8631F}"/>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4" name="Google Shape;1527;p46">
            <a:extLst>
              <a:ext uri="{FF2B5EF4-FFF2-40B4-BE49-F238E27FC236}">
                <a16:creationId xmlns:a16="http://schemas.microsoft.com/office/drawing/2014/main" id="{668EFDEE-ACBF-6918-823A-4C49403D9B4B}"/>
              </a:ext>
            </a:extLst>
          </p:cNvPr>
          <p:cNvGrpSpPr/>
          <p:nvPr/>
        </p:nvGrpSpPr>
        <p:grpSpPr>
          <a:xfrm>
            <a:off x="4139853" y="5438983"/>
            <a:ext cx="3769872" cy="78233"/>
            <a:chOff x="2887250" y="2929050"/>
            <a:chExt cx="2280975" cy="58675"/>
          </a:xfrm>
        </p:grpSpPr>
        <p:sp>
          <p:nvSpPr>
            <p:cNvPr id="5" name="Google Shape;1528;p46">
              <a:extLst>
                <a:ext uri="{FF2B5EF4-FFF2-40B4-BE49-F238E27FC236}">
                  <a16:creationId xmlns:a16="http://schemas.microsoft.com/office/drawing/2014/main" id="{CE50A92C-D172-E299-1F57-00F690AA8F94}"/>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529;p46">
              <a:extLst>
                <a:ext uri="{FF2B5EF4-FFF2-40B4-BE49-F238E27FC236}">
                  <a16:creationId xmlns:a16="http://schemas.microsoft.com/office/drawing/2014/main" id="{3BAE618D-9495-A1BA-624E-382217B360F1}"/>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30;p46">
              <a:extLst>
                <a:ext uri="{FF2B5EF4-FFF2-40B4-BE49-F238E27FC236}">
                  <a16:creationId xmlns:a16="http://schemas.microsoft.com/office/drawing/2014/main" id="{39A73831-508A-3E68-C7D3-9F8323678142}"/>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531;p46">
              <a:extLst>
                <a:ext uri="{FF2B5EF4-FFF2-40B4-BE49-F238E27FC236}">
                  <a16:creationId xmlns:a16="http://schemas.microsoft.com/office/drawing/2014/main" id="{646D4A81-2F06-03CD-82D2-EDC6784F8E17}"/>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532;p46">
              <a:extLst>
                <a:ext uri="{FF2B5EF4-FFF2-40B4-BE49-F238E27FC236}">
                  <a16:creationId xmlns:a16="http://schemas.microsoft.com/office/drawing/2014/main" id="{AE3A11A5-713F-2E38-096A-7F48933A2CAF}"/>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533;p46">
              <a:extLst>
                <a:ext uri="{FF2B5EF4-FFF2-40B4-BE49-F238E27FC236}">
                  <a16:creationId xmlns:a16="http://schemas.microsoft.com/office/drawing/2014/main" id="{B1E64ECD-E6F1-CEF3-BBFF-A8E7EF90EDD3}"/>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534;p46">
              <a:extLst>
                <a:ext uri="{FF2B5EF4-FFF2-40B4-BE49-F238E27FC236}">
                  <a16:creationId xmlns:a16="http://schemas.microsoft.com/office/drawing/2014/main" id="{E9D97822-A3D1-988C-0924-6B4521DF3ED5}"/>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535;p46">
              <a:extLst>
                <a:ext uri="{FF2B5EF4-FFF2-40B4-BE49-F238E27FC236}">
                  <a16:creationId xmlns:a16="http://schemas.microsoft.com/office/drawing/2014/main" id="{F1136895-8204-2F13-5DF7-23B07AC7BB62}"/>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536;p46">
              <a:extLst>
                <a:ext uri="{FF2B5EF4-FFF2-40B4-BE49-F238E27FC236}">
                  <a16:creationId xmlns:a16="http://schemas.microsoft.com/office/drawing/2014/main" id="{7C5E3F4C-E8E6-EB6F-8424-997477049A1E}"/>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537;p46">
              <a:extLst>
                <a:ext uri="{FF2B5EF4-FFF2-40B4-BE49-F238E27FC236}">
                  <a16:creationId xmlns:a16="http://schemas.microsoft.com/office/drawing/2014/main" id="{BBF50D75-D190-B894-5681-643348E86139}"/>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538;p46">
              <a:extLst>
                <a:ext uri="{FF2B5EF4-FFF2-40B4-BE49-F238E27FC236}">
                  <a16:creationId xmlns:a16="http://schemas.microsoft.com/office/drawing/2014/main" id="{D84F01BA-90FB-7B9F-8F6C-0A8674349D4F}"/>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539;p46">
              <a:extLst>
                <a:ext uri="{FF2B5EF4-FFF2-40B4-BE49-F238E27FC236}">
                  <a16:creationId xmlns:a16="http://schemas.microsoft.com/office/drawing/2014/main" id="{E38D74D2-ABC2-1992-FF58-DD7D180C84EB}"/>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540;p46">
              <a:extLst>
                <a:ext uri="{FF2B5EF4-FFF2-40B4-BE49-F238E27FC236}">
                  <a16:creationId xmlns:a16="http://schemas.microsoft.com/office/drawing/2014/main" id="{782D3B29-A6F2-9E8B-7525-3EFC33436A99}"/>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541;p46">
              <a:extLst>
                <a:ext uri="{FF2B5EF4-FFF2-40B4-BE49-F238E27FC236}">
                  <a16:creationId xmlns:a16="http://schemas.microsoft.com/office/drawing/2014/main" id="{A0F4A655-D70E-8510-649B-74BEC053DDD9}"/>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542;p46">
              <a:extLst>
                <a:ext uri="{FF2B5EF4-FFF2-40B4-BE49-F238E27FC236}">
                  <a16:creationId xmlns:a16="http://schemas.microsoft.com/office/drawing/2014/main" id="{2879612C-9C89-31B9-8E55-59EFCC8BCF9F}"/>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543;p46">
              <a:extLst>
                <a:ext uri="{FF2B5EF4-FFF2-40B4-BE49-F238E27FC236}">
                  <a16:creationId xmlns:a16="http://schemas.microsoft.com/office/drawing/2014/main" id="{C95655BE-55E0-9174-820F-2CFC8AE22A9F}"/>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544;p46">
              <a:extLst>
                <a:ext uri="{FF2B5EF4-FFF2-40B4-BE49-F238E27FC236}">
                  <a16:creationId xmlns:a16="http://schemas.microsoft.com/office/drawing/2014/main" id="{85F6C46F-DE08-451E-2C0C-D25AAB988D08}"/>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545;p46">
              <a:extLst>
                <a:ext uri="{FF2B5EF4-FFF2-40B4-BE49-F238E27FC236}">
                  <a16:creationId xmlns:a16="http://schemas.microsoft.com/office/drawing/2014/main" id="{ED6C94E8-1FAC-A2E2-F443-0B530156A553}"/>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546;p46">
              <a:extLst>
                <a:ext uri="{FF2B5EF4-FFF2-40B4-BE49-F238E27FC236}">
                  <a16:creationId xmlns:a16="http://schemas.microsoft.com/office/drawing/2014/main" id="{B4DE332D-CB07-FBAD-0199-C1796EB41AD1}"/>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547;p46">
              <a:extLst>
                <a:ext uri="{FF2B5EF4-FFF2-40B4-BE49-F238E27FC236}">
                  <a16:creationId xmlns:a16="http://schemas.microsoft.com/office/drawing/2014/main" id="{50D6654B-2EE4-DAEC-FB06-E60178CF105B}"/>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548;p46">
              <a:extLst>
                <a:ext uri="{FF2B5EF4-FFF2-40B4-BE49-F238E27FC236}">
                  <a16:creationId xmlns:a16="http://schemas.microsoft.com/office/drawing/2014/main" id="{784F1C8D-800F-4D42-1D5C-22E0C1BD0C85}"/>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549;p46">
              <a:extLst>
                <a:ext uri="{FF2B5EF4-FFF2-40B4-BE49-F238E27FC236}">
                  <a16:creationId xmlns:a16="http://schemas.microsoft.com/office/drawing/2014/main" id="{49BE1645-3F61-A48A-C736-0F43D15A158C}"/>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550;p46">
              <a:extLst>
                <a:ext uri="{FF2B5EF4-FFF2-40B4-BE49-F238E27FC236}">
                  <a16:creationId xmlns:a16="http://schemas.microsoft.com/office/drawing/2014/main" id="{443B97AF-AECD-36EA-7BA3-7F4DADE077E5}"/>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551;p46">
              <a:extLst>
                <a:ext uri="{FF2B5EF4-FFF2-40B4-BE49-F238E27FC236}">
                  <a16:creationId xmlns:a16="http://schemas.microsoft.com/office/drawing/2014/main" id="{C66996C8-8B91-381B-A2FA-72C83BBA3DBD}"/>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552;p46">
              <a:extLst>
                <a:ext uri="{FF2B5EF4-FFF2-40B4-BE49-F238E27FC236}">
                  <a16:creationId xmlns:a16="http://schemas.microsoft.com/office/drawing/2014/main" id="{3F1D601D-8548-7AE2-A24F-526BE1AA7C7A}"/>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553;p46">
              <a:extLst>
                <a:ext uri="{FF2B5EF4-FFF2-40B4-BE49-F238E27FC236}">
                  <a16:creationId xmlns:a16="http://schemas.microsoft.com/office/drawing/2014/main" id="{20BF130C-BCF3-AA19-1DFB-8F14C16D0460}"/>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554;p46">
              <a:extLst>
                <a:ext uri="{FF2B5EF4-FFF2-40B4-BE49-F238E27FC236}">
                  <a16:creationId xmlns:a16="http://schemas.microsoft.com/office/drawing/2014/main" id="{18B03AC6-6541-E54D-5625-0875FAC0C518}"/>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555;p46">
              <a:extLst>
                <a:ext uri="{FF2B5EF4-FFF2-40B4-BE49-F238E27FC236}">
                  <a16:creationId xmlns:a16="http://schemas.microsoft.com/office/drawing/2014/main" id="{8324E2E0-2E19-1F78-5EDB-3BC849FC1263}"/>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556;p46">
              <a:extLst>
                <a:ext uri="{FF2B5EF4-FFF2-40B4-BE49-F238E27FC236}">
                  <a16:creationId xmlns:a16="http://schemas.microsoft.com/office/drawing/2014/main" id="{94AD2086-9C59-BAFD-95D3-32C208C8DD3D}"/>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557;p46">
              <a:extLst>
                <a:ext uri="{FF2B5EF4-FFF2-40B4-BE49-F238E27FC236}">
                  <a16:creationId xmlns:a16="http://schemas.microsoft.com/office/drawing/2014/main" id="{72C7ED00-AAE5-D36B-1245-0A25ADE5764B}"/>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558;p46">
              <a:extLst>
                <a:ext uri="{FF2B5EF4-FFF2-40B4-BE49-F238E27FC236}">
                  <a16:creationId xmlns:a16="http://schemas.microsoft.com/office/drawing/2014/main" id="{29612629-D01B-D5C0-EA13-7C5D70C012A5}"/>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559;p46">
              <a:extLst>
                <a:ext uri="{FF2B5EF4-FFF2-40B4-BE49-F238E27FC236}">
                  <a16:creationId xmlns:a16="http://schemas.microsoft.com/office/drawing/2014/main" id="{2BBFB64B-955B-DF44-13CC-31601A761CCA}"/>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560;p46">
              <a:extLst>
                <a:ext uri="{FF2B5EF4-FFF2-40B4-BE49-F238E27FC236}">
                  <a16:creationId xmlns:a16="http://schemas.microsoft.com/office/drawing/2014/main" id="{35D1B1A5-FF7D-32B5-0043-0E4F1922E0EC}"/>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561;p46">
              <a:extLst>
                <a:ext uri="{FF2B5EF4-FFF2-40B4-BE49-F238E27FC236}">
                  <a16:creationId xmlns:a16="http://schemas.microsoft.com/office/drawing/2014/main" id="{952A7CB6-5E55-2C5D-F230-EDE747CAE124}"/>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562;p46">
              <a:extLst>
                <a:ext uri="{FF2B5EF4-FFF2-40B4-BE49-F238E27FC236}">
                  <a16:creationId xmlns:a16="http://schemas.microsoft.com/office/drawing/2014/main" id="{AF450088-A492-3CD3-63AD-626A99BC0938}"/>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563;p46">
              <a:extLst>
                <a:ext uri="{FF2B5EF4-FFF2-40B4-BE49-F238E27FC236}">
                  <a16:creationId xmlns:a16="http://schemas.microsoft.com/office/drawing/2014/main" id="{0869DF1B-2502-D55F-AB2B-D6B8D45114B1}"/>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564;p46">
              <a:extLst>
                <a:ext uri="{FF2B5EF4-FFF2-40B4-BE49-F238E27FC236}">
                  <a16:creationId xmlns:a16="http://schemas.microsoft.com/office/drawing/2014/main" id="{726D5ED0-C43D-5F55-92DD-401AC0CCB48B}"/>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565;p46">
              <a:extLst>
                <a:ext uri="{FF2B5EF4-FFF2-40B4-BE49-F238E27FC236}">
                  <a16:creationId xmlns:a16="http://schemas.microsoft.com/office/drawing/2014/main" id="{82998B2D-1607-F1AE-B042-B1E9F4144F61}"/>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566;p46">
              <a:extLst>
                <a:ext uri="{FF2B5EF4-FFF2-40B4-BE49-F238E27FC236}">
                  <a16:creationId xmlns:a16="http://schemas.microsoft.com/office/drawing/2014/main" id="{08691FC1-AC31-CF86-F0CB-C3486D3F91E9}"/>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567;p46">
              <a:extLst>
                <a:ext uri="{FF2B5EF4-FFF2-40B4-BE49-F238E27FC236}">
                  <a16:creationId xmlns:a16="http://schemas.microsoft.com/office/drawing/2014/main" id="{A2B35B17-E274-494F-F82E-65577E7A54C6}"/>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568;p46">
              <a:extLst>
                <a:ext uri="{FF2B5EF4-FFF2-40B4-BE49-F238E27FC236}">
                  <a16:creationId xmlns:a16="http://schemas.microsoft.com/office/drawing/2014/main" id="{A71A146A-8CB4-6DFB-FDF3-4AE117AF1A28}"/>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569;p46">
              <a:extLst>
                <a:ext uri="{FF2B5EF4-FFF2-40B4-BE49-F238E27FC236}">
                  <a16:creationId xmlns:a16="http://schemas.microsoft.com/office/drawing/2014/main" id="{15722CA7-A5E3-0F70-E875-F8C9D99068BC}"/>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570;p46">
              <a:extLst>
                <a:ext uri="{FF2B5EF4-FFF2-40B4-BE49-F238E27FC236}">
                  <a16:creationId xmlns:a16="http://schemas.microsoft.com/office/drawing/2014/main" id="{E0F8246A-AC38-7889-3567-5614629E9C98}"/>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571;p46">
              <a:extLst>
                <a:ext uri="{FF2B5EF4-FFF2-40B4-BE49-F238E27FC236}">
                  <a16:creationId xmlns:a16="http://schemas.microsoft.com/office/drawing/2014/main" id="{C2EEAD68-5B0E-26A9-4E69-7F58B87C2463}"/>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572;p46">
              <a:extLst>
                <a:ext uri="{FF2B5EF4-FFF2-40B4-BE49-F238E27FC236}">
                  <a16:creationId xmlns:a16="http://schemas.microsoft.com/office/drawing/2014/main" id="{73E1F47E-83D4-816D-DF3E-81DCC8CC6517}"/>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573;p46">
              <a:extLst>
                <a:ext uri="{FF2B5EF4-FFF2-40B4-BE49-F238E27FC236}">
                  <a16:creationId xmlns:a16="http://schemas.microsoft.com/office/drawing/2014/main" id="{D3F017D0-3EBD-56E6-5B88-E02FAAC82043}"/>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574;p46">
              <a:extLst>
                <a:ext uri="{FF2B5EF4-FFF2-40B4-BE49-F238E27FC236}">
                  <a16:creationId xmlns:a16="http://schemas.microsoft.com/office/drawing/2014/main" id="{F7B7B8F2-63FE-F970-246C-AAAF67E35032}"/>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575;p46">
              <a:extLst>
                <a:ext uri="{FF2B5EF4-FFF2-40B4-BE49-F238E27FC236}">
                  <a16:creationId xmlns:a16="http://schemas.microsoft.com/office/drawing/2014/main" id="{CFBCD8CB-F71A-25B4-5093-7C30CEB17161}"/>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2094" name="Tekstiruutu 2093">
            <a:extLst>
              <a:ext uri="{FF2B5EF4-FFF2-40B4-BE49-F238E27FC236}">
                <a16:creationId xmlns:a16="http://schemas.microsoft.com/office/drawing/2014/main" id="{05C66001-2E4E-845B-6247-D1C0E12A0D16}"/>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pic>
        <p:nvPicPr>
          <p:cNvPr id="2095" name="Google Shape;413;p11" descr="Kuva, joka sisältää kohteen piirtäminen&#10;&#10;Kuvaus luotu automaattisesti">
            <a:extLst>
              <a:ext uri="{FF2B5EF4-FFF2-40B4-BE49-F238E27FC236}">
                <a16:creationId xmlns:a16="http://schemas.microsoft.com/office/drawing/2014/main" id="{9DDA7B00-128E-17F9-B802-637536E98A7D}"/>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2096" name="Picture 2">
            <a:extLst>
              <a:ext uri="{FF2B5EF4-FFF2-40B4-BE49-F238E27FC236}">
                <a16:creationId xmlns:a16="http://schemas.microsoft.com/office/drawing/2014/main" id="{3837E08C-7227-B9E1-8DB9-BF1C22440E6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45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Online-media 4" title="Liikuntatapaturmat">
            <a:hlinkClick r:id="" action="ppaction://media"/>
            <a:extLst>
              <a:ext uri="{FF2B5EF4-FFF2-40B4-BE49-F238E27FC236}">
                <a16:creationId xmlns:a16="http://schemas.microsoft.com/office/drawing/2014/main" id="{E62E707B-D1E2-CF60-390E-35DD7064FC5C}"/>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07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9">
            <a:extLst>
              <a:ext uri="{FF2B5EF4-FFF2-40B4-BE49-F238E27FC236}">
                <a16:creationId xmlns:a16="http://schemas.microsoft.com/office/drawing/2014/main" id="{EBACE397-FE8D-49B2-7B5F-F65C89BFC194}"/>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Discussion:</a:t>
            </a:r>
          </a:p>
        </p:txBody>
      </p:sp>
      <p:grpSp>
        <p:nvGrpSpPr>
          <p:cNvPr id="6" name="Ryhmä 5">
            <a:extLst>
              <a:ext uri="{FF2B5EF4-FFF2-40B4-BE49-F238E27FC236}">
                <a16:creationId xmlns:a16="http://schemas.microsoft.com/office/drawing/2014/main" id="{565450F0-A9DA-698C-3DC6-49734E0AAF40}"/>
              </a:ext>
            </a:extLst>
          </p:cNvPr>
          <p:cNvGrpSpPr/>
          <p:nvPr/>
        </p:nvGrpSpPr>
        <p:grpSpPr>
          <a:xfrm>
            <a:off x="3150247" y="2375878"/>
            <a:ext cx="5519784" cy="2467212"/>
            <a:chOff x="1764665" y="1493007"/>
            <a:chExt cx="2832106" cy="2422038"/>
          </a:xfrm>
        </p:grpSpPr>
        <p:grpSp>
          <p:nvGrpSpPr>
            <p:cNvPr id="7" name="Ryhmä 6">
              <a:extLst>
                <a:ext uri="{FF2B5EF4-FFF2-40B4-BE49-F238E27FC236}">
                  <a16:creationId xmlns:a16="http://schemas.microsoft.com/office/drawing/2014/main" id="{769F0815-91B6-13E0-E2B0-B4F8A855852F}"/>
                </a:ext>
              </a:extLst>
            </p:cNvPr>
            <p:cNvGrpSpPr/>
            <p:nvPr/>
          </p:nvGrpSpPr>
          <p:grpSpPr>
            <a:xfrm rot="11014933">
              <a:off x="1764665" y="1493007"/>
              <a:ext cx="2832106" cy="2422038"/>
              <a:chOff x="1544331" y="2014715"/>
              <a:chExt cx="2545245" cy="2247094"/>
            </a:xfrm>
          </p:grpSpPr>
          <p:sp>
            <p:nvSpPr>
              <p:cNvPr id="9" name="Ellipsi 8">
                <a:extLst>
                  <a:ext uri="{FF2B5EF4-FFF2-40B4-BE49-F238E27FC236}">
                    <a16:creationId xmlns:a16="http://schemas.microsoft.com/office/drawing/2014/main" id="{FEFD1513-7024-71F1-5A3E-602E697DC339}"/>
                  </a:ext>
                </a:extLst>
              </p:cNvPr>
              <p:cNvSpPr/>
              <p:nvPr/>
            </p:nvSpPr>
            <p:spPr>
              <a:xfrm>
                <a:off x="1569719" y="2055519"/>
                <a:ext cx="2468882" cy="2157319"/>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0" name="Google Shape;20789;p106">
                <a:extLst>
                  <a:ext uri="{FF2B5EF4-FFF2-40B4-BE49-F238E27FC236}">
                    <a16:creationId xmlns:a16="http://schemas.microsoft.com/office/drawing/2014/main" id="{70A356EA-AA60-1CD9-E0EB-0FC25DE1A5AB}"/>
                  </a:ext>
                </a:extLst>
              </p:cNvPr>
              <p:cNvGrpSpPr/>
              <p:nvPr/>
            </p:nvGrpSpPr>
            <p:grpSpPr>
              <a:xfrm flipH="1" flipV="1">
                <a:off x="1544331" y="2014715"/>
                <a:ext cx="2545245" cy="2247094"/>
                <a:chOff x="4934423" y="4164172"/>
                <a:chExt cx="300650" cy="226686"/>
              </a:xfrm>
            </p:grpSpPr>
            <p:sp>
              <p:nvSpPr>
                <p:cNvPr id="11" name="Google Shape;20795;p106">
                  <a:extLst>
                    <a:ext uri="{FF2B5EF4-FFF2-40B4-BE49-F238E27FC236}">
                      <a16:creationId xmlns:a16="http://schemas.microsoft.com/office/drawing/2014/main" id="{9D26DE47-A424-6CEF-189E-CA2D1E16519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81F59FD7-0852-9ED9-F544-D97E7030F4BB}"/>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549B12D7-F0FE-E2BF-BA56-730A0D3FBECD}"/>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AAC20706-DBCF-B0CB-C537-71A5DC93726D}"/>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A8555ABE-12C2-C377-A054-33A68C1EF7F2}"/>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E8AFD6E5-9D5D-92AB-BFAF-6A8EF99606D3}"/>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92AC1D9B-C551-5F33-697F-4BE7FDA27EA0}"/>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E83A53C0-3B02-DBBB-9369-EE929F1B6BAF}"/>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8" name="Tekstiruutu 7">
              <a:extLst>
                <a:ext uri="{FF2B5EF4-FFF2-40B4-BE49-F238E27FC236}">
                  <a16:creationId xmlns:a16="http://schemas.microsoft.com/office/drawing/2014/main" id="{3CE5B6FA-BDDE-67CB-3B74-290ABCC77E26}"/>
                </a:ext>
              </a:extLst>
            </p:cNvPr>
            <p:cNvSpPr txBox="1"/>
            <p:nvPr/>
          </p:nvSpPr>
          <p:spPr>
            <a:xfrm>
              <a:off x="1906693" y="1811739"/>
              <a:ext cx="2492715" cy="1765244"/>
            </a:xfrm>
            <a:prstGeom prst="rect">
              <a:avLst/>
            </a:prstGeom>
            <a:noFill/>
          </p:spPr>
          <p:txBody>
            <a:bodyPr wrap="square" rtlCol="0">
              <a:spAutoFit/>
            </a:bodyPr>
            <a:lstStyle/>
            <a:p>
              <a:pPr algn="ctr" defTabSz="1219170">
                <a:buClr>
                  <a:srgbClr val="000000"/>
                </a:buClr>
              </a:pPr>
              <a:r>
                <a:rPr lang="en-GB" sz="3733" b="1" i="0" u="none" strike="noStrike" cap="none" spc="0" baseline="0">
                  <a:solidFill>
                    <a:srgbClr val="000000"/>
                  </a:solidFill>
                  <a:effectLst/>
                  <a:uFill>
                    <a:solidFill>
                      <a:prstClr val="black">
                        <a:alpha val="0"/>
                      </a:prstClr>
                    </a:solidFill>
                  </a:uFill>
                  <a:latin typeface="Tenorite"/>
                  <a:ea typeface="Tenorite"/>
                  <a:cs typeface="Tenorite"/>
                </a:rPr>
                <a:t>How can poisoning accidents</a:t>
              </a:r>
              <a:br>
                <a:rPr sz="3733"/>
              </a:br>
              <a:r>
                <a:rPr lang="en-GB" sz="3733" b="1" i="0" u="none" strike="noStrike" cap="none" spc="0" baseline="0">
                  <a:solidFill>
                    <a:srgbClr val="000000"/>
                  </a:solidFill>
                  <a:effectLst/>
                  <a:uFill>
                    <a:solidFill>
                      <a:prstClr val="black">
                        <a:alpha val="0"/>
                      </a:prstClr>
                    </a:solidFill>
                  </a:uFill>
                  <a:latin typeface="Tenorite"/>
                  <a:ea typeface="Tenorite"/>
                  <a:cs typeface="Tenorite"/>
                </a:rPr>
                <a:t> be prevented?</a:t>
              </a:r>
            </a:p>
          </p:txBody>
        </p:sp>
      </p:grpSp>
    </p:spTree>
    <p:extLst>
      <p:ext uri="{BB962C8B-B14F-4D97-AF65-F5344CB8AC3E}">
        <p14:creationId xmlns:p14="http://schemas.microsoft.com/office/powerpoint/2010/main" val="41390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17415990-43B5-7182-82C6-EB51C4A45302}"/>
            </a:ext>
          </a:extLst>
        </p:cNvPr>
        <p:cNvGrpSpPr/>
        <p:nvPr/>
      </p:nvGrpSpPr>
      <p:grpSpPr>
        <a:xfrm>
          <a:off x="0" y="0"/>
          <a:ext cx="0" cy="0"/>
          <a:chOff x="0" y="0"/>
          <a:chExt cx="0" cy="0"/>
        </a:xfrm>
      </p:grpSpPr>
      <p:sp>
        <p:nvSpPr>
          <p:cNvPr id="5" name="Suorakulmio 4">
            <a:extLst>
              <a:ext uri="{FF2B5EF4-FFF2-40B4-BE49-F238E27FC236}">
                <a16:creationId xmlns:a16="http://schemas.microsoft.com/office/drawing/2014/main" id="{EBC9D793-60A5-3001-0865-46EA53C99A14}"/>
              </a:ext>
            </a:extLst>
          </p:cNvPr>
          <p:cNvSpPr/>
          <p:nvPr/>
        </p:nvSpPr>
        <p:spPr>
          <a:xfrm>
            <a:off x="10596014" y="6124649"/>
            <a:ext cx="1517957" cy="722985"/>
          </a:xfrm>
          <a:prstGeom prst="rect">
            <a:avLst/>
          </a:prstGeom>
          <a:solidFill>
            <a:srgbClr val="0D0D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 name="Otsikko 1">
            <a:extLst>
              <a:ext uri="{FF2B5EF4-FFF2-40B4-BE49-F238E27FC236}">
                <a16:creationId xmlns:a16="http://schemas.microsoft.com/office/drawing/2014/main" id="{8E7E1ABC-114F-7B66-04E4-2159E246E48A}"/>
              </a:ext>
            </a:extLst>
          </p:cNvPr>
          <p:cNvSpPr>
            <a:spLocks noGrp="1"/>
          </p:cNvSpPr>
          <p:nvPr>
            <p:ph type="title"/>
          </p:nvPr>
        </p:nvSpPr>
        <p:spPr>
          <a:xfrm>
            <a:off x="838200" y="267568"/>
            <a:ext cx="10515600" cy="961389"/>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Poisoning accidents</a:t>
            </a:r>
          </a:p>
        </p:txBody>
      </p:sp>
      <p:sp>
        <p:nvSpPr>
          <p:cNvPr id="23" name="Sisällön paikkamerkki 2">
            <a:extLst>
              <a:ext uri="{FF2B5EF4-FFF2-40B4-BE49-F238E27FC236}">
                <a16:creationId xmlns:a16="http://schemas.microsoft.com/office/drawing/2014/main" id="{20B035DB-B7E2-411D-C88F-B8442EBBCC23}"/>
              </a:ext>
            </a:extLst>
          </p:cNvPr>
          <p:cNvSpPr txBox="1"/>
          <p:nvPr/>
        </p:nvSpPr>
        <p:spPr>
          <a:xfrm>
            <a:off x="878464" y="1228957"/>
            <a:ext cx="10298192" cy="1391092"/>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 most common causes of poisoning found in the home are detergents and cleaning products, medicines and alcohol.</a:t>
            </a:r>
            <a:endParaRPr lang="fi-FI" sz="2133">
              <a:solidFill>
                <a:prstClr val="white"/>
              </a:solidFill>
              <a:sym typeface="Arial"/>
            </a:endParaRPr>
          </a:p>
          <a:p>
            <a:pPr marL="0" indent="0" defTabSz="1219170">
              <a:lnSpc>
                <a:spcPct val="110000"/>
              </a:lnSpc>
              <a:spcBef>
                <a:spcPts val="800"/>
              </a:spcBef>
              <a:spcAft>
                <a:spcPts val="800"/>
              </a:spcAft>
              <a:buNone/>
            </a:pPr>
            <a:endParaRPr lang="fi-FI" sz="2133">
              <a:solidFill>
                <a:prstClr val="white"/>
              </a:solidFill>
              <a:sym typeface="Arial"/>
            </a:endParaRPr>
          </a:p>
        </p:txBody>
      </p:sp>
      <p:sp>
        <p:nvSpPr>
          <p:cNvPr id="4" name="Suorakulmio 3">
            <a:extLst>
              <a:ext uri="{FF2B5EF4-FFF2-40B4-BE49-F238E27FC236}">
                <a16:creationId xmlns:a16="http://schemas.microsoft.com/office/drawing/2014/main" id="{68DB3406-ECC4-B619-BD12-4685B53959B8}"/>
              </a:ext>
            </a:extLst>
          </p:cNvPr>
          <p:cNvSpPr/>
          <p:nvPr/>
        </p:nvSpPr>
        <p:spPr>
          <a:xfrm>
            <a:off x="878465" y="1165586"/>
            <a:ext cx="10088825" cy="5618677"/>
          </a:xfrm>
          <a:prstGeom prst="rect">
            <a:avLst/>
          </a:prstGeom>
          <a:solidFill>
            <a:schemeClr val="accent1">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 name="Sisällön paikkamerkki 2">
            <a:extLst>
              <a:ext uri="{FF2B5EF4-FFF2-40B4-BE49-F238E27FC236}">
                <a16:creationId xmlns:a16="http://schemas.microsoft.com/office/drawing/2014/main" id="{BEA7F8E6-01A1-427F-1E01-73EDF01E0EEA}"/>
              </a:ext>
            </a:extLst>
          </p:cNvPr>
          <p:cNvSpPr>
            <a:spLocks noGrp="1"/>
          </p:cNvSpPr>
          <p:nvPr>
            <p:ph idx="1"/>
          </p:nvPr>
        </p:nvSpPr>
        <p:spPr>
          <a:xfrm>
            <a:off x="1040345" y="1323448"/>
            <a:ext cx="9746809" cy="5211465"/>
          </a:xfrm>
          <a:effectLst/>
        </p:spPr>
        <p:txBody>
          <a:bodyPr>
            <a:noAutofit/>
          </a:bodyPr>
          <a:lstStyle/>
          <a:p>
            <a:pPr marL="0" indent="0">
              <a:lnSpc>
                <a:spcPct val="110000"/>
              </a:lnSpc>
              <a:spcBef>
                <a:spcPts val="800"/>
              </a:spcBef>
              <a:spcAft>
                <a:spcPts val="800"/>
              </a:spcAft>
              <a:buNone/>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Key ways to prevent poisoning injuries and deaths among young people </a:t>
            </a:r>
            <a:br>
              <a:rPr lang="en-GB" sz="2133" b="1" i="0" u="none" strike="noStrike" cap="none" spc="0" baseline="0">
                <a:solidFill>
                  <a:srgbClr val="000000"/>
                </a:solidFill>
                <a:effectLst/>
                <a:uFill>
                  <a:solidFill>
                    <a:prstClr val="black">
                      <a:alpha val="0"/>
                    </a:prstClr>
                  </a:solidFill>
                </a:uFill>
                <a:latin typeface="Tenorite"/>
                <a:ea typeface="Tenorite"/>
                <a:cs typeface="Tenorite"/>
              </a:rPr>
            </a:br>
            <a:r>
              <a:rPr lang="en-GB" sz="2133" b="1" i="0" u="none" strike="noStrike" cap="none" spc="0" baseline="0">
                <a:solidFill>
                  <a:srgbClr val="000000"/>
                </a:solidFill>
                <a:effectLst/>
                <a:uFill>
                  <a:solidFill>
                    <a:prstClr val="black">
                      <a:alpha val="0"/>
                    </a:prstClr>
                  </a:solidFill>
                </a:uFill>
                <a:latin typeface="Tenorite"/>
                <a:ea typeface="Tenorite"/>
                <a:cs typeface="Tenorite"/>
              </a:rPr>
              <a:t>(15 to 24 years):</a:t>
            </a:r>
          </a:p>
          <a:p>
            <a:pPr>
              <a:lnSpc>
                <a:spcPct val="100000"/>
              </a:lnSpc>
              <a:spcBef>
                <a:spcPts val="800"/>
              </a:spcBef>
              <a:spcAft>
                <a:spcPts val="800"/>
              </a:spcAft>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Don’t</a:t>
            </a:r>
            <a:r>
              <a:rPr lang="en-GB" sz="2133" b="0" i="0" u="none" strike="noStrike" cap="none" spc="0" baseline="0">
                <a:solidFill>
                  <a:srgbClr val="000000"/>
                </a:solidFill>
                <a:effectLst/>
                <a:uFill>
                  <a:solidFill>
                    <a:prstClr val="black">
                      <a:alpha val="0"/>
                    </a:prstClr>
                  </a:solidFill>
                </a:uFill>
                <a:latin typeface="Tenorite"/>
                <a:ea typeface="Tenorite"/>
                <a:cs typeface="Tenorite"/>
              </a:rPr>
              <a:t> </a:t>
            </a:r>
            <a:r>
              <a:rPr lang="en-GB" sz="2133" b="1" i="0" u="none" strike="noStrike" cap="none" spc="0" baseline="0">
                <a:solidFill>
                  <a:srgbClr val="000000"/>
                </a:solidFill>
                <a:effectLst/>
                <a:uFill>
                  <a:solidFill>
                    <a:prstClr val="black">
                      <a:alpha val="0"/>
                    </a:prstClr>
                  </a:solidFill>
                </a:uFill>
                <a:latin typeface="Tenorite"/>
                <a:ea typeface="Tenorite"/>
                <a:cs typeface="Tenorite"/>
              </a:rPr>
              <a:t>use drugs or alcohol.</a:t>
            </a:r>
            <a:br>
              <a:rPr sz="2133"/>
            </a:br>
            <a:r>
              <a:rPr lang="en-GB" sz="1600" b="0" i="0" u="none" strike="noStrike" cap="none" spc="0" baseline="0">
                <a:solidFill>
                  <a:srgbClr val="000000"/>
                </a:solidFill>
                <a:effectLst/>
                <a:uFill>
                  <a:solidFill>
                    <a:prstClr val="black">
                      <a:alpha val="0"/>
                    </a:prstClr>
                  </a:solidFill>
                </a:uFill>
                <a:latin typeface="Tenorite"/>
                <a:ea typeface="Tenorite"/>
                <a:cs typeface="Tenorite"/>
              </a:rPr>
              <a:t>There is a reason why there are age limits on alcohol and a total ban on drugs. </a:t>
            </a:r>
            <a:br>
              <a:rPr sz="1600"/>
            </a:br>
            <a:r>
              <a:rPr lang="en-GB" sz="1600" b="0" i="0" u="none" strike="noStrike" cap="none" spc="0" baseline="0">
                <a:solidFill>
                  <a:srgbClr val="000000"/>
                </a:solidFill>
                <a:effectLst/>
                <a:uFill>
                  <a:solidFill>
                    <a:prstClr val="black">
                      <a:alpha val="0"/>
                    </a:prstClr>
                  </a:solidFill>
                </a:uFill>
                <a:latin typeface="Tenorite"/>
                <a:ea typeface="Tenorite"/>
                <a:cs typeface="Tenorite"/>
              </a:rPr>
              <a:t>Young people's bodies are more sensitive, and even a small amount of intoxicants can be dangerous.</a:t>
            </a:r>
          </a:p>
          <a:p>
            <a:pPr>
              <a:lnSpc>
                <a:spcPct val="100000"/>
              </a:lnSpc>
              <a:spcBef>
                <a:spcPts val="800"/>
              </a:spcBef>
              <a:spcAft>
                <a:spcPts val="800"/>
              </a:spcAft>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Don’t abuse medication.</a:t>
            </a:r>
            <a:br>
              <a:rPr sz="2133"/>
            </a:br>
            <a:r>
              <a:rPr lang="en-GB" sz="1600" b="0" i="0" u="none" strike="noStrike" cap="none" spc="0" baseline="0">
                <a:solidFill>
                  <a:srgbClr val="000000"/>
                </a:solidFill>
                <a:effectLst/>
                <a:uFill>
                  <a:solidFill>
                    <a:prstClr val="black">
                      <a:alpha val="0"/>
                    </a:prstClr>
                  </a:solidFill>
                </a:uFill>
                <a:latin typeface="Tenorite"/>
                <a:ea typeface="Tenorite"/>
                <a:cs typeface="Tenorite"/>
              </a:rPr>
              <a:t>Take medication only as prescribed by a doctor. Don’t take other people’s medication or share yours with others.</a:t>
            </a:r>
          </a:p>
          <a:p>
            <a:pPr>
              <a:lnSpc>
                <a:spcPct val="100000"/>
              </a:lnSpc>
              <a:spcBef>
                <a:spcPts val="800"/>
              </a:spcBef>
              <a:spcAft>
                <a:spcPts val="800"/>
              </a:spcAft>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Dangerous substances in the home.</a:t>
            </a:r>
            <a:br>
              <a:rPr sz="2133"/>
            </a:br>
            <a:r>
              <a:rPr lang="en-GB" sz="1600" b="0" i="0" u="none" strike="noStrike" cap="none" spc="0" baseline="0">
                <a:solidFill>
                  <a:srgbClr val="000000"/>
                </a:solidFill>
                <a:effectLst/>
                <a:uFill>
                  <a:solidFill>
                    <a:prstClr val="black">
                      <a:alpha val="0"/>
                    </a:prstClr>
                  </a:solidFill>
                </a:uFill>
                <a:latin typeface="Tenorite"/>
                <a:ea typeface="Tenorite"/>
                <a:cs typeface="Tenorite"/>
              </a:rPr>
              <a:t>Follow the instructions when using detergents, chemicals and solvents in the home.</a:t>
            </a:r>
          </a:p>
          <a:p>
            <a:pPr>
              <a:lnSpc>
                <a:spcPct val="100000"/>
              </a:lnSpc>
              <a:spcBef>
                <a:spcPts val="800"/>
              </a:spcBef>
              <a:spcAft>
                <a:spcPts val="800"/>
              </a:spcAft>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Look after friends.</a:t>
            </a:r>
            <a:br>
              <a:rPr sz="2133"/>
            </a:br>
            <a:r>
              <a:rPr lang="en-GB" sz="1600" b="0" i="0" u="none" strike="noStrike" cap="none" spc="0" baseline="0">
                <a:solidFill>
                  <a:srgbClr val="000000"/>
                </a:solidFill>
                <a:effectLst/>
                <a:uFill>
                  <a:solidFill>
                    <a:prstClr val="black">
                      <a:alpha val="0"/>
                    </a:prstClr>
                  </a:solidFill>
                </a:uFill>
                <a:latin typeface="Tenorite"/>
                <a:ea typeface="Tenorite"/>
                <a:cs typeface="Tenorite"/>
              </a:rPr>
              <a:t>If you suspect that a friend has been poisoned, call 112. Never leave intoxicated friends alone. </a:t>
            </a:r>
          </a:p>
          <a:p>
            <a:pPr>
              <a:lnSpc>
                <a:spcPct val="100000"/>
              </a:lnSpc>
              <a:spcBef>
                <a:spcPts val="800"/>
              </a:spcBef>
              <a:spcAft>
                <a:spcPts val="800"/>
              </a:spcAft>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Make smart choices.</a:t>
            </a:r>
            <a:br>
              <a:rPr sz="2133"/>
            </a:br>
            <a:r>
              <a:rPr lang="en-GB" sz="1600" b="0" i="0" u="none" strike="noStrike" cap="none" spc="0" baseline="0">
                <a:solidFill>
                  <a:srgbClr val="000000"/>
                </a:solidFill>
                <a:effectLst/>
                <a:uFill>
                  <a:solidFill>
                    <a:prstClr val="black">
                      <a:alpha val="0"/>
                    </a:prstClr>
                  </a:solidFill>
                </a:uFill>
                <a:latin typeface="Tenorite"/>
                <a:ea typeface="Tenorite"/>
                <a:cs typeface="Tenorite"/>
              </a:rPr>
              <a:t>You have the right to say no to drugs and take care of yourself - true friends respect that. </a:t>
            </a:r>
            <a:br>
              <a:rPr sz="1600"/>
            </a:br>
            <a:r>
              <a:rPr lang="en-GB" sz="1600" b="0" i="0" u="none" strike="noStrike" cap="none" spc="0" baseline="0">
                <a:solidFill>
                  <a:srgbClr val="000000"/>
                </a:solidFill>
                <a:effectLst/>
                <a:uFill>
                  <a:solidFill>
                    <a:prstClr val="black">
                      <a:alpha val="0"/>
                    </a:prstClr>
                  </a:solidFill>
                </a:uFill>
                <a:latin typeface="Tenorite"/>
                <a:ea typeface="Tenorite"/>
                <a:cs typeface="Tenorite"/>
              </a:rPr>
              <a:t>At the same time, you set a smart example for others.</a:t>
            </a:r>
            <a:endParaRPr lang="fi-FI" sz="2133">
              <a:solidFill>
                <a:schemeClr val="tx1"/>
              </a:solidFill>
              <a:effectLst/>
            </a:endParaRPr>
          </a:p>
        </p:txBody>
      </p:sp>
    </p:spTree>
    <p:extLst>
      <p:ext uri="{BB962C8B-B14F-4D97-AF65-F5344CB8AC3E}">
        <p14:creationId xmlns:p14="http://schemas.microsoft.com/office/powerpoint/2010/main" val="288997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325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4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FED11BFD-C0BA-12AE-307B-11AB264DC6C3}"/>
            </a:ext>
          </a:extLst>
        </p:cNvPr>
        <p:cNvGrpSpPr/>
        <p:nvPr/>
      </p:nvGrpSpPr>
      <p:grpSpPr>
        <a:xfrm>
          <a:off x="0" y="0"/>
          <a:ext cx="0" cy="0"/>
          <a:chOff x="0" y="0"/>
          <a:chExt cx="0" cy="0"/>
        </a:xfrm>
      </p:grpSpPr>
      <p:grpSp>
        <p:nvGrpSpPr>
          <p:cNvPr id="22" name="Ryhmä 21">
            <a:extLst>
              <a:ext uri="{FF2B5EF4-FFF2-40B4-BE49-F238E27FC236}">
                <a16:creationId xmlns:a16="http://schemas.microsoft.com/office/drawing/2014/main" id="{F72A46B4-2E30-6E7F-8403-C914A8C94AC4}"/>
              </a:ext>
            </a:extLst>
          </p:cNvPr>
          <p:cNvGrpSpPr/>
          <p:nvPr/>
        </p:nvGrpSpPr>
        <p:grpSpPr>
          <a:xfrm>
            <a:off x="3336108" y="1330738"/>
            <a:ext cx="5519784" cy="4279823"/>
            <a:chOff x="4870451" y="1486188"/>
            <a:chExt cx="4139838" cy="3209867"/>
          </a:xfrm>
        </p:grpSpPr>
        <p:grpSp>
          <p:nvGrpSpPr>
            <p:cNvPr id="8" name="Ryhmä 7">
              <a:extLst>
                <a:ext uri="{FF2B5EF4-FFF2-40B4-BE49-F238E27FC236}">
                  <a16:creationId xmlns:a16="http://schemas.microsoft.com/office/drawing/2014/main" id="{D9AF770C-B2BA-EDB1-5FD6-BBB4082DC9A7}"/>
                </a:ext>
              </a:extLst>
            </p:cNvPr>
            <p:cNvGrpSpPr/>
            <p:nvPr/>
          </p:nvGrpSpPr>
          <p:grpSpPr>
            <a:xfrm rot="11014933">
              <a:off x="4870451" y="1486188"/>
              <a:ext cx="4139838" cy="3209867"/>
              <a:chOff x="1544331" y="1427541"/>
              <a:chExt cx="2545245" cy="2834269"/>
            </a:xfrm>
          </p:grpSpPr>
          <p:sp>
            <p:nvSpPr>
              <p:cNvPr id="10" name="Ellipsi 9">
                <a:extLst>
                  <a:ext uri="{FF2B5EF4-FFF2-40B4-BE49-F238E27FC236}">
                    <a16:creationId xmlns:a16="http://schemas.microsoft.com/office/drawing/2014/main" id="{D3E53219-3A43-F281-9672-8664A83AD663}"/>
                  </a:ext>
                </a:extLst>
              </p:cNvPr>
              <p:cNvSpPr/>
              <p:nvPr/>
            </p:nvSpPr>
            <p:spPr>
              <a:xfrm>
                <a:off x="1569718" y="1488124"/>
                <a:ext cx="2468882" cy="272471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1" name="Google Shape;20789;p106">
                <a:extLst>
                  <a:ext uri="{FF2B5EF4-FFF2-40B4-BE49-F238E27FC236}">
                    <a16:creationId xmlns:a16="http://schemas.microsoft.com/office/drawing/2014/main" id="{3927D52D-FE2F-6E5D-46F0-04B66FB719CA}"/>
                  </a:ext>
                </a:extLst>
              </p:cNvPr>
              <p:cNvGrpSpPr/>
              <p:nvPr/>
            </p:nvGrpSpPr>
            <p:grpSpPr>
              <a:xfrm flipH="1" flipV="1">
                <a:off x="1544331" y="1427541"/>
                <a:ext cx="2545245" cy="2834269"/>
                <a:chOff x="4934423" y="4164172"/>
                <a:chExt cx="300650" cy="285920"/>
              </a:xfrm>
            </p:grpSpPr>
            <p:sp>
              <p:nvSpPr>
                <p:cNvPr id="12" name="Google Shape;20795;p106">
                  <a:extLst>
                    <a:ext uri="{FF2B5EF4-FFF2-40B4-BE49-F238E27FC236}">
                      <a16:creationId xmlns:a16="http://schemas.microsoft.com/office/drawing/2014/main" id="{FD13F7CF-D736-89C1-3C19-507A8A3ACB57}"/>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0;p106">
                  <a:extLst>
                    <a:ext uri="{FF2B5EF4-FFF2-40B4-BE49-F238E27FC236}">
                      <a16:creationId xmlns:a16="http://schemas.microsoft.com/office/drawing/2014/main" id="{A49C80D9-F4D6-08B0-5439-D9BB27E7CB1B}"/>
                    </a:ext>
                  </a:extLst>
                </p:cNvPr>
                <p:cNvSpPr/>
                <p:nvPr/>
              </p:nvSpPr>
              <p:spPr>
                <a:xfrm>
                  <a:off x="4934423" y="4164172"/>
                  <a:ext cx="300650" cy="285920"/>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5;p106">
                  <a:extLst>
                    <a:ext uri="{FF2B5EF4-FFF2-40B4-BE49-F238E27FC236}">
                      <a16:creationId xmlns:a16="http://schemas.microsoft.com/office/drawing/2014/main" id="{7F572173-CE0B-6156-B7C6-6D0DD8C961D1}"/>
                    </a:ext>
                  </a:extLst>
                </p:cNvPr>
                <p:cNvSpPr/>
                <p:nvPr/>
              </p:nvSpPr>
              <p:spPr>
                <a:xfrm>
                  <a:off x="5090865" y="4181975"/>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6;p106">
                  <a:extLst>
                    <a:ext uri="{FF2B5EF4-FFF2-40B4-BE49-F238E27FC236}">
                      <a16:creationId xmlns:a16="http://schemas.microsoft.com/office/drawing/2014/main" id="{D7DCC5D9-E3F3-67B4-442A-6F77D8648190}"/>
                    </a:ext>
                  </a:extLst>
                </p:cNvPr>
                <p:cNvSpPr/>
                <p:nvPr/>
              </p:nvSpPr>
              <p:spPr>
                <a:xfrm>
                  <a:off x="5100565" y="4177875"/>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9" name="Tekstiruutu 8">
              <a:extLst>
                <a:ext uri="{FF2B5EF4-FFF2-40B4-BE49-F238E27FC236}">
                  <a16:creationId xmlns:a16="http://schemas.microsoft.com/office/drawing/2014/main" id="{AFD1B1EA-C7B6-3B92-1E56-B7495356B47A}"/>
                </a:ext>
              </a:extLst>
            </p:cNvPr>
            <p:cNvSpPr txBox="1"/>
            <p:nvPr/>
          </p:nvSpPr>
          <p:spPr>
            <a:xfrm>
              <a:off x="5118504" y="1811327"/>
              <a:ext cx="3643732" cy="2123947"/>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If you suspect that </a:t>
              </a:r>
              <a:br>
                <a:rPr lang="en-GB" sz="2667" b="1" i="0" u="none" strike="noStrike" cap="none" spc="0" baseline="0">
                  <a:solidFill>
                    <a:srgbClr val="000000"/>
                  </a:solidFill>
                  <a:effectLst/>
                  <a:uFill>
                    <a:solidFill>
                      <a:prstClr val="black">
                        <a:alpha val="0"/>
                      </a:prstClr>
                    </a:solidFill>
                  </a:uFill>
                  <a:latin typeface="Tenorite"/>
                  <a:ea typeface="Tenorite"/>
                  <a:cs typeface="Tenorite"/>
                </a:rPr>
              </a:br>
              <a:r>
                <a:rPr lang="en-GB" sz="2667" b="1" i="0" u="none" strike="noStrike" cap="none" spc="0" baseline="0">
                  <a:solidFill>
                    <a:srgbClr val="000000"/>
                  </a:solidFill>
                  <a:effectLst/>
                  <a:uFill>
                    <a:solidFill>
                      <a:prstClr val="black">
                        <a:alpha val="0"/>
                      </a:prstClr>
                    </a:solidFill>
                  </a:uFill>
                  <a:latin typeface="Tenorite"/>
                  <a:ea typeface="Tenorite"/>
                  <a:cs typeface="Tenorite"/>
                </a:rPr>
                <a:t>someone has been poisoned, call the Poison Information Center at:</a:t>
              </a:r>
            </a:p>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0800 147 111.</a:t>
              </a:r>
              <a:br>
                <a:rPr lang="en-GB" sz="2667" b="1" i="0" u="none" strike="noStrike" cap="none" spc="0" baseline="0">
                  <a:solidFill>
                    <a:srgbClr val="000000"/>
                  </a:solidFill>
                  <a:effectLst/>
                  <a:uFill>
                    <a:solidFill>
                      <a:prstClr val="black">
                        <a:alpha val="0"/>
                      </a:prstClr>
                    </a:solidFill>
                  </a:uFill>
                  <a:latin typeface="Tenorite"/>
                  <a:ea typeface="Tenorite"/>
                  <a:cs typeface="Tenorite"/>
                </a:rPr>
              </a:br>
              <a:r>
                <a:rPr lang="en-GB" sz="1200" b="1" i="0" u="none" strike="noStrike" cap="none" spc="0" baseline="0">
                  <a:solidFill>
                    <a:srgbClr val="000000"/>
                  </a:solidFill>
                  <a:effectLst/>
                  <a:uFill>
                    <a:solidFill>
                      <a:prstClr val="black">
                        <a:alpha val="0"/>
                      </a:prstClr>
                    </a:solidFill>
                  </a:uFill>
                  <a:latin typeface="Tenorite"/>
                  <a:ea typeface="Tenorite"/>
                  <a:cs typeface="Tenorite"/>
                </a:rPr>
                <a:t> </a:t>
              </a:r>
              <a:endParaRPr lang="fi-FI" sz="2667" b="1"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In an emergency, ALWAYS call</a:t>
              </a:r>
              <a:endParaRPr lang="fi-FI" sz="3733" b="1" kern="0">
                <a:solidFill>
                  <a:prstClr val="black"/>
                </a:solidFill>
                <a:latin typeface="Tenorite" panose="00000500000000000000" pitchFamily="2" charset="0"/>
                <a:ea typeface="Roboto" panose="02000000000000000000" pitchFamily="2" charset="0"/>
                <a:cs typeface="Arial"/>
                <a:sym typeface="Arial"/>
              </a:endParaRPr>
            </a:p>
          </p:txBody>
        </p:sp>
        <p:sp>
          <p:nvSpPr>
            <p:cNvPr id="21" name="Tekstiruutu 20">
              <a:extLst>
                <a:ext uri="{FF2B5EF4-FFF2-40B4-BE49-F238E27FC236}">
                  <a16:creationId xmlns:a16="http://schemas.microsoft.com/office/drawing/2014/main" id="{11713D73-A69D-3A8C-3BDE-CC66CB00E0E6}"/>
                </a:ext>
              </a:extLst>
            </p:cNvPr>
            <p:cNvSpPr txBox="1"/>
            <p:nvPr/>
          </p:nvSpPr>
          <p:spPr>
            <a:xfrm>
              <a:off x="5166033" y="3748912"/>
              <a:ext cx="3643732" cy="869565"/>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the emergency number </a:t>
              </a:r>
              <a:br>
                <a:rPr lang="en-GB" sz="2667" b="1" i="0" u="none" strike="noStrike" cap="none" spc="0" baseline="0">
                  <a:solidFill>
                    <a:srgbClr val="000000"/>
                  </a:solidFill>
                  <a:effectLst/>
                  <a:uFill>
                    <a:solidFill>
                      <a:prstClr val="black">
                        <a:alpha val="0"/>
                      </a:prstClr>
                    </a:solidFill>
                  </a:uFill>
                  <a:latin typeface="Tenorite"/>
                  <a:ea typeface="Tenorite"/>
                  <a:cs typeface="Tenorite"/>
                </a:rPr>
              </a:br>
              <a:r>
                <a:rPr lang="en-GB" sz="4267" b="1" i="0" u="none" strike="noStrike" cap="none" spc="0" baseline="0">
                  <a:solidFill>
                    <a:srgbClr val="FF0000"/>
                  </a:solidFill>
                  <a:effectLst/>
                  <a:uFill>
                    <a:solidFill>
                      <a:prstClr val="black">
                        <a:alpha val="0"/>
                      </a:prstClr>
                    </a:solidFill>
                  </a:uFill>
                  <a:latin typeface="Tenorite"/>
                  <a:ea typeface="Tenorite"/>
                  <a:cs typeface="Tenorite"/>
                </a:rPr>
                <a:t>112</a:t>
              </a:r>
              <a:r>
                <a:rPr lang="en-GB" sz="2667" b="1" i="0" u="none" strike="noStrike" cap="none" spc="0" baseline="0">
                  <a:solidFill>
                    <a:srgbClr val="000000"/>
                  </a:solidFill>
                  <a:effectLst/>
                  <a:uFill>
                    <a:solidFill>
                      <a:prstClr val="black">
                        <a:alpha val="0"/>
                      </a:prstClr>
                    </a:solidFill>
                  </a:uFill>
                  <a:latin typeface="Tenorite"/>
                  <a:ea typeface="Tenorite"/>
                  <a:cs typeface="Tenorite"/>
                </a:rPr>
                <a:t>.</a:t>
              </a:r>
              <a:endParaRPr lang="fi-FI" sz="3733" b="1" kern="0">
                <a:solidFill>
                  <a:prstClr val="black"/>
                </a:solidFill>
                <a:latin typeface="Tenorite" panose="00000500000000000000" pitchFamily="2" charset="0"/>
                <a:ea typeface="Roboto" panose="02000000000000000000" pitchFamily="2" charset="0"/>
                <a:cs typeface="Arial"/>
                <a:sym typeface="Arial"/>
              </a:endParaRPr>
            </a:p>
          </p:txBody>
        </p:sp>
      </p:grpSp>
    </p:spTree>
    <p:extLst>
      <p:ext uri="{BB962C8B-B14F-4D97-AF65-F5344CB8AC3E}">
        <p14:creationId xmlns:p14="http://schemas.microsoft.com/office/powerpoint/2010/main" val="319065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9">
            <a:extLst>
              <a:ext uri="{FF2B5EF4-FFF2-40B4-BE49-F238E27FC236}">
                <a16:creationId xmlns:a16="http://schemas.microsoft.com/office/drawing/2014/main" id="{40563266-E622-B6BE-8EBF-DFCC9C8E3E14}"/>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Discussion:</a:t>
            </a:r>
          </a:p>
        </p:txBody>
      </p:sp>
      <p:grpSp>
        <p:nvGrpSpPr>
          <p:cNvPr id="6" name="Ryhmä 5">
            <a:extLst>
              <a:ext uri="{FF2B5EF4-FFF2-40B4-BE49-F238E27FC236}">
                <a16:creationId xmlns:a16="http://schemas.microsoft.com/office/drawing/2014/main" id="{9FAB9FA3-1D86-8765-19D5-1D583783A614}"/>
              </a:ext>
            </a:extLst>
          </p:cNvPr>
          <p:cNvGrpSpPr/>
          <p:nvPr/>
        </p:nvGrpSpPr>
        <p:grpSpPr>
          <a:xfrm>
            <a:off x="3336108" y="2202810"/>
            <a:ext cx="5519784" cy="3393172"/>
            <a:chOff x="1764665" y="1493007"/>
            <a:chExt cx="2832106" cy="2422038"/>
          </a:xfrm>
        </p:grpSpPr>
        <p:grpSp>
          <p:nvGrpSpPr>
            <p:cNvPr id="7" name="Ryhmä 6">
              <a:extLst>
                <a:ext uri="{FF2B5EF4-FFF2-40B4-BE49-F238E27FC236}">
                  <a16:creationId xmlns:a16="http://schemas.microsoft.com/office/drawing/2014/main" id="{6FFA4B26-033C-FFB0-2BE1-9AAB966FB0E8}"/>
                </a:ext>
              </a:extLst>
            </p:cNvPr>
            <p:cNvGrpSpPr/>
            <p:nvPr/>
          </p:nvGrpSpPr>
          <p:grpSpPr>
            <a:xfrm rot="11014933">
              <a:off x="1764665" y="1493007"/>
              <a:ext cx="2832106" cy="2422038"/>
              <a:chOff x="1544331" y="2014715"/>
              <a:chExt cx="2545245" cy="2247094"/>
            </a:xfrm>
          </p:grpSpPr>
          <p:sp>
            <p:nvSpPr>
              <p:cNvPr id="9" name="Ellipsi 8">
                <a:extLst>
                  <a:ext uri="{FF2B5EF4-FFF2-40B4-BE49-F238E27FC236}">
                    <a16:creationId xmlns:a16="http://schemas.microsoft.com/office/drawing/2014/main" id="{0CE435D2-51E8-E007-FF4F-7C81E797BADF}"/>
                  </a:ext>
                </a:extLst>
              </p:cNvPr>
              <p:cNvSpPr/>
              <p:nvPr/>
            </p:nvSpPr>
            <p:spPr>
              <a:xfrm>
                <a:off x="1569719" y="2055519"/>
                <a:ext cx="2468882" cy="215731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0" name="Google Shape;20789;p106">
                <a:extLst>
                  <a:ext uri="{FF2B5EF4-FFF2-40B4-BE49-F238E27FC236}">
                    <a16:creationId xmlns:a16="http://schemas.microsoft.com/office/drawing/2014/main" id="{9B47E247-8A21-2728-9E00-3A7230B0D171}"/>
                  </a:ext>
                </a:extLst>
              </p:cNvPr>
              <p:cNvGrpSpPr/>
              <p:nvPr/>
            </p:nvGrpSpPr>
            <p:grpSpPr>
              <a:xfrm flipH="1" flipV="1">
                <a:off x="1544331" y="2014715"/>
                <a:ext cx="2545245" cy="2247094"/>
                <a:chOff x="4934423" y="4164172"/>
                <a:chExt cx="300650" cy="226686"/>
              </a:xfrm>
            </p:grpSpPr>
            <p:sp>
              <p:nvSpPr>
                <p:cNvPr id="11" name="Google Shape;20795;p106">
                  <a:extLst>
                    <a:ext uri="{FF2B5EF4-FFF2-40B4-BE49-F238E27FC236}">
                      <a16:creationId xmlns:a16="http://schemas.microsoft.com/office/drawing/2014/main" id="{C16D5620-ABF4-951A-6FDF-320DC54E5A1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7B95BF74-4159-4F6E-7806-CC26358BF5F4}"/>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CDD38A05-DC46-52A6-7F83-82E345859751}"/>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25547807-DC4A-4D03-C8B0-D8C7163A8E77}"/>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B92BBCC5-5A65-4662-8C5E-F0490A94C1A7}"/>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34CEE698-066F-D8DC-3A9C-9CB0B3B05FB9}"/>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1229EBD9-49AD-B06B-2142-6EDD0E2DB02C}"/>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730286E2-20C0-7A75-CB9C-9EB1FDB92C9C}"/>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8" name="Tekstiruutu 7">
              <a:extLst>
                <a:ext uri="{FF2B5EF4-FFF2-40B4-BE49-F238E27FC236}">
                  <a16:creationId xmlns:a16="http://schemas.microsoft.com/office/drawing/2014/main" id="{3830D856-F1B1-54F5-672B-3323690D304F}"/>
                </a:ext>
              </a:extLst>
            </p:cNvPr>
            <p:cNvSpPr txBox="1"/>
            <p:nvPr/>
          </p:nvSpPr>
          <p:spPr>
            <a:xfrm>
              <a:off x="1932312" y="2007257"/>
              <a:ext cx="2492715" cy="1283528"/>
            </a:xfrm>
            <a:prstGeom prst="rect">
              <a:avLst/>
            </a:prstGeom>
            <a:noFill/>
          </p:spPr>
          <p:txBody>
            <a:bodyPr wrap="square" rtlCol="0">
              <a:spAutoFit/>
            </a:bodyPr>
            <a:lstStyle/>
            <a:p>
              <a:pPr algn="ctr" defTabSz="1219170">
                <a:buClr>
                  <a:srgbClr val="000000"/>
                </a:buClr>
              </a:pPr>
              <a:r>
                <a:rPr lang="en-GB" sz="3733" b="1" i="0" u="none" strike="noStrike" cap="none" spc="0" baseline="0">
                  <a:solidFill>
                    <a:srgbClr val="000000"/>
                  </a:solidFill>
                  <a:effectLst/>
                  <a:uFill>
                    <a:solidFill>
                      <a:prstClr val="black">
                        <a:alpha val="0"/>
                      </a:prstClr>
                    </a:solidFill>
                  </a:uFill>
                  <a:latin typeface="Tenorite"/>
                  <a:ea typeface="Tenorite"/>
                  <a:cs typeface="Tenorite"/>
                </a:rPr>
                <a:t>How can traffic accidents be prevented?</a:t>
              </a:r>
            </a:p>
          </p:txBody>
        </p:sp>
      </p:grpSp>
    </p:spTree>
    <p:extLst>
      <p:ext uri="{BB962C8B-B14F-4D97-AF65-F5344CB8AC3E}">
        <p14:creationId xmlns:p14="http://schemas.microsoft.com/office/powerpoint/2010/main" val="14031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8">
            <a:extLst>
              <a:ext uri="{FF2B5EF4-FFF2-40B4-BE49-F238E27FC236}">
                <a16:creationId xmlns:a16="http://schemas.microsoft.com/office/drawing/2014/main" id="{19DC4ECC-1FA8-B8A2-59C4-EEEF6E45D322}"/>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Preventing traffic accidents</a:t>
            </a:r>
          </a:p>
        </p:txBody>
      </p:sp>
      <p:grpSp>
        <p:nvGrpSpPr>
          <p:cNvPr id="7" name="Ryhmä 6">
            <a:extLst>
              <a:ext uri="{FF2B5EF4-FFF2-40B4-BE49-F238E27FC236}">
                <a16:creationId xmlns:a16="http://schemas.microsoft.com/office/drawing/2014/main" id="{6C6DF232-7514-A47B-9ED6-7DF1F8459A42}"/>
              </a:ext>
            </a:extLst>
          </p:cNvPr>
          <p:cNvGrpSpPr/>
          <p:nvPr/>
        </p:nvGrpSpPr>
        <p:grpSpPr>
          <a:xfrm>
            <a:off x="4648354" y="2372870"/>
            <a:ext cx="3761353" cy="2312213"/>
            <a:chOff x="1769014" y="1493505"/>
            <a:chExt cx="2832106" cy="2422038"/>
          </a:xfrm>
        </p:grpSpPr>
        <p:grpSp>
          <p:nvGrpSpPr>
            <p:cNvPr id="8" name="Ryhmä 7">
              <a:extLst>
                <a:ext uri="{FF2B5EF4-FFF2-40B4-BE49-F238E27FC236}">
                  <a16:creationId xmlns:a16="http://schemas.microsoft.com/office/drawing/2014/main" id="{F959610A-6076-FF9C-DC9C-BA51E3E0DCB6}"/>
                </a:ext>
              </a:extLst>
            </p:cNvPr>
            <p:cNvGrpSpPr/>
            <p:nvPr/>
          </p:nvGrpSpPr>
          <p:grpSpPr>
            <a:xfrm rot="11014933">
              <a:off x="1769014" y="1493505"/>
              <a:ext cx="2832106" cy="2422038"/>
              <a:chOff x="1540403" y="2014506"/>
              <a:chExt cx="2545245" cy="2247094"/>
            </a:xfrm>
          </p:grpSpPr>
          <p:sp>
            <p:nvSpPr>
              <p:cNvPr id="10" name="Ellipsi 9">
                <a:extLst>
                  <a:ext uri="{FF2B5EF4-FFF2-40B4-BE49-F238E27FC236}">
                    <a16:creationId xmlns:a16="http://schemas.microsoft.com/office/drawing/2014/main" id="{2054C6D7-37AD-F3D4-E953-E8088CDCB689}"/>
                  </a:ext>
                </a:extLst>
              </p:cNvPr>
              <p:cNvSpPr/>
              <p:nvPr/>
            </p:nvSpPr>
            <p:spPr>
              <a:xfrm>
                <a:off x="1558090" y="2056375"/>
                <a:ext cx="2468882" cy="2157319"/>
              </a:xfrm>
              <a:prstGeom prst="ellipse">
                <a:avLst/>
              </a:prstGeom>
              <a:solidFill>
                <a:srgbClr val="FFFF00">
                  <a:alpha val="9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1" name="Google Shape;20789;p106">
                <a:extLst>
                  <a:ext uri="{FF2B5EF4-FFF2-40B4-BE49-F238E27FC236}">
                    <a16:creationId xmlns:a16="http://schemas.microsoft.com/office/drawing/2014/main" id="{AA0E5602-E3CD-93FC-0240-7C92B95AEE76}"/>
                  </a:ext>
                </a:extLst>
              </p:cNvPr>
              <p:cNvGrpSpPr/>
              <p:nvPr/>
            </p:nvGrpSpPr>
            <p:grpSpPr>
              <a:xfrm flipH="1" flipV="1">
                <a:off x="1540403" y="2014506"/>
                <a:ext cx="2545245" cy="2247094"/>
                <a:chOff x="4934887" y="4164193"/>
                <a:chExt cx="300650" cy="226686"/>
              </a:xfrm>
            </p:grpSpPr>
            <p:sp>
              <p:nvSpPr>
                <p:cNvPr id="12" name="Google Shape;20795;p106">
                  <a:extLst>
                    <a:ext uri="{FF2B5EF4-FFF2-40B4-BE49-F238E27FC236}">
                      <a16:creationId xmlns:a16="http://schemas.microsoft.com/office/drawing/2014/main" id="{7EB1DA0A-CE17-E352-54C5-1AA0E3DEB98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0;p106">
                  <a:extLst>
                    <a:ext uri="{FF2B5EF4-FFF2-40B4-BE49-F238E27FC236}">
                      <a16:creationId xmlns:a16="http://schemas.microsoft.com/office/drawing/2014/main" id="{99271858-C295-90A8-24D4-8BF7B50966F4}"/>
                    </a:ext>
                  </a:extLst>
                </p:cNvPr>
                <p:cNvSpPr/>
                <p:nvPr/>
              </p:nvSpPr>
              <p:spPr>
                <a:xfrm>
                  <a:off x="4934887" y="4164193"/>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1;p106">
                  <a:extLst>
                    <a:ext uri="{FF2B5EF4-FFF2-40B4-BE49-F238E27FC236}">
                      <a16:creationId xmlns:a16="http://schemas.microsoft.com/office/drawing/2014/main" id="{E3F0A65F-977B-CC72-E61B-A9B6F352C2F4}"/>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2;p106">
                  <a:extLst>
                    <a:ext uri="{FF2B5EF4-FFF2-40B4-BE49-F238E27FC236}">
                      <a16:creationId xmlns:a16="http://schemas.microsoft.com/office/drawing/2014/main" id="{DF3792D8-FB93-B786-FB48-CC05C6CEFF8B}"/>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3;p106">
                  <a:extLst>
                    <a:ext uri="{FF2B5EF4-FFF2-40B4-BE49-F238E27FC236}">
                      <a16:creationId xmlns:a16="http://schemas.microsoft.com/office/drawing/2014/main" id="{278C6281-9EBF-B760-0C80-E75A7435B20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4;p106">
                  <a:extLst>
                    <a:ext uri="{FF2B5EF4-FFF2-40B4-BE49-F238E27FC236}">
                      <a16:creationId xmlns:a16="http://schemas.microsoft.com/office/drawing/2014/main" id="{85AE16DF-FF3E-3568-810D-04EC93DEB39F}"/>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5;p106">
                  <a:extLst>
                    <a:ext uri="{FF2B5EF4-FFF2-40B4-BE49-F238E27FC236}">
                      <a16:creationId xmlns:a16="http://schemas.microsoft.com/office/drawing/2014/main" id="{63D62857-57C7-28B7-0323-52B64FC2546A}"/>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6;p106">
                  <a:extLst>
                    <a:ext uri="{FF2B5EF4-FFF2-40B4-BE49-F238E27FC236}">
                      <a16:creationId xmlns:a16="http://schemas.microsoft.com/office/drawing/2014/main" id="{8108063F-FD34-8DEF-4C6C-E3B927722E1B}"/>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9" name="Tekstiruutu 8">
              <a:extLst>
                <a:ext uri="{FF2B5EF4-FFF2-40B4-BE49-F238E27FC236}">
                  <a16:creationId xmlns:a16="http://schemas.microsoft.com/office/drawing/2014/main" id="{C8D96D2F-08A4-3063-1F07-E5A29C3277F0}"/>
                </a:ext>
              </a:extLst>
            </p:cNvPr>
            <p:cNvSpPr txBox="1"/>
            <p:nvPr/>
          </p:nvSpPr>
          <p:spPr>
            <a:xfrm>
              <a:off x="1948371" y="1974109"/>
              <a:ext cx="2492715" cy="1373052"/>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What kind of</a:t>
              </a:r>
            </a:p>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driving behaviour </a:t>
              </a:r>
            </a:p>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is risky?</a:t>
              </a:r>
            </a:p>
          </p:txBody>
        </p:sp>
      </p:grpSp>
      <p:sp>
        <p:nvSpPr>
          <p:cNvPr id="4" name="Tekstiruutu 3">
            <a:extLst>
              <a:ext uri="{FF2B5EF4-FFF2-40B4-BE49-F238E27FC236}">
                <a16:creationId xmlns:a16="http://schemas.microsoft.com/office/drawing/2014/main" id="{2E80DF30-A0E4-D073-36A4-F017481E90BC}"/>
              </a:ext>
            </a:extLst>
          </p:cNvPr>
          <p:cNvSpPr txBox="1"/>
          <p:nvPr/>
        </p:nvSpPr>
        <p:spPr>
          <a:xfrm>
            <a:off x="-8291803" y="2030938"/>
            <a:ext cx="7299515" cy="3417113"/>
          </a:xfrm>
          <a:prstGeom prst="rect">
            <a:avLst/>
          </a:prstGeom>
          <a:noFill/>
        </p:spPr>
        <p:txBody>
          <a:bodyPr wrap="none" rtlCol="0">
            <a:spAutoFit/>
          </a:bodyPr>
          <a:lstStyle/>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Wear the right protection: seat belt, helmet.</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cs typeface="Arial"/>
              <a:sym typeface="Arial"/>
            </a:endParaRP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Follow traffic rules and speed limits</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cs typeface="Arial"/>
              <a:sym typeface="Arial"/>
            </a:endParaRP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Be careful: when you drive, focus only on driving</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cs typeface="Arial"/>
              <a:sym typeface="Arial"/>
            </a:endParaRP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Don’t drive drunk and don’t let others drive drunk.</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cs typeface="Arial"/>
              <a:sym typeface="Arial"/>
            </a:endParaRP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Drive smart - even when with friends!</a:t>
            </a:r>
          </a:p>
        </p:txBody>
      </p:sp>
    </p:spTree>
    <p:extLst>
      <p:ext uri="{BB962C8B-B14F-4D97-AF65-F5344CB8AC3E}">
        <p14:creationId xmlns:p14="http://schemas.microsoft.com/office/powerpoint/2010/main" val="35177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06 3.82716E-06 L 0.29218 0.00185" pathEditMode="relative" rAng="0" ptsTypes="AA">
                                      <p:cBhvr>
                                        <p:cTn id="6" dur="2000" fill="hold"/>
                                        <p:tgtEl>
                                          <p:spTgt spid="7"/>
                                        </p:tgtEl>
                                        <p:attrNameLst>
                                          <p:attrName>ppt_x</p:attrName>
                                          <p:attrName>ppt_y</p:attrName>
                                        </p:attrNameLst>
                                      </p:cBhvr>
                                      <p:rCtr x="14601" y="93"/>
                                    </p:animMotion>
                                  </p:childTnLst>
                                </p:cTn>
                              </p:par>
                              <p:par>
                                <p:cTn id="7" presetID="42" presetClass="path" presetSubtype="0" accel="50000" decel="50000" fill="hold" grpId="0" nodeType="withEffect">
                                  <p:stCondLst>
                                    <p:cond delay="0"/>
                                  </p:stCondLst>
                                  <p:childTnLst>
                                    <p:animMotion origin="layout" path="M -5.55112E-17 -2.22222E-06 L 0.72396 0.02161" pathEditMode="relative" rAng="0" ptsTypes="AA">
                                      <p:cBhvr>
                                        <p:cTn id="8" dur="2000" fill="hold"/>
                                        <p:tgtEl>
                                          <p:spTgt spid="4"/>
                                        </p:tgtEl>
                                        <p:attrNameLst>
                                          <p:attrName>ppt_x</p:attrName>
                                          <p:attrName>ppt_y</p:attrName>
                                        </p:attrNameLst>
                                      </p:cBhvr>
                                      <p:rCtr x="36198" y="10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D7549ACC-41D1-28F0-3584-4264248ABA1E}"/>
              </a:ext>
            </a:extLst>
          </p:cNvPr>
          <p:cNvGrpSpPr/>
          <p:nvPr/>
        </p:nvGrpSpPr>
        <p:grpSpPr>
          <a:xfrm>
            <a:off x="8556644" y="32498"/>
            <a:ext cx="3582553" cy="2394775"/>
            <a:chOff x="6417482" y="24373"/>
            <a:chExt cx="2686915" cy="1796081"/>
          </a:xfrm>
        </p:grpSpPr>
        <p:grpSp>
          <p:nvGrpSpPr>
            <p:cNvPr id="22" name="Ryhmä 21">
              <a:extLst>
                <a:ext uri="{FF2B5EF4-FFF2-40B4-BE49-F238E27FC236}">
                  <a16:creationId xmlns:a16="http://schemas.microsoft.com/office/drawing/2014/main" id="{D32D19FC-6C15-D83C-CE79-7AC95EC183C1}"/>
                </a:ext>
              </a:extLst>
            </p:cNvPr>
            <p:cNvGrpSpPr/>
            <p:nvPr/>
          </p:nvGrpSpPr>
          <p:grpSpPr>
            <a:xfrm>
              <a:off x="6417482" y="189394"/>
              <a:ext cx="2085402" cy="1631060"/>
              <a:chOff x="6455510" y="145150"/>
              <a:chExt cx="2558058" cy="2000739"/>
            </a:xfrm>
            <a:solidFill>
              <a:srgbClr val="00B050"/>
            </a:solidFill>
          </p:grpSpPr>
          <p:sp>
            <p:nvSpPr>
              <p:cNvPr id="14" name="Ellipsi 13">
                <a:extLst>
                  <a:ext uri="{FF2B5EF4-FFF2-40B4-BE49-F238E27FC236}">
                    <a16:creationId xmlns:a16="http://schemas.microsoft.com/office/drawing/2014/main" id="{E9E2C991-8569-C2B2-1034-478A2BD36E1B}"/>
                  </a:ext>
                </a:extLst>
              </p:cNvPr>
              <p:cNvSpPr/>
              <p:nvPr/>
            </p:nvSpPr>
            <p:spPr>
              <a:xfrm>
                <a:off x="6455510" y="145150"/>
                <a:ext cx="2558058" cy="200073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5" name="Kuva 14" descr="Kuva, joka sisältää kohteen Henkilösuojaimet, Ihmisen kasvot, vaate, henkilö&#10;&#10;Tekoälyn generoima sisältö voi olla virheellistä.">
                <a:extLst>
                  <a:ext uri="{FF2B5EF4-FFF2-40B4-BE49-F238E27FC236}">
                    <a16:creationId xmlns:a16="http://schemas.microsoft.com/office/drawing/2014/main" id="{52E614C0-A6ED-377F-2DF6-6C7251819E82}"/>
                  </a:ext>
                </a:extLst>
              </p:cNvPr>
              <p:cNvPicPr>
                <a:picLocks noChangeAspect="1"/>
              </p:cNvPicPr>
              <p:nvPr/>
            </p:nvPicPr>
            <p:blipFill>
              <a:blip r:embed="rId3"/>
              <a:srcRect l="9173" r="9173"/>
              <a:stretch>
                <a:fillRect/>
              </a:stretch>
            </p:blipFill>
            <p:spPr>
              <a:xfrm>
                <a:off x="6545381" y="220346"/>
                <a:ext cx="2385576" cy="1858546"/>
              </a:xfrm>
              <a:custGeom>
                <a:avLst/>
                <a:gdLst>
                  <a:gd name="connsiteX0" fmla="*/ 1279029 w 2558058"/>
                  <a:gd name="connsiteY0" fmla="*/ 0 h 1992923"/>
                  <a:gd name="connsiteX1" fmla="*/ 2558058 w 2558058"/>
                  <a:gd name="connsiteY1" fmla="*/ 1000370 h 1992923"/>
                  <a:gd name="connsiteX2" fmla="*/ 1536798 w 2558058"/>
                  <a:gd name="connsiteY2" fmla="*/ 1980416 h 1992923"/>
                  <a:gd name="connsiteX3" fmla="*/ 1432021 w 2558058"/>
                  <a:gd name="connsiteY3" fmla="*/ 1992923 h 1992923"/>
                  <a:gd name="connsiteX4" fmla="*/ 1126037 w 2558058"/>
                  <a:gd name="connsiteY4" fmla="*/ 1992923 h 1992923"/>
                  <a:gd name="connsiteX5" fmla="*/ 1021260 w 2558058"/>
                  <a:gd name="connsiteY5" fmla="*/ 1980416 h 1992923"/>
                  <a:gd name="connsiteX6" fmla="*/ 0 w 2558058"/>
                  <a:gd name="connsiteY6" fmla="*/ 1000370 h 1992923"/>
                  <a:gd name="connsiteX7" fmla="*/ 1279029 w 2558058"/>
                  <a:gd name="connsiteY7" fmla="*/ 0 h 19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8058" h="1992923">
                    <a:moveTo>
                      <a:pt x="1279029" y="0"/>
                    </a:moveTo>
                    <a:cubicBezTo>
                      <a:pt x="1985417" y="0"/>
                      <a:pt x="2558058" y="447881"/>
                      <a:pt x="2558058" y="1000370"/>
                    </a:cubicBezTo>
                    <a:cubicBezTo>
                      <a:pt x="2558058" y="1483798"/>
                      <a:pt x="2119630" y="1887135"/>
                      <a:pt x="1536798" y="1980416"/>
                    </a:cubicBezTo>
                    <a:lnTo>
                      <a:pt x="1432021" y="1992923"/>
                    </a:lnTo>
                    <a:lnTo>
                      <a:pt x="1126037" y="1992923"/>
                    </a:lnTo>
                    <a:lnTo>
                      <a:pt x="1021260" y="1980416"/>
                    </a:lnTo>
                    <a:cubicBezTo>
                      <a:pt x="438429" y="1887135"/>
                      <a:pt x="0" y="1483798"/>
                      <a:pt x="0" y="1000370"/>
                    </a:cubicBezTo>
                    <a:cubicBezTo>
                      <a:pt x="0" y="447881"/>
                      <a:pt x="572641" y="0"/>
                      <a:pt x="1279029" y="0"/>
                    </a:cubicBezTo>
                    <a:close/>
                  </a:path>
                </a:pathLst>
              </a:custGeom>
              <a:grpFill/>
              <a:effectLst/>
            </p:spPr>
          </p:pic>
        </p:grpSp>
        <p:pic>
          <p:nvPicPr>
            <p:cNvPr id="21" name="Kuva 20" descr="Kuva, joka sisältää kohteen Grafiikka, taide&#10;&#10;Tekoälyn generoima sisältö voi olla virheellistä.">
              <a:extLst>
                <a:ext uri="{FF2B5EF4-FFF2-40B4-BE49-F238E27FC236}">
                  <a16:creationId xmlns:a16="http://schemas.microsoft.com/office/drawing/2014/main" id="{43BA9955-89AC-EF1E-4574-514BC150D68F}"/>
                </a:ext>
              </a:extLst>
            </p:cNvPr>
            <p:cNvPicPr>
              <a:picLocks noChangeAspect="1"/>
            </p:cNvPicPr>
            <p:nvPr/>
          </p:nvPicPr>
          <p:blipFill>
            <a:blip r:embed="rId4"/>
            <a:stretch>
              <a:fillRect/>
            </a:stretch>
          </p:blipFill>
          <p:spPr>
            <a:xfrm>
              <a:off x="7766676" y="24373"/>
              <a:ext cx="1337721" cy="1337721"/>
            </a:xfrm>
            <a:prstGeom prst="rect">
              <a:avLst/>
            </a:prstGeom>
          </p:spPr>
        </p:pic>
      </p:grpSp>
      <p:sp>
        <p:nvSpPr>
          <p:cNvPr id="2" name="Tekstiruutu 1">
            <a:extLst>
              <a:ext uri="{FF2B5EF4-FFF2-40B4-BE49-F238E27FC236}">
                <a16:creationId xmlns:a16="http://schemas.microsoft.com/office/drawing/2014/main" id="{C1EE6ED1-72C7-E223-0EEC-E766118B6BB3}"/>
              </a:ext>
            </a:extLst>
          </p:cNvPr>
          <p:cNvSpPr txBox="1"/>
          <p:nvPr/>
        </p:nvSpPr>
        <p:spPr>
          <a:xfrm>
            <a:off x="3293574" y="2456768"/>
            <a:ext cx="5053781" cy="2651760"/>
          </a:xfrm>
          <a:prstGeom prst="rect">
            <a:avLst/>
          </a:prstGeom>
          <a:noFill/>
        </p:spPr>
        <p:txBody>
          <a:bodyPr wrap="square" rtlCol="0">
            <a:spAutoFit/>
          </a:bodyPr>
          <a:lstStyle/>
          <a:p>
            <a:pPr algn="ctr" defTabSz="1219170">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About one in three injuries and one in five fatalities were young people (15-24 years old). </a:t>
            </a:r>
            <a:br>
              <a:rPr sz="2400"/>
            </a:br>
            <a:endParaRPr lang="fi-FI" sz="2400" kern="0">
              <a:solidFill>
                <a:prstClr val="white"/>
              </a:solidFill>
              <a:latin typeface="Tenorite" panose="00000500000000000000" pitchFamily="2" charset="0"/>
              <a:cs typeface="Arial"/>
              <a:sym typeface="Arial"/>
            </a:endParaRPr>
          </a:p>
          <a:p>
            <a:pPr algn="ctr" defTabSz="1219170">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Young people are three times more likely to die in traffic compared to the rest of the population.</a:t>
            </a:r>
          </a:p>
        </p:txBody>
      </p:sp>
      <p:grpSp>
        <p:nvGrpSpPr>
          <p:cNvPr id="4" name="Ryhmä 3">
            <a:extLst>
              <a:ext uri="{FF2B5EF4-FFF2-40B4-BE49-F238E27FC236}">
                <a16:creationId xmlns:a16="http://schemas.microsoft.com/office/drawing/2014/main" id="{04634526-E9B3-AC9A-C8A3-190DA9F92313}"/>
              </a:ext>
            </a:extLst>
          </p:cNvPr>
          <p:cNvGrpSpPr/>
          <p:nvPr/>
        </p:nvGrpSpPr>
        <p:grpSpPr>
          <a:xfrm>
            <a:off x="-6459468" y="637093"/>
            <a:ext cx="5937780" cy="5102428"/>
            <a:chOff x="-4844601" y="477819"/>
            <a:chExt cx="4453335" cy="3826821"/>
          </a:xfrm>
        </p:grpSpPr>
        <p:grpSp>
          <p:nvGrpSpPr>
            <p:cNvPr id="5" name="Ryhmä 4">
              <a:extLst>
                <a:ext uri="{FF2B5EF4-FFF2-40B4-BE49-F238E27FC236}">
                  <a16:creationId xmlns:a16="http://schemas.microsoft.com/office/drawing/2014/main" id="{13D82596-8DDA-6B37-5236-DE81BE4A91F3}"/>
                </a:ext>
              </a:extLst>
            </p:cNvPr>
            <p:cNvGrpSpPr/>
            <p:nvPr/>
          </p:nvGrpSpPr>
          <p:grpSpPr>
            <a:xfrm>
              <a:off x="-4844601" y="477819"/>
              <a:ext cx="4453335" cy="3826821"/>
              <a:chOff x="243684" y="409079"/>
              <a:chExt cx="4453335" cy="3826821"/>
            </a:xfrm>
          </p:grpSpPr>
          <p:pic>
            <p:nvPicPr>
              <p:cNvPr id="6" name="Kuva 5">
                <a:extLst>
                  <a:ext uri="{FF2B5EF4-FFF2-40B4-BE49-F238E27FC236}">
                    <a16:creationId xmlns:a16="http://schemas.microsoft.com/office/drawing/2014/main" id="{C50858D5-7E28-CADA-04F9-F24055A83D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684" y="409079"/>
                <a:ext cx="4453335" cy="3826821"/>
              </a:xfrm>
              <a:prstGeom prst="rect">
                <a:avLst/>
              </a:prstGeom>
            </p:spPr>
          </p:pic>
          <p:sp>
            <p:nvSpPr>
              <p:cNvPr id="7" name="Tekstiruutu 6">
                <a:extLst>
                  <a:ext uri="{FF2B5EF4-FFF2-40B4-BE49-F238E27FC236}">
                    <a16:creationId xmlns:a16="http://schemas.microsoft.com/office/drawing/2014/main" id="{D52CD65F-BFE1-F5DE-B0CE-14D2D00690BF}"/>
                  </a:ext>
                </a:extLst>
              </p:cNvPr>
              <p:cNvSpPr txBox="1"/>
              <p:nvPr/>
            </p:nvSpPr>
            <p:spPr>
              <a:xfrm>
                <a:off x="561552" y="624494"/>
                <a:ext cx="3804913" cy="1287590"/>
              </a:xfrm>
              <a:prstGeom prst="rect">
                <a:avLst/>
              </a:prstGeom>
              <a:noFill/>
            </p:spPr>
            <p:txBody>
              <a:bodyPr wrap="square">
                <a:spAutoFit/>
              </a:bodyPr>
              <a:lstStyle/>
              <a:p>
                <a:pPr algn="ctr" defTabSz="1219170">
                  <a:spcBef>
                    <a:spcPts val="480"/>
                  </a:spcBef>
                  <a:buClr>
                    <a:prstClr val="black"/>
                  </a:buClr>
                  <a:buSzPts val="1400"/>
                  <a:defRPr/>
                </a:pPr>
                <a:br>
                  <a:rPr sz="2133"/>
                </a:br>
                <a:r>
                  <a:rPr lang="en-GB" sz="2133" b="0" i="0" u="none" strike="noStrike" cap="none" spc="0" baseline="0">
                    <a:solidFill>
                      <a:srgbClr val="FFFFFF"/>
                    </a:solidFill>
                    <a:effectLst/>
                    <a:uFill>
                      <a:solidFill>
                        <a:prstClr val="black">
                          <a:alpha val="0"/>
                        </a:prstClr>
                      </a:solidFill>
                    </a:uFill>
                    <a:latin typeface="Arial"/>
                    <a:ea typeface="Arial"/>
                    <a:cs typeface="Arial"/>
                  </a:rPr>
                  <a:t>Traffic accidents</a:t>
                </a:r>
                <a:br>
                  <a:rPr sz="2133"/>
                </a:br>
                <a:r>
                  <a:rPr lang="en-GB" sz="2133" b="0" i="0" u="none" strike="noStrike" cap="none" spc="0" baseline="0">
                    <a:solidFill>
                      <a:srgbClr val="FFFFFF"/>
                    </a:solidFill>
                    <a:effectLst/>
                    <a:uFill>
                      <a:solidFill>
                        <a:prstClr val="black">
                          <a:alpha val="0"/>
                        </a:prstClr>
                      </a:solidFill>
                    </a:uFill>
                    <a:latin typeface="Arial"/>
                    <a:ea typeface="Arial"/>
                    <a:cs typeface="Arial"/>
                  </a:rPr>
                  <a:t> involving young people are often caused by the overestimation of driving skills and risk-taking.</a:t>
                </a:r>
                <a:endParaRPr lang="fi-FI" sz="2133" kern="0">
                  <a:solidFill>
                    <a:prstClr val="white"/>
                  </a:solidFill>
                  <a:latin typeface="Arial"/>
                  <a:cs typeface="Arial"/>
                  <a:sym typeface="Arial"/>
                </a:endParaRPr>
              </a:p>
            </p:txBody>
          </p:sp>
        </p:grpSp>
        <p:sp>
          <p:nvSpPr>
            <p:cNvPr id="8" name="Google Shape;388;p29">
              <a:extLst>
                <a:ext uri="{FF2B5EF4-FFF2-40B4-BE49-F238E27FC236}">
                  <a16:creationId xmlns:a16="http://schemas.microsoft.com/office/drawing/2014/main" id="{4834EF9D-E524-5810-D72B-7BCA2E03649F}"/>
                </a:ext>
              </a:extLst>
            </p:cNvPr>
            <p:cNvSpPr/>
            <p:nvPr/>
          </p:nvSpPr>
          <p:spPr>
            <a:xfrm>
              <a:off x="-4741118" y="1913790"/>
              <a:ext cx="4233685" cy="2072485"/>
            </a:xfrm>
            <a:prstGeom prst="rect">
              <a:avLst/>
            </a:prstGeom>
            <a:noFill/>
            <a:ln>
              <a:noFill/>
            </a:ln>
          </p:spPr>
          <p:txBody>
            <a:bodyPr spcFirstLastPara="1" wrap="square" lIns="121900" tIns="60933" rIns="121900" bIns="60933" anchor="t" anchorCtr="0">
              <a:spAutoFit/>
            </a:bodyPr>
            <a:lstStyle/>
            <a:p>
              <a:pPr algn="ctr" defTabSz="1219170">
                <a:spcBef>
                  <a:spcPts val="1600"/>
                </a:spcBef>
                <a:buClr>
                  <a:srgbClr val="000000"/>
                </a:buClr>
              </a:pPr>
              <a:r>
                <a:rPr lang="en-GB" sz="53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DON’T TAKE </a:t>
              </a:r>
              <a:br>
                <a:rPr sz="5333"/>
              </a:br>
              <a:r>
                <a:rPr lang="en-GB" sz="53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UNNECESSARY</a:t>
              </a:r>
            </a:p>
            <a:p>
              <a:pPr algn="ctr" defTabSz="1219170">
                <a:buClr>
                  <a:srgbClr val="000000"/>
                </a:buClr>
              </a:pPr>
              <a:r>
                <a:rPr lang="en-GB" sz="5333"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RISKS!</a:t>
              </a:r>
              <a:endParaRPr sz="5333" b="1" kern="0">
                <a:solidFill>
                  <a:prstClr val="white"/>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endParaRPr>
            </a:p>
          </p:txBody>
        </p:sp>
      </p:grpSp>
    </p:spTree>
    <p:extLst>
      <p:ext uri="{BB962C8B-B14F-4D97-AF65-F5344CB8AC3E}">
        <p14:creationId xmlns:p14="http://schemas.microsoft.com/office/powerpoint/2010/main" val="58202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07 4.44444E-06 L 0.27014 0.07098" pathEditMode="relative" rAng="0" ptsTypes="AA">
                                      <p:cBhvr>
                                        <p:cTn id="6" dur="2000" fill="hold"/>
                                        <p:tgtEl>
                                          <p:spTgt spid="2"/>
                                        </p:tgtEl>
                                        <p:attrNameLst>
                                          <p:attrName>ppt_x</p:attrName>
                                          <p:attrName>ppt_y</p:attrName>
                                        </p:attrNameLst>
                                      </p:cBhvr>
                                      <p:rCtr x="13507" y="3549"/>
                                    </p:animMotion>
                                  </p:childTnLst>
                                </p:cTn>
                              </p:par>
                              <p:par>
                                <p:cTn id="7" presetID="42" presetClass="path" presetSubtype="0" accel="50000" decel="50000" fill="hold" nodeType="withEffect">
                                  <p:stCondLst>
                                    <p:cond delay="0"/>
                                  </p:stCondLst>
                                  <p:childTnLst>
                                    <p:animMotion origin="layout" path="M 4.72222E-06 -4.81481E-06 L 0.58784 0.07963" pathEditMode="relative" rAng="0" ptsTypes="AA">
                                      <p:cBhvr>
                                        <p:cTn id="8" dur="2000" fill="hold"/>
                                        <p:tgtEl>
                                          <p:spTgt spid="4"/>
                                        </p:tgtEl>
                                        <p:attrNameLst>
                                          <p:attrName>ppt_x</p:attrName>
                                          <p:attrName>ppt_y</p:attrName>
                                        </p:attrNameLst>
                                      </p:cBhvr>
                                      <p:rCtr x="2939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C05EA6F8-862F-ABB3-6426-63D898359510}"/>
            </a:ext>
          </a:extLst>
        </p:cNvPr>
        <p:cNvGrpSpPr/>
        <p:nvPr/>
      </p:nvGrpSpPr>
      <p:grpSpPr>
        <a:xfrm>
          <a:off x="0" y="0"/>
          <a:ext cx="0" cy="0"/>
          <a:chOff x="0" y="0"/>
          <a:chExt cx="0" cy="0"/>
        </a:xfrm>
      </p:grpSpPr>
      <p:sp>
        <p:nvSpPr>
          <p:cNvPr id="3" name="Sisällön paikkamerkki 7">
            <a:extLst>
              <a:ext uri="{FF2B5EF4-FFF2-40B4-BE49-F238E27FC236}">
                <a16:creationId xmlns:a16="http://schemas.microsoft.com/office/drawing/2014/main" id="{1B02E5AA-8286-9FAB-104C-A98EC870330D}"/>
              </a:ext>
            </a:extLst>
          </p:cNvPr>
          <p:cNvSpPr>
            <a:spLocks noGrp="1"/>
          </p:cNvSpPr>
          <p:nvPr>
            <p:ph idx="1"/>
          </p:nvPr>
        </p:nvSpPr>
        <p:spPr>
          <a:xfrm>
            <a:off x="838199" y="1323646"/>
            <a:ext cx="10515600" cy="1435695"/>
          </a:xfrm>
        </p:spPr>
        <p:txBody>
          <a:bodyPr>
            <a:normAutofit lnSpcReduction="10000"/>
          </a:bodyPr>
          <a:lstStyle/>
          <a:p>
            <a:pPr marL="0" indent="0" algn="just">
              <a:buNone/>
            </a:pPr>
            <a:r>
              <a:rPr lang="en-GB" sz="22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 number of drownings among under 18 year olds has decreased over the last twenty years, but drowning remains one of the most common causes of accidental death among children under school age. </a:t>
            </a:r>
          </a:p>
          <a:p>
            <a:pPr marL="0" indent="0" algn="just">
              <a:buNone/>
            </a:pPr>
            <a:r>
              <a:rPr lang="en-GB" sz="22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 average from 2010 to 2020 was 5.3 drowned children every year.</a:t>
            </a:r>
            <a:endParaRPr lang="fi-FI" sz="2400"/>
          </a:p>
        </p:txBody>
      </p:sp>
      <p:sp>
        <p:nvSpPr>
          <p:cNvPr id="4" name="Otsikko 2">
            <a:extLst>
              <a:ext uri="{FF2B5EF4-FFF2-40B4-BE49-F238E27FC236}">
                <a16:creationId xmlns:a16="http://schemas.microsoft.com/office/drawing/2014/main" id="{6351AE20-C59A-1AD5-3C2A-3EE66441A032}"/>
              </a:ext>
            </a:extLst>
          </p:cNvPr>
          <p:cNvSpPr>
            <a:spLocks noGrp="1"/>
          </p:cNvSpPr>
          <p:nvPr>
            <p:ph type="title"/>
          </p:nvPr>
        </p:nvSpPr>
        <p:spPr>
          <a:xfrm>
            <a:off x="838199" y="288867"/>
            <a:ext cx="10515600" cy="993751"/>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Drowning cases in Finland</a:t>
            </a:r>
          </a:p>
        </p:txBody>
      </p:sp>
      <p:grpSp>
        <p:nvGrpSpPr>
          <p:cNvPr id="11" name="Ryhmä 10">
            <a:extLst>
              <a:ext uri="{FF2B5EF4-FFF2-40B4-BE49-F238E27FC236}">
                <a16:creationId xmlns:a16="http://schemas.microsoft.com/office/drawing/2014/main" id="{4ED98C7B-278E-9657-1263-AE99A379EA03}"/>
              </a:ext>
            </a:extLst>
          </p:cNvPr>
          <p:cNvGrpSpPr/>
          <p:nvPr/>
        </p:nvGrpSpPr>
        <p:grpSpPr>
          <a:xfrm>
            <a:off x="2378396" y="2928062"/>
            <a:ext cx="7138013" cy="3352407"/>
            <a:chOff x="1967200" y="2308034"/>
            <a:chExt cx="5353510" cy="2514305"/>
          </a:xfrm>
        </p:grpSpPr>
        <p:sp>
          <p:nvSpPr>
            <p:cNvPr id="10" name="Suorakulmio 9">
              <a:extLst>
                <a:ext uri="{FF2B5EF4-FFF2-40B4-BE49-F238E27FC236}">
                  <a16:creationId xmlns:a16="http://schemas.microsoft.com/office/drawing/2014/main" id="{EDC9D62E-B270-0D18-3710-7FC20FDDFA7E}"/>
                </a:ext>
              </a:extLst>
            </p:cNvPr>
            <p:cNvSpPr/>
            <p:nvPr/>
          </p:nvSpPr>
          <p:spPr>
            <a:xfrm>
              <a:off x="1967200" y="2308034"/>
              <a:ext cx="5353510" cy="2426352"/>
            </a:xfrm>
            <a:prstGeom prst="rect">
              <a:avLst/>
            </a:prstGeom>
            <a:solidFill>
              <a:schemeClr val="bg1"/>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 name="Sisällön paikkamerkki 7">
              <a:extLst>
                <a:ext uri="{FF2B5EF4-FFF2-40B4-BE49-F238E27FC236}">
                  <a16:creationId xmlns:a16="http://schemas.microsoft.com/office/drawing/2014/main" id="{939EBC35-57FE-2FA5-1108-C81D7C36EE02}"/>
                </a:ext>
              </a:extLst>
            </p:cNvPr>
            <p:cNvSpPr txBox="1"/>
            <p:nvPr/>
          </p:nvSpPr>
          <p:spPr>
            <a:xfrm>
              <a:off x="2313540" y="2494942"/>
              <a:ext cx="4863260" cy="170408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2200" b="1" i="0" u="none" strike="noStrike" cap="none" spc="0" baseline="0">
                  <a:solidFill>
                    <a:srgbClr val="111111"/>
                  </a:solidFill>
                  <a:effectLst/>
                  <a:uFill>
                    <a:solidFill>
                      <a:prstClr val="black">
                        <a:alpha val="0"/>
                      </a:prstClr>
                    </a:solidFill>
                  </a:uFill>
                  <a:latin typeface="Tenorite"/>
                  <a:ea typeface="Tenorite"/>
                  <a:cs typeface="Tenorite"/>
                </a:rPr>
                <a:t>The most common types of drowning events are:</a:t>
              </a:r>
            </a:p>
            <a:p>
              <a:pPr marL="304792" indent="-304792" algn="just" defTabSz="1219170">
                <a:spcBef>
                  <a:spcPts val="1333"/>
                </a:spcBef>
              </a:pPr>
              <a:r>
                <a:rPr lang="en-GB" sz="2000" b="0" i="0" u="none" strike="noStrike" cap="none" spc="0" baseline="0">
                  <a:solidFill>
                    <a:srgbClr val="111111"/>
                  </a:solidFill>
                  <a:effectLst/>
                  <a:uFill>
                    <a:solidFill>
                      <a:prstClr val="black">
                        <a:alpha val="0"/>
                      </a:prstClr>
                    </a:solidFill>
                  </a:uFill>
                  <a:latin typeface="Tenorite"/>
                  <a:ea typeface="Tenorite"/>
                  <a:cs typeface="Tenorite"/>
                </a:rPr>
                <a:t>swimming, splashing about or cooling off in the water</a:t>
              </a:r>
            </a:p>
            <a:p>
              <a:pPr marL="304792" indent="-304792" algn="just" defTabSz="1219170">
                <a:spcBef>
                  <a:spcPts val="1333"/>
                </a:spcBef>
              </a:pPr>
              <a:r>
                <a:rPr lang="en-GB" sz="2000" b="0" i="0" u="none" strike="noStrike" cap="none" spc="0" baseline="0">
                  <a:solidFill>
                    <a:srgbClr val="111111"/>
                  </a:solidFill>
                  <a:effectLst/>
                  <a:uFill>
                    <a:solidFill>
                      <a:prstClr val="black">
                        <a:alpha val="0"/>
                      </a:prstClr>
                    </a:solidFill>
                  </a:uFill>
                  <a:latin typeface="Tenorite"/>
                  <a:ea typeface="Tenorite"/>
                  <a:cs typeface="Tenorite"/>
                </a:rPr>
                <a:t>accidentally falling into the water</a:t>
              </a:r>
            </a:p>
            <a:p>
              <a:pPr marL="304792" indent="-304792" algn="just" defTabSz="1219170">
                <a:spcBef>
                  <a:spcPts val="1333"/>
                </a:spcBef>
              </a:pPr>
              <a:r>
                <a:rPr lang="en-GB" sz="2000" b="0" i="0" u="none" strike="noStrike" cap="none" spc="0" baseline="0">
                  <a:solidFill>
                    <a:srgbClr val="111111"/>
                  </a:solidFill>
                  <a:effectLst/>
                  <a:uFill>
                    <a:solidFill>
                      <a:prstClr val="black">
                        <a:alpha val="0"/>
                      </a:prstClr>
                    </a:solidFill>
                  </a:uFill>
                  <a:latin typeface="Tenorite"/>
                  <a:ea typeface="Tenorite"/>
                  <a:cs typeface="Tenorite"/>
                </a:rPr>
                <a:t>traveling in a boat or watercraft</a:t>
              </a:r>
            </a:p>
            <a:p>
              <a:pPr marL="304792" indent="-304792" algn="just" defTabSz="1219170">
                <a:spcBef>
                  <a:spcPts val="1333"/>
                </a:spcBef>
              </a:pPr>
              <a:r>
                <a:rPr lang="en-GB" sz="2000" b="0" i="0" u="none" strike="noStrike" cap="none" spc="0" baseline="0">
                  <a:solidFill>
                    <a:srgbClr val="111111"/>
                  </a:solidFill>
                  <a:effectLst/>
                  <a:uFill>
                    <a:solidFill>
                      <a:prstClr val="black">
                        <a:alpha val="0"/>
                      </a:prstClr>
                    </a:solidFill>
                  </a:uFill>
                  <a:latin typeface="Tenorite"/>
                  <a:ea typeface="Tenorite"/>
                  <a:cs typeface="Tenorite"/>
                </a:rPr>
                <a:t>falling through the ice.</a:t>
              </a:r>
            </a:p>
          </p:txBody>
        </p:sp>
        <p:sp>
          <p:nvSpPr>
            <p:cNvPr id="8" name="Sisällön paikkamerkki 7">
              <a:extLst>
                <a:ext uri="{FF2B5EF4-FFF2-40B4-BE49-F238E27FC236}">
                  <a16:creationId xmlns:a16="http://schemas.microsoft.com/office/drawing/2014/main" id="{36257CDD-9947-4042-D54C-FD67EE4F27B4}"/>
                </a:ext>
              </a:extLst>
            </p:cNvPr>
            <p:cNvSpPr txBox="1"/>
            <p:nvPr/>
          </p:nvSpPr>
          <p:spPr>
            <a:xfrm>
              <a:off x="2630149" y="4370534"/>
              <a:ext cx="4230042" cy="451805"/>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1219170">
                <a:spcBef>
                  <a:spcPts val="1333"/>
                </a:spcBef>
                <a:buNone/>
              </a:pPr>
              <a:r>
                <a:rPr lang="en-GB" sz="2000" b="1" i="0" u="none" strike="noStrike" cap="none" spc="0" baseline="0">
                  <a:solidFill>
                    <a:srgbClr val="111111"/>
                  </a:solidFill>
                  <a:effectLst/>
                  <a:uFill>
                    <a:solidFill>
                      <a:prstClr val="black">
                        <a:alpha val="0"/>
                      </a:prstClr>
                    </a:solidFill>
                  </a:uFill>
                  <a:latin typeface="Tenorite"/>
                  <a:ea typeface="Tenorite"/>
                  <a:cs typeface="Tenorite"/>
                </a:rPr>
                <a:t>In Finland, 100 to 150 people drown every year.</a:t>
              </a:r>
              <a:endParaRPr lang="fi-FI" sz="2133">
                <a:solidFill>
                  <a:srgbClr val="111111"/>
                </a:solidFill>
                <a:sym typeface="Arial"/>
              </a:endParaRPr>
            </a:p>
          </p:txBody>
        </p:sp>
      </p:grpSp>
      <p:sp>
        <p:nvSpPr>
          <p:cNvPr id="9" name="Sisällön paikkamerkki 7">
            <a:extLst>
              <a:ext uri="{FF2B5EF4-FFF2-40B4-BE49-F238E27FC236}">
                <a16:creationId xmlns:a16="http://schemas.microsoft.com/office/drawing/2014/main" id="{75A4581A-797B-6CC5-AF39-B563C27C5339}"/>
              </a:ext>
            </a:extLst>
          </p:cNvPr>
          <p:cNvSpPr txBox="1"/>
          <p:nvPr/>
        </p:nvSpPr>
        <p:spPr>
          <a:xfrm>
            <a:off x="124070" y="6449191"/>
            <a:ext cx="5335169" cy="60240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1400" b="0" i="1" u="none" strike="noStrike" cap="none" spc="0" baseline="0">
                <a:solidFill>
                  <a:srgbClr val="FFFFFF"/>
                </a:solidFill>
                <a:effectLst/>
                <a:uFill>
                  <a:solidFill>
                    <a:prstClr val="black">
                      <a:alpha val="0"/>
                    </a:prstClr>
                  </a:solidFill>
                </a:uFill>
                <a:latin typeface="Tenorite"/>
                <a:ea typeface="Tenorite"/>
                <a:cs typeface="Tenorite"/>
              </a:rPr>
              <a:t>Source: Finnish Swimming Teaching and Lifesaving Federation</a:t>
            </a:r>
          </a:p>
        </p:txBody>
      </p:sp>
    </p:spTree>
    <p:extLst>
      <p:ext uri="{BB962C8B-B14F-4D97-AF65-F5344CB8AC3E}">
        <p14:creationId xmlns:p14="http://schemas.microsoft.com/office/powerpoint/2010/main" val="26468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F32A89DA-FBB6-3D27-A8C8-40C5C0925EF0}"/>
            </a:ext>
          </a:extLst>
        </p:cNvPr>
        <p:cNvGrpSpPr/>
        <p:nvPr/>
      </p:nvGrpSpPr>
      <p:grpSpPr>
        <a:xfrm>
          <a:off x="0" y="0"/>
          <a:ext cx="0" cy="0"/>
          <a:chOff x="0" y="0"/>
          <a:chExt cx="0" cy="0"/>
        </a:xfrm>
      </p:grpSpPr>
      <p:sp>
        <p:nvSpPr>
          <p:cNvPr id="4" name="Otsikko 2">
            <a:extLst>
              <a:ext uri="{FF2B5EF4-FFF2-40B4-BE49-F238E27FC236}">
                <a16:creationId xmlns:a16="http://schemas.microsoft.com/office/drawing/2014/main" id="{5FB4B58C-5B87-B17E-4BCA-DF1BC23C7824}"/>
              </a:ext>
            </a:extLst>
          </p:cNvPr>
          <p:cNvSpPr>
            <a:spLocks noGrp="1"/>
          </p:cNvSpPr>
          <p:nvPr>
            <p:ph type="title"/>
          </p:nvPr>
        </p:nvSpPr>
        <p:spPr>
          <a:xfrm>
            <a:off x="838199" y="288867"/>
            <a:ext cx="10515600" cy="993751"/>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Drowning cases in Finland</a:t>
            </a:r>
          </a:p>
        </p:txBody>
      </p:sp>
      <p:sp>
        <p:nvSpPr>
          <p:cNvPr id="9" name="Sisällön paikkamerkki 7">
            <a:extLst>
              <a:ext uri="{FF2B5EF4-FFF2-40B4-BE49-F238E27FC236}">
                <a16:creationId xmlns:a16="http://schemas.microsoft.com/office/drawing/2014/main" id="{6C37FC26-AE7C-AB6D-830B-FFE7B383EAC1}"/>
              </a:ext>
            </a:extLst>
          </p:cNvPr>
          <p:cNvSpPr txBox="1"/>
          <p:nvPr/>
        </p:nvSpPr>
        <p:spPr>
          <a:xfrm>
            <a:off x="124071" y="6449191"/>
            <a:ext cx="6095660" cy="60240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1400" b="0" i="1" u="none" strike="noStrike" cap="none" spc="0" baseline="0">
                <a:solidFill>
                  <a:srgbClr val="FFFFFF"/>
                </a:solidFill>
                <a:effectLst/>
                <a:uFill>
                  <a:solidFill>
                    <a:prstClr val="black">
                      <a:alpha val="0"/>
                    </a:prstClr>
                  </a:solidFill>
                </a:uFill>
                <a:latin typeface="Tenorite"/>
                <a:ea typeface="Tenorite"/>
                <a:cs typeface="Tenorite"/>
              </a:rPr>
              <a:t>Source: Finnish Swimming Teaching and Lifesaving Federation</a:t>
            </a:r>
          </a:p>
        </p:txBody>
      </p:sp>
      <p:grpSp>
        <p:nvGrpSpPr>
          <p:cNvPr id="16" name="Ryhmä 15">
            <a:extLst>
              <a:ext uri="{FF2B5EF4-FFF2-40B4-BE49-F238E27FC236}">
                <a16:creationId xmlns:a16="http://schemas.microsoft.com/office/drawing/2014/main" id="{73062AA3-C525-02EB-F72D-7A5456DD8AC1}"/>
              </a:ext>
            </a:extLst>
          </p:cNvPr>
          <p:cNvGrpSpPr/>
          <p:nvPr/>
        </p:nvGrpSpPr>
        <p:grpSpPr>
          <a:xfrm>
            <a:off x="2274103" y="1889520"/>
            <a:ext cx="7097580" cy="3595784"/>
            <a:chOff x="-685084" y="1433665"/>
            <a:chExt cx="5323185" cy="2696838"/>
          </a:xfrm>
        </p:grpSpPr>
        <p:sp>
          <p:nvSpPr>
            <p:cNvPr id="13" name="Suorakulmio 12">
              <a:extLst>
                <a:ext uri="{FF2B5EF4-FFF2-40B4-BE49-F238E27FC236}">
                  <a16:creationId xmlns:a16="http://schemas.microsoft.com/office/drawing/2014/main" id="{F26625C3-B716-5D2F-3E60-09966E6E7F2C}"/>
                </a:ext>
              </a:extLst>
            </p:cNvPr>
            <p:cNvSpPr/>
            <p:nvPr/>
          </p:nvSpPr>
          <p:spPr>
            <a:xfrm>
              <a:off x="-685084" y="1433665"/>
              <a:ext cx="5323185" cy="2696838"/>
            </a:xfrm>
            <a:prstGeom prst="rect">
              <a:avLst/>
            </a:prstGeom>
            <a:solidFill>
              <a:schemeClr val="bg1"/>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Sisällön paikkamerkki 7">
              <a:extLst>
                <a:ext uri="{FF2B5EF4-FFF2-40B4-BE49-F238E27FC236}">
                  <a16:creationId xmlns:a16="http://schemas.microsoft.com/office/drawing/2014/main" id="{F6F7D73C-5F17-A8BF-4D98-4256913BC0B4}"/>
                </a:ext>
              </a:extLst>
            </p:cNvPr>
            <p:cNvSpPr txBox="1"/>
            <p:nvPr/>
          </p:nvSpPr>
          <p:spPr>
            <a:xfrm>
              <a:off x="-526657" y="1679311"/>
              <a:ext cx="4913526" cy="1977757"/>
            </a:xfrm>
            <a:prstGeom prst="rect">
              <a:avLst/>
            </a:prstGeom>
          </p:spPr>
          <p:txBody>
            <a:bodyPr vert="horz" lIns="121920" tIns="60960" rIns="121920" bIns="6096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2300" b="1" i="0" u="none" strike="noStrike" cap="none" spc="0" baseline="0">
                  <a:solidFill>
                    <a:srgbClr val="111111"/>
                  </a:solidFill>
                  <a:effectLst/>
                  <a:uFill>
                    <a:solidFill>
                      <a:prstClr val="black">
                        <a:alpha val="0"/>
                      </a:prstClr>
                    </a:solidFill>
                  </a:uFill>
                  <a:latin typeface="Tenorite"/>
                  <a:ea typeface="Tenorite"/>
                  <a:cs typeface="Tenorite"/>
                </a:rPr>
                <a:t>Most cases of drowning could be prevented:</a:t>
              </a:r>
            </a:p>
            <a:p>
              <a:pPr marL="304792" indent="-304792" algn="just" defTabSz="1219170">
                <a:spcBef>
                  <a:spcPts val="1333"/>
                </a:spcBef>
              </a:pPr>
              <a:r>
                <a:rPr lang="en-GB" sz="2200" b="0" i="0" u="none" strike="noStrike" cap="none" spc="0" baseline="0">
                  <a:solidFill>
                    <a:srgbClr val="111111"/>
                  </a:solidFill>
                  <a:effectLst/>
                  <a:uFill>
                    <a:solidFill>
                      <a:prstClr val="black">
                        <a:alpha val="0"/>
                      </a:prstClr>
                    </a:solidFill>
                  </a:uFill>
                  <a:latin typeface="Tenorite"/>
                  <a:ea typeface="Tenorite"/>
                  <a:cs typeface="Tenorite"/>
                </a:rPr>
                <a:t>with the right safety mindset and preparedness,</a:t>
              </a:r>
            </a:p>
            <a:p>
              <a:pPr marL="304792" indent="-304792" defTabSz="1219170">
                <a:spcBef>
                  <a:spcPts val="1333"/>
                </a:spcBef>
              </a:pPr>
              <a:r>
                <a:rPr lang="en-GB" sz="2200" b="0" i="0" u="none" strike="noStrike" cap="none" spc="0" baseline="0">
                  <a:solidFill>
                    <a:srgbClr val="111111"/>
                  </a:solidFill>
                  <a:effectLst/>
                  <a:uFill>
                    <a:solidFill>
                      <a:prstClr val="black">
                        <a:alpha val="0"/>
                      </a:prstClr>
                    </a:solidFill>
                  </a:uFill>
                  <a:latin typeface="Tenorite"/>
                  <a:ea typeface="Tenorite"/>
                  <a:cs typeface="Tenorite"/>
                </a:rPr>
                <a:t>by always wearing a life jacket when out on the water,</a:t>
              </a:r>
            </a:p>
            <a:p>
              <a:pPr marL="304792" indent="-304792" algn="just" defTabSz="1219170">
                <a:spcBef>
                  <a:spcPts val="1333"/>
                </a:spcBef>
              </a:pPr>
              <a:r>
                <a:rPr lang="en-GB" sz="2200" b="0" i="0" u="none" strike="noStrike" cap="none" spc="0" baseline="0">
                  <a:solidFill>
                    <a:srgbClr val="111111"/>
                  </a:solidFill>
                  <a:effectLst/>
                  <a:uFill>
                    <a:solidFill>
                      <a:prstClr val="black">
                        <a:alpha val="0"/>
                      </a:prstClr>
                    </a:solidFill>
                  </a:uFill>
                  <a:latin typeface="Tenorite"/>
                  <a:ea typeface="Tenorite"/>
                  <a:cs typeface="Tenorite"/>
                </a:rPr>
                <a:t>by staying sober while out on the water and</a:t>
              </a:r>
            </a:p>
            <a:p>
              <a:pPr marL="304792" indent="-304792" defTabSz="1219170">
                <a:spcBef>
                  <a:spcPts val="1333"/>
                </a:spcBef>
              </a:pPr>
              <a:r>
                <a:rPr lang="en-GB" sz="2200" b="0" i="0" u="none" strike="noStrike" cap="none" spc="0" baseline="0">
                  <a:solidFill>
                    <a:srgbClr val="111111"/>
                  </a:solidFill>
                  <a:effectLst/>
                  <a:uFill>
                    <a:solidFill>
                      <a:prstClr val="black">
                        <a:alpha val="0"/>
                      </a:prstClr>
                    </a:solidFill>
                  </a:uFill>
                  <a:latin typeface="Tenorite"/>
                  <a:ea typeface="Tenorite"/>
                  <a:cs typeface="Tenorite"/>
                </a:rPr>
                <a:t>by taking care of your functional ability and swimming skills.</a:t>
              </a:r>
              <a:br>
                <a:rPr sz="2200"/>
              </a:br>
              <a:endParaRPr sz="2200"/>
            </a:p>
            <a:p>
              <a:pPr marL="0" indent="0" defTabSz="1219170">
                <a:spcBef>
                  <a:spcPts val="1333"/>
                </a:spcBef>
                <a:buNone/>
              </a:pPr>
              <a:endParaRPr lang="fi-FI" sz="2400" b="1">
                <a:solidFill>
                  <a:srgbClr val="111111"/>
                </a:solidFill>
                <a:sym typeface="Arial"/>
              </a:endParaRPr>
            </a:p>
          </p:txBody>
        </p:sp>
        <p:sp>
          <p:nvSpPr>
            <p:cNvPr id="15" name="Sisällön paikkamerkki 7">
              <a:extLst>
                <a:ext uri="{FF2B5EF4-FFF2-40B4-BE49-F238E27FC236}">
                  <a16:creationId xmlns:a16="http://schemas.microsoft.com/office/drawing/2014/main" id="{766C86F5-A9DE-D631-F713-FA2171B4E175}"/>
                </a:ext>
              </a:extLst>
            </p:cNvPr>
            <p:cNvSpPr txBox="1"/>
            <p:nvPr/>
          </p:nvSpPr>
          <p:spPr>
            <a:xfrm>
              <a:off x="-319244" y="3517717"/>
              <a:ext cx="4206081" cy="451805"/>
            </a:xfrm>
            <a:prstGeom prst="rect">
              <a:avLst/>
            </a:prstGeom>
          </p:spPr>
          <p:txBody>
            <a:bodyPr vert="horz" lIns="121920" tIns="60960" rIns="121920" bIns="6096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pPr>
              <a:r>
                <a:rPr lang="en-GB" sz="2000" b="1" i="0" u="none" strike="noStrike" cap="none" spc="0" baseline="0">
                  <a:solidFill>
                    <a:srgbClr val="111111"/>
                  </a:solidFill>
                  <a:effectLst/>
                  <a:uFill>
                    <a:solidFill>
                      <a:prstClr val="black">
                        <a:alpha val="0"/>
                      </a:prstClr>
                    </a:solidFill>
                  </a:uFill>
                  <a:latin typeface="Tenorite"/>
                  <a:ea typeface="Tenorite"/>
                  <a:cs typeface="Tenorite"/>
                </a:rPr>
                <a:t>Boys make up the majority of drowning deaths among children and adolescents.</a:t>
              </a:r>
              <a:endParaRPr lang="fi-FI" sz="2133">
                <a:solidFill>
                  <a:srgbClr val="111111"/>
                </a:solidFill>
                <a:sym typeface="Arial"/>
              </a:endParaRPr>
            </a:p>
          </p:txBody>
        </p:sp>
      </p:grpSp>
    </p:spTree>
    <p:extLst>
      <p:ext uri="{BB962C8B-B14F-4D97-AF65-F5344CB8AC3E}">
        <p14:creationId xmlns:p14="http://schemas.microsoft.com/office/powerpoint/2010/main" val="396658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3">
            <a:extLst>
              <a:ext uri="{FF2B5EF4-FFF2-40B4-BE49-F238E27FC236}">
                <a16:creationId xmlns:a16="http://schemas.microsoft.com/office/drawing/2014/main" id="{A8F1AF70-E69C-5617-CC3C-D54A4744F431}"/>
              </a:ext>
            </a:extLst>
          </p:cNvPr>
          <p:cNvSpPr>
            <a:spLocks noGrp="1"/>
          </p:cNvSpPr>
          <p:nvPr>
            <p:ph idx="1"/>
          </p:nvPr>
        </p:nvSpPr>
        <p:spPr>
          <a:xfrm>
            <a:off x="838200" y="2006600"/>
            <a:ext cx="6213389" cy="4349749"/>
          </a:xfrm>
        </p:spPr>
        <p:txBody>
          <a:bodyPr>
            <a:normAutofit/>
          </a:bodyPr>
          <a:lstStyle/>
          <a:p>
            <a:pPr marL="0" indent="0">
              <a:buNone/>
            </a:pPr>
            <a:r>
              <a:rPr lang="en-GB" sz="2667"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Stop if you see an accident.</a:t>
            </a:r>
          </a:p>
          <a:p>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Take care of your own safety and prevent further injuries.</a:t>
            </a:r>
          </a:p>
          <a:p>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Find out what happened.</a:t>
            </a:r>
          </a:p>
          <a:p>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Call 112 and follow the instructions.</a:t>
            </a:r>
          </a:p>
          <a:p>
            <a:pPr marL="0" indent="0">
              <a:buNone/>
            </a:pPr>
            <a:endParaRPr lang="fi-FI" sz="2667"/>
          </a:p>
        </p:txBody>
      </p:sp>
      <p:sp>
        <p:nvSpPr>
          <p:cNvPr id="3" name="Otsikko 1">
            <a:extLst>
              <a:ext uri="{FF2B5EF4-FFF2-40B4-BE49-F238E27FC236}">
                <a16:creationId xmlns:a16="http://schemas.microsoft.com/office/drawing/2014/main" id="{AA7173B6-DB77-0331-8C77-1E0D0A209D53}"/>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in an emergency</a:t>
            </a:r>
          </a:p>
        </p:txBody>
      </p:sp>
      <p:sp>
        <p:nvSpPr>
          <p:cNvPr id="4" name="Vapaamuotoinen: Muoto 3">
            <a:extLst>
              <a:ext uri="{FF2B5EF4-FFF2-40B4-BE49-F238E27FC236}">
                <a16:creationId xmlns:a16="http://schemas.microsoft.com/office/drawing/2014/main" id="{BF7F061C-4B12-099F-41FE-E4605F725648}"/>
              </a:ext>
            </a:extLst>
          </p:cNvPr>
          <p:cNvSpPr/>
          <p:nvPr/>
        </p:nvSpPr>
        <p:spPr>
          <a:xfrm>
            <a:off x="6732085" y="1924552"/>
            <a:ext cx="5280103" cy="373944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62101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225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Google Shape;93;p1">
            <a:extLst>
              <a:ext uri="{FF2B5EF4-FFF2-40B4-BE49-F238E27FC236}">
                <a16:creationId xmlns:a16="http://schemas.microsoft.com/office/drawing/2014/main" id="{D92DD423-703F-6483-8C5E-8908D388212C}"/>
              </a:ext>
            </a:extLst>
          </p:cNvPr>
          <p:cNvPicPr preferRelativeResize="0"/>
          <p:nvPr/>
        </p:nvPicPr>
        <p:blipFill>
          <a:blip r:embed="rId3">
            <a:alphaModFix/>
          </a:blip>
          <a:stretch>
            <a:fillRect/>
          </a:stretch>
        </p:blipFill>
        <p:spPr>
          <a:xfrm>
            <a:off x="4521213" y="1110212"/>
            <a:ext cx="3149575" cy="1498240"/>
          </a:xfrm>
          <a:prstGeom prst="rect">
            <a:avLst/>
          </a:prstGeom>
          <a:noFill/>
          <a:ln>
            <a:noFill/>
          </a:ln>
        </p:spPr>
      </p:pic>
      <p:grpSp>
        <p:nvGrpSpPr>
          <p:cNvPr id="4" name="Ryhmä 3">
            <a:extLst>
              <a:ext uri="{FF2B5EF4-FFF2-40B4-BE49-F238E27FC236}">
                <a16:creationId xmlns:a16="http://schemas.microsoft.com/office/drawing/2014/main" id="{1D388267-744C-B5A2-1B30-7424F39388DF}"/>
              </a:ext>
            </a:extLst>
          </p:cNvPr>
          <p:cNvGrpSpPr/>
          <p:nvPr/>
        </p:nvGrpSpPr>
        <p:grpSpPr>
          <a:xfrm>
            <a:off x="2585719" y="2773483"/>
            <a:ext cx="7020560" cy="1700252"/>
            <a:chOff x="2362692" y="5320171"/>
            <a:chExt cx="4739014" cy="1275189"/>
          </a:xfrm>
        </p:grpSpPr>
        <p:sp>
          <p:nvSpPr>
            <p:cNvPr id="5" name="Suorakulmio 4">
              <a:extLst>
                <a:ext uri="{FF2B5EF4-FFF2-40B4-BE49-F238E27FC236}">
                  <a16:creationId xmlns:a16="http://schemas.microsoft.com/office/drawing/2014/main" id="{023D0910-40B5-AE70-911E-171466434897}"/>
                </a:ext>
              </a:extLst>
            </p:cNvPr>
            <p:cNvSpPr/>
            <p:nvPr/>
          </p:nvSpPr>
          <p:spPr>
            <a:xfrm>
              <a:off x="2395989" y="5504330"/>
              <a:ext cx="4672420" cy="1091030"/>
            </a:xfrm>
            <a:custGeom>
              <a:avLst/>
              <a:gdLst>
                <a:gd name="connsiteX0" fmla="*/ 0 w 4672420"/>
                <a:gd name="connsiteY0" fmla="*/ 0 h 1091030"/>
                <a:gd name="connsiteX1" fmla="*/ 630777 w 4672420"/>
                <a:gd name="connsiteY1" fmla="*/ 0 h 1091030"/>
                <a:gd name="connsiteX2" fmla="*/ 1121381 w 4672420"/>
                <a:gd name="connsiteY2" fmla="*/ 0 h 1091030"/>
                <a:gd name="connsiteX3" fmla="*/ 1565261 w 4672420"/>
                <a:gd name="connsiteY3" fmla="*/ 0 h 1091030"/>
                <a:gd name="connsiteX4" fmla="*/ 2149313 w 4672420"/>
                <a:gd name="connsiteY4" fmla="*/ 0 h 1091030"/>
                <a:gd name="connsiteX5" fmla="*/ 2826814 w 4672420"/>
                <a:gd name="connsiteY5" fmla="*/ 0 h 1091030"/>
                <a:gd name="connsiteX6" fmla="*/ 3364142 w 4672420"/>
                <a:gd name="connsiteY6" fmla="*/ 0 h 1091030"/>
                <a:gd name="connsiteX7" fmla="*/ 4041643 w 4672420"/>
                <a:gd name="connsiteY7" fmla="*/ 0 h 1091030"/>
                <a:gd name="connsiteX8" fmla="*/ 4672420 w 4672420"/>
                <a:gd name="connsiteY8" fmla="*/ 0 h 1091030"/>
                <a:gd name="connsiteX9" fmla="*/ 4672420 w 4672420"/>
                <a:gd name="connsiteY9" fmla="*/ 534605 h 1091030"/>
                <a:gd name="connsiteX10" fmla="*/ 4672420 w 4672420"/>
                <a:gd name="connsiteY10" fmla="*/ 1091030 h 1091030"/>
                <a:gd name="connsiteX11" fmla="*/ 4228540 w 4672420"/>
                <a:gd name="connsiteY11" fmla="*/ 1091030 h 1091030"/>
                <a:gd name="connsiteX12" fmla="*/ 3644488 w 4672420"/>
                <a:gd name="connsiteY12" fmla="*/ 1091030 h 1091030"/>
                <a:gd name="connsiteX13" fmla="*/ 3200608 w 4672420"/>
                <a:gd name="connsiteY13" fmla="*/ 1091030 h 1091030"/>
                <a:gd name="connsiteX14" fmla="*/ 2756728 w 4672420"/>
                <a:gd name="connsiteY14" fmla="*/ 1091030 h 1091030"/>
                <a:gd name="connsiteX15" fmla="*/ 2219400 w 4672420"/>
                <a:gd name="connsiteY15" fmla="*/ 1091030 h 1091030"/>
                <a:gd name="connsiteX16" fmla="*/ 1728795 w 4672420"/>
                <a:gd name="connsiteY16" fmla="*/ 1091030 h 1091030"/>
                <a:gd name="connsiteX17" fmla="*/ 1284916 w 4672420"/>
                <a:gd name="connsiteY17" fmla="*/ 1091030 h 1091030"/>
                <a:gd name="connsiteX18" fmla="*/ 607415 w 4672420"/>
                <a:gd name="connsiteY18" fmla="*/ 1091030 h 1091030"/>
                <a:gd name="connsiteX19" fmla="*/ 0 w 4672420"/>
                <a:gd name="connsiteY19" fmla="*/ 1091030 h 1091030"/>
                <a:gd name="connsiteX20" fmla="*/ 0 w 4672420"/>
                <a:gd name="connsiteY20" fmla="*/ 534605 h 1091030"/>
                <a:gd name="connsiteX21" fmla="*/ 0 w 4672420"/>
                <a:gd name="connsiteY21" fmla="*/ 0 h 10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2420" h="1091030" fill="none" extrusionOk="0">
                  <a:moveTo>
                    <a:pt x="0" y="0"/>
                  </a:moveTo>
                  <a:cubicBezTo>
                    <a:pt x="238575" y="-69696"/>
                    <a:pt x="446422" y="32495"/>
                    <a:pt x="630777" y="0"/>
                  </a:cubicBezTo>
                  <a:cubicBezTo>
                    <a:pt x="815132" y="-32495"/>
                    <a:pt x="961724" y="50916"/>
                    <a:pt x="1121381" y="0"/>
                  </a:cubicBezTo>
                  <a:cubicBezTo>
                    <a:pt x="1281038" y="-50916"/>
                    <a:pt x="1431606" y="35006"/>
                    <a:pt x="1565261" y="0"/>
                  </a:cubicBezTo>
                  <a:cubicBezTo>
                    <a:pt x="1698916" y="-35006"/>
                    <a:pt x="2028550" y="13571"/>
                    <a:pt x="2149313" y="0"/>
                  </a:cubicBezTo>
                  <a:cubicBezTo>
                    <a:pt x="2270076" y="-13571"/>
                    <a:pt x="2543547" y="3022"/>
                    <a:pt x="2826814" y="0"/>
                  </a:cubicBezTo>
                  <a:cubicBezTo>
                    <a:pt x="3110081" y="-3022"/>
                    <a:pt x="3225930" y="57547"/>
                    <a:pt x="3364142" y="0"/>
                  </a:cubicBezTo>
                  <a:cubicBezTo>
                    <a:pt x="3502354" y="-57547"/>
                    <a:pt x="3741408" y="68596"/>
                    <a:pt x="4041643" y="0"/>
                  </a:cubicBezTo>
                  <a:cubicBezTo>
                    <a:pt x="4341878" y="-68596"/>
                    <a:pt x="4401471" y="46575"/>
                    <a:pt x="4672420" y="0"/>
                  </a:cubicBezTo>
                  <a:cubicBezTo>
                    <a:pt x="4684752" y="202335"/>
                    <a:pt x="4612224" y="407164"/>
                    <a:pt x="4672420" y="534605"/>
                  </a:cubicBezTo>
                  <a:cubicBezTo>
                    <a:pt x="4732616" y="662046"/>
                    <a:pt x="4612551" y="978383"/>
                    <a:pt x="4672420" y="1091030"/>
                  </a:cubicBezTo>
                  <a:cubicBezTo>
                    <a:pt x="4487091" y="1138027"/>
                    <a:pt x="4345781" y="1049838"/>
                    <a:pt x="4228540" y="1091030"/>
                  </a:cubicBezTo>
                  <a:cubicBezTo>
                    <a:pt x="4111299" y="1132222"/>
                    <a:pt x="3857809" y="1080834"/>
                    <a:pt x="3644488" y="1091030"/>
                  </a:cubicBezTo>
                  <a:cubicBezTo>
                    <a:pt x="3431167" y="1101226"/>
                    <a:pt x="3307459" y="1074671"/>
                    <a:pt x="3200608" y="1091030"/>
                  </a:cubicBezTo>
                  <a:cubicBezTo>
                    <a:pt x="3093757" y="1107389"/>
                    <a:pt x="2946260" y="1044633"/>
                    <a:pt x="2756728" y="1091030"/>
                  </a:cubicBezTo>
                  <a:cubicBezTo>
                    <a:pt x="2567196" y="1137427"/>
                    <a:pt x="2372428" y="1046562"/>
                    <a:pt x="2219400" y="1091030"/>
                  </a:cubicBezTo>
                  <a:cubicBezTo>
                    <a:pt x="2066372" y="1135498"/>
                    <a:pt x="1963261" y="1045673"/>
                    <a:pt x="1728795" y="1091030"/>
                  </a:cubicBezTo>
                  <a:cubicBezTo>
                    <a:pt x="1494330" y="1136387"/>
                    <a:pt x="1395461" y="1066633"/>
                    <a:pt x="1284916" y="1091030"/>
                  </a:cubicBezTo>
                  <a:cubicBezTo>
                    <a:pt x="1174371" y="1115427"/>
                    <a:pt x="744716" y="1080575"/>
                    <a:pt x="607415" y="1091030"/>
                  </a:cubicBezTo>
                  <a:cubicBezTo>
                    <a:pt x="470114" y="1101485"/>
                    <a:pt x="193490" y="1074661"/>
                    <a:pt x="0" y="1091030"/>
                  </a:cubicBezTo>
                  <a:cubicBezTo>
                    <a:pt x="-48871" y="902877"/>
                    <a:pt x="17052" y="704259"/>
                    <a:pt x="0" y="534605"/>
                  </a:cubicBezTo>
                  <a:cubicBezTo>
                    <a:pt x="-17052" y="364951"/>
                    <a:pt x="61489" y="135331"/>
                    <a:pt x="0" y="0"/>
                  </a:cubicBezTo>
                  <a:close/>
                </a:path>
                <a:path w="4672420" h="1091030" stroke="0" extrusionOk="0">
                  <a:moveTo>
                    <a:pt x="0" y="0"/>
                  </a:moveTo>
                  <a:cubicBezTo>
                    <a:pt x="281912" y="-72069"/>
                    <a:pt x="381718" y="52054"/>
                    <a:pt x="677501" y="0"/>
                  </a:cubicBezTo>
                  <a:cubicBezTo>
                    <a:pt x="973284" y="-52054"/>
                    <a:pt x="1174387" y="64623"/>
                    <a:pt x="1308278" y="0"/>
                  </a:cubicBezTo>
                  <a:cubicBezTo>
                    <a:pt x="1442169" y="-64623"/>
                    <a:pt x="1585280" y="9485"/>
                    <a:pt x="1798882" y="0"/>
                  </a:cubicBezTo>
                  <a:cubicBezTo>
                    <a:pt x="2012484" y="-9485"/>
                    <a:pt x="2122386" y="48530"/>
                    <a:pt x="2336210" y="0"/>
                  </a:cubicBezTo>
                  <a:cubicBezTo>
                    <a:pt x="2550034" y="-48530"/>
                    <a:pt x="2674795" y="18614"/>
                    <a:pt x="2873538" y="0"/>
                  </a:cubicBezTo>
                  <a:cubicBezTo>
                    <a:pt x="3072281" y="-18614"/>
                    <a:pt x="3288796" y="20949"/>
                    <a:pt x="3457591" y="0"/>
                  </a:cubicBezTo>
                  <a:cubicBezTo>
                    <a:pt x="3626386" y="-20949"/>
                    <a:pt x="3761350" y="16975"/>
                    <a:pt x="3948195" y="0"/>
                  </a:cubicBezTo>
                  <a:cubicBezTo>
                    <a:pt x="4135040" y="-16975"/>
                    <a:pt x="4317972" y="13570"/>
                    <a:pt x="4672420" y="0"/>
                  </a:cubicBezTo>
                  <a:cubicBezTo>
                    <a:pt x="4688007" y="213116"/>
                    <a:pt x="4672392" y="377997"/>
                    <a:pt x="4672420" y="545515"/>
                  </a:cubicBezTo>
                  <a:cubicBezTo>
                    <a:pt x="4672448" y="713033"/>
                    <a:pt x="4650681" y="935785"/>
                    <a:pt x="4672420" y="1091030"/>
                  </a:cubicBezTo>
                  <a:cubicBezTo>
                    <a:pt x="4492816" y="1096689"/>
                    <a:pt x="4336418" y="1082419"/>
                    <a:pt x="4228540" y="1091030"/>
                  </a:cubicBezTo>
                  <a:cubicBezTo>
                    <a:pt x="4120662" y="1099641"/>
                    <a:pt x="3771713" y="1080513"/>
                    <a:pt x="3644488" y="1091030"/>
                  </a:cubicBezTo>
                  <a:cubicBezTo>
                    <a:pt x="3517263" y="1101547"/>
                    <a:pt x="3275041" y="1049632"/>
                    <a:pt x="3013711" y="1091030"/>
                  </a:cubicBezTo>
                  <a:cubicBezTo>
                    <a:pt x="2752381" y="1132428"/>
                    <a:pt x="2688643" y="1060746"/>
                    <a:pt x="2429658" y="1091030"/>
                  </a:cubicBezTo>
                  <a:cubicBezTo>
                    <a:pt x="2170673" y="1121314"/>
                    <a:pt x="2007349" y="1063079"/>
                    <a:pt x="1798882" y="1091030"/>
                  </a:cubicBezTo>
                  <a:cubicBezTo>
                    <a:pt x="1590415" y="1118981"/>
                    <a:pt x="1564778" y="1055442"/>
                    <a:pt x="1355002" y="1091030"/>
                  </a:cubicBezTo>
                  <a:cubicBezTo>
                    <a:pt x="1145226" y="1126618"/>
                    <a:pt x="1128047" y="1038176"/>
                    <a:pt x="911122" y="1091030"/>
                  </a:cubicBezTo>
                  <a:cubicBezTo>
                    <a:pt x="694197" y="1143884"/>
                    <a:pt x="449782" y="1036262"/>
                    <a:pt x="0" y="1091030"/>
                  </a:cubicBezTo>
                  <a:cubicBezTo>
                    <a:pt x="-46255" y="935740"/>
                    <a:pt x="27412" y="713132"/>
                    <a:pt x="0" y="578246"/>
                  </a:cubicBezTo>
                  <a:cubicBezTo>
                    <a:pt x="-27412" y="443360"/>
                    <a:pt x="10523" y="159714"/>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6" name="Suorakulmio 5">
              <a:extLst>
                <a:ext uri="{FF2B5EF4-FFF2-40B4-BE49-F238E27FC236}">
                  <a16:creationId xmlns:a16="http://schemas.microsoft.com/office/drawing/2014/main" id="{6AC6C9B3-D994-7979-4140-DD0AD161ED41}"/>
                </a:ext>
              </a:extLst>
            </p:cNvPr>
            <p:cNvSpPr/>
            <p:nvPr/>
          </p:nvSpPr>
          <p:spPr>
            <a:xfrm rot="21341044">
              <a:off x="2703806" y="5320171"/>
              <a:ext cx="2052415" cy="391885"/>
            </a:xfrm>
            <a:prstGeom prst="rect">
              <a:avLst/>
            </a:prstGeom>
            <a:solidFill>
              <a:srgbClr val="000000"/>
            </a:solidFill>
            <a:ln w="25400" cap="flat" cmpd="sng" algn="ctr">
              <a:noFill/>
              <a:prstDash val="solid"/>
            </a:ln>
            <a:effectLst/>
          </p:spPr>
          <p:txBody>
            <a:bodyPr rtlCol="0" anchor="ctr"/>
            <a:lstStyle/>
            <a:p>
              <a:pPr algn="ctr" defTabSz="1219170">
                <a:defRPr/>
              </a:pPr>
              <a:r>
                <a:rPr lang="en-GB" sz="2667" b="1" i="0" u="none" strike="noStrike" cap="none" spc="0" baseline="0">
                  <a:solidFill>
                    <a:srgbClr val="FFFFFF"/>
                  </a:solidFill>
                  <a:effectLst/>
                  <a:uFill>
                    <a:solidFill>
                      <a:prstClr val="black">
                        <a:alpha val="0"/>
                      </a:prstClr>
                    </a:solidFill>
                  </a:uFill>
                  <a:latin typeface="Oswald"/>
                  <a:ea typeface="Oswald"/>
                  <a:cs typeface="Oswald"/>
                </a:rPr>
                <a:t>LESSON 3:</a:t>
              </a:r>
            </a:p>
          </p:txBody>
        </p:sp>
        <p:sp>
          <p:nvSpPr>
            <p:cNvPr id="7" name="Tekstiruutu 6">
              <a:extLst>
                <a:ext uri="{FF2B5EF4-FFF2-40B4-BE49-F238E27FC236}">
                  <a16:creationId xmlns:a16="http://schemas.microsoft.com/office/drawing/2014/main" id="{907780DC-09B4-3487-49AB-FCD5A34C3A57}"/>
                </a:ext>
              </a:extLst>
            </p:cNvPr>
            <p:cNvSpPr txBox="1"/>
            <p:nvPr/>
          </p:nvSpPr>
          <p:spPr>
            <a:xfrm>
              <a:off x="2362692" y="5849910"/>
              <a:ext cx="4739014" cy="495262"/>
            </a:xfrm>
            <a:prstGeom prst="rect">
              <a:avLst/>
            </a:prstGeom>
            <a:noFill/>
          </p:spPr>
          <p:txBody>
            <a:bodyPr wrap="square" rtlCol="0">
              <a:spAutoFit/>
            </a:bodyPr>
            <a:lstStyle/>
            <a:p>
              <a:pPr algn="ctr" defTabSz="1219170">
                <a:buClr>
                  <a:srgbClr val="000000"/>
                </a:buClr>
              </a:pPr>
              <a:r>
                <a:rPr lang="en-GB" sz="37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ACCIDENTS AND INJURIES</a:t>
              </a:r>
            </a:p>
          </p:txBody>
        </p:sp>
      </p:grpSp>
    </p:spTree>
    <p:extLst>
      <p:ext uri="{BB962C8B-B14F-4D97-AF65-F5344CB8AC3E}">
        <p14:creationId xmlns:p14="http://schemas.microsoft.com/office/powerpoint/2010/main" val="425917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406;p31">
            <a:extLst>
              <a:ext uri="{FF2B5EF4-FFF2-40B4-BE49-F238E27FC236}">
                <a16:creationId xmlns:a16="http://schemas.microsoft.com/office/drawing/2014/main" id="{71FAA245-772E-E22B-B72C-3AD3D1ED095F}"/>
              </a:ext>
            </a:extLst>
          </p:cNvPr>
          <p:cNvSpPr/>
          <p:nvPr/>
        </p:nvSpPr>
        <p:spPr>
          <a:xfrm>
            <a:off x="203201" y="545548"/>
            <a:ext cx="12191999" cy="2339047"/>
          </a:xfrm>
          <a:prstGeom prst="rect">
            <a:avLst/>
          </a:prstGeom>
          <a:noFill/>
          <a:ln>
            <a:noFill/>
          </a:ln>
        </p:spPr>
        <p:txBody>
          <a:bodyPr spcFirstLastPara="1" wrap="square" lIns="121900" tIns="60933" rIns="121900" bIns="60933" anchor="t" anchorCtr="0">
            <a:spAutoFit/>
          </a:bodyPr>
          <a:lstStyle/>
          <a:p>
            <a:pPr algn="ctr" defTabSz="1219170">
              <a:buClr>
                <a:srgbClr val="000000"/>
              </a:buClr>
            </a:pPr>
            <a:br>
              <a:rPr lang="en-GB" sz="4800" b="1" kern="0">
                <a:solidFill>
                  <a:prstClr val="black"/>
                </a:solidFill>
                <a:latin typeface="Oswald" panose="00000500000000000000" pitchFamily="2" charset="0"/>
                <a:ea typeface="Helvetica Neue"/>
                <a:cs typeface="Helvetica Neue"/>
                <a:sym typeface="Helvetica Neue"/>
              </a:rPr>
            </a:br>
            <a:r>
              <a:rPr lang="en-GB" sz="4800" b="1" kern="0">
                <a:solidFill>
                  <a:prstClr val="black"/>
                </a:solidFill>
                <a:latin typeface="Oswald" panose="00000500000000000000" pitchFamily="2" charset="0"/>
                <a:ea typeface="Helvetica Neue"/>
                <a:cs typeface="Helvetica Neue"/>
                <a:sym typeface="Helvetica Neue"/>
              </a:rPr>
              <a:t>    </a:t>
            </a:r>
            <a:br>
              <a:rPr lang="en-GB" sz="4800" b="1" kern="0">
                <a:solidFill>
                  <a:prstClr val="black"/>
                </a:solidFill>
                <a:latin typeface="Oswald" panose="00000500000000000000" pitchFamily="2" charset="0"/>
                <a:ea typeface="Helvetica Neue"/>
                <a:cs typeface="Helvetica Neue"/>
                <a:sym typeface="Helvetica Neue"/>
              </a:rPr>
            </a:br>
            <a:endParaRPr sz="4800" b="1" kern="0">
              <a:solidFill>
                <a:prstClr val="black"/>
              </a:solidFill>
              <a:latin typeface="Oswald" panose="00000500000000000000" pitchFamily="2" charset="0"/>
              <a:ea typeface="Helvetica Neue"/>
              <a:cs typeface="Helvetica Neue"/>
              <a:sym typeface="Helvetica Neue"/>
            </a:endParaRPr>
          </a:p>
        </p:txBody>
      </p:sp>
      <p:sp>
        <p:nvSpPr>
          <p:cNvPr id="3" name="Otsikko 5">
            <a:extLst>
              <a:ext uri="{FF2B5EF4-FFF2-40B4-BE49-F238E27FC236}">
                <a16:creationId xmlns:a16="http://schemas.microsoft.com/office/drawing/2014/main" id="{8FD1600C-D5DB-14CD-3BCD-0DAAE706CA2C}"/>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Helping is everyone’s duty</a:t>
            </a:r>
          </a:p>
        </p:txBody>
      </p:sp>
      <p:sp>
        <p:nvSpPr>
          <p:cNvPr id="4" name="Sisällön paikkamerkki 6">
            <a:extLst>
              <a:ext uri="{FF2B5EF4-FFF2-40B4-BE49-F238E27FC236}">
                <a16:creationId xmlns:a16="http://schemas.microsoft.com/office/drawing/2014/main" id="{D6A5213C-4854-A149-73C5-7B77C4DE752F}"/>
              </a:ext>
            </a:extLst>
          </p:cNvPr>
          <p:cNvSpPr>
            <a:spLocks noGrp="1"/>
          </p:cNvSpPr>
          <p:nvPr>
            <p:ph idx="1"/>
          </p:nvPr>
        </p:nvSpPr>
        <p:spPr>
          <a:xfrm>
            <a:off x="838201" y="1710977"/>
            <a:ext cx="6531919" cy="4645372"/>
          </a:xfrm>
        </p:spPr>
        <p:txBody>
          <a:bodyPr>
            <a:noAutofit/>
          </a:bodyPr>
          <a:lstStyle/>
          <a:p>
            <a:pPr marL="0" indent="0">
              <a:lnSpc>
                <a:spcPct val="100000"/>
              </a:lnSpc>
              <a:spcBef>
                <a:spcPts val="800"/>
              </a:spcBef>
              <a:spcAft>
                <a:spcPts val="800"/>
              </a:spcAft>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It is everyone’s legal duty to give aid in an emergency.</a:t>
            </a:r>
          </a:p>
          <a:p>
            <a:pPr marL="0" indent="0">
              <a:lnSpc>
                <a:spcPct val="100000"/>
              </a:lnSpc>
              <a:spcBef>
                <a:spcPts val="800"/>
              </a:spcBef>
              <a:spcAft>
                <a:spcPts val="800"/>
              </a:spcAft>
              <a:buNone/>
            </a:pPr>
            <a:r>
              <a:rPr lang="fi-FI" sz="933" b="1"/>
              <a:t> </a:t>
            </a:r>
            <a:endParaRPr lang="fi-FI" sz="2400" b="1"/>
          </a:p>
          <a:p>
            <a:pPr>
              <a:lnSpc>
                <a:spcPct val="100000"/>
              </a:lnSpc>
              <a:spcBef>
                <a:spcPts val="800"/>
              </a:spcBef>
              <a:spcAft>
                <a:spcPts val="8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 most important thing is to stop and find out if help is needed.</a:t>
            </a:r>
          </a:p>
          <a:p>
            <a:pPr marL="0" indent="0">
              <a:lnSpc>
                <a:spcPct val="100000"/>
              </a:lnSpc>
              <a:spcBef>
                <a:spcPts val="800"/>
              </a:spcBef>
              <a:spcAft>
                <a:spcPts val="800"/>
              </a:spcAft>
              <a:buNone/>
            </a:pPr>
            <a:r>
              <a:rPr lang="fi-FI" sz="1067"/>
              <a:t> </a:t>
            </a:r>
            <a:endParaRPr lang="fi-FI" sz="2400"/>
          </a:p>
          <a:p>
            <a:pPr>
              <a:lnSpc>
                <a:spcPct val="100000"/>
              </a:lnSpc>
              <a:spcBef>
                <a:spcPts val="800"/>
              </a:spcBef>
              <a:spcAft>
                <a:spcPts val="8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necessary, call 112 for advice and instructions on what to do.</a:t>
            </a:r>
          </a:p>
        </p:txBody>
      </p:sp>
      <p:sp>
        <p:nvSpPr>
          <p:cNvPr id="5" name="Vapaamuotoinen: Muoto 4">
            <a:extLst>
              <a:ext uri="{FF2B5EF4-FFF2-40B4-BE49-F238E27FC236}">
                <a16:creationId xmlns:a16="http://schemas.microsoft.com/office/drawing/2014/main" id="{BDDF57CF-C719-F29F-983E-3CF04DBC0993}"/>
              </a:ext>
            </a:extLst>
          </p:cNvPr>
          <p:cNvSpPr/>
          <p:nvPr/>
        </p:nvSpPr>
        <p:spPr>
          <a:xfrm>
            <a:off x="7447213" y="1710978"/>
            <a:ext cx="4541588" cy="321642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7485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Kuva 2">
            <a:extLst>
              <a:ext uri="{FF2B5EF4-FFF2-40B4-BE49-F238E27FC236}">
                <a16:creationId xmlns:a16="http://schemas.microsoft.com/office/drawing/2014/main" id="{4C93898E-F3E2-26A4-C7BA-AC83A5D30CA5}"/>
              </a:ext>
            </a:extLst>
          </p:cNvPr>
          <p:cNvPicPr>
            <a:picLocks noChangeAspect="1"/>
          </p:cNvPicPr>
          <p:nvPr/>
        </p:nvPicPr>
        <p:blipFill>
          <a:blip r:embed="rId3"/>
          <a:stretch>
            <a:fillRect/>
          </a:stretch>
        </p:blipFill>
        <p:spPr>
          <a:xfrm>
            <a:off x="1113029" y="331477"/>
            <a:ext cx="4982972" cy="6195047"/>
          </a:xfrm>
          <a:prstGeom prst="rect">
            <a:avLst/>
          </a:prstGeom>
        </p:spPr>
      </p:pic>
      <p:grpSp>
        <p:nvGrpSpPr>
          <p:cNvPr id="7" name="Ryhmä 6">
            <a:extLst>
              <a:ext uri="{FF2B5EF4-FFF2-40B4-BE49-F238E27FC236}">
                <a16:creationId xmlns:a16="http://schemas.microsoft.com/office/drawing/2014/main" id="{25737FFF-36B0-6D00-1A0E-B538E313C635}"/>
              </a:ext>
            </a:extLst>
          </p:cNvPr>
          <p:cNvGrpSpPr/>
          <p:nvPr/>
        </p:nvGrpSpPr>
        <p:grpSpPr>
          <a:xfrm>
            <a:off x="6441421" y="1732413"/>
            <a:ext cx="5519784" cy="3393172"/>
            <a:chOff x="1764665" y="1493007"/>
            <a:chExt cx="2832106" cy="2422038"/>
          </a:xfrm>
        </p:grpSpPr>
        <p:grpSp>
          <p:nvGrpSpPr>
            <p:cNvPr id="8" name="Ryhmä 7">
              <a:extLst>
                <a:ext uri="{FF2B5EF4-FFF2-40B4-BE49-F238E27FC236}">
                  <a16:creationId xmlns:a16="http://schemas.microsoft.com/office/drawing/2014/main" id="{0FA135CD-7B03-E486-C3A6-A6FA33642F06}"/>
                </a:ext>
              </a:extLst>
            </p:cNvPr>
            <p:cNvGrpSpPr/>
            <p:nvPr/>
          </p:nvGrpSpPr>
          <p:grpSpPr>
            <a:xfrm rot="11014933">
              <a:off x="1764665" y="1493007"/>
              <a:ext cx="2832106" cy="2422038"/>
              <a:chOff x="1544331" y="2014715"/>
              <a:chExt cx="2545245" cy="2247094"/>
            </a:xfrm>
          </p:grpSpPr>
          <p:sp>
            <p:nvSpPr>
              <p:cNvPr id="10" name="Ellipsi 9">
                <a:extLst>
                  <a:ext uri="{FF2B5EF4-FFF2-40B4-BE49-F238E27FC236}">
                    <a16:creationId xmlns:a16="http://schemas.microsoft.com/office/drawing/2014/main" id="{1D87C8C5-FB97-FFEC-D0B5-860230C55140}"/>
                  </a:ext>
                </a:extLst>
              </p:cNvPr>
              <p:cNvSpPr/>
              <p:nvPr/>
            </p:nvSpPr>
            <p:spPr>
              <a:xfrm>
                <a:off x="1569719" y="2055519"/>
                <a:ext cx="2468882" cy="215731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1" name="Google Shape;20789;p106">
                <a:extLst>
                  <a:ext uri="{FF2B5EF4-FFF2-40B4-BE49-F238E27FC236}">
                    <a16:creationId xmlns:a16="http://schemas.microsoft.com/office/drawing/2014/main" id="{2C4B00C2-6622-799F-AE49-9D763BB5A1C2}"/>
                  </a:ext>
                </a:extLst>
              </p:cNvPr>
              <p:cNvGrpSpPr/>
              <p:nvPr/>
            </p:nvGrpSpPr>
            <p:grpSpPr>
              <a:xfrm flipH="1" flipV="1">
                <a:off x="1544331" y="2014715"/>
                <a:ext cx="2545245" cy="2247094"/>
                <a:chOff x="4934423" y="4164172"/>
                <a:chExt cx="300650" cy="226686"/>
              </a:xfrm>
            </p:grpSpPr>
            <p:sp>
              <p:nvSpPr>
                <p:cNvPr id="12" name="Google Shape;20795;p106">
                  <a:extLst>
                    <a:ext uri="{FF2B5EF4-FFF2-40B4-BE49-F238E27FC236}">
                      <a16:creationId xmlns:a16="http://schemas.microsoft.com/office/drawing/2014/main" id="{EED87689-30AE-E895-F3C2-503BFFC6248F}"/>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0;p106">
                  <a:extLst>
                    <a:ext uri="{FF2B5EF4-FFF2-40B4-BE49-F238E27FC236}">
                      <a16:creationId xmlns:a16="http://schemas.microsoft.com/office/drawing/2014/main" id="{8F40023D-13D7-F6C9-28F7-BF873BA68CFB}"/>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1;p106">
                  <a:extLst>
                    <a:ext uri="{FF2B5EF4-FFF2-40B4-BE49-F238E27FC236}">
                      <a16:creationId xmlns:a16="http://schemas.microsoft.com/office/drawing/2014/main" id="{C40D67D5-1D3A-54AC-8FDE-91357ADC516F}"/>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2;p106">
                  <a:extLst>
                    <a:ext uri="{FF2B5EF4-FFF2-40B4-BE49-F238E27FC236}">
                      <a16:creationId xmlns:a16="http://schemas.microsoft.com/office/drawing/2014/main" id="{591DBC88-17DB-75F3-6EC8-A6163E5B51F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3;p106">
                  <a:extLst>
                    <a:ext uri="{FF2B5EF4-FFF2-40B4-BE49-F238E27FC236}">
                      <a16:creationId xmlns:a16="http://schemas.microsoft.com/office/drawing/2014/main" id="{F02ED394-A556-AF63-2345-C3DF8789DDFE}"/>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4;p106">
                  <a:extLst>
                    <a:ext uri="{FF2B5EF4-FFF2-40B4-BE49-F238E27FC236}">
                      <a16:creationId xmlns:a16="http://schemas.microsoft.com/office/drawing/2014/main" id="{3903FA62-7912-2C73-D97B-19BD9E027CBD}"/>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5;p106">
                  <a:extLst>
                    <a:ext uri="{FF2B5EF4-FFF2-40B4-BE49-F238E27FC236}">
                      <a16:creationId xmlns:a16="http://schemas.microsoft.com/office/drawing/2014/main" id="{79E2582E-B841-C9A6-02C7-ADE4A5284C0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6;p106">
                  <a:extLst>
                    <a:ext uri="{FF2B5EF4-FFF2-40B4-BE49-F238E27FC236}">
                      <a16:creationId xmlns:a16="http://schemas.microsoft.com/office/drawing/2014/main" id="{F5BA7D27-061B-453E-8FB8-2A0C81F16DB9}"/>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9" name="Tekstiruutu 8">
              <a:extLst>
                <a:ext uri="{FF2B5EF4-FFF2-40B4-BE49-F238E27FC236}">
                  <a16:creationId xmlns:a16="http://schemas.microsoft.com/office/drawing/2014/main" id="{FEB726C9-385C-B6D8-9925-F1B482023CCC}"/>
                </a:ext>
              </a:extLst>
            </p:cNvPr>
            <p:cNvSpPr txBox="1"/>
            <p:nvPr/>
          </p:nvSpPr>
          <p:spPr>
            <a:xfrm>
              <a:off x="1932312" y="1884477"/>
              <a:ext cx="2492715" cy="1647676"/>
            </a:xfrm>
            <a:prstGeom prst="rect">
              <a:avLst/>
            </a:prstGeom>
            <a:noFill/>
          </p:spPr>
          <p:txBody>
            <a:bodyPr wrap="square" rtlCol="0">
              <a:spAutoFit/>
            </a:bodyPr>
            <a:lstStyle/>
            <a:p>
              <a:pPr algn="ctr" defTabSz="1219170">
                <a:buClr>
                  <a:srgbClr val="000000"/>
                </a:buClr>
              </a:pPr>
              <a:r>
                <a:rPr lang="en-GB" sz="3500" b="1" i="0" u="none" strike="noStrike" cap="none" spc="0" baseline="0">
                  <a:solidFill>
                    <a:srgbClr val="000000"/>
                  </a:solidFill>
                  <a:effectLst/>
                  <a:uFill>
                    <a:solidFill>
                      <a:prstClr val="black">
                        <a:alpha val="0"/>
                      </a:prstClr>
                    </a:solidFill>
                  </a:uFill>
                  <a:latin typeface="Tenorite"/>
                  <a:ea typeface="Tenorite"/>
                  <a:cs typeface="Tenorite"/>
                </a:rPr>
                <a:t>Why is it forbidden </a:t>
              </a:r>
              <a:br>
                <a:rPr lang="en-GB" sz="3500" b="1" i="0" u="none" strike="noStrike" cap="none" spc="0" baseline="0">
                  <a:solidFill>
                    <a:srgbClr val="000000"/>
                  </a:solidFill>
                  <a:effectLst/>
                  <a:uFill>
                    <a:solidFill>
                      <a:prstClr val="black">
                        <a:alpha val="0"/>
                      </a:prstClr>
                    </a:solidFill>
                  </a:uFill>
                  <a:latin typeface="Tenorite"/>
                  <a:ea typeface="Tenorite"/>
                  <a:cs typeface="Tenorite"/>
                </a:rPr>
              </a:br>
              <a:r>
                <a:rPr lang="en-GB" sz="3500" b="1" i="0" u="none" strike="noStrike" cap="none" spc="0" baseline="0">
                  <a:solidFill>
                    <a:srgbClr val="000000"/>
                  </a:solidFill>
                  <a:effectLst/>
                  <a:uFill>
                    <a:solidFill>
                      <a:prstClr val="black">
                        <a:alpha val="0"/>
                      </a:prstClr>
                    </a:solidFill>
                  </a:uFill>
                  <a:latin typeface="Tenorite"/>
                  <a:ea typeface="Tenorite"/>
                  <a:cs typeface="Tenorite"/>
                </a:rPr>
                <a:t>to take photos or video at the scene of an accident?</a:t>
              </a:r>
            </a:p>
          </p:txBody>
        </p:sp>
      </p:grpSp>
    </p:spTree>
    <p:extLst>
      <p:ext uri="{BB962C8B-B14F-4D97-AF65-F5344CB8AC3E}">
        <p14:creationId xmlns:p14="http://schemas.microsoft.com/office/powerpoint/2010/main" val="390100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458;p36">
            <a:extLst>
              <a:ext uri="{FF2B5EF4-FFF2-40B4-BE49-F238E27FC236}">
                <a16:creationId xmlns:a16="http://schemas.microsoft.com/office/drawing/2014/main" id="{95C8BA7F-B056-A54F-F8C3-224B52354912}"/>
              </a:ext>
            </a:extLst>
          </p:cNvPr>
          <p:cNvSpPr txBox="1"/>
          <p:nvPr/>
        </p:nvSpPr>
        <p:spPr>
          <a:xfrm>
            <a:off x="5693133" y="1343138"/>
            <a:ext cx="6414055" cy="1675111"/>
          </a:xfrm>
          <a:prstGeom prst="rect">
            <a:avLst/>
          </a:prstGeom>
          <a:noFill/>
          <a:ln>
            <a:noFill/>
          </a:ln>
        </p:spPr>
        <p:txBody>
          <a:bodyPr spcFirstLastPara="1" wrap="square" lIns="121900" tIns="60933" rIns="121900" bIns="60933" anchor="t" anchorCtr="0">
            <a:noAutofit/>
          </a:bodyPr>
          <a:lstStyle/>
          <a:p>
            <a:pPr marL="457189" indent="-252300" defTabSz="1219170">
              <a:spcBef>
                <a:spcPts val="587"/>
              </a:spcBef>
              <a:buClr>
                <a:srgbClr val="D8202F"/>
              </a:buClr>
              <a:buSzPts val="2420"/>
            </a:pPr>
            <a:endParaRPr sz="2400" kern="0">
              <a:solidFill>
                <a:prstClr val="black"/>
              </a:solidFill>
              <a:latin typeface="Oswald" panose="00000500000000000000" pitchFamily="2" charset="0"/>
              <a:ea typeface="Helvetica Neue"/>
              <a:cs typeface="Helvetica Neue"/>
              <a:sym typeface="Helvetica Neue"/>
            </a:endParaRPr>
          </a:p>
        </p:txBody>
      </p:sp>
      <p:sp>
        <p:nvSpPr>
          <p:cNvPr id="3" name="Otsikko 6">
            <a:extLst>
              <a:ext uri="{FF2B5EF4-FFF2-40B4-BE49-F238E27FC236}">
                <a16:creationId xmlns:a16="http://schemas.microsoft.com/office/drawing/2014/main" id="{01E03435-2DC3-11F2-666D-DF5FF324292D}"/>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Don’t take photos or video, help!</a:t>
            </a:r>
          </a:p>
        </p:txBody>
      </p:sp>
      <p:sp>
        <p:nvSpPr>
          <p:cNvPr id="4" name="Sisällön paikkamerkki 8">
            <a:extLst>
              <a:ext uri="{FF2B5EF4-FFF2-40B4-BE49-F238E27FC236}">
                <a16:creationId xmlns:a16="http://schemas.microsoft.com/office/drawing/2014/main" id="{2374F408-9318-A286-BA0C-DACC9BE75B27}"/>
              </a:ext>
            </a:extLst>
          </p:cNvPr>
          <p:cNvSpPr>
            <a:spLocks noGrp="1"/>
          </p:cNvSpPr>
          <p:nvPr>
            <p:ph idx="1"/>
          </p:nvPr>
        </p:nvSpPr>
        <p:spPr>
          <a:xfrm>
            <a:off x="838199" y="2006600"/>
            <a:ext cx="6291219" cy="4349749"/>
          </a:xfrm>
        </p:spPr>
        <p:txBody>
          <a:bodyPr>
            <a:normAutofit/>
          </a:bodyPr>
          <a:lstStyle/>
          <a:p>
            <a:pPr>
              <a:lnSpc>
                <a:spcPct val="100000"/>
              </a:lnSpc>
              <a:spcBef>
                <a:spcPts val="800"/>
              </a:spcBef>
              <a:spcAft>
                <a:spcPts val="800"/>
              </a:spcAft>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In an emergency, it is everyone’s number one duty to ensure that those injured get the help they need. </a:t>
            </a:r>
            <a:br>
              <a:rPr sz="2400"/>
            </a:br>
            <a:r>
              <a:rPr lang="en-GB" sz="18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endParaRPr lang="fi-FI" sz="2400"/>
          </a:p>
          <a:p>
            <a:pPr>
              <a:lnSpc>
                <a:spcPct val="100000"/>
              </a:lnSpc>
              <a:spcBef>
                <a:spcPts val="800"/>
              </a:spcBef>
              <a:spcAft>
                <a:spcPts val="8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Help others and give first aid - taking photos or video of the scene delays help and may cause more suffering to the injured or their families.</a:t>
            </a:r>
          </a:p>
        </p:txBody>
      </p:sp>
      <p:sp>
        <p:nvSpPr>
          <p:cNvPr id="5" name="Vapaamuotoinen: Muoto 4">
            <a:extLst>
              <a:ext uri="{FF2B5EF4-FFF2-40B4-BE49-F238E27FC236}">
                <a16:creationId xmlns:a16="http://schemas.microsoft.com/office/drawing/2014/main" id="{967EA2C6-337C-C49A-AB6D-9DE669CEB1C7}"/>
              </a:ext>
            </a:extLst>
          </p:cNvPr>
          <p:cNvSpPr/>
          <p:nvPr/>
        </p:nvSpPr>
        <p:spPr>
          <a:xfrm>
            <a:off x="6933280" y="1682725"/>
            <a:ext cx="4797213" cy="410480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3996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DFA542D3-D0D1-6426-F031-8369BA014CCA}"/>
              </a:ext>
            </a:extLst>
          </p:cNvPr>
          <p:cNvSpPr>
            <a:spLocks noGrp="1"/>
          </p:cNvSpPr>
          <p:nvPr>
            <p:ph type="title"/>
          </p:nvPr>
        </p:nvSpPr>
        <p:spPr>
          <a:xfrm>
            <a:off x="838200" y="501652"/>
            <a:ext cx="10515600" cy="1325033"/>
          </a:xfrm>
        </p:spPr>
        <p:txBody>
          <a:bodyPr/>
          <a:lstStyle/>
          <a:p>
            <a:endParaRPr lang="fi-FI"/>
          </a:p>
        </p:txBody>
      </p:sp>
      <p:pic>
        <p:nvPicPr>
          <p:cNvPr id="3" name="Online-media 3" title="Kuvaa elämää – älä onnettomuuspaikkaa">
            <a:hlinkClick r:id="" action="ppaction://media"/>
            <a:extLst>
              <a:ext uri="{FF2B5EF4-FFF2-40B4-BE49-F238E27FC236}">
                <a16:creationId xmlns:a16="http://schemas.microsoft.com/office/drawing/2014/main" id="{BA1F375E-800F-156A-1F8A-CCCDE1FFF067}"/>
              </a:ext>
            </a:extLst>
          </p:cNvPr>
          <p:cNvPicPr>
            <a:picLocks noGrp="1" noRot="1" noChangeAspect="1"/>
          </p:cNvPicPr>
          <p:nvPr>
            <p:ph idx="1"/>
            <a:videoFile r:link="rId1"/>
          </p:nvPr>
        </p:nvPicPr>
        <p:blipFill>
          <a:blip r:embed="rId4"/>
          <a:stretch>
            <a:fillRect/>
          </a:stretch>
        </p:blipFill>
        <p:spPr>
          <a:xfrm>
            <a:off x="0" y="1"/>
            <a:ext cx="12192000" cy="6888799"/>
          </a:xfrm>
          <a:prstGeom prst="rect">
            <a:avLst/>
          </a:prstGeom>
        </p:spPr>
      </p:pic>
    </p:spTree>
    <p:extLst>
      <p:ext uri="{BB962C8B-B14F-4D97-AF65-F5344CB8AC3E}">
        <p14:creationId xmlns:p14="http://schemas.microsoft.com/office/powerpoint/2010/main" val="30807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407;p31">
            <a:extLst>
              <a:ext uri="{FF2B5EF4-FFF2-40B4-BE49-F238E27FC236}">
                <a16:creationId xmlns:a16="http://schemas.microsoft.com/office/drawing/2014/main" id="{0E96E735-B27D-373F-046F-7106F838C605}"/>
              </a:ext>
            </a:extLst>
          </p:cNvPr>
          <p:cNvSpPr txBox="1"/>
          <p:nvPr/>
        </p:nvSpPr>
        <p:spPr>
          <a:xfrm>
            <a:off x="1123784" y="2883195"/>
            <a:ext cx="7658277" cy="3370493"/>
          </a:xfrm>
          <a:prstGeom prst="rect">
            <a:avLst/>
          </a:prstGeom>
          <a:noFill/>
          <a:ln>
            <a:noFill/>
          </a:ln>
        </p:spPr>
        <p:txBody>
          <a:bodyPr spcFirstLastPara="1" wrap="square" lIns="121900" tIns="60933" rIns="121900" bIns="60933" anchor="t" anchorCtr="0">
            <a:noAutofit/>
          </a:bodyPr>
          <a:lstStyle/>
          <a:p>
            <a:pPr marL="457189" indent="-457189" defTabSz="1219170">
              <a:spcBef>
                <a:spcPts val="560"/>
              </a:spcBef>
              <a:buClr>
                <a:prstClr val="black"/>
              </a:buClr>
              <a:buSzPts val="2310"/>
            </a:pPr>
            <a:endParaRPr sz="2400" kern="0">
              <a:solidFill>
                <a:prstClr val="black"/>
              </a:solidFill>
              <a:latin typeface="Oswald" panose="00000500000000000000" pitchFamily="2" charset="0"/>
              <a:ea typeface="Helvetica Neue"/>
              <a:cs typeface="Helvetica Neue"/>
              <a:sym typeface="Helvetica Neue"/>
            </a:endParaRPr>
          </a:p>
        </p:txBody>
      </p:sp>
      <p:sp>
        <p:nvSpPr>
          <p:cNvPr id="3" name="Otsikko 2">
            <a:extLst>
              <a:ext uri="{FF2B5EF4-FFF2-40B4-BE49-F238E27FC236}">
                <a16:creationId xmlns:a16="http://schemas.microsoft.com/office/drawing/2014/main" id="{41E67D27-F219-7301-BDDB-96AD3B4552C7}"/>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can save a life</a:t>
            </a:r>
          </a:p>
        </p:txBody>
      </p:sp>
      <p:sp>
        <p:nvSpPr>
          <p:cNvPr id="4" name="Sisällön paikkamerkki 3">
            <a:extLst>
              <a:ext uri="{FF2B5EF4-FFF2-40B4-BE49-F238E27FC236}">
                <a16:creationId xmlns:a16="http://schemas.microsoft.com/office/drawing/2014/main" id="{852DDD84-8996-91B4-73D0-CCDA464205EC}"/>
              </a:ext>
            </a:extLst>
          </p:cNvPr>
          <p:cNvSpPr>
            <a:spLocks noGrp="1"/>
          </p:cNvSpPr>
          <p:nvPr>
            <p:ph idx="1"/>
          </p:nvPr>
        </p:nvSpPr>
        <p:spPr>
          <a:xfrm>
            <a:off x="838200" y="2006600"/>
            <a:ext cx="6544200" cy="4349749"/>
          </a:xfrm>
        </p:spPr>
        <p:txBody>
          <a:bodyPr>
            <a:normAutofit/>
          </a:bodyPr>
          <a:lstStyle/>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aid for wounds</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aid for burns</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Ensuring the breathing of an unconscious person (recovery position)</a:t>
            </a:r>
          </a:p>
          <a:p>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First aid in a cardiac arrest </a:t>
            </a:r>
            <a:br>
              <a:rPr sz="2400"/>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(resuscitation and using a defibrillator)</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Rescuing a person from the water</a:t>
            </a:r>
          </a:p>
        </p:txBody>
      </p:sp>
      <p:sp>
        <p:nvSpPr>
          <p:cNvPr id="5" name="Vapaamuotoinen: Muoto 4">
            <a:extLst>
              <a:ext uri="{FF2B5EF4-FFF2-40B4-BE49-F238E27FC236}">
                <a16:creationId xmlns:a16="http://schemas.microsoft.com/office/drawing/2014/main" id="{237938FB-692F-1A23-0A23-8184DE918611}"/>
              </a:ext>
            </a:extLst>
          </p:cNvPr>
          <p:cNvSpPr>
            <a:spLocks noChangeAspect="1"/>
          </p:cNvSpPr>
          <p:nvPr/>
        </p:nvSpPr>
        <p:spPr>
          <a:xfrm>
            <a:off x="6800684" y="2006600"/>
            <a:ext cx="4749331" cy="337049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18285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8" name="Ryhmä 7">
            <a:extLst>
              <a:ext uri="{FF2B5EF4-FFF2-40B4-BE49-F238E27FC236}">
                <a16:creationId xmlns:a16="http://schemas.microsoft.com/office/drawing/2014/main" id="{18B08499-5824-5AEE-825C-E8DF220771B5}"/>
              </a:ext>
            </a:extLst>
          </p:cNvPr>
          <p:cNvGrpSpPr/>
          <p:nvPr/>
        </p:nvGrpSpPr>
        <p:grpSpPr>
          <a:xfrm>
            <a:off x="1686803" y="2317429"/>
            <a:ext cx="3939160" cy="2421517"/>
            <a:chOff x="1764665" y="1493007"/>
            <a:chExt cx="2832106" cy="2422038"/>
          </a:xfrm>
        </p:grpSpPr>
        <p:grpSp>
          <p:nvGrpSpPr>
            <p:cNvPr id="9" name="Ryhmä 8">
              <a:extLst>
                <a:ext uri="{FF2B5EF4-FFF2-40B4-BE49-F238E27FC236}">
                  <a16:creationId xmlns:a16="http://schemas.microsoft.com/office/drawing/2014/main" id="{E8C8C921-2193-DF39-1B7D-D88A46F14D0B}"/>
                </a:ext>
              </a:extLst>
            </p:cNvPr>
            <p:cNvGrpSpPr/>
            <p:nvPr/>
          </p:nvGrpSpPr>
          <p:grpSpPr>
            <a:xfrm rot="11014933">
              <a:off x="1764665" y="1493007"/>
              <a:ext cx="2832106" cy="2422038"/>
              <a:chOff x="1544331" y="2014715"/>
              <a:chExt cx="2545245" cy="2247094"/>
            </a:xfrm>
          </p:grpSpPr>
          <p:sp>
            <p:nvSpPr>
              <p:cNvPr id="11" name="Ellipsi 10">
                <a:extLst>
                  <a:ext uri="{FF2B5EF4-FFF2-40B4-BE49-F238E27FC236}">
                    <a16:creationId xmlns:a16="http://schemas.microsoft.com/office/drawing/2014/main" id="{0876A447-CD64-822E-6C0B-8342B83E23ED}"/>
                  </a:ext>
                </a:extLst>
              </p:cNvPr>
              <p:cNvSpPr/>
              <p:nvPr/>
            </p:nvSpPr>
            <p:spPr>
              <a:xfrm>
                <a:off x="1569719" y="2055519"/>
                <a:ext cx="2468882" cy="215731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2" name="Google Shape;20789;p106">
                <a:extLst>
                  <a:ext uri="{FF2B5EF4-FFF2-40B4-BE49-F238E27FC236}">
                    <a16:creationId xmlns:a16="http://schemas.microsoft.com/office/drawing/2014/main" id="{B2740852-6B0C-6903-318D-CDFDE08015CC}"/>
                  </a:ext>
                </a:extLst>
              </p:cNvPr>
              <p:cNvGrpSpPr/>
              <p:nvPr/>
            </p:nvGrpSpPr>
            <p:grpSpPr>
              <a:xfrm flipH="1" flipV="1">
                <a:off x="1544331" y="2014715"/>
                <a:ext cx="2545245" cy="2247094"/>
                <a:chOff x="4934423" y="4164172"/>
                <a:chExt cx="300650" cy="226686"/>
              </a:xfrm>
            </p:grpSpPr>
            <p:sp>
              <p:nvSpPr>
                <p:cNvPr id="13" name="Google Shape;20795;p106">
                  <a:extLst>
                    <a:ext uri="{FF2B5EF4-FFF2-40B4-BE49-F238E27FC236}">
                      <a16:creationId xmlns:a16="http://schemas.microsoft.com/office/drawing/2014/main" id="{D18176E3-5EF4-8EEC-9878-3A05E52A7C2B}"/>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0;p106">
                  <a:extLst>
                    <a:ext uri="{FF2B5EF4-FFF2-40B4-BE49-F238E27FC236}">
                      <a16:creationId xmlns:a16="http://schemas.microsoft.com/office/drawing/2014/main" id="{39F04140-5B04-0A80-6E4C-C3E4CB5A744E}"/>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1;p106">
                  <a:extLst>
                    <a:ext uri="{FF2B5EF4-FFF2-40B4-BE49-F238E27FC236}">
                      <a16:creationId xmlns:a16="http://schemas.microsoft.com/office/drawing/2014/main" id="{E2A7C68F-32FD-8A88-DF7F-15BAAD662289}"/>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2;p106">
                  <a:extLst>
                    <a:ext uri="{FF2B5EF4-FFF2-40B4-BE49-F238E27FC236}">
                      <a16:creationId xmlns:a16="http://schemas.microsoft.com/office/drawing/2014/main" id="{85A9B188-AB35-8BD3-6634-F7EE07ED978D}"/>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3;p106">
                  <a:extLst>
                    <a:ext uri="{FF2B5EF4-FFF2-40B4-BE49-F238E27FC236}">
                      <a16:creationId xmlns:a16="http://schemas.microsoft.com/office/drawing/2014/main" id="{22955D9A-CDB0-D3C9-117E-B78814259E49}"/>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4;p106">
                  <a:extLst>
                    <a:ext uri="{FF2B5EF4-FFF2-40B4-BE49-F238E27FC236}">
                      <a16:creationId xmlns:a16="http://schemas.microsoft.com/office/drawing/2014/main" id="{86411CA1-9B2C-26FC-4BCD-7386F32A85A6}"/>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5;p106">
                  <a:extLst>
                    <a:ext uri="{FF2B5EF4-FFF2-40B4-BE49-F238E27FC236}">
                      <a16:creationId xmlns:a16="http://schemas.microsoft.com/office/drawing/2014/main" id="{C1F267B8-E4E9-7789-1830-812D3BD6FBB1}"/>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6;p106">
                  <a:extLst>
                    <a:ext uri="{FF2B5EF4-FFF2-40B4-BE49-F238E27FC236}">
                      <a16:creationId xmlns:a16="http://schemas.microsoft.com/office/drawing/2014/main" id="{621A8FD3-9656-34BC-3FA5-E99F1A9F1441}"/>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0" name="Tekstiruutu 9">
              <a:extLst>
                <a:ext uri="{FF2B5EF4-FFF2-40B4-BE49-F238E27FC236}">
                  <a16:creationId xmlns:a16="http://schemas.microsoft.com/office/drawing/2014/main" id="{EFF32040-021A-84BA-47D2-ECC00BFEFF30}"/>
                </a:ext>
              </a:extLst>
            </p:cNvPr>
            <p:cNvSpPr txBox="1"/>
            <p:nvPr/>
          </p:nvSpPr>
          <p:spPr>
            <a:xfrm>
              <a:off x="1948370" y="2231146"/>
              <a:ext cx="2492715" cy="904536"/>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000000"/>
                  </a:solidFill>
                  <a:effectLst/>
                  <a:uFill>
                    <a:solidFill>
                      <a:prstClr val="black">
                        <a:alpha val="0"/>
                      </a:prstClr>
                    </a:solidFill>
                  </a:uFill>
                  <a:latin typeface="Tenorite"/>
                  <a:ea typeface="Tenorite"/>
                  <a:cs typeface="Tenorite"/>
                </a:rPr>
                <a:t>How are small wounds treated?</a:t>
              </a:r>
            </a:p>
          </p:txBody>
        </p:sp>
      </p:grpSp>
      <p:grpSp>
        <p:nvGrpSpPr>
          <p:cNvPr id="21" name="Ryhmä 20">
            <a:extLst>
              <a:ext uri="{FF2B5EF4-FFF2-40B4-BE49-F238E27FC236}">
                <a16:creationId xmlns:a16="http://schemas.microsoft.com/office/drawing/2014/main" id="{7F1CB400-F8E6-1169-ECEC-09B46A15160E}"/>
              </a:ext>
            </a:extLst>
          </p:cNvPr>
          <p:cNvGrpSpPr/>
          <p:nvPr/>
        </p:nvGrpSpPr>
        <p:grpSpPr>
          <a:xfrm>
            <a:off x="6667929" y="2134286"/>
            <a:ext cx="3909071" cy="2984254"/>
            <a:chOff x="1764665" y="1493007"/>
            <a:chExt cx="2832106" cy="2422038"/>
          </a:xfrm>
        </p:grpSpPr>
        <p:grpSp>
          <p:nvGrpSpPr>
            <p:cNvPr id="22" name="Ryhmä 21">
              <a:extLst>
                <a:ext uri="{FF2B5EF4-FFF2-40B4-BE49-F238E27FC236}">
                  <a16:creationId xmlns:a16="http://schemas.microsoft.com/office/drawing/2014/main" id="{FCDA560B-DA3F-0434-184C-B17EAD626C27}"/>
                </a:ext>
              </a:extLst>
            </p:cNvPr>
            <p:cNvGrpSpPr/>
            <p:nvPr/>
          </p:nvGrpSpPr>
          <p:grpSpPr>
            <a:xfrm rot="11014933">
              <a:off x="1764665" y="1493007"/>
              <a:ext cx="2832106" cy="2422038"/>
              <a:chOff x="1544331" y="2014715"/>
              <a:chExt cx="2545245" cy="2247094"/>
            </a:xfrm>
          </p:grpSpPr>
          <p:sp>
            <p:nvSpPr>
              <p:cNvPr id="24" name="Ellipsi 23">
                <a:extLst>
                  <a:ext uri="{FF2B5EF4-FFF2-40B4-BE49-F238E27FC236}">
                    <a16:creationId xmlns:a16="http://schemas.microsoft.com/office/drawing/2014/main" id="{E9C2CD39-54C1-DE1B-CB72-D03FA224FE93}"/>
                  </a:ext>
                </a:extLst>
              </p:cNvPr>
              <p:cNvSpPr/>
              <p:nvPr/>
            </p:nvSpPr>
            <p:spPr>
              <a:xfrm>
                <a:off x="1569719" y="2055519"/>
                <a:ext cx="2468882" cy="215731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25" name="Google Shape;20789;p106">
                <a:extLst>
                  <a:ext uri="{FF2B5EF4-FFF2-40B4-BE49-F238E27FC236}">
                    <a16:creationId xmlns:a16="http://schemas.microsoft.com/office/drawing/2014/main" id="{E418AB71-FEEA-248F-8D18-A498ED236A55}"/>
                  </a:ext>
                </a:extLst>
              </p:cNvPr>
              <p:cNvGrpSpPr/>
              <p:nvPr/>
            </p:nvGrpSpPr>
            <p:grpSpPr>
              <a:xfrm flipH="1" flipV="1">
                <a:off x="1544331" y="2014715"/>
                <a:ext cx="2545245" cy="2247094"/>
                <a:chOff x="4934423" y="4164172"/>
                <a:chExt cx="300650" cy="226686"/>
              </a:xfrm>
            </p:grpSpPr>
            <p:sp>
              <p:nvSpPr>
                <p:cNvPr id="26" name="Google Shape;20795;p106">
                  <a:extLst>
                    <a:ext uri="{FF2B5EF4-FFF2-40B4-BE49-F238E27FC236}">
                      <a16:creationId xmlns:a16="http://schemas.microsoft.com/office/drawing/2014/main" id="{2D6171D6-BB1E-8370-2DC1-2729C4B7ACF5}"/>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0;p106">
                  <a:extLst>
                    <a:ext uri="{FF2B5EF4-FFF2-40B4-BE49-F238E27FC236}">
                      <a16:creationId xmlns:a16="http://schemas.microsoft.com/office/drawing/2014/main" id="{EAFE8898-1866-4CB3-7283-41BBC0A91334}"/>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20801;p106">
                  <a:extLst>
                    <a:ext uri="{FF2B5EF4-FFF2-40B4-BE49-F238E27FC236}">
                      <a16:creationId xmlns:a16="http://schemas.microsoft.com/office/drawing/2014/main" id="{B9411D65-67E7-217E-36C6-2556932B14BA}"/>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20802;p106">
                  <a:extLst>
                    <a:ext uri="{FF2B5EF4-FFF2-40B4-BE49-F238E27FC236}">
                      <a16:creationId xmlns:a16="http://schemas.microsoft.com/office/drawing/2014/main" id="{D843F295-C43A-9F21-A4B7-BDD4FD3B7E7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20803;p106">
                  <a:extLst>
                    <a:ext uri="{FF2B5EF4-FFF2-40B4-BE49-F238E27FC236}">
                      <a16:creationId xmlns:a16="http://schemas.microsoft.com/office/drawing/2014/main" id="{0D9CA88E-444C-FACC-613A-3B4E6BD671E6}"/>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804;p106">
                  <a:extLst>
                    <a:ext uri="{FF2B5EF4-FFF2-40B4-BE49-F238E27FC236}">
                      <a16:creationId xmlns:a16="http://schemas.microsoft.com/office/drawing/2014/main" id="{A1A38191-AD93-5D54-11D0-C3154EF9D037}"/>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5;p106">
                  <a:extLst>
                    <a:ext uri="{FF2B5EF4-FFF2-40B4-BE49-F238E27FC236}">
                      <a16:creationId xmlns:a16="http://schemas.microsoft.com/office/drawing/2014/main" id="{6EA0B148-F187-3952-BC85-6648F5549A2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6;p106">
                  <a:extLst>
                    <a:ext uri="{FF2B5EF4-FFF2-40B4-BE49-F238E27FC236}">
                      <a16:creationId xmlns:a16="http://schemas.microsoft.com/office/drawing/2014/main" id="{750F28BA-25FE-1670-128D-D78620035FD3}"/>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3" name="Tekstiruutu 22">
              <a:extLst>
                <a:ext uri="{FF2B5EF4-FFF2-40B4-BE49-F238E27FC236}">
                  <a16:creationId xmlns:a16="http://schemas.microsoft.com/office/drawing/2014/main" id="{B87A7C7E-218E-735B-CCE2-713E8ADD57D7}"/>
                </a:ext>
              </a:extLst>
            </p:cNvPr>
            <p:cNvSpPr txBox="1"/>
            <p:nvPr/>
          </p:nvSpPr>
          <p:spPr>
            <a:xfrm>
              <a:off x="1949490" y="2112191"/>
              <a:ext cx="2492715" cy="1063847"/>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000000"/>
                  </a:solidFill>
                  <a:effectLst/>
                  <a:uFill>
                    <a:solidFill>
                      <a:prstClr val="black">
                        <a:alpha val="0"/>
                      </a:prstClr>
                    </a:solidFill>
                  </a:uFill>
                  <a:latin typeface="Tenorite"/>
                  <a:ea typeface="Tenorite"/>
                  <a:cs typeface="Tenorite"/>
                </a:rPr>
                <a:t>How are bleeding, dirty, deep or major wounds treated?</a:t>
              </a:r>
            </a:p>
          </p:txBody>
        </p:sp>
      </p:grpSp>
    </p:spTree>
    <p:extLst>
      <p:ext uri="{BB962C8B-B14F-4D97-AF65-F5344CB8AC3E}">
        <p14:creationId xmlns:p14="http://schemas.microsoft.com/office/powerpoint/2010/main" val="302773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1">
            <a:extLst>
              <a:ext uri="{FF2B5EF4-FFF2-40B4-BE49-F238E27FC236}">
                <a16:creationId xmlns:a16="http://schemas.microsoft.com/office/drawing/2014/main" id="{8CF2981D-6931-C718-A8E2-ECC874A638DA}"/>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for wounds</a:t>
            </a:r>
          </a:p>
        </p:txBody>
      </p:sp>
      <p:sp>
        <p:nvSpPr>
          <p:cNvPr id="4" name="Sisällön paikkamerkki 2">
            <a:extLst>
              <a:ext uri="{FF2B5EF4-FFF2-40B4-BE49-F238E27FC236}">
                <a16:creationId xmlns:a16="http://schemas.microsoft.com/office/drawing/2014/main" id="{C71AF0A3-BAF0-230E-38B4-D0017C05D4B7}"/>
              </a:ext>
            </a:extLst>
          </p:cNvPr>
          <p:cNvSpPr>
            <a:spLocks noGrp="1"/>
          </p:cNvSpPr>
          <p:nvPr>
            <p:ph idx="1"/>
          </p:nvPr>
        </p:nvSpPr>
        <p:spPr>
          <a:xfrm>
            <a:off x="838201" y="2141837"/>
            <a:ext cx="5811073" cy="4214512"/>
          </a:xfrm>
        </p:spPr>
        <p:txBody>
          <a:bodyPr>
            <a:normAutofit/>
          </a:bodyPr>
          <a:lstStyle/>
          <a:p>
            <a:pPr>
              <a:lnSpc>
                <a:spcPct val="110000"/>
              </a:lnSpc>
              <a:spcBef>
                <a:spcPts val="800"/>
              </a:spcBef>
              <a:spcAft>
                <a:spcPts val="800"/>
              </a:spcAft>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Stop</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any bleeding.</a:t>
            </a:r>
          </a:p>
          <a:p>
            <a:pPr>
              <a:lnSpc>
                <a:spcPct val="110000"/>
              </a:lnSpc>
              <a:spcBef>
                <a:spcPts val="800"/>
              </a:spcBef>
              <a:spcAft>
                <a:spcPts val="800"/>
              </a:spcAft>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Clean</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the wound with cool running water</a:t>
            </a:r>
            <a:r>
              <a:rPr lang="en-GB" sz="240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a:t>
            </a:r>
            <a:endPar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endParaRPr>
          </a:p>
          <a:p>
            <a:pPr>
              <a:lnSpc>
                <a:spcPct val="110000"/>
              </a:lnSpc>
              <a:spcBef>
                <a:spcPts val="800"/>
              </a:spcBef>
              <a:spcAft>
                <a:spcPts val="800"/>
              </a:spcAft>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Cover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wound with a plaster, bandage or similar.</a:t>
            </a:r>
          </a:p>
          <a:p>
            <a:pPr>
              <a:lnSpc>
                <a:spcPct val="110000"/>
              </a:lnSpc>
              <a:spcBef>
                <a:spcPts val="800"/>
              </a:spcBef>
              <a:spcAft>
                <a:spcPts val="800"/>
              </a:spcAft>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Check</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that the injured person’s tetanus vaccine is up to date.</a:t>
            </a:r>
          </a:p>
        </p:txBody>
      </p:sp>
      <p:pic>
        <p:nvPicPr>
          <p:cNvPr id="6" name="Kuva 5">
            <a:extLst>
              <a:ext uri="{FF2B5EF4-FFF2-40B4-BE49-F238E27FC236}">
                <a16:creationId xmlns:a16="http://schemas.microsoft.com/office/drawing/2014/main" id="{EC792A09-7942-8124-EC4B-C3BFDEC93C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1381" y="701567"/>
            <a:ext cx="3642419" cy="5612907"/>
          </a:xfrm>
          <a:prstGeom prst="rect">
            <a:avLst/>
          </a:prstGeom>
        </p:spPr>
      </p:pic>
      <p:grpSp>
        <p:nvGrpSpPr>
          <p:cNvPr id="7" name="Ryhmä 6">
            <a:extLst>
              <a:ext uri="{FF2B5EF4-FFF2-40B4-BE49-F238E27FC236}">
                <a16:creationId xmlns:a16="http://schemas.microsoft.com/office/drawing/2014/main" id="{C4B6A9BF-77BF-2713-21FB-82D7E60509CF}"/>
              </a:ext>
            </a:extLst>
          </p:cNvPr>
          <p:cNvGrpSpPr/>
          <p:nvPr/>
        </p:nvGrpSpPr>
        <p:grpSpPr>
          <a:xfrm>
            <a:off x="7239997" y="2475662"/>
            <a:ext cx="4113803" cy="2721023"/>
            <a:chOff x="130629" y="3043549"/>
            <a:chExt cx="3085352" cy="1673000"/>
          </a:xfrm>
        </p:grpSpPr>
        <p:sp>
          <p:nvSpPr>
            <p:cNvPr id="8" name="Suorakulmio 7">
              <a:extLst>
                <a:ext uri="{FF2B5EF4-FFF2-40B4-BE49-F238E27FC236}">
                  <a16:creationId xmlns:a16="http://schemas.microsoft.com/office/drawing/2014/main" id="{942DE0FE-4CF8-305A-B8F0-8A63242F1933}"/>
                </a:ext>
              </a:extLst>
            </p:cNvPr>
            <p:cNvSpPr/>
            <p:nvPr/>
          </p:nvSpPr>
          <p:spPr>
            <a:xfrm>
              <a:off x="130630" y="3043549"/>
              <a:ext cx="2997351" cy="1673000"/>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Tekstiruutu 8">
              <a:extLst>
                <a:ext uri="{FF2B5EF4-FFF2-40B4-BE49-F238E27FC236}">
                  <a16:creationId xmlns:a16="http://schemas.microsoft.com/office/drawing/2014/main" id="{4AC8984D-E7EB-1CEA-ED02-32ACFDD0D378}"/>
                </a:ext>
              </a:extLst>
            </p:cNvPr>
            <p:cNvSpPr txBox="1"/>
            <p:nvPr/>
          </p:nvSpPr>
          <p:spPr>
            <a:xfrm>
              <a:off x="130629" y="3101679"/>
              <a:ext cx="3085352" cy="1271759"/>
            </a:xfrm>
            <a:prstGeom prst="rect">
              <a:avLst/>
            </a:prstGeom>
            <a:noFill/>
          </p:spPr>
          <p:txBody>
            <a:bodyPr wrap="square">
              <a:spAutoFit/>
            </a:bodyPr>
            <a:lstStyle/>
            <a:p>
              <a:pPr algn="ctr" defTabSz="1219170">
                <a:buClr>
                  <a:srgbClr val="000000"/>
                </a:buClr>
              </a:pPr>
              <a:r>
                <a:rPr lang="fi-FI" sz="2400" kern="0">
                  <a:solidFill>
                    <a:prstClr val="white"/>
                  </a:solidFill>
                  <a:latin typeface="Oswald" panose="00000500000000000000" pitchFamily="2" charset="0"/>
                  <a:ea typeface="Roboto" panose="02000000000000000000" pitchFamily="2" charset="0"/>
                  <a:cs typeface="Arial"/>
                  <a:sym typeface="Arial"/>
                </a:rPr>
                <a:t> </a:t>
              </a:r>
            </a:p>
            <a:p>
              <a:pPr algn="ctr" defTabSz="1219170">
                <a:lnSpc>
                  <a:spcPct val="150000"/>
                </a:lnSpc>
                <a:buClr>
                  <a:srgbClr val="000000"/>
                </a:buClr>
              </a:pPr>
              <a:r>
                <a:rPr lang="en-GB" sz="2400" b="0" i="0" u="none" strike="noStrike" cap="none" spc="0" baseline="0">
                  <a:solidFill>
                    <a:srgbClr val="FFFFFF"/>
                  </a:solidFill>
                  <a:effectLst/>
                  <a:uFill>
                    <a:solidFill>
                      <a:prstClr val="black">
                        <a:alpha val="0"/>
                      </a:prstClr>
                    </a:solidFill>
                  </a:uFill>
                  <a:latin typeface="Oswald"/>
                  <a:ea typeface="Oswald"/>
                  <a:cs typeface="Oswald"/>
                </a:rPr>
                <a:t>If the wound is bleeding, deep, </a:t>
              </a:r>
              <a:br>
                <a:rPr lang="en-GB" sz="2400" b="0" i="0" u="none" strike="noStrike" cap="none" spc="0" baseline="0">
                  <a:solidFill>
                    <a:srgbClr val="FFFFFF"/>
                  </a:solidFill>
                  <a:effectLst/>
                  <a:uFill>
                    <a:solidFill>
                      <a:prstClr val="black">
                        <a:alpha val="0"/>
                      </a:prstClr>
                    </a:solidFill>
                  </a:uFill>
                  <a:latin typeface="Oswald"/>
                  <a:ea typeface="Oswald"/>
                  <a:cs typeface="Oswald"/>
                </a:rPr>
              </a:br>
              <a:r>
                <a:rPr lang="en-GB" sz="2400" b="0" i="0" u="none" strike="noStrike" cap="none" spc="0" baseline="0">
                  <a:solidFill>
                    <a:srgbClr val="FFFFFF"/>
                  </a:solidFill>
                  <a:effectLst/>
                  <a:uFill>
                    <a:solidFill>
                      <a:prstClr val="black">
                        <a:alpha val="0"/>
                      </a:prstClr>
                    </a:solidFill>
                  </a:uFill>
                  <a:latin typeface="Oswald"/>
                  <a:ea typeface="Oswald"/>
                  <a:cs typeface="Oswald"/>
                </a:rPr>
                <a:t>dirty or large, medical attention </a:t>
              </a:r>
              <a:br>
                <a:rPr lang="en-GB" sz="2400" b="0" i="0" u="none" strike="noStrike" cap="none" spc="0" baseline="0">
                  <a:solidFill>
                    <a:srgbClr val="FFFFFF"/>
                  </a:solidFill>
                  <a:effectLst/>
                  <a:uFill>
                    <a:solidFill>
                      <a:prstClr val="black">
                        <a:alpha val="0"/>
                      </a:prstClr>
                    </a:solidFill>
                  </a:uFill>
                  <a:latin typeface="Oswald"/>
                  <a:ea typeface="Oswald"/>
                  <a:cs typeface="Oswald"/>
                </a:rPr>
              </a:br>
              <a:r>
                <a:rPr lang="en-GB" sz="2400" b="0" i="0" u="none" strike="noStrike" cap="none" spc="0" baseline="0">
                  <a:solidFill>
                    <a:srgbClr val="FFFFFF"/>
                  </a:solidFill>
                  <a:effectLst/>
                  <a:uFill>
                    <a:solidFill>
                      <a:prstClr val="black">
                        <a:alpha val="0"/>
                      </a:prstClr>
                    </a:solidFill>
                  </a:uFill>
                  <a:latin typeface="Oswald"/>
                  <a:ea typeface="Oswald"/>
                  <a:cs typeface="Oswald"/>
                </a:rPr>
                <a:t>is needed.</a:t>
              </a:r>
            </a:p>
          </p:txBody>
        </p:sp>
      </p:grpSp>
    </p:spTree>
    <p:extLst>
      <p:ext uri="{BB962C8B-B14F-4D97-AF65-F5344CB8AC3E}">
        <p14:creationId xmlns:p14="http://schemas.microsoft.com/office/powerpoint/2010/main" val="5237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8AC3468F-FE7A-26FD-8E73-A4CBF92A7D96}"/>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Classification of burns</a:t>
            </a:r>
          </a:p>
        </p:txBody>
      </p:sp>
      <p:sp>
        <p:nvSpPr>
          <p:cNvPr id="3" name="Sisällön paikkamerkki 2">
            <a:extLst>
              <a:ext uri="{FF2B5EF4-FFF2-40B4-BE49-F238E27FC236}">
                <a16:creationId xmlns:a16="http://schemas.microsoft.com/office/drawing/2014/main" id="{A78FDAFA-7A5B-60DC-434C-44BDA367AFA8}"/>
              </a:ext>
            </a:extLst>
          </p:cNvPr>
          <p:cNvSpPr>
            <a:spLocks noGrp="1"/>
          </p:cNvSpPr>
          <p:nvPr>
            <p:ph idx="1"/>
          </p:nvPr>
        </p:nvSpPr>
        <p:spPr>
          <a:xfrm>
            <a:off x="838199" y="2322418"/>
            <a:ext cx="7880288" cy="4349749"/>
          </a:xfrm>
        </p:spPr>
        <p:txBody>
          <a:bodyPr>
            <a:normAutofit/>
          </a:bodyPr>
          <a:lstStyle/>
          <a:p>
            <a:pPr marL="0" indent="0">
              <a:lnSpc>
                <a:spcPct val="100000"/>
              </a:lnSpc>
              <a:spcAft>
                <a:spcPts val="1600"/>
              </a:spcAft>
              <a:buNone/>
            </a:pPr>
            <a:r>
              <a:rPr lang="en-GB" sz="2667" b="1"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First degree</a:t>
            </a:r>
            <a:r>
              <a:rPr lang="en-GB" sz="2667" b="0"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pain and redness on the skin, no blisters. </a:t>
            </a:r>
          </a:p>
          <a:p>
            <a:pPr marL="457189" indent="-457189">
              <a:lnSpc>
                <a:spcPct val="100000"/>
              </a:lnSpc>
              <a:spcAft>
                <a:spcPts val="1600"/>
              </a:spcAft>
              <a:buAutoNum type="arabicPeriod"/>
            </a:pPr>
            <a:endParaRPr lang="fi-FI" sz="1467"/>
          </a:p>
          <a:p>
            <a:pPr marL="0" indent="0">
              <a:lnSpc>
                <a:spcPct val="100000"/>
              </a:lnSpc>
              <a:spcAft>
                <a:spcPts val="1600"/>
              </a:spcAft>
              <a:buNone/>
            </a:pPr>
            <a:r>
              <a:rPr lang="en-GB" sz="2667" b="1"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Second degree</a:t>
            </a:r>
            <a:r>
              <a:rPr lang="en-GB" sz="2667" b="0"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blistering on the skin.</a:t>
            </a:r>
          </a:p>
          <a:p>
            <a:pPr marL="0" indent="0">
              <a:lnSpc>
                <a:spcPct val="100000"/>
              </a:lnSpc>
              <a:spcAft>
                <a:spcPts val="1600"/>
              </a:spcAft>
              <a:buNone/>
            </a:pPr>
            <a:endParaRPr lang="fi-FI" sz="1467"/>
          </a:p>
          <a:p>
            <a:pPr marL="0" indent="0">
              <a:lnSpc>
                <a:spcPct val="100000"/>
              </a:lnSpc>
              <a:spcAft>
                <a:spcPts val="1600"/>
              </a:spcAft>
              <a:buNone/>
            </a:pPr>
            <a:r>
              <a:rPr lang="en-GB" sz="2667" b="1"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Third degree</a:t>
            </a:r>
            <a:r>
              <a:rPr lang="en-GB" sz="2667" b="0" i="0" u="none" strike="noStrike" cap="none" spc="0" baseline="0">
                <a:solidFill>
                  <a:srgbClr val="FFFF00"/>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skin has been destroyed.</a:t>
            </a:r>
          </a:p>
        </p:txBody>
      </p:sp>
      <p:sp>
        <p:nvSpPr>
          <p:cNvPr id="4" name="Vapaamuotoinen: Muoto 3">
            <a:extLst>
              <a:ext uri="{FF2B5EF4-FFF2-40B4-BE49-F238E27FC236}">
                <a16:creationId xmlns:a16="http://schemas.microsoft.com/office/drawing/2014/main" id="{03EB4760-4E9A-A91A-062A-21E76FC795F5}"/>
              </a:ext>
            </a:extLst>
          </p:cNvPr>
          <p:cNvSpPr/>
          <p:nvPr/>
        </p:nvSpPr>
        <p:spPr>
          <a:xfrm>
            <a:off x="7329890" y="2574002"/>
            <a:ext cx="4350545" cy="343414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1259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5204DFDC-0794-0933-394A-FD1B8664DE35}"/>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for burns</a:t>
            </a:r>
          </a:p>
        </p:txBody>
      </p:sp>
      <p:sp>
        <p:nvSpPr>
          <p:cNvPr id="3" name="Sisällön paikkamerkki 2">
            <a:extLst>
              <a:ext uri="{FF2B5EF4-FFF2-40B4-BE49-F238E27FC236}">
                <a16:creationId xmlns:a16="http://schemas.microsoft.com/office/drawing/2014/main" id="{7FB9F13A-D85B-51B2-7082-FCB162DE92B0}"/>
              </a:ext>
            </a:extLst>
          </p:cNvPr>
          <p:cNvSpPr>
            <a:spLocks noGrp="1"/>
          </p:cNvSpPr>
          <p:nvPr>
            <p:ph idx="1"/>
          </p:nvPr>
        </p:nvSpPr>
        <p:spPr>
          <a:xfrm>
            <a:off x="838200" y="1699155"/>
            <a:ext cx="8405885" cy="935387"/>
          </a:xfrm>
        </p:spPr>
        <p:txBody>
          <a:bodyPr>
            <a:normAutofit/>
          </a:bodyPr>
          <a:lstStyle/>
          <a:p>
            <a:pPr marL="0" indent="0">
              <a:lnSpc>
                <a:spcPct val="100000"/>
              </a:lnSpc>
              <a:spcAft>
                <a:spcPts val="1600"/>
              </a:spcAft>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degree burns smaller than the palm of the hand </a:t>
            </a:r>
            <a:b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b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can be treated at home.</a:t>
            </a:r>
            <a:endParaRPr lang="fi-FI" sz="2133"/>
          </a:p>
        </p:txBody>
      </p:sp>
      <p:sp>
        <p:nvSpPr>
          <p:cNvPr id="4" name="Vapaamuotoinen: Muoto 3">
            <a:extLst>
              <a:ext uri="{FF2B5EF4-FFF2-40B4-BE49-F238E27FC236}">
                <a16:creationId xmlns:a16="http://schemas.microsoft.com/office/drawing/2014/main" id="{50F58E92-C57E-4859-9848-7377CBDC48C2}"/>
              </a:ext>
            </a:extLst>
          </p:cNvPr>
          <p:cNvSpPr/>
          <p:nvPr/>
        </p:nvSpPr>
        <p:spPr>
          <a:xfrm>
            <a:off x="8161361" y="852709"/>
            <a:ext cx="3612108" cy="298869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 name="Sisällön paikkamerkki 2">
            <a:extLst>
              <a:ext uri="{FF2B5EF4-FFF2-40B4-BE49-F238E27FC236}">
                <a16:creationId xmlns:a16="http://schemas.microsoft.com/office/drawing/2014/main" id="{7DC766CD-B8BD-53CC-2D8D-D88307F4AC49}"/>
              </a:ext>
            </a:extLst>
          </p:cNvPr>
          <p:cNvSpPr txBox="1"/>
          <p:nvPr/>
        </p:nvSpPr>
        <p:spPr>
          <a:xfrm>
            <a:off x="4067032" y="4510945"/>
            <a:ext cx="7942997" cy="1833680"/>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All other burns require professional medical care.</a:t>
            </a:r>
          </a:p>
          <a:p>
            <a:pPr marL="0" indent="0" defTabSz="1219170">
              <a:lnSpc>
                <a:spcPct val="100000"/>
              </a:lnSpc>
              <a:spcBef>
                <a:spcPct val="0"/>
              </a:spcBef>
              <a:buNone/>
            </a:pPr>
            <a:endParaRPr lang="fi-FI" sz="2400" b="1">
              <a:solidFill>
                <a:prstClr val="white"/>
              </a:solidFill>
              <a:sym typeface="Arial"/>
            </a:endParaRPr>
          </a:p>
          <a:p>
            <a:pPr marL="0" indent="0" defTabSz="1219170">
              <a:lnSpc>
                <a:spcPct val="100000"/>
              </a:lnSpc>
              <a:spcBef>
                <a:spcPct val="0"/>
              </a:spcBef>
              <a:buNone/>
            </a:pPr>
            <a:r>
              <a:rPr lang="en-GB" sz="2133" b="1" i="0" u="none" strike="noStrike" cap="none" spc="0" baseline="0">
                <a:solidFill>
                  <a:srgbClr val="FFFFFF"/>
                </a:solidFill>
                <a:effectLst/>
                <a:uFill>
                  <a:solidFill>
                    <a:prstClr val="black">
                      <a:alpha val="0"/>
                    </a:prstClr>
                  </a:solidFill>
                </a:uFill>
                <a:latin typeface="Tenorite"/>
                <a:ea typeface="Tenorite"/>
                <a:cs typeface="Tenorite"/>
              </a:rPr>
              <a:t>Do as follows:</a:t>
            </a:r>
          </a:p>
          <a:p>
            <a:pPr marL="609585" indent="-609585" defTabSz="1219170">
              <a:lnSpc>
                <a:spcPct val="100000"/>
              </a:lnSpc>
              <a:spcBef>
                <a:spcPct val="0"/>
              </a:spcBef>
              <a:buFont typeface="+mj-lt"/>
              <a:buAutoNum type="arabicPeriod"/>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Cover the burn with a clean and dry bandage.</a:t>
            </a:r>
          </a:p>
          <a:p>
            <a:pPr marL="609585" indent="-609585" defTabSz="1219170">
              <a:lnSpc>
                <a:spcPct val="100000"/>
              </a:lnSpc>
              <a:spcBef>
                <a:spcPct val="0"/>
              </a:spcBef>
              <a:buFont typeface="+mj-lt"/>
              <a:buAutoNum type="arabicPeriod"/>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Take the patient to a hospital.</a:t>
            </a:r>
          </a:p>
        </p:txBody>
      </p:sp>
      <p:sp>
        <p:nvSpPr>
          <p:cNvPr id="6" name="Vapaamuotoinen: Muoto 5">
            <a:extLst>
              <a:ext uri="{FF2B5EF4-FFF2-40B4-BE49-F238E27FC236}">
                <a16:creationId xmlns:a16="http://schemas.microsoft.com/office/drawing/2014/main" id="{342F80C1-2810-7877-6C1E-F5D4682BA7EA}"/>
              </a:ext>
            </a:extLst>
          </p:cNvPr>
          <p:cNvSpPr/>
          <p:nvPr/>
        </p:nvSpPr>
        <p:spPr>
          <a:xfrm>
            <a:off x="324135" y="4223459"/>
            <a:ext cx="3266364" cy="240865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Sisällön paikkamerkki 2">
            <a:extLst>
              <a:ext uri="{FF2B5EF4-FFF2-40B4-BE49-F238E27FC236}">
                <a16:creationId xmlns:a16="http://schemas.microsoft.com/office/drawing/2014/main" id="{B86B889F-1503-DC16-4F9C-FE59C12592BF}"/>
              </a:ext>
            </a:extLst>
          </p:cNvPr>
          <p:cNvSpPr txBox="1"/>
          <p:nvPr/>
        </p:nvSpPr>
        <p:spPr>
          <a:xfrm>
            <a:off x="838200" y="1699155"/>
            <a:ext cx="8405885" cy="2651835"/>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3"/>
              </a:spcBef>
              <a:spcAft>
                <a:spcPts val="1600"/>
              </a:spcAft>
              <a:buNone/>
            </a:pPr>
            <a:endParaRPr lang="fi-FI" sz="2133" b="1">
              <a:solidFill>
                <a:prstClr val="white"/>
              </a:solidFill>
              <a:sym typeface="Arial"/>
            </a:endParaRPr>
          </a:p>
          <a:p>
            <a:pPr marL="0" indent="0" defTabSz="1219170">
              <a:lnSpc>
                <a:spcPct val="100000"/>
              </a:lnSpc>
              <a:spcBef>
                <a:spcPts val="1333"/>
              </a:spcBef>
              <a:spcAft>
                <a:spcPts val="1600"/>
              </a:spcAft>
              <a:buNone/>
            </a:pPr>
            <a:br>
              <a:rPr sz="2133"/>
            </a:br>
            <a:r>
              <a:rPr lang="en-GB" sz="2133"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Do as follows:</a:t>
            </a:r>
          </a:p>
          <a:p>
            <a:pPr marL="609585" indent="-609585" defTabSz="1219170">
              <a:lnSpc>
                <a:spcPct val="100000"/>
              </a:lnSpc>
              <a:spcBef>
                <a:spcPct val="0"/>
              </a:spcBef>
              <a:buFont typeface="+mj-lt"/>
              <a:buAutoNum type="arabicPeriod"/>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Cool the burnt part of body in cool water.</a:t>
            </a:r>
          </a:p>
          <a:p>
            <a:pPr marL="609585" indent="-609585" defTabSz="1219170">
              <a:lnSpc>
                <a:spcPct val="100000"/>
              </a:lnSpc>
              <a:spcBef>
                <a:spcPct val="0"/>
              </a:spcBef>
              <a:buFont typeface="+mj-lt"/>
              <a:buAutoNum type="arabicPeriod"/>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Keep under water for 15-20 minutes.</a:t>
            </a:r>
          </a:p>
        </p:txBody>
      </p:sp>
    </p:spTree>
    <p:extLst>
      <p:ext uri="{BB962C8B-B14F-4D97-AF65-F5344CB8AC3E}">
        <p14:creationId xmlns:p14="http://schemas.microsoft.com/office/powerpoint/2010/main" val="22596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20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par>
                                <p:cTn id="24" presetID="10" presetClass="entr" presetSubtype="0" fill="hold" nodeType="withEffect">
                                  <p:stCondLst>
                                    <p:cond delay="50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ntr" presetSubtype="0" fill="hold" nodeType="withEffect">
                                  <p:stCondLst>
                                    <p:cond delay="15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nodeType="withEffect">
                                  <p:stCondLst>
                                    <p:cond delay="250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426;p33">
            <a:extLst>
              <a:ext uri="{FF2B5EF4-FFF2-40B4-BE49-F238E27FC236}">
                <a16:creationId xmlns:a16="http://schemas.microsoft.com/office/drawing/2014/main" id="{55EA5718-DD9E-5A08-79F7-557FD31308AF}"/>
              </a:ext>
            </a:extLst>
          </p:cNvPr>
          <p:cNvSpPr txBox="1"/>
          <p:nvPr/>
        </p:nvSpPr>
        <p:spPr>
          <a:xfrm>
            <a:off x="4189757" y="2009718"/>
            <a:ext cx="8002244" cy="3810637"/>
          </a:xfrm>
          <a:prstGeom prst="rect">
            <a:avLst/>
          </a:prstGeom>
          <a:noFill/>
          <a:ln>
            <a:noFill/>
          </a:ln>
        </p:spPr>
        <p:txBody>
          <a:bodyPr spcFirstLastPara="1" wrap="square" lIns="121900" tIns="60933" rIns="121900" bIns="60933" anchor="t" anchorCtr="0">
            <a:noAutofit/>
          </a:bodyPr>
          <a:lstStyle/>
          <a:p>
            <a:pPr marL="805160" indent="-609585" defTabSz="1219170">
              <a:spcBef>
                <a:spcPts val="560"/>
              </a:spcBef>
              <a:buClr>
                <a:srgbClr val="C00000"/>
              </a:buClr>
              <a:buSzPts val="1820"/>
              <a:buFont typeface="Calibri" panose="020F0502020204030204"/>
              <a:buAutoNum type="arabicPeriod"/>
            </a:pPr>
            <a:endParaRPr sz="2400" kern="0">
              <a:solidFill>
                <a:srgbClr val="B6010A"/>
              </a:solidFill>
              <a:latin typeface="Oswald" panose="00000500000000000000" pitchFamily="2" charset="0"/>
              <a:cs typeface="Arial"/>
              <a:sym typeface="Arial"/>
            </a:endParaRPr>
          </a:p>
        </p:txBody>
      </p:sp>
      <p:pic>
        <p:nvPicPr>
          <p:cNvPr id="3" name="Google Shape;430;p33">
            <a:extLst>
              <a:ext uri="{FF2B5EF4-FFF2-40B4-BE49-F238E27FC236}">
                <a16:creationId xmlns:a16="http://schemas.microsoft.com/office/drawing/2014/main" id="{4174F3A0-FA82-C361-0F8D-92C3E227A761}"/>
              </a:ext>
            </a:extLst>
          </p:cNvPr>
          <p:cNvPicPr preferRelativeResize="0"/>
          <p:nvPr/>
        </p:nvPicPr>
        <p:blipFill>
          <a:blip r:embed="rId3">
            <a:alphaModFix/>
            <a:extLst>
              <a:ext uri="{28A0092B-C50C-407E-A947-70E740481C1C}">
                <a14:useLocalDpi xmlns:a14="http://schemas.microsoft.com/office/drawing/2010/main"/>
              </a:ext>
            </a:extLst>
          </a:blip>
          <a:stretch>
            <a:fillRect/>
          </a:stretch>
        </p:blipFill>
        <p:spPr>
          <a:xfrm rot="21171956">
            <a:off x="8437436" y="5080685"/>
            <a:ext cx="3658757" cy="1634281"/>
          </a:xfrm>
          <a:prstGeom prst="rect">
            <a:avLst/>
          </a:prstGeom>
          <a:noFill/>
          <a:ln>
            <a:noFill/>
          </a:ln>
        </p:spPr>
      </p:pic>
      <p:sp>
        <p:nvSpPr>
          <p:cNvPr id="4" name="Sisällön paikkamerkki 5">
            <a:extLst>
              <a:ext uri="{FF2B5EF4-FFF2-40B4-BE49-F238E27FC236}">
                <a16:creationId xmlns:a16="http://schemas.microsoft.com/office/drawing/2014/main" id="{43612AD0-AB32-A6BC-032D-C5B285108646}"/>
              </a:ext>
            </a:extLst>
          </p:cNvPr>
          <p:cNvSpPr>
            <a:spLocks noGrp="1"/>
          </p:cNvSpPr>
          <p:nvPr>
            <p:ph idx="1"/>
          </p:nvPr>
        </p:nvSpPr>
        <p:spPr>
          <a:xfrm>
            <a:off x="865342" y="1672461"/>
            <a:ext cx="9737589" cy="5263161"/>
          </a:xfrm>
        </p:spPr>
        <p:txBody>
          <a:bodyPr>
            <a:noAutofit/>
          </a:bodyPr>
          <a:lstStyle/>
          <a:p>
            <a:pPr marL="0" indent="0">
              <a:lnSpc>
                <a:spcPct val="100000"/>
              </a:lnSpc>
              <a:spcBef>
                <a:spcPct val="0"/>
              </a:spcBef>
              <a:spcAft>
                <a:spcPts val="800"/>
              </a:spcAft>
              <a:buNone/>
            </a:pPr>
            <a:r>
              <a:rPr lang="en-GB" sz="2667"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Do as follows:</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Try to wake up the person:</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Call 112</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Check that the person is breathing.</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Open the airways by extending the head.</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Turn the person to the recovery position on their side.</a:t>
            </a:r>
          </a:p>
          <a:p>
            <a:pPr marL="2895528" lvl="4" indent="-457189">
              <a:lnSpc>
                <a:spcPct val="150000"/>
              </a:lnSpc>
              <a:spcBef>
                <a:spcPct val="0"/>
              </a:spcBef>
              <a:spcAft>
                <a:spcPts val="8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Observe the person’s breathing.</a:t>
            </a:r>
            <a:endParaRPr lang="fi-FI"/>
          </a:p>
        </p:txBody>
      </p:sp>
      <p:sp>
        <p:nvSpPr>
          <p:cNvPr id="9" name="Otsikko 1">
            <a:extLst>
              <a:ext uri="{FF2B5EF4-FFF2-40B4-BE49-F238E27FC236}">
                <a16:creationId xmlns:a16="http://schemas.microsoft.com/office/drawing/2014/main" id="{E87A57C9-1B33-1A26-DB25-106E696677AE}"/>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for an unconscious person</a:t>
            </a:r>
          </a:p>
        </p:txBody>
      </p:sp>
      <p:grpSp>
        <p:nvGrpSpPr>
          <p:cNvPr id="23" name="Ryhmä 22">
            <a:extLst>
              <a:ext uri="{FF2B5EF4-FFF2-40B4-BE49-F238E27FC236}">
                <a16:creationId xmlns:a16="http://schemas.microsoft.com/office/drawing/2014/main" id="{1A56B804-974D-DE0F-1E2E-4DD65334822C}"/>
              </a:ext>
            </a:extLst>
          </p:cNvPr>
          <p:cNvGrpSpPr/>
          <p:nvPr/>
        </p:nvGrpSpPr>
        <p:grpSpPr>
          <a:xfrm>
            <a:off x="7972851" y="1631739"/>
            <a:ext cx="4025631" cy="2604364"/>
            <a:chOff x="5979638" y="164551"/>
            <a:chExt cx="3019223" cy="1953273"/>
          </a:xfrm>
        </p:grpSpPr>
        <p:grpSp>
          <p:nvGrpSpPr>
            <p:cNvPr id="11" name="Ryhmä 10">
              <a:extLst>
                <a:ext uri="{FF2B5EF4-FFF2-40B4-BE49-F238E27FC236}">
                  <a16:creationId xmlns:a16="http://schemas.microsoft.com/office/drawing/2014/main" id="{62860D48-0785-21CE-BFDC-10C37FF58A7C}"/>
                </a:ext>
              </a:extLst>
            </p:cNvPr>
            <p:cNvGrpSpPr/>
            <p:nvPr/>
          </p:nvGrpSpPr>
          <p:grpSpPr>
            <a:xfrm rot="11014933">
              <a:off x="5979638" y="164551"/>
              <a:ext cx="3019223" cy="1953273"/>
              <a:chOff x="1544331" y="2014715"/>
              <a:chExt cx="2545245" cy="2247094"/>
            </a:xfrm>
          </p:grpSpPr>
          <p:sp>
            <p:nvSpPr>
              <p:cNvPr id="13" name="Ellipsi 12">
                <a:extLst>
                  <a:ext uri="{FF2B5EF4-FFF2-40B4-BE49-F238E27FC236}">
                    <a16:creationId xmlns:a16="http://schemas.microsoft.com/office/drawing/2014/main" id="{54A6B096-572A-D665-53DE-19D73BD747D3}"/>
                  </a:ext>
                </a:extLst>
              </p:cNvPr>
              <p:cNvSpPr/>
              <p:nvPr/>
            </p:nvSpPr>
            <p:spPr>
              <a:xfrm>
                <a:off x="1569719" y="2055519"/>
                <a:ext cx="2468882" cy="215731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C01B1710-B90B-1B2D-06C7-CADE3FD6D41F}"/>
                  </a:ext>
                </a:extLst>
              </p:cNvPr>
              <p:cNvGrpSpPr/>
              <p:nvPr/>
            </p:nvGrpSpPr>
            <p:grpSpPr>
              <a:xfrm flipH="1" flipV="1">
                <a:off x="1544331" y="2014715"/>
                <a:ext cx="2545245" cy="2247094"/>
                <a:chOff x="4934423" y="4164172"/>
                <a:chExt cx="300650" cy="226686"/>
              </a:xfrm>
            </p:grpSpPr>
            <p:sp>
              <p:nvSpPr>
                <p:cNvPr id="15" name="Google Shape;20795;p106">
                  <a:extLst>
                    <a:ext uri="{FF2B5EF4-FFF2-40B4-BE49-F238E27FC236}">
                      <a16:creationId xmlns:a16="http://schemas.microsoft.com/office/drawing/2014/main" id="{EEC9165D-1201-2F6D-DD27-C4A2392CD08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D7A6A4EB-8E8A-8316-2A80-4F8BB93E4647}"/>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2" name="Tekstiruutu 11">
              <a:extLst>
                <a:ext uri="{FF2B5EF4-FFF2-40B4-BE49-F238E27FC236}">
                  <a16:creationId xmlns:a16="http://schemas.microsoft.com/office/drawing/2014/main" id="{84A3F234-5A0D-142B-3ED6-FDDE0D4BFFDD}"/>
                </a:ext>
              </a:extLst>
            </p:cNvPr>
            <p:cNvSpPr txBox="1"/>
            <p:nvPr/>
          </p:nvSpPr>
          <p:spPr>
            <a:xfrm>
              <a:off x="6286083" y="369483"/>
              <a:ext cx="2436180" cy="1592428"/>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TASK FOR PAIRS:</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Take turns practicing how to ensure the breathing of an unconscious person according to the instructions.</a:t>
              </a:r>
            </a:p>
          </p:txBody>
        </p:sp>
      </p:grpSp>
    </p:spTree>
    <p:extLst>
      <p:ext uri="{BB962C8B-B14F-4D97-AF65-F5344CB8AC3E}">
        <p14:creationId xmlns:p14="http://schemas.microsoft.com/office/powerpoint/2010/main" val="25967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8" name="Ryhmä 7">
            <a:extLst>
              <a:ext uri="{FF2B5EF4-FFF2-40B4-BE49-F238E27FC236}">
                <a16:creationId xmlns:a16="http://schemas.microsoft.com/office/drawing/2014/main" id="{3BBCBF3D-F93F-EDF5-9458-0475734D5468}"/>
              </a:ext>
            </a:extLst>
          </p:cNvPr>
          <p:cNvGrpSpPr/>
          <p:nvPr/>
        </p:nvGrpSpPr>
        <p:grpSpPr>
          <a:xfrm>
            <a:off x="4511546" y="2406366"/>
            <a:ext cx="6680244" cy="1147751"/>
            <a:chOff x="3332384" y="1317662"/>
            <a:chExt cx="5010183" cy="860813"/>
          </a:xfrm>
        </p:grpSpPr>
        <p:sp>
          <p:nvSpPr>
            <p:cNvPr id="1259" name="Google Shape;1586;p48">
              <a:extLst>
                <a:ext uri="{FF2B5EF4-FFF2-40B4-BE49-F238E27FC236}">
                  <a16:creationId xmlns:a16="http://schemas.microsoft.com/office/drawing/2014/main" id="{03BC4E92-32DC-F5D8-ADB9-F0BBC4C96BC4}"/>
                </a:ext>
              </a:extLst>
            </p:cNvPr>
            <p:cNvSpPr txBox="1"/>
            <p:nvPr/>
          </p:nvSpPr>
          <p:spPr>
            <a:xfrm>
              <a:off x="4228235" y="1383753"/>
              <a:ext cx="4114332"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…can identify risks of accident.</a:t>
              </a:r>
            </a:p>
          </p:txBody>
        </p:sp>
        <p:sp>
          <p:nvSpPr>
            <p:cNvPr id="1260" name="Google Shape;1588;p48">
              <a:extLst>
                <a:ext uri="{FF2B5EF4-FFF2-40B4-BE49-F238E27FC236}">
                  <a16:creationId xmlns:a16="http://schemas.microsoft.com/office/drawing/2014/main" id="{B5C0DA14-ED9B-B380-BB1B-43BB6E767416}"/>
                </a:ext>
              </a:extLst>
            </p:cNvPr>
            <p:cNvSpPr txBox="1"/>
            <p:nvPr/>
          </p:nvSpPr>
          <p:spPr>
            <a:xfrm>
              <a:off x="3332384" y="1317662"/>
              <a:ext cx="1149154"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8000" b="1" i="0" u="none" strike="noStrike" cap="none" spc="0" baseline="0">
                  <a:solidFill>
                    <a:srgbClr val="FFFFFF"/>
                  </a:solidFill>
                  <a:effectLst/>
                  <a:uFill>
                    <a:solidFill>
                      <a:prstClr val="black">
                        <a:alpha val="0"/>
                      </a:prstClr>
                    </a:solidFill>
                  </a:uFill>
                  <a:latin typeface="Reenie Beanie"/>
                  <a:ea typeface="Reenie Beanie"/>
                  <a:cs typeface="Reenie Beanie"/>
                </a:rPr>
                <a:t>01</a:t>
              </a:r>
              <a:endParaRPr lang="en" sz="8800" kern="0">
                <a:solidFill>
                  <a:srgbClr val="FFFFFF"/>
                </a:solidFill>
              </a:endParaRPr>
            </a:p>
          </p:txBody>
        </p:sp>
      </p:grpSp>
      <p:grpSp>
        <p:nvGrpSpPr>
          <p:cNvPr id="9" name="Ryhmä 8">
            <a:extLst>
              <a:ext uri="{FF2B5EF4-FFF2-40B4-BE49-F238E27FC236}">
                <a16:creationId xmlns:a16="http://schemas.microsoft.com/office/drawing/2014/main" id="{CF4A1428-6D16-07C2-8E72-BD8BAD981F65}"/>
              </a:ext>
            </a:extLst>
          </p:cNvPr>
          <p:cNvGrpSpPr/>
          <p:nvPr/>
        </p:nvGrpSpPr>
        <p:grpSpPr>
          <a:xfrm>
            <a:off x="4511546" y="3555727"/>
            <a:ext cx="6460695" cy="1014406"/>
            <a:chOff x="3332384" y="2179683"/>
            <a:chExt cx="4845521" cy="760804"/>
          </a:xfrm>
        </p:grpSpPr>
        <p:sp>
          <p:nvSpPr>
            <p:cNvPr id="1261" name="Google Shape;1589;p48">
              <a:extLst>
                <a:ext uri="{FF2B5EF4-FFF2-40B4-BE49-F238E27FC236}">
                  <a16:creationId xmlns:a16="http://schemas.microsoft.com/office/drawing/2014/main" id="{A5B76106-C1F0-F5E1-E38D-8F64841431F5}"/>
                </a:ext>
              </a:extLst>
            </p:cNvPr>
            <p:cNvSpPr txBox="1"/>
            <p:nvPr/>
          </p:nvSpPr>
          <p:spPr>
            <a:xfrm>
              <a:off x="4228235" y="2442499"/>
              <a:ext cx="3949670" cy="497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…know how to prevent accidents.</a:t>
              </a:r>
            </a:p>
          </p:txBody>
        </p:sp>
        <p:sp>
          <p:nvSpPr>
            <p:cNvPr id="1262" name="Google Shape;1591;p48">
              <a:extLst>
                <a:ext uri="{FF2B5EF4-FFF2-40B4-BE49-F238E27FC236}">
                  <a16:creationId xmlns:a16="http://schemas.microsoft.com/office/drawing/2014/main" id="{2922F57C-74BE-9FCB-9B46-BE5647A62E48}"/>
                </a:ext>
              </a:extLst>
            </p:cNvPr>
            <p:cNvSpPr txBox="1"/>
            <p:nvPr/>
          </p:nvSpPr>
          <p:spPr>
            <a:xfrm>
              <a:off x="3332384" y="2179683"/>
              <a:ext cx="1290628"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8000" b="1" i="0" u="none" strike="noStrike" cap="none" spc="0" baseline="0">
                  <a:solidFill>
                    <a:srgbClr val="FFFFFF"/>
                  </a:solidFill>
                  <a:effectLst/>
                  <a:uFill>
                    <a:solidFill>
                      <a:prstClr val="black">
                        <a:alpha val="0"/>
                      </a:prstClr>
                    </a:solidFill>
                  </a:uFill>
                  <a:latin typeface="Reenie Beanie"/>
                  <a:ea typeface="Reenie Beanie"/>
                  <a:cs typeface="Reenie Beanie"/>
                </a:rPr>
                <a:t>02</a:t>
              </a:r>
              <a:endParaRPr lang="en" sz="10666" kern="0">
                <a:solidFill>
                  <a:srgbClr val="FFFFFF"/>
                </a:solidFill>
              </a:endParaRPr>
            </a:p>
          </p:txBody>
        </p:sp>
      </p:grpSp>
      <p:sp>
        <p:nvSpPr>
          <p:cNvPr id="1268" name="Tekstiruutu 1267">
            <a:extLst>
              <a:ext uri="{FF2B5EF4-FFF2-40B4-BE49-F238E27FC236}">
                <a16:creationId xmlns:a16="http://schemas.microsoft.com/office/drawing/2014/main" id="{71149105-B84E-677D-2A45-1D523DE8781E}"/>
              </a:ext>
            </a:extLst>
          </p:cNvPr>
          <p:cNvSpPr txBox="1"/>
          <p:nvPr/>
        </p:nvSpPr>
        <p:spPr>
          <a:xfrm>
            <a:off x="4832041" y="1222805"/>
            <a:ext cx="5978768" cy="741731"/>
          </a:xfrm>
          <a:prstGeom prst="rect">
            <a:avLst/>
          </a:prstGeom>
          <a:noFill/>
        </p:spPr>
        <p:txBody>
          <a:bodyPr wrap="square" rtlCol="0">
            <a:spAutoFit/>
          </a:bodyPr>
          <a:lstStyle/>
          <a:p>
            <a:pPr algn="ctr" defTabSz="1219170">
              <a:buClr>
                <a:srgbClr val="000000"/>
              </a:buClr>
            </a:pPr>
            <a:r>
              <a:rPr lang="en-GB" sz="42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After this lesson, you…</a:t>
            </a:r>
          </a:p>
        </p:txBody>
      </p:sp>
      <p:grpSp>
        <p:nvGrpSpPr>
          <p:cNvPr id="1270" name="Google Shape;12774;p78">
            <a:extLst>
              <a:ext uri="{FF2B5EF4-FFF2-40B4-BE49-F238E27FC236}">
                <a16:creationId xmlns:a16="http://schemas.microsoft.com/office/drawing/2014/main" id="{3746A502-3839-1DC9-B96B-DE06C5A1F1FF}"/>
              </a:ext>
            </a:extLst>
          </p:cNvPr>
          <p:cNvGrpSpPr/>
          <p:nvPr/>
        </p:nvGrpSpPr>
        <p:grpSpPr>
          <a:xfrm>
            <a:off x="802190" y="1828452"/>
            <a:ext cx="2889468" cy="3247373"/>
            <a:chOff x="6081400" y="2231025"/>
            <a:chExt cx="481925" cy="564700"/>
          </a:xfrm>
        </p:grpSpPr>
        <p:sp>
          <p:nvSpPr>
            <p:cNvPr id="1271" name="Google Shape;12775;p78">
              <a:extLst>
                <a:ext uri="{FF2B5EF4-FFF2-40B4-BE49-F238E27FC236}">
                  <a16:creationId xmlns:a16="http://schemas.microsoft.com/office/drawing/2014/main" id="{D4184FE0-23C7-6603-B2E4-00D07F8FD04B}"/>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12776;p78">
              <a:extLst>
                <a:ext uri="{FF2B5EF4-FFF2-40B4-BE49-F238E27FC236}">
                  <a16:creationId xmlns:a16="http://schemas.microsoft.com/office/drawing/2014/main" id="{C577786D-B485-6ADA-F219-9FB30C469565}"/>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12777;p78">
              <a:extLst>
                <a:ext uri="{FF2B5EF4-FFF2-40B4-BE49-F238E27FC236}">
                  <a16:creationId xmlns:a16="http://schemas.microsoft.com/office/drawing/2014/main" id="{4D7CDDB6-1348-925C-9BD2-099B2E04B0D1}"/>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12778;p78">
              <a:extLst>
                <a:ext uri="{FF2B5EF4-FFF2-40B4-BE49-F238E27FC236}">
                  <a16:creationId xmlns:a16="http://schemas.microsoft.com/office/drawing/2014/main" id="{70386E59-37D0-5F41-A031-079846D29520}"/>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12779;p78">
              <a:extLst>
                <a:ext uri="{FF2B5EF4-FFF2-40B4-BE49-F238E27FC236}">
                  <a16:creationId xmlns:a16="http://schemas.microsoft.com/office/drawing/2014/main" id="{E9C75979-750D-DFC1-ED23-880A9E679AB3}"/>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12780;p78">
              <a:extLst>
                <a:ext uri="{FF2B5EF4-FFF2-40B4-BE49-F238E27FC236}">
                  <a16:creationId xmlns:a16="http://schemas.microsoft.com/office/drawing/2014/main" id="{FF99753D-8E14-D95F-5EE4-E002CD9EADFB}"/>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12781;p78">
              <a:extLst>
                <a:ext uri="{FF2B5EF4-FFF2-40B4-BE49-F238E27FC236}">
                  <a16:creationId xmlns:a16="http://schemas.microsoft.com/office/drawing/2014/main" id="{D1BA3292-3701-354D-8DCA-37E5BC338A44}"/>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12782;p78">
              <a:extLst>
                <a:ext uri="{FF2B5EF4-FFF2-40B4-BE49-F238E27FC236}">
                  <a16:creationId xmlns:a16="http://schemas.microsoft.com/office/drawing/2014/main" id="{51832AB3-F13B-4938-801F-DE2C056138FC}"/>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12783;p78">
              <a:extLst>
                <a:ext uri="{FF2B5EF4-FFF2-40B4-BE49-F238E27FC236}">
                  <a16:creationId xmlns:a16="http://schemas.microsoft.com/office/drawing/2014/main" id="{DE017DAD-F63C-BEE0-D51F-8BF3E8648D3A}"/>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12784;p78">
              <a:extLst>
                <a:ext uri="{FF2B5EF4-FFF2-40B4-BE49-F238E27FC236}">
                  <a16:creationId xmlns:a16="http://schemas.microsoft.com/office/drawing/2014/main" id="{E3608D99-294A-9EF5-27B1-CC1B8D5A9DBB}"/>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12785;p78">
              <a:extLst>
                <a:ext uri="{FF2B5EF4-FFF2-40B4-BE49-F238E27FC236}">
                  <a16:creationId xmlns:a16="http://schemas.microsoft.com/office/drawing/2014/main" id="{36497241-99C9-2FE9-6FF1-4ADDFFB6A0AE}"/>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12786;p78">
              <a:extLst>
                <a:ext uri="{FF2B5EF4-FFF2-40B4-BE49-F238E27FC236}">
                  <a16:creationId xmlns:a16="http://schemas.microsoft.com/office/drawing/2014/main" id="{03F6B2D4-92DF-B9C4-F729-CF2B6B622A3D}"/>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12787;p78">
              <a:extLst>
                <a:ext uri="{FF2B5EF4-FFF2-40B4-BE49-F238E27FC236}">
                  <a16:creationId xmlns:a16="http://schemas.microsoft.com/office/drawing/2014/main" id="{B935EF84-2B6C-8971-8B94-69C1156E47AD}"/>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12788;p78">
              <a:extLst>
                <a:ext uri="{FF2B5EF4-FFF2-40B4-BE49-F238E27FC236}">
                  <a16:creationId xmlns:a16="http://schemas.microsoft.com/office/drawing/2014/main" id="{C1E7637E-AD89-0819-7EDE-644D2BB588E1}"/>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12789;p78">
              <a:extLst>
                <a:ext uri="{FF2B5EF4-FFF2-40B4-BE49-F238E27FC236}">
                  <a16:creationId xmlns:a16="http://schemas.microsoft.com/office/drawing/2014/main" id="{209133B8-AFBF-09A0-F818-E24573CE10BC}"/>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12790;p78">
              <a:extLst>
                <a:ext uri="{FF2B5EF4-FFF2-40B4-BE49-F238E27FC236}">
                  <a16:creationId xmlns:a16="http://schemas.microsoft.com/office/drawing/2014/main" id="{0DD963F5-8EF2-7A96-8431-7CAE10D242CD}"/>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12791;p78">
              <a:extLst>
                <a:ext uri="{FF2B5EF4-FFF2-40B4-BE49-F238E27FC236}">
                  <a16:creationId xmlns:a16="http://schemas.microsoft.com/office/drawing/2014/main" id="{4E60926A-596B-8906-1D49-04E22D4D59FA}"/>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12792;p78">
              <a:extLst>
                <a:ext uri="{FF2B5EF4-FFF2-40B4-BE49-F238E27FC236}">
                  <a16:creationId xmlns:a16="http://schemas.microsoft.com/office/drawing/2014/main" id="{C7FABB66-4BFB-4B88-C73B-573203DEB2D7}"/>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12793;p78">
              <a:extLst>
                <a:ext uri="{FF2B5EF4-FFF2-40B4-BE49-F238E27FC236}">
                  <a16:creationId xmlns:a16="http://schemas.microsoft.com/office/drawing/2014/main" id="{9D09C34B-2673-A686-B8E5-5AFF7E402146}"/>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12794;p78">
              <a:extLst>
                <a:ext uri="{FF2B5EF4-FFF2-40B4-BE49-F238E27FC236}">
                  <a16:creationId xmlns:a16="http://schemas.microsoft.com/office/drawing/2014/main" id="{EFEF7CF4-5998-FA87-CC9A-D9F040882987}"/>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12795;p78">
              <a:extLst>
                <a:ext uri="{FF2B5EF4-FFF2-40B4-BE49-F238E27FC236}">
                  <a16:creationId xmlns:a16="http://schemas.microsoft.com/office/drawing/2014/main" id="{2381119C-FA67-90DE-5306-0D17B75DEE1F}"/>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12796;p78">
              <a:extLst>
                <a:ext uri="{FF2B5EF4-FFF2-40B4-BE49-F238E27FC236}">
                  <a16:creationId xmlns:a16="http://schemas.microsoft.com/office/drawing/2014/main" id="{2CB6BE6F-0ECE-6E74-5162-E6D0357BD2E6}"/>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12797;p78">
              <a:extLst>
                <a:ext uri="{FF2B5EF4-FFF2-40B4-BE49-F238E27FC236}">
                  <a16:creationId xmlns:a16="http://schemas.microsoft.com/office/drawing/2014/main" id="{50D890F3-6650-C6AB-3297-CBC6186EEE99}"/>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12798;p78">
              <a:extLst>
                <a:ext uri="{FF2B5EF4-FFF2-40B4-BE49-F238E27FC236}">
                  <a16:creationId xmlns:a16="http://schemas.microsoft.com/office/drawing/2014/main" id="{D2FEAEB9-480C-A8BE-562D-D4A75A72B51E}"/>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12799;p78">
              <a:extLst>
                <a:ext uri="{FF2B5EF4-FFF2-40B4-BE49-F238E27FC236}">
                  <a16:creationId xmlns:a16="http://schemas.microsoft.com/office/drawing/2014/main" id="{D54BB6CD-CC39-2FEF-8BAD-CC664DD83214}"/>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12800;p78">
              <a:extLst>
                <a:ext uri="{FF2B5EF4-FFF2-40B4-BE49-F238E27FC236}">
                  <a16:creationId xmlns:a16="http://schemas.microsoft.com/office/drawing/2014/main" id="{96F52588-1DF5-8C18-384F-A9BAD9ED73AC}"/>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12801;p78">
              <a:extLst>
                <a:ext uri="{FF2B5EF4-FFF2-40B4-BE49-F238E27FC236}">
                  <a16:creationId xmlns:a16="http://schemas.microsoft.com/office/drawing/2014/main" id="{1802DF9A-0E2A-EC2E-8B60-96FDDD50C093}"/>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12802;p78">
              <a:extLst>
                <a:ext uri="{FF2B5EF4-FFF2-40B4-BE49-F238E27FC236}">
                  <a16:creationId xmlns:a16="http://schemas.microsoft.com/office/drawing/2014/main" id="{0F884E30-9698-1F8B-6241-AEE9184DDFA1}"/>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12803;p78">
              <a:extLst>
                <a:ext uri="{FF2B5EF4-FFF2-40B4-BE49-F238E27FC236}">
                  <a16:creationId xmlns:a16="http://schemas.microsoft.com/office/drawing/2014/main" id="{0000886D-ACCD-7F77-9D26-345EFB18E83F}"/>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12804;p78">
              <a:extLst>
                <a:ext uri="{FF2B5EF4-FFF2-40B4-BE49-F238E27FC236}">
                  <a16:creationId xmlns:a16="http://schemas.microsoft.com/office/drawing/2014/main" id="{773F4CC1-F961-D644-47A7-4ED02904CE64}"/>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12805;p78">
              <a:extLst>
                <a:ext uri="{FF2B5EF4-FFF2-40B4-BE49-F238E27FC236}">
                  <a16:creationId xmlns:a16="http://schemas.microsoft.com/office/drawing/2014/main" id="{90DE8292-D226-A704-AC2C-5C228DA10C34}"/>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12806;p78">
              <a:extLst>
                <a:ext uri="{FF2B5EF4-FFF2-40B4-BE49-F238E27FC236}">
                  <a16:creationId xmlns:a16="http://schemas.microsoft.com/office/drawing/2014/main" id="{4D7E2E96-F1CE-472F-A1D2-64C99084F260}"/>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12807;p78">
              <a:extLst>
                <a:ext uri="{FF2B5EF4-FFF2-40B4-BE49-F238E27FC236}">
                  <a16:creationId xmlns:a16="http://schemas.microsoft.com/office/drawing/2014/main" id="{FDC4A19B-63AA-A7A1-7916-8CFFA1D9D732}"/>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12808;p78">
              <a:extLst>
                <a:ext uri="{FF2B5EF4-FFF2-40B4-BE49-F238E27FC236}">
                  <a16:creationId xmlns:a16="http://schemas.microsoft.com/office/drawing/2014/main" id="{C77A197F-7522-2CD5-242E-699CC8E06FB6}"/>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12809;p78">
              <a:extLst>
                <a:ext uri="{FF2B5EF4-FFF2-40B4-BE49-F238E27FC236}">
                  <a16:creationId xmlns:a16="http://schemas.microsoft.com/office/drawing/2014/main" id="{F4E0CFE5-CB3D-7E11-982F-F48688205F0B}"/>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12810;p78">
              <a:extLst>
                <a:ext uri="{FF2B5EF4-FFF2-40B4-BE49-F238E27FC236}">
                  <a16:creationId xmlns:a16="http://schemas.microsoft.com/office/drawing/2014/main" id="{D77A3933-145B-78AA-868A-E1F53F4552F4}"/>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7" name="Google Shape;12811;p78">
              <a:extLst>
                <a:ext uri="{FF2B5EF4-FFF2-40B4-BE49-F238E27FC236}">
                  <a16:creationId xmlns:a16="http://schemas.microsoft.com/office/drawing/2014/main" id="{57A90E86-48B9-D200-F1FC-7AF4CD4317CC}"/>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8" name="Google Shape;12812;p78">
              <a:extLst>
                <a:ext uri="{FF2B5EF4-FFF2-40B4-BE49-F238E27FC236}">
                  <a16:creationId xmlns:a16="http://schemas.microsoft.com/office/drawing/2014/main" id="{863CDC9E-5E33-7CEB-7E00-F797D3CD9FFD}"/>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9" name="Google Shape;12813;p78">
              <a:extLst>
                <a:ext uri="{FF2B5EF4-FFF2-40B4-BE49-F238E27FC236}">
                  <a16:creationId xmlns:a16="http://schemas.microsoft.com/office/drawing/2014/main" id="{161773A2-97E2-CF78-C8A0-C4E888DDA3F8}"/>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0" name="Google Shape;12814;p78">
              <a:extLst>
                <a:ext uri="{FF2B5EF4-FFF2-40B4-BE49-F238E27FC236}">
                  <a16:creationId xmlns:a16="http://schemas.microsoft.com/office/drawing/2014/main" id="{BE528544-B6CD-7177-9FEF-F402EEDC9987}"/>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1" name="Google Shape;12815;p78">
              <a:extLst>
                <a:ext uri="{FF2B5EF4-FFF2-40B4-BE49-F238E27FC236}">
                  <a16:creationId xmlns:a16="http://schemas.microsoft.com/office/drawing/2014/main" id="{3D90FB2A-2CB6-12C0-5AE1-24384070B367}"/>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2" name="Google Shape;12816;p78">
              <a:extLst>
                <a:ext uri="{FF2B5EF4-FFF2-40B4-BE49-F238E27FC236}">
                  <a16:creationId xmlns:a16="http://schemas.microsoft.com/office/drawing/2014/main" id="{6A7BB633-19E0-34ED-5795-AD5A42E44FFF}"/>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3" name="Google Shape;12817;p78">
              <a:extLst>
                <a:ext uri="{FF2B5EF4-FFF2-40B4-BE49-F238E27FC236}">
                  <a16:creationId xmlns:a16="http://schemas.microsoft.com/office/drawing/2014/main" id="{E15D1AFA-755C-D06A-1E2F-C0542773CD5B}"/>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4" name="Google Shape;12818;p78">
              <a:extLst>
                <a:ext uri="{FF2B5EF4-FFF2-40B4-BE49-F238E27FC236}">
                  <a16:creationId xmlns:a16="http://schemas.microsoft.com/office/drawing/2014/main" id="{5F42CF6C-36AE-373C-CCF8-4464CC41C1EA}"/>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5" name="Google Shape;12819;p78">
              <a:extLst>
                <a:ext uri="{FF2B5EF4-FFF2-40B4-BE49-F238E27FC236}">
                  <a16:creationId xmlns:a16="http://schemas.microsoft.com/office/drawing/2014/main" id="{566BB4C5-9FC5-D4D8-307D-6361523F8AAE}"/>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6" name="Google Shape;12820;p78">
              <a:extLst>
                <a:ext uri="{FF2B5EF4-FFF2-40B4-BE49-F238E27FC236}">
                  <a16:creationId xmlns:a16="http://schemas.microsoft.com/office/drawing/2014/main" id="{913B7EAB-3211-50FC-C3B9-314F6460BF88}"/>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7" name="Google Shape;12821;p78">
              <a:extLst>
                <a:ext uri="{FF2B5EF4-FFF2-40B4-BE49-F238E27FC236}">
                  <a16:creationId xmlns:a16="http://schemas.microsoft.com/office/drawing/2014/main" id="{97C0E649-846B-54F9-5DA1-D181A834AA17}"/>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8" name="Google Shape;12822;p78">
              <a:extLst>
                <a:ext uri="{FF2B5EF4-FFF2-40B4-BE49-F238E27FC236}">
                  <a16:creationId xmlns:a16="http://schemas.microsoft.com/office/drawing/2014/main" id="{AC3A2992-6A50-3C28-F2A7-C7CCFACD8DDF}"/>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9" name="Google Shape;12823;p78">
              <a:extLst>
                <a:ext uri="{FF2B5EF4-FFF2-40B4-BE49-F238E27FC236}">
                  <a16:creationId xmlns:a16="http://schemas.microsoft.com/office/drawing/2014/main" id="{A1C909F8-220F-38CA-A90D-EB1F191E41A9}"/>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0" name="Google Shape;12824;p78">
              <a:extLst>
                <a:ext uri="{FF2B5EF4-FFF2-40B4-BE49-F238E27FC236}">
                  <a16:creationId xmlns:a16="http://schemas.microsoft.com/office/drawing/2014/main" id="{9B60BB73-8F79-896E-CA64-C0EE2C17D3F1}"/>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1" name="Google Shape;12825;p78">
              <a:extLst>
                <a:ext uri="{FF2B5EF4-FFF2-40B4-BE49-F238E27FC236}">
                  <a16:creationId xmlns:a16="http://schemas.microsoft.com/office/drawing/2014/main" id="{89A5EE75-0FA4-23B7-0C37-436A473A2B1F}"/>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2" name="Google Shape;12826;p78">
              <a:extLst>
                <a:ext uri="{FF2B5EF4-FFF2-40B4-BE49-F238E27FC236}">
                  <a16:creationId xmlns:a16="http://schemas.microsoft.com/office/drawing/2014/main" id="{C18DA967-5E43-9445-1E8E-222CA5924A38}"/>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3" name="Google Shape;12827;p78">
              <a:extLst>
                <a:ext uri="{FF2B5EF4-FFF2-40B4-BE49-F238E27FC236}">
                  <a16:creationId xmlns:a16="http://schemas.microsoft.com/office/drawing/2014/main" id="{7CF0FAD6-494C-E0E9-B900-20268316525A}"/>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4" name="Google Shape;12828;p78">
              <a:extLst>
                <a:ext uri="{FF2B5EF4-FFF2-40B4-BE49-F238E27FC236}">
                  <a16:creationId xmlns:a16="http://schemas.microsoft.com/office/drawing/2014/main" id="{F4FC157C-B02B-BB94-48C3-93ED9863AB73}"/>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5" name="Google Shape;12829;p78">
              <a:extLst>
                <a:ext uri="{FF2B5EF4-FFF2-40B4-BE49-F238E27FC236}">
                  <a16:creationId xmlns:a16="http://schemas.microsoft.com/office/drawing/2014/main" id="{5133B61A-ACF3-5A86-F10F-D50DFD7EED77}"/>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6" name="Google Shape;12830;p78">
              <a:extLst>
                <a:ext uri="{FF2B5EF4-FFF2-40B4-BE49-F238E27FC236}">
                  <a16:creationId xmlns:a16="http://schemas.microsoft.com/office/drawing/2014/main" id="{2D1B5E3D-FB06-695C-71B0-25212F084FC9}"/>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7" name="Google Shape;12831;p78">
              <a:extLst>
                <a:ext uri="{FF2B5EF4-FFF2-40B4-BE49-F238E27FC236}">
                  <a16:creationId xmlns:a16="http://schemas.microsoft.com/office/drawing/2014/main" id="{A6DE6CE4-41E4-2571-A153-5A5D37E42B9E}"/>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8" name="Google Shape;12832;p78">
              <a:extLst>
                <a:ext uri="{FF2B5EF4-FFF2-40B4-BE49-F238E27FC236}">
                  <a16:creationId xmlns:a16="http://schemas.microsoft.com/office/drawing/2014/main" id="{50772F3C-65A6-6F43-89BF-162020A0A513}"/>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9" name="Google Shape;12833;p78">
              <a:extLst>
                <a:ext uri="{FF2B5EF4-FFF2-40B4-BE49-F238E27FC236}">
                  <a16:creationId xmlns:a16="http://schemas.microsoft.com/office/drawing/2014/main" id="{0EE2FAA8-9243-DCAF-E966-3CFAFADD0ADB}"/>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0" name="Google Shape;12834;p78">
              <a:extLst>
                <a:ext uri="{FF2B5EF4-FFF2-40B4-BE49-F238E27FC236}">
                  <a16:creationId xmlns:a16="http://schemas.microsoft.com/office/drawing/2014/main" id="{F30176A3-4FF0-C597-D0EF-64DAF36011AF}"/>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1" name="Google Shape;12835;p78">
              <a:extLst>
                <a:ext uri="{FF2B5EF4-FFF2-40B4-BE49-F238E27FC236}">
                  <a16:creationId xmlns:a16="http://schemas.microsoft.com/office/drawing/2014/main" id="{45C79881-4068-2CDB-91C2-F3A2DC693DBB}"/>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2" name="Google Shape;12836;p78">
              <a:extLst>
                <a:ext uri="{FF2B5EF4-FFF2-40B4-BE49-F238E27FC236}">
                  <a16:creationId xmlns:a16="http://schemas.microsoft.com/office/drawing/2014/main" id="{B67B965F-0C34-2C2F-59E1-CB7423821D95}"/>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3" name="Google Shape;12837;p78">
              <a:extLst>
                <a:ext uri="{FF2B5EF4-FFF2-40B4-BE49-F238E27FC236}">
                  <a16:creationId xmlns:a16="http://schemas.microsoft.com/office/drawing/2014/main" id="{8D5248CD-481C-40A8-20CC-3BEEB1321885}"/>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4" name="Google Shape;12838;p78">
              <a:extLst>
                <a:ext uri="{FF2B5EF4-FFF2-40B4-BE49-F238E27FC236}">
                  <a16:creationId xmlns:a16="http://schemas.microsoft.com/office/drawing/2014/main" id="{87ED5FA6-A146-A0DA-39D1-617CEE3DC033}"/>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5" name="Google Shape;12839;p78">
              <a:extLst>
                <a:ext uri="{FF2B5EF4-FFF2-40B4-BE49-F238E27FC236}">
                  <a16:creationId xmlns:a16="http://schemas.microsoft.com/office/drawing/2014/main" id="{82691EB0-B246-B296-E9D6-8CA8A16ED8A2}"/>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6" name="Google Shape;12840;p78">
              <a:extLst>
                <a:ext uri="{FF2B5EF4-FFF2-40B4-BE49-F238E27FC236}">
                  <a16:creationId xmlns:a16="http://schemas.microsoft.com/office/drawing/2014/main" id="{F5684301-EEA1-D5D0-B84E-2E16DED9FF00}"/>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7" name="Google Shape;12841;p78">
              <a:extLst>
                <a:ext uri="{FF2B5EF4-FFF2-40B4-BE49-F238E27FC236}">
                  <a16:creationId xmlns:a16="http://schemas.microsoft.com/office/drawing/2014/main" id="{169662EA-1E2D-B2F2-E37D-24960FED2E36}"/>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8" name="Google Shape;12842;p78">
              <a:extLst>
                <a:ext uri="{FF2B5EF4-FFF2-40B4-BE49-F238E27FC236}">
                  <a16:creationId xmlns:a16="http://schemas.microsoft.com/office/drawing/2014/main" id="{FA55487D-34EA-D575-9EC3-97C972A9A6DF}"/>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9" name="Google Shape;12843;p78">
              <a:extLst>
                <a:ext uri="{FF2B5EF4-FFF2-40B4-BE49-F238E27FC236}">
                  <a16:creationId xmlns:a16="http://schemas.microsoft.com/office/drawing/2014/main" id="{23F44F49-27C7-D795-C7E4-4186F1DDE40F}"/>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0" name="Google Shape;12844;p78">
              <a:extLst>
                <a:ext uri="{FF2B5EF4-FFF2-40B4-BE49-F238E27FC236}">
                  <a16:creationId xmlns:a16="http://schemas.microsoft.com/office/drawing/2014/main" id="{58C7B072-652E-0306-3001-C91212BE7035}"/>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1" name="Google Shape;12845;p78">
              <a:extLst>
                <a:ext uri="{FF2B5EF4-FFF2-40B4-BE49-F238E27FC236}">
                  <a16:creationId xmlns:a16="http://schemas.microsoft.com/office/drawing/2014/main" id="{8746EB0C-16E6-39BC-F862-CB470CE70120}"/>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2" name="Google Shape;12846;p78">
              <a:extLst>
                <a:ext uri="{FF2B5EF4-FFF2-40B4-BE49-F238E27FC236}">
                  <a16:creationId xmlns:a16="http://schemas.microsoft.com/office/drawing/2014/main" id="{6AAAD3BE-ED91-2614-6B9F-BCA4F84B6DB1}"/>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3" name="Google Shape;12847;p78">
              <a:extLst>
                <a:ext uri="{FF2B5EF4-FFF2-40B4-BE49-F238E27FC236}">
                  <a16:creationId xmlns:a16="http://schemas.microsoft.com/office/drawing/2014/main" id="{3FD3C427-14C8-4856-37EC-DA6E36289624}"/>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4" name="Google Shape;12848;p78">
              <a:extLst>
                <a:ext uri="{FF2B5EF4-FFF2-40B4-BE49-F238E27FC236}">
                  <a16:creationId xmlns:a16="http://schemas.microsoft.com/office/drawing/2014/main" id="{91758249-16AC-964A-1FD7-3CE827C4A493}"/>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5" name="Google Shape;12849;p78">
              <a:extLst>
                <a:ext uri="{FF2B5EF4-FFF2-40B4-BE49-F238E27FC236}">
                  <a16:creationId xmlns:a16="http://schemas.microsoft.com/office/drawing/2014/main" id="{01F175B2-3D8A-E22F-EFB7-10238FCEC8F7}"/>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6" name="Google Shape;12850;p78">
              <a:extLst>
                <a:ext uri="{FF2B5EF4-FFF2-40B4-BE49-F238E27FC236}">
                  <a16:creationId xmlns:a16="http://schemas.microsoft.com/office/drawing/2014/main" id="{5239E309-0519-FA3E-6161-E916A141E294}"/>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7" name="Google Shape;12851;p78">
              <a:extLst>
                <a:ext uri="{FF2B5EF4-FFF2-40B4-BE49-F238E27FC236}">
                  <a16:creationId xmlns:a16="http://schemas.microsoft.com/office/drawing/2014/main" id="{3EA74716-54B1-C46E-9148-0BD40536EFFA}"/>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8" name="Google Shape;12852;p78">
              <a:extLst>
                <a:ext uri="{FF2B5EF4-FFF2-40B4-BE49-F238E27FC236}">
                  <a16:creationId xmlns:a16="http://schemas.microsoft.com/office/drawing/2014/main" id="{19251F9A-DBCC-B22E-7985-7BB28ACA1A81}"/>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9" name="Google Shape;12853;p78">
              <a:extLst>
                <a:ext uri="{FF2B5EF4-FFF2-40B4-BE49-F238E27FC236}">
                  <a16:creationId xmlns:a16="http://schemas.microsoft.com/office/drawing/2014/main" id="{639D8333-92EB-5750-F02F-8187DE1DA221}"/>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0" name="Google Shape;12854;p78">
              <a:extLst>
                <a:ext uri="{FF2B5EF4-FFF2-40B4-BE49-F238E27FC236}">
                  <a16:creationId xmlns:a16="http://schemas.microsoft.com/office/drawing/2014/main" id="{73D748F0-1C17-AA19-6380-E42928E72F3B}"/>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1" name="Google Shape;12855;p78">
              <a:extLst>
                <a:ext uri="{FF2B5EF4-FFF2-40B4-BE49-F238E27FC236}">
                  <a16:creationId xmlns:a16="http://schemas.microsoft.com/office/drawing/2014/main" id="{F08CBCFA-92C3-F359-6014-75EBC566D27C}"/>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2" name="Google Shape;12856;p78">
              <a:extLst>
                <a:ext uri="{FF2B5EF4-FFF2-40B4-BE49-F238E27FC236}">
                  <a16:creationId xmlns:a16="http://schemas.microsoft.com/office/drawing/2014/main" id="{9D06F541-B3A5-90CC-DA60-82A86659D1F4}"/>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3" name="Google Shape;12857;p78">
              <a:extLst>
                <a:ext uri="{FF2B5EF4-FFF2-40B4-BE49-F238E27FC236}">
                  <a16:creationId xmlns:a16="http://schemas.microsoft.com/office/drawing/2014/main" id="{5522F7F8-D989-9FDE-702C-63994BBFC7D4}"/>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4" name="Google Shape;12858;p78">
              <a:extLst>
                <a:ext uri="{FF2B5EF4-FFF2-40B4-BE49-F238E27FC236}">
                  <a16:creationId xmlns:a16="http://schemas.microsoft.com/office/drawing/2014/main" id="{E30AB63C-1030-787B-2F44-5826EFE66294}"/>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5" name="Google Shape;12859;p78">
              <a:extLst>
                <a:ext uri="{FF2B5EF4-FFF2-40B4-BE49-F238E27FC236}">
                  <a16:creationId xmlns:a16="http://schemas.microsoft.com/office/drawing/2014/main" id="{224C88E8-0E4B-3F14-ACFB-7D747AE462C0}"/>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6" name="Google Shape;12860;p78">
              <a:extLst>
                <a:ext uri="{FF2B5EF4-FFF2-40B4-BE49-F238E27FC236}">
                  <a16:creationId xmlns:a16="http://schemas.microsoft.com/office/drawing/2014/main" id="{9C6B9133-99C6-D1F9-2433-16AE4E6F5466}"/>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7" name="Google Shape;12861;p78">
              <a:extLst>
                <a:ext uri="{FF2B5EF4-FFF2-40B4-BE49-F238E27FC236}">
                  <a16:creationId xmlns:a16="http://schemas.microsoft.com/office/drawing/2014/main" id="{2E5A3E8F-457C-F0DC-2E35-D70586590178}"/>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8" name="Google Shape;12862;p78">
              <a:extLst>
                <a:ext uri="{FF2B5EF4-FFF2-40B4-BE49-F238E27FC236}">
                  <a16:creationId xmlns:a16="http://schemas.microsoft.com/office/drawing/2014/main" id="{903D10B6-7E17-8FDA-EDD1-A38880437F67}"/>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9" name="Google Shape;12863;p78">
              <a:extLst>
                <a:ext uri="{FF2B5EF4-FFF2-40B4-BE49-F238E27FC236}">
                  <a16:creationId xmlns:a16="http://schemas.microsoft.com/office/drawing/2014/main" id="{CEDD8672-256F-1A01-E238-4C98828E6651}"/>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0" name="Google Shape;12864;p78">
              <a:extLst>
                <a:ext uri="{FF2B5EF4-FFF2-40B4-BE49-F238E27FC236}">
                  <a16:creationId xmlns:a16="http://schemas.microsoft.com/office/drawing/2014/main" id="{E4706061-6BD6-3C6B-696D-9CDD418BFAF2}"/>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1" name="Google Shape;12865;p78">
              <a:extLst>
                <a:ext uri="{FF2B5EF4-FFF2-40B4-BE49-F238E27FC236}">
                  <a16:creationId xmlns:a16="http://schemas.microsoft.com/office/drawing/2014/main" id="{0490BBFA-242B-1A5B-19B8-CB40AB62D2D0}"/>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2" name="Google Shape;12866;p78">
              <a:extLst>
                <a:ext uri="{FF2B5EF4-FFF2-40B4-BE49-F238E27FC236}">
                  <a16:creationId xmlns:a16="http://schemas.microsoft.com/office/drawing/2014/main" id="{F11BEAC3-B3BD-62DF-DA7E-74683AC788A2}"/>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3" name="Google Shape;12867;p78">
              <a:extLst>
                <a:ext uri="{FF2B5EF4-FFF2-40B4-BE49-F238E27FC236}">
                  <a16:creationId xmlns:a16="http://schemas.microsoft.com/office/drawing/2014/main" id="{982FEFE4-C405-1512-447A-CA1707B9ACE5}"/>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4" name="Google Shape;12868;p78">
              <a:extLst>
                <a:ext uri="{FF2B5EF4-FFF2-40B4-BE49-F238E27FC236}">
                  <a16:creationId xmlns:a16="http://schemas.microsoft.com/office/drawing/2014/main" id="{F378F4A7-3F95-7954-A660-2FBD0AFFE7FF}"/>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5" name="Google Shape;12869;p78">
              <a:extLst>
                <a:ext uri="{FF2B5EF4-FFF2-40B4-BE49-F238E27FC236}">
                  <a16:creationId xmlns:a16="http://schemas.microsoft.com/office/drawing/2014/main" id="{719D53CA-FBAF-37AF-AC68-4D07C573493D}"/>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6" name="Google Shape;12870;p78">
              <a:extLst>
                <a:ext uri="{FF2B5EF4-FFF2-40B4-BE49-F238E27FC236}">
                  <a16:creationId xmlns:a16="http://schemas.microsoft.com/office/drawing/2014/main" id="{987DAFDC-DD57-597A-9008-620F4F7F46CC}"/>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7" name="Google Shape;12871;p78">
              <a:extLst>
                <a:ext uri="{FF2B5EF4-FFF2-40B4-BE49-F238E27FC236}">
                  <a16:creationId xmlns:a16="http://schemas.microsoft.com/office/drawing/2014/main" id="{B1E917EC-4043-B729-B4A2-3220B02E44D6}"/>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8" name="Google Shape;12872;p78">
              <a:extLst>
                <a:ext uri="{FF2B5EF4-FFF2-40B4-BE49-F238E27FC236}">
                  <a16:creationId xmlns:a16="http://schemas.microsoft.com/office/drawing/2014/main" id="{C38361F3-90DA-740A-C201-E5CDDA036640}"/>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9" name="Google Shape;12873;p78">
              <a:extLst>
                <a:ext uri="{FF2B5EF4-FFF2-40B4-BE49-F238E27FC236}">
                  <a16:creationId xmlns:a16="http://schemas.microsoft.com/office/drawing/2014/main" id="{09EF6D3E-B587-8CA6-296B-1857EBAFFED7}"/>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0" name="Google Shape;12874;p78">
              <a:extLst>
                <a:ext uri="{FF2B5EF4-FFF2-40B4-BE49-F238E27FC236}">
                  <a16:creationId xmlns:a16="http://schemas.microsoft.com/office/drawing/2014/main" id="{BD8ABE7A-083C-D58E-B78C-E9F25D0891D4}"/>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1" name="Google Shape;12875;p78">
              <a:extLst>
                <a:ext uri="{FF2B5EF4-FFF2-40B4-BE49-F238E27FC236}">
                  <a16:creationId xmlns:a16="http://schemas.microsoft.com/office/drawing/2014/main" id="{1135F82B-913A-12A6-1E9C-03C069AC9A1E}"/>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2" name="Google Shape;12876;p78">
              <a:extLst>
                <a:ext uri="{FF2B5EF4-FFF2-40B4-BE49-F238E27FC236}">
                  <a16:creationId xmlns:a16="http://schemas.microsoft.com/office/drawing/2014/main" id="{F3CF9027-22CF-61C1-538E-5800AF723AB1}"/>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3" name="Google Shape;12877;p78">
              <a:extLst>
                <a:ext uri="{FF2B5EF4-FFF2-40B4-BE49-F238E27FC236}">
                  <a16:creationId xmlns:a16="http://schemas.microsoft.com/office/drawing/2014/main" id="{D83EEAE5-4530-8673-D358-4B70CE81665F}"/>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4" name="Google Shape;12878;p78">
              <a:extLst>
                <a:ext uri="{FF2B5EF4-FFF2-40B4-BE49-F238E27FC236}">
                  <a16:creationId xmlns:a16="http://schemas.microsoft.com/office/drawing/2014/main" id="{6DDCBF1C-62BB-1580-524E-9C61D66E4588}"/>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5" name="Google Shape;12879;p78">
              <a:extLst>
                <a:ext uri="{FF2B5EF4-FFF2-40B4-BE49-F238E27FC236}">
                  <a16:creationId xmlns:a16="http://schemas.microsoft.com/office/drawing/2014/main" id="{17B5FDC4-D51F-0F08-5716-1F69FD348F10}"/>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6" name="Google Shape;12880;p78">
              <a:extLst>
                <a:ext uri="{FF2B5EF4-FFF2-40B4-BE49-F238E27FC236}">
                  <a16:creationId xmlns:a16="http://schemas.microsoft.com/office/drawing/2014/main" id="{21CB1582-E346-901E-FDC7-A46256BDDC60}"/>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7" name="Google Shape;12881;p78">
              <a:extLst>
                <a:ext uri="{FF2B5EF4-FFF2-40B4-BE49-F238E27FC236}">
                  <a16:creationId xmlns:a16="http://schemas.microsoft.com/office/drawing/2014/main" id="{0FEA0101-DACC-BF4E-28F1-2715D2365645}"/>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8" name="Google Shape;12882;p78">
              <a:extLst>
                <a:ext uri="{FF2B5EF4-FFF2-40B4-BE49-F238E27FC236}">
                  <a16:creationId xmlns:a16="http://schemas.microsoft.com/office/drawing/2014/main" id="{0EF9BBED-E71F-71CA-D191-4EFED02854E9}"/>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9" name="Google Shape;12883;p78">
              <a:extLst>
                <a:ext uri="{FF2B5EF4-FFF2-40B4-BE49-F238E27FC236}">
                  <a16:creationId xmlns:a16="http://schemas.microsoft.com/office/drawing/2014/main" id="{B5B48CF3-1C24-320A-7959-C3CEB5C257C0}"/>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0" name="Google Shape;12884;p78">
              <a:extLst>
                <a:ext uri="{FF2B5EF4-FFF2-40B4-BE49-F238E27FC236}">
                  <a16:creationId xmlns:a16="http://schemas.microsoft.com/office/drawing/2014/main" id="{C0EE3961-DB52-7E07-9CE1-F98626BB693C}"/>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1" name="Google Shape;12885;p78">
              <a:extLst>
                <a:ext uri="{FF2B5EF4-FFF2-40B4-BE49-F238E27FC236}">
                  <a16:creationId xmlns:a16="http://schemas.microsoft.com/office/drawing/2014/main" id="{05B6E338-7167-01D2-F984-F52038B763B8}"/>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2" name="Google Shape;12886;p78">
              <a:extLst>
                <a:ext uri="{FF2B5EF4-FFF2-40B4-BE49-F238E27FC236}">
                  <a16:creationId xmlns:a16="http://schemas.microsoft.com/office/drawing/2014/main" id="{9F2E3F2A-FFEA-3E36-3A5C-A99A55347CBE}"/>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3" name="Google Shape;12887;p78">
              <a:extLst>
                <a:ext uri="{FF2B5EF4-FFF2-40B4-BE49-F238E27FC236}">
                  <a16:creationId xmlns:a16="http://schemas.microsoft.com/office/drawing/2014/main" id="{AADFF4F9-FABF-BA34-DA95-ABCEE219FE41}"/>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4" name="Google Shape;12888;p78">
              <a:extLst>
                <a:ext uri="{FF2B5EF4-FFF2-40B4-BE49-F238E27FC236}">
                  <a16:creationId xmlns:a16="http://schemas.microsoft.com/office/drawing/2014/main" id="{B7495FA9-565F-16CB-4621-AB5FE3EF1C4E}"/>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5" name="Google Shape;12889;p78">
              <a:extLst>
                <a:ext uri="{FF2B5EF4-FFF2-40B4-BE49-F238E27FC236}">
                  <a16:creationId xmlns:a16="http://schemas.microsoft.com/office/drawing/2014/main" id="{730C47F7-B858-A759-0CDE-612F4E025793}"/>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6" name="Google Shape;12890;p78">
              <a:extLst>
                <a:ext uri="{FF2B5EF4-FFF2-40B4-BE49-F238E27FC236}">
                  <a16:creationId xmlns:a16="http://schemas.microsoft.com/office/drawing/2014/main" id="{CC8443FB-2AF2-2479-B879-614FEAD90348}"/>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7" name="Google Shape;12891;p78">
              <a:extLst>
                <a:ext uri="{FF2B5EF4-FFF2-40B4-BE49-F238E27FC236}">
                  <a16:creationId xmlns:a16="http://schemas.microsoft.com/office/drawing/2014/main" id="{1DB92C27-6917-CE65-882C-F00634C78579}"/>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8" name="Google Shape;12892;p78">
              <a:extLst>
                <a:ext uri="{FF2B5EF4-FFF2-40B4-BE49-F238E27FC236}">
                  <a16:creationId xmlns:a16="http://schemas.microsoft.com/office/drawing/2014/main" id="{279073E1-7718-AF6C-8E42-B4180493A14D}"/>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9" name="Google Shape;12893;p78">
              <a:extLst>
                <a:ext uri="{FF2B5EF4-FFF2-40B4-BE49-F238E27FC236}">
                  <a16:creationId xmlns:a16="http://schemas.microsoft.com/office/drawing/2014/main" id="{FD0BCAD7-687F-6429-0D5C-152012769E69}"/>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0" name="Google Shape;12894;p78">
              <a:extLst>
                <a:ext uri="{FF2B5EF4-FFF2-40B4-BE49-F238E27FC236}">
                  <a16:creationId xmlns:a16="http://schemas.microsoft.com/office/drawing/2014/main" id="{8A5919EE-CA51-21E5-48D2-FDC8546C65C9}"/>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1" name="Google Shape;12895;p78">
              <a:extLst>
                <a:ext uri="{FF2B5EF4-FFF2-40B4-BE49-F238E27FC236}">
                  <a16:creationId xmlns:a16="http://schemas.microsoft.com/office/drawing/2014/main" id="{1C7EAA8D-EA75-681C-0AFA-DD2BAB7B2E6D}"/>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2" name="Google Shape;12896;p78">
              <a:extLst>
                <a:ext uri="{FF2B5EF4-FFF2-40B4-BE49-F238E27FC236}">
                  <a16:creationId xmlns:a16="http://schemas.microsoft.com/office/drawing/2014/main" id="{66AFD047-D21B-648E-99C8-8408AF960AD9}"/>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3" name="Google Shape;12897;p78">
              <a:extLst>
                <a:ext uri="{FF2B5EF4-FFF2-40B4-BE49-F238E27FC236}">
                  <a16:creationId xmlns:a16="http://schemas.microsoft.com/office/drawing/2014/main" id="{C0C80DD7-45B6-0AFE-93E2-C90CA5FC5090}"/>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4" name="Google Shape;12898;p78">
              <a:extLst>
                <a:ext uri="{FF2B5EF4-FFF2-40B4-BE49-F238E27FC236}">
                  <a16:creationId xmlns:a16="http://schemas.microsoft.com/office/drawing/2014/main" id="{CDF94A5F-1064-0F93-F4CB-AC5435805C10}"/>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5" name="Google Shape;12899;p78">
              <a:extLst>
                <a:ext uri="{FF2B5EF4-FFF2-40B4-BE49-F238E27FC236}">
                  <a16:creationId xmlns:a16="http://schemas.microsoft.com/office/drawing/2014/main" id="{93DF2FFB-BA73-E152-E1DC-05210A6E93B9}"/>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6" name="Google Shape;12900;p78">
              <a:extLst>
                <a:ext uri="{FF2B5EF4-FFF2-40B4-BE49-F238E27FC236}">
                  <a16:creationId xmlns:a16="http://schemas.microsoft.com/office/drawing/2014/main" id="{FCBD6ADF-963A-79C9-8103-7C4A5F201110}"/>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7" name="Google Shape;12901;p78">
              <a:extLst>
                <a:ext uri="{FF2B5EF4-FFF2-40B4-BE49-F238E27FC236}">
                  <a16:creationId xmlns:a16="http://schemas.microsoft.com/office/drawing/2014/main" id="{94A51A85-D926-C7B5-AC3E-F1EEF8BF5F4A}"/>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8" name="Google Shape;12902;p78">
              <a:extLst>
                <a:ext uri="{FF2B5EF4-FFF2-40B4-BE49-F238E27FC236}">
                  <a16:creationId xmlns:a16="http://schemas.microsoft.com/office/drawing/2014/main" id="{071DFBC1-996C-51C4-F488-21896A6324BE}"/>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9" name="Google Shape;12903;p78">
              <a:extLst>
                <a:ext uri="{FF2B5EF4-FFF2-40B4-BE49-F238E27FC236}">
                  <a16:creationId xmlns:a16="http://schemas.microsoft.com/office/drawing/2014/main" id="{70CD07ED-8AB8-3472-6EE5-DD2D98888C04}"/>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0" name="Google Shape;12904;p78">
              <a:extLst>
                <a:ext uri="{FF2B5EF4-FFF2-40B4-BE49-F238E27FC236}">
                  <a16:creationId xmlns:a16="http://schemas.microsoft.com/office/drawing/2014/main" id="{A55BEAEC-C65A-8EC1-F214-55DDEC20488C}"/>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1" name="Google Shape;12905;p78">
              <a:extLst>
                <a:ext uri="{FF2B5EF4-FFF2-40B4-BE49-F238E27FC236}">
                  <a16:creationId xmlns:a16="http://schemas.microsoft.com/office/drawing/2014/main" id="{7FF12CB4-0DA4-F9E0-126C-12ACDC9DF950}"/>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2" name="Google Shape;12906;p78">
              <a:extLst>
                <a:ext uri="{FF2B5EF4-FFF2-40B4-BE49-F238E27FC236}">
                  <a16:creationId xmlns:a16="http://schemas.microsoft.com/office/drawing/2014/main" id="{208EA08E-838E-AD10-2EFB-B1E70A60BA79}"/>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3" name="Google Shape;12907;p78">
              <a:extLst>
                <a:ext uri="{FF2B5EF4-FFF2-40B4-BE49-F238E27FC236}">
                  <a16:creationId xmlns:a16="http://schemas.microsoft.com/office/drawing/2014/main" id="{F9B24DF0-1F19-4F17-DD29-C8783F535741}"/>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4" name="Google Shape;12908;p78">
              <a:extLst>
                <a:ext uri="{FF2B5EF4-FFF2-40B4-BE49-F238E27FC236}">
                  <a16:creationId xmlns:a16="http://schemas.microsoft.com/office/drawing/2014/main" id="{A7254948-7BD7-C021-C350-850847C4CB40}"/>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5" name="Google Shape;12909;p78">
              <a:extLst>
                <a:ext uri="{FF2B5EF4-FFF2-40B4-BE49-F238E27FC236}">
                  <a16:creationId xmlns:a16="http://schemas.microsoft.com/office/drawing/2014/main" id="{B481D470-2F4A-E9E1-BC69-AB80047A8FBA}"/>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6" name="Google Shape;12910;p78">
              <a:extLst>
                <a:ext uri="{FF2B5EF4-FFF2-40B4-BE49-F238E27FC236}">
                  <a16:creationId xmlns:a16="http://schemas.microsoft.com/office/drawing/2014/main" id="{34785A85-C98A-29AE-BA1A-155650E292D6}"/>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7" name="Google Shape;12911;p78">
              <a:extLst>
                <a:ext uri="{FF2B5EF4-FFF2-40B4-BE49-F238E27FC236}">
                  <a16:creationId xmlns:a16="http://schemas.microsoft.com/office/drawing/2014/main" id="{D3E7FD96-BABF-18AB-9E97-5F2828FDD570}"/>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8" name="Google Shape;12912;p78">
              <a:extLst>
                <a:ext uri="{FF2B5EF4-FFF2-40B4-BE49-F238E27FC236}">
                  <a16:creationId xmlns:a16="http://schemas.microsoft.com/office/drawing/2014/main" id="{A86C97AD-6376-0C16-115F-DAEFF3E368AD}"/>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9" name="Google Shape;12913;p78">
              <a:extLst>
                <a:ext uri="{FF2B5EF4-FFF2-40B4-BE49-F238E27FC236}">
                  <a16:creationId xmlns:a16="http://schemas.microsoft.com/office/drawing/2014/main" id="{B3CF3391-2CAE-67C9-4B04-8880A2CE34AA}"/>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0" name="Google Shape;12914;p78">
              <a:extLst>
                <a:ext uri="{FF2B5EF4-FFF2-40B4-BE49-F238E27FC236}">
                  <a16:creationId xmlns:a16="http://schemas.microsoft.com/office/drawing/2014/main" id="{18CB33E6-B5DF-D487-B7CE-2EEB91631298}"/>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1" name="Google Shape;12915;p78">
              <a:extLst>
                <a:ext uri="{FF2B5EF4-FFF2-40B4-BE49-F238E27FC236}">
                  <a16:creationId xmlns:a16="http://schemas.microsoft.com/office/drawing/2014/main" id="{0363D418-1F39-0201-A5E1-88F0C5592FB1}"/>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2" name="Google Shape;12916;p78">
              <a:extLst>
                <a:ext uri="{FF2B5EF4-FFF2-40B4-BE49-F238E27FC236}">
                  <a16:creationId xmlns:a16="http://schemas.microsoft.com/office/drawing/2014/main" id="{48E11897-29AC-A422-29F6-E4F3A9E4033D}"/>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3" name="Google Shape;12917;p78">
              <a:extLst>
                <a:ext uri="{FF2B5EF4-FFF2-40B4-BE49-F238E27FC236}">
                  <a16:creationId xmlns:a16="http://schemas.microsoft.com/office/drawing/2014/main" id="{54D207EF-F491-87F5-3E04-C5D96BCBF4A0}"/>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4" name="Google Shape;12918;p78">
              <a:extLst>
                <a:ext uri="{FF2B5EF4-FFF2-40B4-BE49-F238E27FC236}">
                  <a16:creationId xmlns:a16="http://schemas.microsoft.com/office/drawing/2014/main" id="{152F8901-BFFD-4BD9-8B27-9099DCE93F28}"/>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5" name="Google Shape;12919;p78">
              <a:extLst>
                <a:ext uri="{FF2B5EF4-FFF2-40B4-BE49-F238E27FC236}">
                  <a16:creationId xmlns:a16="http://schemas.microsoft.com/office/drawing/2014/main" id="{EAADC013-F74B-619D-62E9-582EBCB22548}"/>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6" name="Google Shape;12920;p78">
              <a:extLst>
                <a:ext uri="{FF2B5EF4-FFF2-40B4-BE49-F238E27FC236}">
                  <a16:creationId xmlns:a16="http://schemas.microsoft.com/office/drawing/2014/main" id="{2C09B401-8B0F-46B3-8B84-3236F962C0EB}"/>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7" name="Google Shape;12921;p78">
              <a:extLst>
                <a:ext uri="{FF2B5EF4-FFF2-40B4-BE49-F238E27FC236}">
                  <a16:creationId xmlns:a16="http://schemas.microsoft.com/office/drawing/2014/main" id="{0F0B98A7-DCEB-32E3-2A1A-63EFD731C4A3}"/>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8" name="Google Shape;12922;p78">
              <a:extLst>
                <a:ext uri="{FF2B5EF4-FFF2-40B4-BE49-F238E27FC236}">
                  <a16:creationId xmlns:a16="http://schemas.microsoft.com/office/drawing/2014/main" id="{C7981E00-B964-6A31-894A-6D0D8A924257}"/>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9" name="Google Shape;12923;p78">
              <a:extLst>
                <a:ext uri="{FF2B5EF4-FFF2-40B4-BE49-F238E27FC236}">
                  <a16:creationId xmlns:a16="http://schemas.microsoft.com/office/drawing/2014/main" id="{9827E0BE-3D86-624D-9C19-E980E43381CE}"/>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0" name="Google Shape;12924;p78">
              <a:extLst>
                <a:ext uri="{FF2B5EF4-FFF2-40B4-BE49-F238E27FC236}">
                  <a16:creationId xmlns:a16="http://schemas.microsoft.com/office/drawing/2014/main" id="{1535740A-0ADA-8E6D-9887-3F0FB67B5E66}"/>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1" name="Google Shape;12925;p78">
              <a:extLst>
                <a:ext uri="{FF2B5EF4-FFF2-40B4-BE49-F238E27FC236}">
                  <a16:creationId xmlns:a16="http://schemas.microsoft.com/office/drawing/2014/main" id="{7E57B3BE-8E71-68EB-51F6-2B62BC5B500C}"/>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2" name="Google Shape;12926;p78">
              <a:extLst>
                <a:ext uri="{FF2B5EF4-FFF2-40B4-BE49-F238E27FC236}">
                  <a16:creationId xmlns:a16="http://schemas.microsoft.com/office/drawing/2014/main" id="{D7FA01A0-DDE6-1588-0B96-6F0DCCBB3D4A}"/>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3" name="Google Shape;12927;p78">
              <a:extLst>
                <a:ext uri="{FF2B5EF4-FFF2-40B4-BE49-F238E27FC236}">
                  <a16:creationId xmlns:a16="http://schemas.microsoft.com/office/drawing/2014/main" id="{52625317-D579-6B02-3D8D-8ADFF9BEE557}"/>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4" name="Google Shape;12928;p78">
              <a:extLst>
                <a:ext uri="{FF2B5EF4-FFF2-40B4-BE49-F238E27FC236}">
                  <a16:creationId xmlns:a16="http://schemas.microsoft.com/office/drawing/2014/main" id="{96343EA3-6D24-8A70-DDC0-F5D742045543}"/>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5" name="Google Shape;12929;p78">
              <a:extLst>
                <a:ext uri="{FF2B5EF4-FFF2-40B4-BE49-F238E27FC236}">
                  <a16:creationId xmlns:a16="http://schemas.microsoft.com/office/drawing/2014/main" id="{0379A3F5-F293-9283-1C04-20189D70BFC1}"/>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6" name="Google Shape;12930;p78">
              <a:extLst>
                <a:ext uri="{FF2B5EF4-FFF2-40B4-BE49-F238E27FC236}">
                  <a16:creationId xmlns:a16="http://schemas.microsoft.com/office/drawing/2014/main" id="{87053E6F-BA9E-E117-1000-D1C9F060DEA3}"/>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7" name="Google Shape;12931;p78">
              <a:extLst>
                <a:ext uri="{FF2B5EF4-FFF2-40B4-BE49-F238E27FC236}">
                  <a16:creationId xmlns:a16="http://schemas.microsoft.com/office/drawing/2014/main" id="{E99C7D1B-5FCC-8C72-8E0D-2997778B953C}"/>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8" name="Google Shape;12932;p78">
              <a:extLst>
                <a:ext uri="{FF2B5EF4-FFF2-40B4-BE49-F238E27FC236}">
                  <a16:creationId xmlns:a16="http://schemas.microsoft.com/office/drawing/2014/main" id="{4E6557D2-9FE3-23BA-7C7D-7BE0F601ADA9}"/>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9" name="Google Shape;12933;p78">
              <a:extLst>
                <a:ext uri="{FF2B5EF4-FFF2-40B4-BE49-F238E27FC236}">
                  <a16:creationId xmlns:a16="http://schemas.microsoft.com/office/drawing/2014/main" id="{0AEC1A5A-C736-237C-9FF4-822CD994DFD3}"/>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0" name="Google Shape;12934;p78">
              <a:extLst>
                <a:ext uri="{FF2B5EF4-FFF2-40B4-BE49-F238E27FC236}">
                  <a16:creationId xmlns:a16="http://schemas.microsoft.com/office/drawing/2014/main" id="{5FC0C570-13E5-60A3-137F-B79C535CC6BC}"/>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1" name="Google Shape;12935;p78">
              <a:extLst>
                <a:ext uri="{FF2B5EF4-FFF2-40B4-BE49-F238E27FC236}">
                  <a16:creationId xmlns:a16="http://schemas.microsoft.com/office/drawing/2014/main" id="{FE3CDD27-0106-84BB-9AA6-B2A413E7DFC4}"/>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2" name="Google Shape;12936;p78">
              <a:extLst>
                <a:ext uri="{FF2B5EF4-FFF2-40B4-BE49-F238E27FC236}">
                  <a16:creationId xmlns:a16="http://schemas.microsoft.com/office/drawing/2014/main" id="{6FC0A2FF-4D9D-9CC7-E3BB-491015AA4373}"/>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3" name="Google Shape;12937;p78">
              <a:extLst>
                <a:ext uri="{FF2B5EF4-FFF2-40B4-BE49-F238E27FC236}">
                  <a16:creationId xmlns:a16="http://schemas.microsoft.com/office/drawing/2014/main" id="{18647E6E-E32C-7AAF-0CE3-1B59E06CA740}"/>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4" name="Google Shape;12938;p78">
              <a:extLst>
                <a:ext uri="{FF2B5EF4-FFF2-40B4-BE49-F238E27FC236}">
                  <a16:creationId xmlns:a16="http://schemas.microsoft.com/office/drawing/2014/main" id="{D399D314-09D1-A95F-AC24-A75CE057ABA2}"/>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5" name="Google Shape;12939;p78">
              <a:extLst>
                <a:ext uri="{FF2B5EF4-FFF2-40B4-BE49-F238E27FC236}">
                  <a16:creationId xmlns:a16="http://schemas.microsoft.com/office/drawing/2014/main" id="{752166F5-AEE2-5929-BC64-6429CD6A4586}"/>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6" name="Google Shape;12940;p78">
              <a:extLst>
                <a:ext uri="{FF2B5EF4-FFF2-40B4-BE49-F238E27FC236}">
                  <a16:creationId xmlns:a16="http://schemas.microsoft.com/office/drawing/2014/main" id="{B1DD123E-B23C-3082-720E-206A9BAA98B6}"/>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7" name="Google Shape;12941;p78">
              <a:extLst>
                <a:ext uri="{FF2B5EF4-FFF2-40B4-BE49-F238E27FC236}">
                  <a16:creationId xmlns:a16="http://schemas.microsoft.com/office/drawing/2014/main" id="{1084E8A7-58A9-4F3D-6588-D88D6421263D}"/>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8" name="Google Shape;12942;p78">
              <a:extLst>
                <a:ext uri="{FF2B5EF4-FFF2-40B4-BE49-F238E27FC236}">
                  <a16:creationId xmlns:a16="http://schemas.microsoft.com/office/drawing/2014/main" id="{9E4FFDF0-EFB9-E4B9-451A-796A0DDD9756}"/>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9" name="Google Shape;12943;p78">
              <a:extLst>
                <a:ext uri="{FF2B5EF4-FFF2-40B4-BE49-F238E27FC236}">
                  <a16:creationId xmlns:a16="http://schemas.microsoft.com/office/drawing/2014/main" id="{050166A9-167F-F7AF-7D20-0D1F572B6497}"/>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0" name="Google Shape;12944;p78">
              <a:extLst>
                <a:ext uri="{FF2B5EF4-FFF2-40B4-BE49-F238E27FC236}">
                  <a16:creationId xmlns:a16="http://schemas.microsoft.com/office/drawing/2014/main" id="{841EDFF6-DD7C-E17B-396F-77B1BB67298C}"/>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1" name="Google Shape;12945;p78">
              <a:extLst>
                <a:ext uri="{FF2B5EF4-FFF2-40B4-BE49-F238E27FC236}">
                  <a16:creationId xmlns:a16="http://schemas.microsoft.com/office/drawing/2014/main" id="{2BD2FA56-1016-8BDE-0F60-8E5AF88E6B0D}"/>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2" name="Google Shape;12946;p78">
              <a:extLst>
                <a:ext uri="{FF2B5EF4-FFF2-40B4-BE49-F238E27FC236}">
                  <a16:creationId xmlns:a16="http://schemas.microsoft.com/office/drawing/2014/main" id="{12AEE4BD-4BB8-CD91-E069-276D1EE8284F}"/>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3" name="Google Shape;12947;p78">
              <a:extLst>
                <a:ext uri="{FF2B5EF4-FFF2-40B4-BE49-F238E27FC236}">
                  <a16:creationId xmlns:a16="http://schemas.microsoft.com/office/drawing/2014/main" id="{9006BAC5-40D3-D07A-6B3A-59A9223B0649}"/>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4" name="Google Shape;12948;p78">
              <a:extLst>
                <a:ext uri="{FF2B5EF4-FFF2-40B4-BE49-F238E27FC236}">
                  <a16:creationId xmlns:a16="http://schemas.microsoft.com/office/drawing/2014/main" id="{8220BDE4-1B1D-574C-C17E-0BFF208C4BE6}"/>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5" name="Google Shape;12949;p78">
              <a:extLst>
                <a:ext uri="{FF2B5EF4-FFF2-40B4-BE49-F238E27FC236}">
                  <a16:creationId xmlns:a16="http://schemas.microsoft.com/office/drawing/2014/main" id="{9CF2C90A-1612-30A2-3D6B-F3683D3EA1E0}"/>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6" name="Google Shape;12950;p78">
              <a:extLst>
                <a:ext uri="{FF2B5EF4-FFF2-40B4-BE49-F238E27FC236}">
                  <a16:creationId xmlns:a16="http://schemas.microsoft.com/office/drawing/2014/main" id="{5DDD1446-029A-B8B3-7562-1AB2BB2FF991}"/>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7" name="Google Shape;12951;p78">
              <a:extLst>
                <a:ext uri="{FF2B5EF4-FFF2-40B4-BE49-F238E27FC236}">
                  <a16:creationId xmlns:a16="http://schemas.microsoft.com/office/drawing/2014/main" id="{BA0D75E0-59E3-E526-311B-56A688A6170C}"/>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8" name="Google Shape;12952;p78">
              <a:extLst>
                <a:ext uri="{FF2B5EF4-FFF2-40B4-BE49-F238E27FC236}">
                  <a16:creationId xmlns:a16="http://schemas.microsoft.com/office/drawing/2014/main" id="{4BF517DC-D857-79C3-64BB-EF91997A20B7}"/>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9" name="Google Shape;12953;p78">
              <a:extLst>
                <a:ext uri="{FF2B5EF4-FFF2-40B4-BE49-F238E27FC236}">
                  <a16:creationId xmlns:a16="http://schemas.microsoft.com/office/drawing/2014/main" id="{C49CDCFC-4831-47F3-433C-CFDA7AC2CE77}"/>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0" name="Google Shape;12954;p78">
              <a:extLst>
                <a:ext uri="{FF2B5EF4-FFF2-40B4-BE49-F238E27FC236}">
                  <a16:creationId xmlns:a16="http://schemas.microsoft.com/office/drawing/2014/main" id="{7CD291FD-71CA-45DC-FADC-2F78CD60C8B4}"/>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1" name="Google Shape;12955;p78">
              <a:extLst>
                <a:ext uri="{FF2B5EF4-FFF2-40B4-BE49-F238E27FC236}">
                  <a16:creationId xmlns:a16="http://schemas.microsoft.com/office/drawing/2014/main" id="{0B98514A-474F-6E8B-7965-556017A5E2ED}"/>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2" name="Google Shape;12956;p78">
              <a:extLst>
                <a:ext uri="{FF2B5EF4-FFF2-40B4-BE49-F238E27FC236}">
                  <a16:creationId xmlns:a16="http://schemas.microsoft.com/office/drawing/2014/main" id="{53F6D3A3-65FD-77F8-781A-51B840A99DBB}"/>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3" name="Google Shape;12957;p78">
              <a:extLst>
                <a:ext uri="{FF2B5EF4-FFF2-40B4-BE49-F238E27FC236}">
                  <a16:creationId xmlns:a16="http://schemas.microsoft.com/office/drawing/2014/main" id="{806AFEDA-2A56-964B-E493-8DBB7951CA0C}"/>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4" name="Google Shape;12958;p78">
              <a:extLst>
                <a:ext uri="{FF2B5EF4-FFF2-40B4-BE49-F238E27FC236}">
                  <a16:creationId xmlns:a16="http://schemas.microsoft.com/office/drawing/2014/main" id="{B17D26AE-9C04-FF68-DEBF-E7E0045474C6}"/>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5" name="Google Shape;12959;p78">
              <a:extLst>
                <a:ext uri="{FF2B5EF4-FFF2-40B4-BE49-F238E27FC236}">
                  <a16:creationId xmlns:a16="http://schemas.microsoft.com/office/drawing/2014/main" id="{627A84C8-BEDB-2DF5-CF6B-6D62D8D5177D}"/>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6" name="Google Shape;12960;p78">
              <a:extLst>
                <a:ext uri="{FF2B5EF4-FFF2-40B4-BE49-F238E27FC236}">
                  <a16:creationId xmlns:a16="http://schemas.microsoft.com/office/drawing/2014/main" id="{B6056527-9F3F-D006-6076-B0587E64FA2A}"/>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7" name="Google Shape;12961;p78">
              <a:extLst>
                <a:ext uri="{FF2B5EF4-FFF2-40B4-BE49-F238E27FC236}">
                  <a16:creationId xmlns:a16="http://schemas.microsoft.com/office/drawing/2014/main" id="{9275D3C6-F8C7-FDDD-CBD3-4654D9653EEC}"/>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8" name="Google Shape;12962;p78">
              <a:extLst>
                <a:ext uri="{FF2B5EF4-FFF2-40B4-BE49-F238E27FC236}">
                  <a16:creationId xmlns:a16="http://schemas.microsoft.com/office/drawing/2014/main" id="{80A49C8F-712D-BA09-5C36-07CB7678F9C9}"/>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9" name="Google Shape;12963;p78">
              <a:extLst>
                <a:ext uri="{FF2B5EF4-FFF2-40B4-BE49-F238E27FC236}">
                  <a16:creationId xmlns:a16="http://schemas.microsoft.com/office/drawing/2014/main" id="{7C82C728-272D-B584-8220-9BACCA79197D}"/>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0" name="Google Shape;12964;p78">
              <a:extLst>
                <a:ext uri="{FF2B5EF4-FFF2-40B4-BE49-F238E27FC236}">
                  <a16:creationId xmlns:a16="http://schemas.microsoft.com/office/drawing/2014/main" id="{1D87991A-0820-634C-9013-4F0F82CC08BB}"/>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1" name="Google Shape;12965;p78">
              <a:extLst>
                <a:ext uri="{FF2B5EF4-FFF2-40B4-BE49-F238E27FC236}">
                  <a16:creationId xmlns:a16="http://schemas.microsoft.com/office/drawing/2014/main" id="{BA2C0AE5-6D98-0F82-67C3-5EE91B283D60}"/>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2" name="Google Shape;12966;p78">
              <a:extLst>
                <a:ext uri="{FF2B5EF4-FFF2-40B4-BE49-F238E27FC236}">
                  <a16:creationId xmlns:a16="http://schemas.microsoft.com/office/drawing/2014/main" id="{160C534E-2050-D6EE-2469-F334EA57871A}"/>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3" name="Google Shape;12967;p78">
              <a:extLst>
                <a:ext uri="{FF2B5EF4-FFF2-40B4-BE49-F238E27FC236}">
                  <a16:creationId xmlns:a16="http://schemas.microsoft.com/office/drawing/2014/main" id="{02176359-89C5-21EF-6D34-314C61346D82}"/>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4" name="Google Shape;12968;p78">
              <a:extLst>
                <a:ext uri="{FF2B5EF4-FFF2-40B4-BE49-F238E27FC236}">
                  <a16:creationId xmlns:a16="http://schemas.microsoft.com/office/drawing/2014/main" id="{0F7C33D7-C78B-71C4-08DD-7613E03357B4}"/>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5" name="Google Shape;12969;p78">
              <a:extLst>
                <a:ext uri="{FF2B5EF4-FFF2-40B4-BE49-F238E27FC236}">
                  <a16:creationId xmlns:a16="http://schemas.microsoft.com/office/drawing/2014/main" id="{38A84379-6D01-8FF1-9790-97BC6CEFEB78}"/>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6" name="Google Shape;12970;p78">
              <a:extLst>
                <a:ext uri="{FF2B5EF4-FFF2-40B4-BE49-F238E27FC236}">
                  <a16:creationId xmlns:a16="http://schemas.microsoft.com/office/drawing/2014/main" id="{EDF0567F-5C52-F599-9010-3931ADB3A222}"/>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7" name="Google Shape;12971;p78">
              <a:extLst>
                <a:ext uri="{FF2B5EF4-FFF2-40B4-BE49-F238E27FC236}">
                  <a16:creationId xmlns:a16="http://schemas.microsoft.com/office/drawing/2014/main" id="{A979EEEC-AFC0-33F9-DA86-D9383AD95034}"/>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8" name="Google Shape;12972;p78">
              <a:extLst>
                <a:ext uri="{FF2B5EF4-FFF2-40B4-BE49-F238E27FC236}">
                  <a16:creationId xmlns:a16="http://schemas.microsoft.com/office/drawing/2014/main" id="{31879805-3AB0-26B8-81C4-67E5DE3A57D9}"/>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9" name="Google Shape;12973;p78">
              <a:extLst>
                <a:ext uri="{FF2B5EF4-FFF2-40B4-BE49-F238E27FC236}">
                  <a16:creationId xmlns:a16="http://schemas.microsoft.com/office/drawing/2014/main" id="{B52C5613-D244-EF50-9AC1-24E03A05128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0" name="Google Shape;12974;p78">
              <a:extLst>
                <a:ext uri="{FF2B5EF4-FFF2-40B4-BE49-F238E27FC236}">
                  <a16:creationId xmlns:a16="http://schemas.microsoft.com/office/drawing/2014/main" id="{0A0B36BD-12B1-B88A-D10E-89F7090698C6}"/>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1" name="Google Shape;12975;p78">
              <a:extLst>
                <a:ext uri="{FF2B5EF4-FFF2-40B4-BE49-F238E27FC236}">
                  <a16:creationId xmlns:a16="http://schemas.microsoft.com/office/drawing/2014/main" id="{549FBD15-ED90-E44E-C84F-88FDC5D11413}"/>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2" name="Google Shape;12976;p78">
              <a:extLst>
                <a:ext uri="{FF2B5EF4-FFF2-40B4-BE49-F238E27FC236}">
                  <a16:creationId xmlns:a16="http://schemas.microsoft.com/office/drawing/2014/main" id="{B8E4CB55-4802-045C-55D7-634E26DD9201}"/>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3" name="Google Shape;12977;p78">
              <a:extLst>
                <a:ext uri="{FF2B5EF4-FFF2-40B4-BE49-F238E27FC236}">
                  <a16:creationId xmlns:a16="http://schemas.microsoft.com/office/drawing/2014/main" id="{06D8934D-50AB-1D98-7D6D-A1FBE5803D77}"/>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4" name="Google Shape;12978;p78">
              <a:extLst>
                <a:ext uri="{FF2B5EF4-FFF2-40B4-BE49-F238E27FC236}">
                  <a16:creationId xmlns:a16="http://schemas.microsoft.com/office/drawing/2014/main" id="{67834017-FA9D-D6C5-215A-A152094C9106}"/>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5" name="Google Shape;12979;p78">
              <a:extLst>
                <a:ext uri="{FF2B5EF4-FFF2-40B4-BE49-F238E27FC236}">
                  <a16:creationId xmlns:a16="http://schemas.microsoft.com/office/drawing/2014/main" id="{1E8BDCA4-C3A5-1B84-BD71-C74EE9922007}"/>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6" name="Google Shape;12980;p78">
              <a:extLst>
                <a:ext uri="{FF2B5EF4-FFF2-40B4-BE49-F238E27FC236}">
                  <a16:creationId xmlns:a16="http://schemas.microsoft.com/office/drawing/2014/main" id="{7FAC7E45-2EF2-F157-5DF3-6E74DB34CACF}"/>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7" name="Google Shape;12981;p78">
              <a:extLst>
                <a:ext uri="{FF2B5EF4-FFF2-40B4-BE49-F238E27FC236}">
                  <a16:creationId xmlns:a16="http://schemas.microsoft.com/office/drawing/2014/main" id="{D17A41BA-6BDE-360D-605C-03FE7863E22E}"/>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8" name="Google Shape;12982;p78">
              <a:extLst>
                <a:ext uri="{FF2B5EF4-FFF2-40B4-BE49-F238E27FC236}">
                  <a16:creationId xmlns:a16="http://schemas.microsoft.com/office/drawing/2014/main" id="{973D1E4F-CFE9-A285-06CB-3BB000DF6A7F}"/>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9" name="Google Shape;12983;p78">
              <a:extLst>
                <a:ext uri="{FF2B5EF4-FFF2-40B4-BE49-F238E27FC236}">
                  <a16:creationId xmlns:a16="http://schemas.microsoft.com/office/drawing/2014/main" id="{4E037355-6225-A1CF-ED8F-BF6AE98811E7}"/>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0" name="Google Shape;12984;p78">
              <a:extLst>
                <a:ext uri="{FF2B5EF4-FFF2-40B4-BE49-F238E27FC236}">
                  <a16:creationId xmlns:a16="http://schemas.microsoft.com/office/drawing/2014/main" id="{5B06D71A-6F81-8F1B-F4C2-D8D085EA468D}"/>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1" name="Google Shape;12985;p78">
              <a:extLst>
                <a:ext uri="{FF2B5EF4-FFF2-40B4-BE49-F238E27FC236}">
                  <a16:creationId xmlns:a16="http://schemas.microsoft.com/office/drawing/2014/main" id="{F8D3BAF8-05E4-D335-4A3C-96CF9B0FA7D7}"/>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2" name="Google Shape;12986;p78">
              <a:extLst>
                <a:ext uri="{FF2B5EF4-FFF2-40B4-BE49-F238E27FC236}">
                  <a16:creationId xmlns:a16="http://schemas.microsoft.com/office/drawing/2014/main" id="{DC11BDC8-7808-4343-C207-3CCD684516C0}"/>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3" name="Google Shape;12987;p78">
              <a:extLst>
                <a:ext uri="{FF2B5EF4-FFF2-40B4-BE49-F238E27FC236}">
                  <a16:creationId xmlns:a16="http://schemas.microsoft.com/office/drawing/2014/main" id="{9E42D078-6C44-9C64-61B4-95913B02462F}"/>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4" name="Google Shape;12988;p78">
              <a:extLst>
                <a:ext uri="{FF2B5EF4-FFF2-40B4-BE49-F238E27FC236}">
                  <a16:creationId xmlns:a16="http://schemas.microsoft.com/office/drawing/2014/main" id="{73E1D03C-5051-0EB0-CB1C-1FF36A273E1C}"/>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5" name="Google Shape;12989;p78">
              <a:extLst>
                <a:ext uri="{FF2B5EF4-FFF2-40B4-BE49-F238E27FC236}">
                  <a16:creationId xmlns:a16="http://schemas.microsoft.com/office/drawing/2014/main" id="{E290B2DE-61C3-1CC0-EC6C-188B52974A8A}"/>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6" name="Google Shape;12990;p78">
              <a:extLst>
                <a:ext uri="{FF2B5EF4-FFF2-40B4-BE49-F238E27FC236}">
                  <a16:creationId xmlns:a16="http://schemas.microsoft.com/office/drawing/2014/main" id="{B9F59544-02B1-ADC8-DB33-BA7368D4B394}"/>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7" name="Google Shape;12991;p78">
              <a:extLst>
                <a:ext uri="{FF2B5EF4-FFF2-40B4-BE49-F238E27FC236}">
                  <a16:creationId xmlns:a16="http://schemas.microsoft.com/office/drawing/2014/main" id="{41AE1BF4-D4F4-BE60-66F6-4A9AB43F58E5}"/>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8" name="Google Shape;12992;p78">
              <a:extLst>
                <a:ext uri="{FF2B5EF4-FFF2-40B4-BE49-F238E27FC236}">
                  <a16:creationId xmlns:a16="http://schemas.microsoft.com/office/drawing/2014/main" id="{25A4A11F-E732-2660-9D53-286524D1E469}"/>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9" name="Google Shape;12993;p78">
              <a:extLst>
                <a:ext uri="{FF2B5EF4-FFF2-40B4-BE49-F238E27FC236}">
                  <a16:creationId xmlns:a16="http://schemas.microsoft.com/office/drawing/2014/main" id="{29305CD2-E4E3-AE57-58E0-927F59962517}"/>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0" name="Google Shape;12994;p78">
              <a:extLst>
                <a:ext uri="{FF2B5EF4-FFF2-40B4-BE49-F238E27FC236}">
                  <a16:creationId xmlns:a16="http://schemas.microsoft.com/office/drawing/2014/main" id="{53D11A6C-421E-936D-8877-E925CF979D18}"/>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1" name="Google Shape;12995;p78">
              <a:extLst>
                <a:ext uri="{FF2B5EF4-FFF2-40B4-BE49-F238E27FC236}">
                  <a16:creationId xmlns:a16="http://schemas.microsoft.com/office/drawing/2014/main" id="{B44DA777-070B-FB8F-A490-FAF42554CF01}"/>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2" name="Google Shape;12996;p78">
              <a:extLst>
                <a:ext uri="{FF2B5EF4-FFF2-40B4-BE49-F238E27FC236}">
                  <a16:creationId xmlns:a16="http://schemas.microsoft.com/office/drawing/2014/main" id="{96944A0A-E445-6D08-C644-112AA6E55F86}"/>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3" name="Google Shape;12997;p78">
              <a:extLst>
                <a:ext uri="{FF2B5EF4-FFF2-40B4-BE49-F238E27FC236}">
                  <a16:creationId xmlns:a16="http://schemas.microsoft.com/office/drawing/2014/main" id="{D6BD7FD1-8151-5D4B-4965-995E9350E03B}"/>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4" name="Google Shape;12998;p78">
              <a:extLst>
                <a:ext uri="{FF2B5EF4-FFF2-40B4-BE49-F238E27FC236}">
                  <a16:creationId xmlns:a16="http://schemas.microsoft.com/office/drawing/2014/main" id="{4A5628B6-8447-CB6F-B7C0-AEAFB3A37815}"/>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5" name="Google Shape;12999;p78">
              <a:extLst>
                <a:ext uri="{FF2B5EF4-FFF2-40B4-BE49-F238E27FC236}">
                  <a16:creationId xmlns:a16="http://schemas.microsoft.com/office/drawing/2014/main" id="{AC285A9D-1777-9F7D-D8B8-F89EE5897E59}"/>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6" name="Google Shape;13000;p78">
              <a:extLst>
                <a:ext uri="{FF2B5EF4-FFF2-40B4-BE49-F238E27FC236}">
                  <a16:creationId xmlns:a16="http://schemas.microsoft.com/office/drawing/2014/main" id="{BAB72858-8875-DE98-917D-D37ECFBEEE1C}"/>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7" name="Google Shape;13001;p78">
              <a:extLst>
                <a:ext uri="{FF2B5EF4-FFF2-40B4-BE49-F238E27FC236}">
                  <a16:creationId xmlns:a16="http://schemas.microsoft.com/office/drawing/2014/main" id="{0A2E25A4-15B9-91A5-94BA-657F71E156A3}"/>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8" name="Google Shape;13002;p78">
              <a:extLst>
                <a:ext uri="{FF2B5EF4-FFF2-40B4-BE49-F238E27FC236}">
                  <a16:creationId xmlns:a16="http://schemas.microsoft.com/office/drawing/2014/main" id="{06DE6366-CC94-89F4-804D-64FB2F0B408B}"/>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9" name="Google Shape;13003;p78">
              <a:extLst>
                <a:ext uri="{FF2B5EF4-FFF2-40B4-BE49-F238E27FC236}">
                  <a16:creationId xmlns:a16="http://schemas.microsoft.com/office/drawing/2014/main" id="{F6C9C16F-6C69-5F2A-30E2-D64BC7CB9436}"/>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0" name="Google Shape;13004;p78">
              <a:extLst>
                <a:ext uri="{FF2B5EF4-FFF2-40B4-BE49-F238E27FC236}">
                  <a16:creationId xmlns:a16="http://schemas.microsoft.com/office/drawing/2014/main" id="{3122702E-123B-26A4-220D-5501D74A0076}"/>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1" name="Google Shape;13005;p78">
              <a:extLst>
                <a:ext uri="{FF2B5EF4-FFF2-40B4-BE49-F238E27FC236}">
                  <a16:creationId xmlns:a16="http://schemas.microsoft.com/office/drawing/2014/main" id="{68E3DDBD-3B58-7594-7188-FDAC1DEA5FE5}"/>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2" name="Google Shape;13006;p78">
              <a:extLst>
                <a:ext uri="{FF2B5EF4-FFF2-40B4-BE49-F238E27FC236}">
                  <a16:creationId xmlns:a16="http://schemas.microsoft.com/office/drawing/2014/main" id="{A5C75A2E-01D7-E09F-F318-69C03525359C}"/>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3" name="Google Shape;13007;p78">
              <a:extLst>
                <a:ext uri="{FF2B5EF4-FFF2-40B4-BE49-F238E27FC236}">
                  <a16:creationId xmlns:a16="http://schemas.microsoft.com/office/drawing/2014/main" id="{6A4CF3C6-EE9E-4DF1-CCBA-CC80424883ED}"/>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4" name="Google Shape;13008;p78">
              <a:extLst>
                <a:ext uri="{FF2B5EF4-FFF2-40B4-BE49-F238E27FC236}">
                  <a16:creationId xmlns:a16="http://schemas.microsoft.com/office/drawing/2014/main" id="{1C8E5ECF-30A8-04DA-1E70-462F1F3FC2BF}"/>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5" name="Google Shape;13009;p78">
              <a:extLst>
                <a:ext uri="{FF2B5EF4-FFF2-40B4-BE49-F238E27FC236}">
                  <a16:creationId xmlns:a16="http://schemas.microsoft.com/office/drawing/2014/main" id="{75EEADE9-7B9D-F765-AC60-B9703703437D}"/>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6" name="Google Shape;13010;p78">
              <a:extLst>
                <a:ext uri="{FF2B5EF4-FFF2-40B4-BE49-F238E27FC236}">
                  <a16:creationId xmlns:a16="http://schemas.microsoft.com/office/drawing/2014/main" id="{FE0A3C83-B38F-678F-AA0F-925A565486B2}"/>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7" name="Google Shape;13011;p78">
              <a:extLst>
                <a:ext uri="{FF2B5EF4-FFF2-40B4-BE49-F238E27FC236}">
                  <a16:creationId xmlns:a16="http://schemas.microsoft.com/office/drawing/2014/main" id="{1980C6BB-8A63-E315-CBB7-B8EED96CFE83}"/>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8" name="Google Shape;13012;p78">
              <a:extLst>
                <a:ext uri="{FF2B5EF4-FFF2-40B4-BE49-F238E27FC236}">
                  <a16:creationId xmlns:a16="http://schemas.microsoft.com/office/drawing/2014/main" id="{BBBC61E9-174F-E71E-777E-14707BC5C5EE}"/>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9" name="Google Shape;13013;p78">
              <a:extLst>
                <a:ext uri="{FF2B5EF4-FFF2-40B4-BE49-F238E27FC236}">
                  <a16:creationId xmlns:a16="http://schemas.microsoft.com/office/drawing/2014/main" id="{F6D699E7-6182-BAD5-A819-28DD6B882882}"/>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0" name="Google Shape;13014;p78">
              <a:extLst>
                <a:ext uri="{FF2B5EF4-FFF2-40B4-BE49-F238E27FC236}">
                  <a16:creationId xmlns:a16="http://schemas.microsoft.com/office/drawing/2014/main" id="{333806D6-4C72-590E-489A-4996D2F194C9}"/>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1" name="Google Shape;13015;p78">
              <a:extLst>
                <a:ext uri="{FF2B5EF4-FFF2-40B4-BE49-F238E27FC236}">
                  <a16:creationId xmlns:a16="http://schemas.microsoft.com/office/drawing/2014/main" id="{F80E9CA7-98D6-16E5-AD8E-912BE8FBC318}"/>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2" name="Google Shape;13016;p78">
              <a:extLst>
                <a:ext uri="{FF2B5EF4-FFF2-40B4-BE49-F238E27FC236}">
                  <a16:creationId xmlns:a16="http://schemas.microsoft.com/office/drawing/2014/main" id="{D7F14E1A-6516-1B75-E09D-58337C86664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3" name="Google Shape;13017;p78">
              <a:extLst>
                <a:ext uri="{FF2B5EF4-FFF2-40B4-BE49-F238E27FC236}">
                  <a16:creationId xmlns:a16="http://schemas.microsoft.com/office/drawing/2014/main" id="{444272E0-3A96-6A18-FAE6-3FDD68FCBB8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4" name="Google Shape;13018;p78">
              <a:extLst>
                <a:ext uri="{FF2B5EF4-FFF2-40B4-BE49-F238E27FC236}">
                  <a16:creationId xmlns:a16="http://schemas.microsoft.com/office/drawing/2014/main" id="{EE8BAF15-7C63-58D1-C297-86E0597797F8}"/>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5" name="Google Shape;13019;p78">
              <a:extLst>
                <a:ext uri="{FF2B5EF4-FFF2-40B4-BE49-F238E27FC236}">
                  <a16:creationId xmlns:a16="http://schemas.microsoft.com/office/drawing/2014/main" id="{2B55CE9E-6275-D4AC-75BA-B97DFCFC38BD}"/>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6" name="Google Shape;13020;p78">
              <a:extLst>
                <a:ext uri="{FF2B5EF4-FFF2-40B4-BE49-F238E27FC236}">
                  <a16:creationId xmlns:a16="http://schemas.microsoft.com/office/drawing/2014/main" id="{53405097-66CB-12FC-60C9-3315B654B729}"/>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7" name="Google Shape;13021;p78">
              <a:extLst>
                <a:ext uri="{FF2B5EF4-FFF2-40B4-BE49-F238E27FC236}">
                  <a16:creationId xmlns:a16="http://schemas.microsoft.com/office/drawing/2014/main" id="{A02B5323-9F2F-A714-A615-EC002624678E}"/>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8" name="Google Shape;13022;p78">
              <a:extLst>
                <a:ext uri="{FF2B5EF4-FFF2-40B4-BE49-F238E27FC236}">
                  <a16:creationId xmlns:a16="http://schemas.microsoft.com/office/drawing/2014/main" id="{75FBDAE4-D534-08C9-52BA-CC1A0CD2CA91}"/>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9" name="Google Shape;13023;p78">
              <a:extLst>
                <a:ext uri="{FF2B5EF4-FFF2-40B4-BE49-F238E27FC236}">
                  <a16:creationId xmlns:a16="http://schemas.microsoft.com/office/drawing/2014/main" id="{BAE61EE4-0A2B-6EAA-19D9-DC0A31673443}"/>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0" name="Google Shape;13024;p78">
              <a:extLst>
                <a:ext uri="{FF2B5EF4-FFF2-40B4-BE49-F238E27FC236}">
                  <a16:creationId xmlns:a16="http://schemas.microsoft.com/office/drawing/2014/main" id="{FBCF536D-E1EE-B8CA-1645-105A9865D608}"/>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1" name="Google Shape;13025;p78">
              <a:extLst>
                <a:ext uri="{FF2B5EF4-FFF2-40B4-BE49-F238E27FC236}">
                  <a16:creationId xmlns:a16="http://schemas.microsoft.com/office/drawing/2014/main" id="{702BD73D-9B06-54C6-E432-56C6A5C5DEAC}"/>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2" name="Google Shape;13026;p78">
              <a:extLst>
                <a:ext uri="{FF2B5EF4-FFF2-40B4-BE49-F238E27FC236}">
                  <a16:creationId xmlns:a16="http://schemas.microsoft.com/office/drawing/2014/main" id="{E87885A4-7C7D-A195-9F0C-292E9F6A600E}"/>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3" name="Google Shape;13027;p78">
              <a:extLst>
                <a:ext uri="{FF2B5EF4-FFF2-40B4-BE49-F238E27FC236}">
                  <a16:creationId xmlns:a16="http://schemas.microsoft.com/office/drawing/2014/main" id="{701A9B98-DE11-ECFB-F5A1-3CD71821B052}"/>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4" name="Google Shape;13028;p78">
              <a:extLst>
                <a:ext uri="{FF2B5EF4-FFF2-40B4-BE49-F238E27FC236}">
                  <a16:creationId xmlns:a16="http://schemas.microsoft.com/office/drawing/2014/main" id="{5A26610F-5FBF-4B77-9F17-2E9CBC75DBF5}"/>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5" name="Google Shape;13029;p78">
              <a:extLst>
                <a:ext uri="{FF2B5EF4-FFF2-40B4-BE49-F238E27FC236}">
                  <a16:creationId xmlns:a16="http://schemas.microsoft.com/office/drawing/2014/main" id="{D624ADEA-4583-D640-FB2F-E0DDD919CC20}"/>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6" name="Google Shape;13030;p78">
              <a:extLst>
                <a:ext uri="{FF2B5EF4-FFF2-40B4-BE49-F238E27FC236}">
                  <a16:creationId xmlns:a16="http://schemas.microsoft.com/office/drawing/2014/main" id="{3C44CE24-5BB1-9326-2F23-6BB06FB4A31E}"/>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7" name="Google Shape;13031;p78">
              <a:extLst>
                <a:ext uri="{FF2B5EF4-FFF2-40B4-BE49-F238E27FC236}">
                  <a16:creationId xmlns:a16="http://schemas.microsoft.com/office/drawing/2014/main" id="{46AD0964-1BFA-66C2-C11D-F2458B71D241}"/>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8" name="Google Shape;13032;p78">
              <a:extLst>
                <a:ext uri="{FF2B5EF4-FFF2-40B4-BE49-F238E27FC236}">
                  <a16:creationId xmlns:a16="http://schemas.microsoft.com/office/drawing/2014/main" id="{66FACB4E-A071-9C17-2CE5-E0A676F9C8B1}"/>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9" name="Google Shape;13033;p78">
              <a:extLst>
                <a:ext uri="{FF2B5EF4-FFF2-40B4-BE49-F238E27FC236}">
                  <a16:creationId xmlns:a16="http://schemas.microsoft.com/office/drawing/2014/main" id="{53D953B3-9A8E-0FF7-46EA-D3E3506D1256}"/>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0" name="Google Shape;13034;p78">
              <a:extLst>
                <a:ext uri="{FF2B5EF4-FFF2-40B4-BE49-F238E27FC236}">
                  <a16:creationId xmlns:a16="http://schemas.microsoft.com/office/drawing/2014/main" id="{85A7B29B-5A27-85C8-98CE-0BD5FFAC3B51}"/>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1" name="Google Shape;13035;p78">
              <a:extLst>
                <a:ext uri="{FF2B5EF4-FFF2-40B4-BE49-F238E27FC236}">
                  <a16:creationId xmlns:a16="http://schemas.microsoft.com/office/drawing/2014/main" id="{0AA69080-3CF3-D42A-6574-6FED1FF94F07}"/>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2" name="Google Shape;13036;p78">
              <a:extLst>
                <a:ext uri="{FF2B5EF4-FFF2-40B4-BE49-F238E27FC236}">
                  <a16:creationId xmlns:a16="http://schemas.microsoft.com/office/drawing/2014/main" id="{25486F55-700C-F01B-397E-FC95150A4567}"/>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3" name="Google Shape;13037;p78">
              <a:extLst>
                <a:ext uri="{FF2B5EF4-FFF2-40B4-BE49-F238E27FC236}">
                  <a16:creationId xmlns:a16="http://schemas.microsoft.com/office/drawing/2014/main" id="{78ACE19F-B10C-9D1A-E7F2-0A1F3FF675FE}"/>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4" name="Google Shape;13038;p78">
              <a:extLst>
                <a:ext uri="{FF2B5EF4-FFF2-40B4-BE49-F238E27FC236}">
                  <a16:creationId xmlns:a16="http://schemas.microsoft.com/office/drawing/2014/main" id="{B6C94248-2733-BA1D-637D-AC1E45888573}"/>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5" name="Google Shape;13039;p78">
              <a:extLst>
                <a:ext uri="{FF2B5EF4-FFF2-40B4-BE49-F238E27FC236}">
                  <a16:creationId xmlns:a16="http://schemas.microsoft.com/office/drawing/2014/main" id="{CF3C56AF-3847-A70D-6F3D-485E1BE92E00}"/>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6" name="Google Shape;13040;p78">
              <a:extLst>
                <a:ext uri="{FF2B5EF4-FFF2-40B4-BE49-F238E27FC236}">
                  <a16:creationId xmlns:a16="http://schemas.microsoft.com/office/drawing/2014/main" id="{8948027C-CF4E-A214-4950-E4F0305C7631}"/>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7" name="Google Shape;13041;p78">
              <a:extLst>
                <a:ext uri="{FF2B5EF4-FFF2-40B4-BE49-F238E27FC236}">
                  <a16:creationId xmlns:a16="http://schemas.microsoft.com/office/drawing/2014/main" id="{61FEA8D7-CBBD-AB88-0E4F-624FA94315BF}"/>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8" name="Google Shape;13042;p78">
              <a:extLst>
                <a:ext uri="{FF2B5EF4-FFF2-40B4-BE49-F238E27FC236}">
                  <a16:creationId xmlns:a16="http://schemas.microsoft.com/office/drawing/2014/main" id="{D1700B63-88ED-277F-42AE-3D4AB29A2A2A}"/>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9" name="Google Shape;13043;p78">
              <a:extLst>
                <a:ext uri="{FF2B5EF4-FFF2-40B4-BE49-F238E27FC236}">
                  <a16:creationId xmlns:a16="http://schemas.microsoft.com/office/drawing/2014/main" id="{E539801F-452C-8ED0-1B65-F3BB919E3290}"/>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0" name="Google Shape;13044;p78">
              <a:extLst>
                <a:ext uri="{FF2B5EF4-FFF2-40B4-BE49-F238E27FC236}">
                  <a16:creationId xmlns:a16="http://schemas.microsoft.com/office/drawing/2014/main" id="{DF13E373-A817-AA62-C2C3-B127F5B04B5A}"/>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1" name="Google Shape;13045;p78">
              <a:extLst>
                <a:ext uri="{FF2B5EF4-FFF2-40B4-BE49-F238E27FC236}">
                  <a16:creationId xmlns:a16="http://schemas.microsoft.com/office/drawing/2014/main" id="{B99EC981-1F01-D377-1859-847831974074}"/>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2" name="Google Shape;13046;p78">
              <a:extLst>
                <a:ext uri="{FF2B5EF4-FFF2-40B4-BE49-F238E27FC236}">
                  <a16:creationId xmlns:a16="http://schemas.microsoft.com/office/drawing/2014/main" id="{6AC7BAB5-CE56-AE6B-C323-DDB791D5073E}"/>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3" name="Google Shape;13047;p78">
              <a:extLst>
                <a:ext uri="{FF2B5EF4-FFF2-40B4-BE49-F238E27FC236}">
                  <a16:creationId xmlns:a16="http://schemas.microsoft.com/office/drawing/2014/main" id="{84E6613F-1B6C-DDAC-42C9-DCE4C1DBF700}"/>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4" name="Google Shape;13048;p78">
              <a:extLst>
                <a:ext uri="{FF2B5EF4-FFF2-40B4-BE49-F238E27FC236}">
                  <a16:creationId xmlns:a16="http://schemas.microsoft.com/office/drawing/2014/main" id="{FE55C43C-06FB-918E-1583-721CA54C2BD6}"/>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5" name="Google Shape;13049;p78">
              <a:extLst>
                <a:ext uri="{FF2B5EF4-FFF2-40B4-BE49-F238E27FC236}">
                  <a16:creationId xmlns:a16="http://schemas.microsoft.com/office/drawing/2014/main" id="{6D6DD8FF-FD27-6861-96FE-AE5211CDD75C}"/>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6" name="Google Shape;13050;p78">
              <a:extLst>
                <a:ext uri="{FF2B5EF4-FFF2-40B4-BE49-F238E27FC236}">
                  <a16:creationId xmlns:a16="http://schemas.microsoft.com/office/drawing/2014/main" id="{4A660384-522D-FE55-3328-00D8E5C1AE8F}"/>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7" name="Google Shape;13051;p78">
              <a:extLst>
                <a:ext uri="{FF2B5EF4-FFF2-40B4-BE49-F238E27FC236}">
                  <a16:creationId xmlns:a16="http://schemas.microsoft.com/office/drawing/2014/main" id="{475DB958-186C-B20D-7865-3C8DF842BFB3}"/>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8" name="Google Shape;13052;p78">
              <a:extLst>
                <a:ext uri="{FF2B5EF4-FFF2-40B4-BE49-F238E27FC236}">
                  <a16:creationId xmlns:a16="http://schemas.microsoft.com/office/drawing/2014/main" id="{5FE7B33C-ADE3-288B-617A-789D59F7BA20}"/>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9" name="Google Shape;13053;p78">
              <a:extLst>
                <a:ext uri="{FF2B5EF4-FFF2-40B4-BE49-F238E27FC236}">
                  <a16:creationId xmlns:a16="http://schemas.microsoft.com/office/drawing/2014/main" id="{6FFEABB9-68BE-1D6E-C55B-FCD6C624D8A2}"/>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0" name="Google Shape;13054;p78">
              <a:extLst>
                <a:ext uri="{FF2B5EF4-FFF2-40B4-BE49-F238E27FC236}">
                  <a16:creationId xmlns:a16="http://schemas.microsoft.com/office/drawing/2014/main" id="{FB883294-CB3A-13E2-F811-C2E272FF4716}"/>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1" name="Google Shape;13055;p78">
              <a:extLst>
                <a:ext uri="{FF2B5EF4-FFF2-40B4-BE49-F238E27FC236}">
                  <a16:creationId xmlns:a16="http://schemas.microsoft.com/office/drawing/2014/main" id="{E751EF9F-74C6-8877-3E81-E6FCDF223060}"/>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2" name="Google Shape;13056;p78">
              <a:extLst>
                <a:ext uri="{FF2B5EF4-FFF2-40B4-BE49-F238E27FC236}">
                  <a16:creationId xmlns:a16="http://schemas.microsoft.com/office/drawing/2014/main" id="{BCFE6DCD-493A-0923-B923-68557FE81862}"/>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3" name="Google Shape;13057;p78">
              <a:extLst>
                <a:ext uri="{FF2B5EF4-FFF2-40B4-BE49-F238E27FC236}">
                  <a16:creationId xmlns:a16="http://schemas.microsoft.com/office/drawing/2014/main" id="{F5314754-D49F-14BA-F0B8-3322DC518474}"/>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4" name="Google Shape;13058;p78">
              <a:extLst>
                <a:ext uri="{FF2B5EF4-FFF2-40B4-BE49-F238E27FC236}">
                  <a16:creationId xmlns:a16="http://schemas.microsoft.com/office/drawing/2014/main" id="{4A474375-E97A-8AB5-02A4-02F374A4E7E5}"/>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5" name="Google Shape;13059;p78">
              <a:extLst>
                <a:ext uri="{FF2B5EF4-FFF2-40B4-BE49-F238E27FC236}">
                  <a16:creationId xmlns:a16="http://schemas.microsoft.com/office/drawing/2014/main" id="{E70AFA2B-CECD-88F4-E1CE-2C56BD2BA17B}"/>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6" name="Google Shape;13060;p78">
              <a:extLst>
                <a:ext uri="{FF2B5EF4-FFF2-40B4-BE49-F238E27FC236}">
                  <a16:creationId xmlns:a16="http://schemas.microsoft.com/office/drawing/2014/main" id="{7B09F1B5-D282-343A-3143-BC862D5F5D76}"/>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7" name="Google Shape;13061;p78">
              <a:extLst>
                <a:ext uri="{FF2B5EF4-FFF2-40B4-BE49-F238E27FC236}">
                  <a16:creationId xmlns:a16="http://schemas.microsoft.com/office/drawing/2014/main" id="{3D28035F-FC45-F088-7718-91885EF08EBB}"/>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8" name="Google Shape;13062;p78">
              <a:extLst>
                <a:ext uri="{FF2B5EF4-FFF2-40B4-BE49-F238E27FC236}">
                  <a16:creationId xmlns:a16="http://schemas.microsoft.com/office/drawing/2014/main" id="{780D4AC1-84EB-FCB2-B476-8A3648C8E7ED}"/>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9" name="Google Shape;13063;p78">
              <a:extLst>
                <a:ext uri="{FF2B5EF4-FFF2-40B4-BE49-F238E27FC236}">
                  <a16:creationId xmlns:a16="http://schemas.microsoft.com/office/drawing/2014/main" id="{A52CAC30-52AA-8D78-644A-DF9533E8CEF0}"/>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0" name="Google Shape;13064;p78">
              <a:extLst>
                <a:ext uri="{FF2B5EF4-FFF2-40B4-BE49-F238E27FC236}">
                  <a16:creationId xmlns:a16="http://schemas.microsoft.com/office/drawing/2014/main" id="{9928FD37-DBB5-919A-7164-FBA773A120EF}"/>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1" name="Google Shape;13065;p78">
              <a:extLst>
                <a:ext uri="{FF2B5EF4-FFF2-40B4-BE49-F238E27FC236}">
                  <a16:creationId xmlns:a16="http://schemas.microsoft.com/office/drawing/2014/main" id="{3631AC0D-F0BA-6E8C-034B-73FBB2B15FF0}"/>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2" name="Google Shape;13066;p78">
              <a:extLst>
                <a:ext uri="{FF2B5EF4-FFF2-40B4-BE49-F238E27FC236}">
                  <a16:creationId xmlns:a16="http://schemas.microsoft.com/office/drawing/2014/main" id="{36787BBA-D8F8-C3D6-68B6-FA96BFDBF89F}"/>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3" name="Google Shape;13067;p78">
              <a:extLst>
                <a:ext uri="{FF2B5EF4-FFF2-40B4-BE49-F238E27FC236}">
                  <a16:creationId xmlns:a16="http://schemas.microsoft.com/office/drawing/2014/main" id="{805175A3-077C-F3D6-0C36-32E821C7AF59}"/>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4" name="Google Shape;13068;p78">
              <a:extLst>
                <a:ext uri="{FF2B5EF4-FFF2-40B4-BE49-F238E27FC236}">
                  <a16:creationId xmlns:a16="http://schemas.microsoft.com/office/drawing/2014/main" id="{B520590E-F36B-5E13-5D4B-FD2A9F4C856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5" name="Google Shape;13069;p78">
              <a:extLst>
                <a:ext uri="{FF2B5EF4-FFF2-40B4-BE49-F238E27FC236}">
                  <a16:creationId xmlns:a16="http://schemas.microsoft.com/office/drawing/2014/main" id="{7ED995EF-FDD2-EE80-C213-EC3C7B73A393}"/>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6" name="Google Shape;13070;p78">
              <a:extLst>
                <a:ext uri="{FF2B5EF4-FFF2-40B4-BE49-F238E27FC236}">
                  <a16:creationId xmlns:a16="http://schemas.microsoft.com/office/drawing/2014/main" id="{08CB3258-BA95-39FA-0F36-698C328EC8B9}"/>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7" name="Google Shape;13071;p78">
              <a:extLst>
                <a:ext uri="{FF2B5EF4-FFF2-40B4-BE49-F238E27FC236}">
                  <a16:creationId xmlns:a16="http://schemas.microsoft.com/office/drawing/2014/main" id="{9A51A7B1-9233-DBA5-DB7D-9A9CE971CAB3}"/>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8" name="Google Shape;13072;p78">
              <a:extLst>
                <a:ext uri="{FF2B5EF4-FFF2-40B4-BE49-F238E27FC236}">
                  <a16:creationId xmlns:a16="http://schemas.microsoft.com/office/drawing/2014/main" id="{2412D5E8-DD2C-E332-D093-14503C094AE0}"/>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9" name="Google Shape;13073;p78">
              <a:extLst>
                <a:ext uri="{FF2B5EF4-FFF2-40B4-BE49-F238E27FC236}">
                  <a16:creationId xmlns:a16="http://schemas.microsoft.com/office/drawing/2014/main" id="{5DA3D713-7E03-A569-EE54-E02AAEAFA1F8}"/>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0" name="Google Shape;13074;p78">
              <a:extLst>
                <a:ext uri="{FF2B5EF4-FFF2-40B4-BE49-F238E27FC236}">
                  <a16:creationId xmlns:a16="http://schemas.microsoft.com/office/drawing/2014/main" id="{D5A45141-7EBC-5D3C-79E6-146FB8E4ECC5}"/>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1" name="Google Shape;13075;p78">
              <a:extLst>
                <a:ext uri="{FF2B5EF4-FFF2-40B4-BE49-F238E27FC236}">
                  <a16:creationId xmlns:a16="http://schemas.microsoft.com/office/drawing/2014/main" id="{A26DD350-B7B3-A8FD-6A73-886317E3D176}"/>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2" name="Google Shape;13076;p78">
              <a:extLst>
                <a:ext uri="{FF2B5EF4-FFF2-40B4-BE49-F238E27FC236}">
                  <a16:creationId xmlns:a16="http://schemas.microsoft.com/office/drawing/2014/main" id="{1FECD39A-7E08-1EA4-7933-0E66181F28A6}"/>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3" name="Google Shape;13077;p78">
              <a:extLst>
                <a:ext uri="{FF2B5EF4-FFF2-40B4-BE49-F238E27FC236}">
                  <a16:creationId xmlns:a16="http://schemas.microsoft.com/office/drawing/2014/main" id="{9FA56FA3-F8F3-1998-8120-1910BEF135B5}"/>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4" name="Google Shape;13078;p78">
              <a:extLst>
                <a:ext uri="{FF2B5EF4-FFF2-40B4-BE49-F238E27FC236}">
                  <a16:creationId xmlns:a16="http://schemas.microsoft.com/office/drawing/2014/main" id="{C2D55BF5-3EE8-DAE9-F354-9F80A32A0FC2}"/>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5" name="Google Shape;13079;p78">
              <a:extLst>
                <a:ext uri="{FF2B5EF4-FFF2-40B4-BE49-F238E27FC236}">
                  <a16:creationId xmlns:a16="http://schemas.microsoft.com/office/drawing/2014/main" id="{378D100E-49E8-4252-6182-240419D9265E}"/>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6" name="Google Shape;13080;p78">
              <a:extLst>
                <a:ext uri="{FF2B5EF4-FFF2-40B4-BE49-F238E27FC236}">
                  <a16:creationId xmlns:a16="http://schemas.microsoft.com/office/drawing/2014/main" id="{8BCF93A3-0B33-8888-CFEC-6E6AAE473484}"/>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7" name="Google Shape;13081;p78">
              <a:extLst>
                <a:ext uri="{FF2B5EF4-FFF2-40B4-BE49-F238E27FC236}">
                  <a16:creationId xmlns:a16="http://schemas.microsoft.com/office/drawing/2014/main" id="{7FB7247A-3494-6194-C66C-133683AA0610}"/>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8" name="Google Shape;13082;p78">
              <a:extLst>
                <a:ext uri="{FF2B5EF4-FFF2-40B4-BE49-F238E27FC236}">
                  <a16:creationId xmlns:a16="http://schemas.microsoft.com/office/drawing/2014/main" id="{39C625CB-86A6-7FB3-1EFB-FA4221488173}"/>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9" name="Google Shape;13083;p78">
              <a:extLst>
                <a:ext uri="{FF2B5EF4-FFF2-40B4-BE49-F238E27FC236}">
                  <a16:creationId xmlns:a16="http://schemas.microsoft.com/office/drawing/2014/main" id="{2270B6CA-C753-8BB6-88AE-830734D46914}"/>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0" name="Google Shape;13084;p78">
              <a:extLst>
                <a:ext uri="{FF2B5EF4-FFF2-40B4-BE49-F238E27FC236}">
                  <a16:creationId xmlns:a16="http://schemas.microsoft.com/office/drawing/2014/main" id="{09C48EE0-39DC-3D3F-3774-6FEA9C26B4A1}"/>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1" name="Google Shape;13085;p78">
              <a:extLst>
                <a:ext uri="{FF2B5EF4-FFF2-40B4-BE49-F238E27FC236}">
                  <a16:creationId xmlns:a16="http://schemas.microsoft.com/office/drawing/2014/main" id="{E35C4386-0055-BB88-537A-CEFD169D3126}"/>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2" name="Google Shape;13086;p78">
              <a:extLst>
                <a:ext uri="{FF2B5EF4-FFF2-40B4-BE49-F238E27FC236}">
                  <a16:creationId xmlns:a16="http://schemas.microsoft.com/office/drawing/2014/main" id="{7B81A54F-F5ED-96EC-8505-66654785FB4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3" name="Google Shape;13087;p78">
              <a:extLst>
                <a:ext uri="{FF2B5EF4-FFF2-40B4-BE49-F238E27FC236}">
                  <a16:creationId xmlns:a16="http://schemas.microsoft.com/office/drawing/2014/main" id="{69C22DB0-B39C-7475-D385-1F17C4DC8E93}"/>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4" name="Google Shape;13088;p78">
              <a:extLst>
                <a:ext uri="{FF2B5EF4-FFF2-40B4-BE49-F238E27FC236}">
                  <a16:creationId xmlns:a16="http://schemas.microsoft.com/office/drawing/2014/main" id="{949AEB37-4A60-FCA4-FEAA-09F3FE429151}"/>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5" name="Google Shape;13089;p78">
              <a:extLst>
                <a:ext uri="{FF2B5EF4-FFF2-40B4-BE49-F238E27FC236}">
                  <a16:creationId xmlns:a16="http://schemas.microsoft.com/office/drawing/2014/main" id="{0F425308-AC63-494F-7FBB-33B749B56125}"/>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6" name="Google Shape;13090;p78">
              <a:extLst>
                <a:ext uri="{FF2B5EF4-FFF2-40B4-BE49-F238E27FC236}">
                  <a16:creationId xmlns:a16="http://schemas.microsoft.com/office/drawing/2014/main" id="{D34704FA-1672-61A7-C922-1C7377F520A2}"/>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7" name="Google Shape;13091;p78">
              <a:extLst>
                <a:ext uri="{FF2B5EF4-FFF2-40B4-BE49-F238E27FC236}">
                  <a16:creationId xmlns:a16="http://schemas.microsoft.com/office/drawing/2014/main" id="{7FBE9F14-F6BC-5AC5-AB4F-6B493230DF0D}"/>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8" name="Google Shape;13092;p78">
              <a:extLst>
                <a:ext uri="{FF2B5EF4-FFF2-40B4-BE49-F238E27FC236}">
                  <a16:creationId xmlns:a16="http://schemas.microsoft.com/office/drawing/2014/main" id="{31190DB6-0BD2-B959-A75B-C0A579E13AC1}"/>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9" name="Google Shape;13093;p78">
              <a:extLst>
                <a:ext uri="{FF2B5EF4-FFF2-40B4-BE49-F238E27FC236}">
                  <a16:creationId xmlns:a16="http://schemas.microsoft.com/office/drawing/2014/main" id="{C872A53C-4954-AF58-ADDA-5FFFB99051B2}"/>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0" name="Google Shape;13094;p78">
              <a:extLst>
                <a:ext uri="{FF2B5EF4-FFF2-40B4-BE49-F238E27FC236}">
                  <a16:creationId xmlns:a16="http://schemas.microsoft.com/office/drawing/2014/main" id="{78412003-6BDB-1CE2-2661-7D78E299D7E6}"/>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1" name="Google Shape;13095;p78">
              <a:extLst>
                <a:ext uri="{FF2B5EF4-FFF2-40B4-BE49-F238E27FC236}">
                  <a16:creationId xmlns:a16="http://schemas.microsoft.com/office/drawing/2014/main" id="{7557D68B-CB35-B62B-3567-9F04825A6450}"/>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2" name="Google Shape;13096;p78">
              <a:extLst>
                <a:ext uri="{FF2B5EF4-FFF2-40B4-BE49-F238E27FC236}">
                  <a16:creationId xmlns:a16="http://schemas.microsoft.com/office/drawing/2014/main" id="{5BB1516C-2D09-0AF6-B452-7FA31FE220FA}"/>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3" name="Google Shape;13097;p78">
              <a:extLst>
                <a:ext uri="{FF2B5EF4-FFF2-40B4-BE49-F238E27FC236}">
                  <a16:creationId xmlns:a16="http://schemas.microsoft.com/office/drawing/2014/main" id="{ADF6BF4C-F93D-ED22-11E3-5D5ABA995E20}"/>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4" name="Google Shape;13098;p78">
              <a:extLst>
                <a:ext uri="{FF2B5EF4-FFF2-40B4-BE49-F238E27FC236}">
                  <a16:creationId xmlns:a16="http://schemas.microsoft.com/office/drawing/2014/main" id="{C8F12D7F-4B27-8FC0-DDF9-C2E4E8638577}"/>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5" name="Google Shape;13099;p78">
              <a:extLst>
                <a:ext uri="{FF2B5EF4-FFF2-40B4-BE49-F238E27FC236}">
                  <a16:creationId xmlns:a16="http://schemas.microsoft.com/office/drawing/2014/main" id="{3E0E0E59-21FD-C86C-0AE9-650E3CA15D46}"/>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6" name="Google Shape;13100;p78">
              <a:extLst>
                <a:ext uri="{FF2B5EF4-FFF2-40B4-BE49-F238E27FC236}">
                  <a16:creationId xmlns:a16="http://schemas.microsoft.com/office/drawing/2014/main" id="{7D623ECF-CF8A-FE84-134F-502DE69F2BFC}"/>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7" name="Google Shape;13101;p78">
              <a:extLst>
                <a:ext uri="{FF2B5EF4-FFF2-40B4-BE49-F238E27FC236}">
                  <a16:creationId xmlns:a16="http://schemas.microsoft.com/office/drawing/2014/main" id="{8B0F3269-B83B-DCB4-5687-75FE059D33E1}"/>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8" name="Google Shape;13102;p78">
              <a:extLst>
                <a:ext uri="{FF2B5EF4-FFF2-40B4-BE49-F238E27FC236}">
                  <a16:creationId xmlns:a16="http://schemas.microsoft.com/office/drawing/2014/main" id="{E515D9C3-184C-8FBC-CE2C-68E96717E69B}"/>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9" name="Google Shape;13103;p78">
              <a:extLst>
                <a:ext uri="{FF2B5EF4-FFF2-40B4-BE49-F238E27FC236}">
                  <a16:creationId xmlns:a16="http://schemas.microsoft.com/office/drawing/2014/main" id="{0A7153DC-9BD1-B007-7BD5-8B0ACB25FF1E}"/>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0" name="Google Shape;13104;p78">
              <a:extLst>
                <a:ext uri="{FF2B5EF4-FFF2-40B4-BE49-F238E27FC236}">
                  <a16:creationId xmlns:a16="http://schemas.microsoft.com/office/drawing/2014/main" id="{BE789392-0D48-6EB6-7CF2-180CBFE0D8C4}"/>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1" name="Google Shape;13105;p78">
              <a:extLst>
                <a:ext uri="{FF2B5EF4-FFF2-40B4-BE49-F238E27FC236}">
                  <a16:creationId xmlns:a16="http://schemas.microsoft.com/office/drawing/2014/main" id="{67C0DA32-1AA5-BA6B-D765-F7DF6839B239}"/>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2" name="Google Shape;13106;p78">
              <a:extLst>
                <a:ext uri="{FF2B5EF4-FFF2-40B4-BE49-F238E27FC236}">
                  <a16:creationId xmlns:a16="http://schemas.microsoft.com/office/drawing/2014/main" id="{0A6E5676-747C-5C35-1AF7-A118E27E5F36}"/>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3" name="Google Shape;13107;p78">
              <a:extLst>
                <a:ext uri="{FF2B5EF4-FFF2-40B4-BE49-F238E27FC236}">
                  <a16:creationId xmlns:a16="http://schemas.microsoft.com/office/drawing/2014/main" id="{8562C0AC-6ECB-D5BB-7AD4-910F3952D84B}"/>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4" name="Google Shape;13108;p78">
              <a:extLst>
                <a:ext uri="{FF2B5EF4-FFF2-40B4-BE49-F238E27FC236}">
                  <a16:creationId xmlns:a16="http://schemas.microsoft.com/office/drawing/2014/main" id="{983F66F1-4665-8A4C-9453-4574C51BDC81}"/>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5" name="Google Shape;13109;p78">
              <a:extLst>
                <a:ext uri="{FF2B5EF4-FFF2-40B4-BE49-F238E27FC236}">
                  <a16:creationId xmlns:a16="http://schemas.microsoft.com/office/drawing/2014/main" id="{EFD2B6F6-BA5B-4E8D-350F-1D16BE18E2E4}"/>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6" name="Google Shape;13110;p78">
              <a:extLst>
                <a:ext uri="{FF2B5EF4-FFF2-40B4-BE49-F238E27FC236}">
                  <a16:creationId xmlns:a16="http://schemas.microsoft.com/office/drawing/2014/main" id="{4EA457FA-0079-CF71-5E6B-96C44D9D22EE}"/>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7" name="Google Shape;13111;p78">
              <a:extLst>
                <a:ext uri="{FF2B5EF4-FFF2-40B4-BE49-F238E27FC236}">
                  <a16:creationId xmlns:a16="http://schemas.microsoft.com/office/drawing/2014/main" id="{C4DB1BE1-69FC-BD16-85BF-6B048D37BAC0}"/>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8" name="Google Shape;13112;p78">
              <a:extLst>
                <a:ext uri="{FF2B5EF4-FFF2-40B4-BE49-F238E27FC236}">
                  <a16:creationId xmlns:a16="http://schemas.microsoft.com/office/drawing/2014/main" id="{EE4EA1DC-C692-766E-6461-84977F1FFA64}"/>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9" name="Google Shape;13113;p78">
              <a:extLst>
                <a:ext uri="{FF2B5EF4-FFF2-40B4-BE49-F238E27FC236}">
                  <a16:creationId xmlns:a16="http://schemas.microsoft.com/office/drawing/2014/main" id="{8E5EE35E-A9F3-A321-2B56-6EF7295DFE05}"/>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0" name="Google Shape;13114;p78">
              <a:extLst>
                <a:ext uri="{FF2B5EF4-FFF2-40B4-BE49-F238E27FC236}">
                  <a16:creationId xmlns:a16="http://schemas.microsoft.com/office/drawing/2014/main" id="{4A3F00EB-B0A7-62C4-3F3E-0435E0073CE7}"/>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1" name="Google Shape;13115;p78">
              <a:extLst>
                <a:ext uri="{FF2B5EF4-FFF2-40B4-BE49-F238E27FC236}">
                  <a16:creationId xmlns:a16="http://schemas.microsoft.com/office/drawing/2014/main" id="{2A390E4A-5CA5-CB8E-B875-87ACB155B03F}"/>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2" name="Google Shape;13116;p78">
              <a:extLst>
                <a:ext uri="{FF2B5EF4-FFF2-40B4-BE49-F238E27FC236}">
                  <a16:creationId xmlns:a16="http://schemas.microsoft.com/office/drawing/2014/main" id="{42B65D56-C388-FCB7-1C73-2984BA6CEA4B}"/>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3" name="Google Shape;13117;p78">
              <a:extLst>
                <a:ext uri="{FF2B5EF4-FFF2-40B4-BE49-F238E27FC236}">
                  <a16:creationId xmlns:a16="http://schemas.microsoft.com/office/drawing/2014/main" id="{BF6FDC64-86C9-4922-0EFD-3FE4494D7C07}"/>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4" name="Google Shape;13118;p78">
              <a:extLst>
                <a:ext uri="{FF2B5EF4-FFF2-40B4-BE49-F238E27FC236}">
                  <a16:creationId xmlns:a16="http://schemas.microsoft.com/office/drawing/2014/main" id="{BF2E741A-F4A0-7E95-7C32-1B4DD58D25B0}"/>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5" name="Google Shape;13119;p78">
              <a:extLst>
                <a:ext uri="{FF2B5EF4-FFF2-40B4-BE49-F238E27FC236}">
                  <a16:creationId xmlns:a16="http://schemas.microsoft.com/office/drawing/2014/main" id="{A8460456-2213-9ECF-D156-61A36B14D8C0}"/>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6" name="Google Shape;13120;p78">
              <a:extLst>
                <a:ext uri="{FF2B5EF4-FFF2-40B4-BE49-F238E27FC236}">
                  <a16:creationId xmlns:a16="http://schemas.microsoft.com/office/drawing/2014/main" id="{894EA96D-5C39-9D3C-258E-D5A26535C77D}"/>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7" name="Google Shape;13121;p78">
              <a:extLst>
                <a:ext uri="{FF2B5EF4-FFF2-40B4-BE49-F238E27FC236}">
                  <a16:creationId xmlns:a16="http://schemas.microsoft.com/office/drawing/2014/main" id="{9ED333B2-F467-80BD-A5C7-34889F7E5CB0}"/>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8" name="Google Shape;13122;p78">
              <a:extLst>
                <a:ext uri="{FF2B5EF4-FFF2-40B4-BE49-F238E27FC236}">
                  <a16:creationId xmlns:a16="http://schemas.microsoft.com/office/drawing/2014/main" id="{782AF01F-5BC7-2366-B17C-20F7CFD637B3}"/>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9" name="Google Shape;13123;p78">
              <a:extLst>
                <a:ext uri="{FF2B5EF4-FFF2-40B4-BE49-F238E27FC236}">
                  <a16:creationId xmlns:a16="http://schemas.microsoft.com/office/drawing/2014/main" id="{B2CFB8F6-8BEF-F43B-F866-049348601C82}"/>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0" name="Google Shape;13124;p78">
              <a:extLst>
                <a:ext uri="{FF2B5EF4-FFF2-40B4-BE49-F238E27FC236}">
                  <a16:creationId xmlns:a16="http://schemas.microsoft.com/office/drawing/2014/main" id="{B7266BA4-0799-2226-59CE-C03227D64D7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1" name="Google Shape;13125;p78">
              <a:extLst>
                <a:ext uri="{FF2B5EF4-FFF2-40B4-BE49-F238E27FC236}">
                  <a16:creationId xmlns:a16="http://schemas.microsoft.com/office/drawing/2014/main" id="{FB4B79C4-51BF-EE60-EEC5-731E0068A0ED}"/>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2" name="Google Shape;13126;p78">
              <a:extLst>
                <a:ext uri="{FF2B5EF4-FFF2-40B4-BE49-F238E27FC236}">
                  <a16:creationId xmlns:a16="http://schemas.microsoft.com/office/drawing/2014/main" id="{FBB9E7C8-FBCF-54A7-6F45-538EB59B4825}"/>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3" name="Google Shape;13127;p78">
              <a:extLst>
                <a:ext uri="{FF2B5EF4-FFF2-40B4-BE49-F238E27FC236}">
                  <a16:creationId xmlns:a16="http://schemas.microsoft.com/office/drawing/2014/main" id="{561E8634-5307-BE26-F6F1-183AD9D27F5A}"/>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4" name="Google Shape;13128;p78">
              <a:extLst>
                <a:ext uri="{FF2B5EF4-FFF2-40B4-BE49-F238E27FC236}">
                  <a16:creationId xmlns:a16="http://schemas.microsoft.com/office/drawing/2014/main" id="{E3ECF3EE-7F15-F064-6492-22126B557C68}"/>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5" name="Google Shape;13129;p78">
              <a:extLst>
                <a:ext uri="{FF2B5EF4-FFF2-40B4-BE49-F238E27FC236}">
                  <a16:creationId xmlns:a16="http://schemas.microsoft.com/office/drawing/2014/main" id="{B361BFF9-66CE-580E-99CB-0DB0038C06C8}"/>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6" name="Google Shape;13130;p78">
              <a:extLst>
                <a:ext uri="{FF2B5EF4-FFF2-40B4-BE49-F238E27FC236}">
                  <a16:creationId xmlns:a16="http://schemas.microsoft.com/office/drawing/2014/main" id="{87E0DEC2-8B48-3F7A-7670-01E8D55A5853}"/>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7" name="Google Shape;13131;p78">
              <a:extLst>
                <a:ext uri="{FF2B5EF4-FFF2-40B4-BE49-F238E27FC236}">
                  <a16:creationId xmlns:a16="http://schemas.microsoft.com/office/drawing/2014/main" id="{DC323554-05D2-0E62-B7C8-E17EFC066ED2}"/>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8" name="Google Shape;13132;p78">
              <a:extLst>
                <a:ext uri="{FF2B5EF4-FFF2-40B4-BE49-F238E27FC236}">
                  <a16:creationId xmlns:a16="http://schemas.microsoft.com/office/drawing/2014/main" id="{ED541657-626D-3098-3B31-B38B5F934364}"/>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9" name="Google Shape;13133;p78">
              <a:extLst>
                <a:ext uri="{FF2B5EF4-FFF2-40B4-BE49-F238E27FC236}">
                  <a16:creationId xmlns:a16="http://schemas.microsoft.com/office/drawing/2014/main" id="{7C0C6228-08E1-5F49-9FB8-123093FEED37}"/>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0" name="Google Shape;13134;p78">
              <a:extLst>
                <a:ext uri="{FF2B5EF4-FFF2-40B4-BE49-F238E27FC236}">
                  <a16:creationId xmlns:a16="http://schemas.microsoft.com/office/drawing/2014/main" id="{BA506AE9-EE8D-F83F-2D74-48FD82B46D5D}"/>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1" name="Google Shape;13135;p78">
              <a:extLst>
                <a:ext uri="{FF2B5EF4-FFF2-40B4-BE49-F238E27FC236}">
                  <a16:creationId xmlns:a16="http://schemas.microsoft.com/office/drawing/2014/main" id="{28B19A12-71BB-6325-B393-21259263865F}"/>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2" name="Google Shape;13136;p78">
              <a:extLst>
                <a:ext uri="{FF2B5EF4-FFF2-40B4-BE49-F238E27FC236}">
                  <a16:creationId xmlns:a16="http://schemas.microsoft.com/office/drawing/2014/main" id="{7CFE4EC1-588F-D711-82EA-0B40E513B17E}"/>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3" name="Google Shape;13137;p78">
              <a:extLst>
                <a:ext uri="{FF2B5EF4-FFF2-40B4-BE49-F238E27FC236}">
                  <a16:creationId xmlns:a16="http://schemas.microsoft.com/office/drawing/2014/main" id="{558759C8-4FCC-04DA-B49A-D79E6054BC78}"/>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4" name="Google Shape;13138;p78">
              <a:extLst>
                <a:ext uri="{FF2B5EF4-FFF2-40B4-BE49-F238E27FC236}">
                  <a16:creationId xmlns:a16="http://schemas.microsoft.com/office/drawing/2014/main" id="{BD9EC59F-9E97-BFDD-AE4E-3B2AFD01C11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5" name="Google Shape;13139;p78">
              <a:extLst>
                <a:ext uri="{FF2B5EF4-FFF2-40B4-BE49-F238E27FC236}">
                  <a16:creationId xmlns:a16="http://schemas.microsoft.com/office/drawing/2014/main" id="{29092182-B8F0-D04E-A4AB-7033E7421A07}"/>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6" name="Google Shape;13140;p78">
              <a:extLst>
                <a:ext uri="{FF2B5EF4-FFF2-40B4-BE49-F238E27FC236}">
                  <a16:creationId xmlns:a16="http://schemas.microsoft.com/office/drawing/2014/main" id="{3428510A-52AD-9862-5242-21555A4373D4}"/>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7" name="Google Shape;13141;p78">
              <a:extLst>
                <a:ext uri="{FF2B5EF4-FFF2-40B4-BE49-F238E27FC236}">
                  <a16:creationId xmlns:a16="http://schemas.microsoft.com/office/drawing/2014/main" id="{BF6461E9-6FBC-0F75-68CF-FB525B106F0B}"/>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8" name="Google Shape;13142;p78">
              <a:extLst>
                <a:ext uri="{FF2B5EF4-FFF2-40B4-BE49-F238E27FC236}">
                  <a16:creationId xmlns:a16="http://schemas.microsoft.com/office/drawing/2014/main" id="{A3501E4F-6060-4986-1553-6535B8F776EF}"/>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9" name="Google Shape;13143;p78">
              <a:extLst>
                <a:ext uri="{FF2B5EF4-FFF2-40B4-BE49-F238E27FC236}">
                  <a16:creationId xmlns:a16="http://schemas.microsoft.com/office/drawing/2014/main" id="{0C6CEC2A-0ED9-A80D-1290-B1DD8171104A}"/>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0" name="Google Shape;13144;p78">
              <a:extLst>
                <a:ext uri="{FF2B5EF4-FFF2-40B4-BE49-F238E27FC236}">
                  <a16:creationId xmlns:a16="http://schemas.microsoft.com/office/drawing/2014/main" id="{D89A3D3F-D5B6-D30F-6B4A-DD3AF382306E}"/>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1" name="Google Shape;13145;p78">
              <a:extLst>
                <a:ext uri="{FF2B5EF4-FFF2-40B4-BE49-F238E27FC236}">
                  <a16:creationId xmlns:a16="http://schemas.microsoft.com/office/drawing/2014/main" id="{97C21C77-8A26-E36B-7013-4CDCA10B7B76}"/>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2" name="Google Shape;13146;p78">
              <a:extLst>
                <a:ext uri="{FF2B5EF4-FFF2-40B4-BE49-F238E27FC236}">
                  <a16:creationId xmlns:a16="http://schemas.microsoft.com/office/drawing/2014/main" id="{BD90B58E-AE15-6FB7-42B5-9D130A2BA7E0}"/>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3" name="Google Shape;13147;p78">
              <a:extLst>
                <a:ext uri="{FF2B5EF4-FFF2-40B4-BE49-F238E27FC236}">
                  <a16:creationId xmlns:a16="http://schemas.microsoft.com/office/drawing/2014/main" id="{14260034-368E-E8D6-3E56-AB0437ADE8ED}"/>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4" name="Google Shape;13148;p78">
              <a:extLst>
                <a:ext uri="{FF2B5EF4-FFF2-40B4-BE49-F238E27FC236}">
                  <a16:creationId xmlns:a16="http://schemas.microsoft.com/office/drawing/2014/main" id="{84D1BCB8-B800-E37F-9926-4252040AF716}"/>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5" name="Google Shape;13149;p78">
              <a:extLst>
                <a:ext uri="{FF2B5EF4-FFF2-40B4-BE49-F238E27FC236}">
                  <a16:creationId xmlns:a16="http://schemas.microsoft.com/office/drawing/2014/main" id="{3D64491D-38E7-AA21-1BF0-8DE0B69BE3E8}"/>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6" name="Google Shape;13150;p78">
              <a:extLst>
                <a:ext uri="{FF2B5EF4-FFF2-40B4-BE49-F238E27FC236}">
                  <a16:creationId xmlns:a16="http://schemas.microsoft.com/office/drawing/2014/main" id="{3556240C-20E0-2E85-2E9D-86A8037894D1}"/>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7" name="Google Shape;13151;p78">
              <a:extLst>
                <a:ext uri="{FF2B5EF4-FFF2-40B4-BE49-F238E27FC236}">
                  <a16:creationId xmlns:a16="http://schemas.microsoft.com/office/drawing/2014/main" id="{806E8000-6013-06C9-1C6E-1EB76A7D749E}"/>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8" name="Google Shape;13152;p78">
              <a:extLst>
                <a:ext uri="{FF2B5EF4-FFF2-40B4-BE49-F238E27FC236}">
                  <a16:creationId xmlns:a16="http://schemas.microsoft.com/office/drawing/2014/main" id="{7B533EB6-B9EA-DE36-D264-5B6B5C07E869}"/>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9" name="Google Shape;13153;p78">
              <a:extLst>
                <a:ext uri="{FF2B5EF4-FFF2-40B4-BE49-F238E27FC236}">
                  <a16:creationId xmlns:a16="http://schemas.microsoft.com/office/drawing/2014/main" id="{9C4823BD-0756-5361-0E28-65DF01A248FD}"/>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0" name="Google Shape;13154;p78">
              <a:extLst>
                <a:ext uri="{FF2B5EF4-FFF2-40B4-BE49-F238E27FC236}">
                  <a16:creationId xmlns:a16="http://schemas.microsoft.com/office/drawing/2014/main" id="{30E6F809-6028-826C-93B4-6B204CB8FA11}"/>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1" name="Google Shape;13155;p78">
              <a:extLst>
                <a:ext uri="{FF2B5EF4-FFF2-40B4-BE49-F238E27FC236}">
                  <a16:creationId xmlns:a16="http://schemas.microsoft.com/office/drawing/2014/main" id="{56F0F757-944B-F95A-4B57-6AA578AC5429}"/>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2" name="Google Shape;13156;p78">
              <a:extLst>
                <a:ext uri="{FF2B5EF4-FFF2-40B4-BE49-F238E27FC236}">
                  <a16:creationId xmlns:a16="http://schemas.microsoft.com/office/drawing/2014/main" id="{512185CE-A620-E95B-12E1-8CEB3CF36C80}"/>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3" name="Google Shape;13157;p78">
              <a:extLst>
                <a:ext uri="{FF2B5EF4-FFF2-40B4-BE49-F238E27FC236}">
                  <a16:creationId xmlns:a16="http://schemas.microsoft.com/office/drawing/2014/main" id="{0BCE8335-8490-A290-CA74-1843815333FC}"/>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4" name="Google Shape;13158;p78">
              <a:extLst>
                <a:ext uri="{FF2B5EF4-FFF2-40B4-BE49-F238E27FC236}">
                  <a16:creationId xmlns:a16="http://schemas.microsoft.com/office/drawing/2014/main" id="{4E2C1939-B616-9B2C-E688-B7C3D9015CFE}"/>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5" name="Google Shape;13159;p78">
              <a:extLst>
                <a:ext uri="{FF2B5EF4-FFF2-40B4-BE49-F238E27FC236}">
                  <a16:creationId xmlns:a16="http://schemas.microsoft.com/office/drawing/2014/main" id="{B79715D9-AAE5-AE79-EA12-B60A52259124}"/>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6" name="Google Shape;13160;p78">
              <a:extLst>
                <a:ext uri="{FF2B5EF4-FFF2-40B4-BE49-F238E27FC236}">
                  <a16:creationId xmlns:a16="http://schemas.microsoft.com/office/drawing/2014/main" id="{C7C23995-F6A9-FFBC-15F7-C2A830C47495}"/>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7" name="Google Shape;13161;p78">
              <a:extLst>
                <a:ext uri="{FF2B5EF4-FFF2-40B4-BE49-F238E27FC236}">
                  <a16:creationId xmlns:a16="http://schemas.microsoft.com/office/drawing/2014/main" id="{A4B15E2E-59A1-2383-938D-B413D1BF9E09}"/>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8" name="Google Shape;13162;p78">
              <a:extLst>
                <a:ext uri="{FF2B5EF4-FFF2-40B4-BE49-F238E27FC236}">
                  <a16:creationId xmlns:a16="http://schemas.microsoft.com/office/drawing/2014/main" id="{45172BC1-3BA3-E6DC-1340-15B2743E9F5B}"/>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9" name="Google Shape;13163;p78">
              <a:extLst>
                <a:ext uri="{FF2B5EF4-FFF2-40B4-BE49-F238E27FC236}">
                  <a16:creationId xmlns:a16="http://schemas.microsoft.com/office/drawing/2014/main" id="{D22FBA9E-59CF-2BC2-5B8A-877317B17E66}"/>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0" name="Google Shape;13164;p78">
              <a:extLst>
                <a:ext uri="{FF2B5EF4-FFF2-40B4-BE49-F238E27FC236}">
                  <a16:creationId xmlns:a16="http://schemas.microsoft.com/office/drawing/2014/main" id="{8688206C-164B-A058-AD6B-2F5617B91BE8}"/>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1" name="Google Shape;13165;p78">
              <a:extLst>
                <a:ext uri="{FF2B5EF4-FFF2-40B4-BE49-F238E27FC236}">
                  <a16:creationId xmlns:a16="http://schemas.microsoft.com/office/drawing/2014/main" id="{A785441A-FDE5-3A77-AC70-1EFC2230C2F4}"/>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2" name="Google Shape;13166;p78">
              <a:extLst>
                <a:ext uri="{FF2B5EF4-FFF2-40B4-BE49-F238E27FC236}">
                  <a16:creationId xmlns:a16="http://schemas.microsoft.com/office/drawing/2014/main" id="{F5A57FA7-5A67-459A-3644-842D4AA34F8C}"/>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3" name="Google Shape;13167;p78">
              <a:extLst>
                <a:ext uri="{FF2B5EF4-FFF2-40B4-BE49-F238E27FC236}">
                  <a16:creationId xmlns:a16="http://schemas.microsoft.com/office/drawing/2014/main" id="{DE3AC350-2E97-7B5A-552D-E471877F8B11}"/>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4" name="Google Shape;13168;p78">
              <a:extLst>
                <a:ext uri="{FF2B5EF4-FFF2-40B4-BE49-F238E27FC236}">
                  <a16:creationId xmlns:a16="http://schemas.microsoft.com/office/drawing/2014/main" id="{08FC0DF9-126F-2C42-3221-3E97A3700CD3}"/>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5" name="Google Shape;13169;p78">
              <a:extLst>
                <a:ext uri="{FF2B5EF4-FFF2-40B4-BE49-F238E27FC236}">
                  <a16:creationId xmlns:a16="http://schemas.microsoft.com/office/drawing/2014/main" id="{88309FDF-D6A7-39F6-623C-ED3BB7E10F83}"/>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6" name="Google Shape;13170;p78">
              <a:extLst>
                <a:ext uri="{FF2B5EF4-FFF2-40B4-BE49-F238E27FC236}">
                  <a16:creationId xmlns:a16="http://schemas.microsoft.com/office/drawing/2014/main" id="{FB8FD031-D189-58A3-52D2-49E8F155DB02}"/>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7" name="Google Shape;13171;p78">
              <a:extLst>
                <a:ext uri="{FF2B5EF4-FFF2-40B4-BE49-F238E27FC236}">
                  <a16:creationId xmlns:a16="http://schemas.microsoft.com/office/drawing/2014/main" id="{ADBE50CA-AE15-FECC-E1CC-74575BA03016}"/>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8" name="Google Shape;13172;p78">
              <a:extLst>
                <a:ext uri="{FF2B5EF4-FFF2-40B4-BE49-F238E27FC236}">
                  <a16:creationId xmlns:a16="http://schemas.microsoft.com/office/drawing/2014/main" id="{2C92FB80-5CB9-BF3D-E035-E4F64C73460F}"/>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9" name="Google Shape;13173;p78">
              <a:extLst>
                <a:ext uri="{FF2B5EF4-FFF2-40B4-BE49-F238E27FC236}">
                  <a16:creationId xmlns:a16="http://schemas.microsoft.com/office/drawing/2014/main" id="{6D4BC8B5-DB7C-EEDC-BE23-B394331035FD}"/>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0" name="Google Shape;13174;p78">
              <a:extLst>
                <a:ext uri="{FF2B5EF4-FFF2-40B4-BE49-F238E27FC236}">
                  <a16:creationId xmlns:a16="http://schemas.microsoft.com/office/drawing/2014/main" id="{E7B9D6C5-53BA-3DD1-39F6-6483565633D0}"/>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1" name="Google Shape;13175;p78">
              <a:extLst>
                <a:ext uri="{FF2B5EF4-FFF2-40B4-BE49-F238E27FC236}">
                  <a16:creationId xmlns:a16="http://schemas.microsoft.com/office/drawing/2014/main" id="{F1F6663B-443B-37DC-D480-DBAE66113A80}"/>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2" name="Google Shape;13176;p78">
              <a:extLst>
                <a:ext uri="{FF2B5EF4-FFF2-40B4-BE49-F238E27FC236}">
                  <a16:creationId xmlns:a16="http://schemas.microsoft.com/office/drawing/2014/main" id="{11A14356-175B-FCB7-9E56-9439B3F56966}"/>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3" name="Google Shape;13177;p78">
              <a:extLst>
                <a:ext uri="{FF2B5EF4-FFF2-40B4-BE49-F238E27FC236}">
                  <a16:creationId xmlns:a16="http://schemas.microsoft.com/office/drawing/2014/main" id="{AD9E3FF1-FD31-D022-1684-139AA34E8AD6}"/>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4" name="Google Shape;13178;p78">
              <a:extLst>
                <a:ext uri="{FF2B5EF4-FFF2-40B4-BE49-F238E27FC236}">
                  <a16:creationId xmlns:a16="http://schemas.microsoft.com/office/drawing/2014/main" id="{7158D5FA-4699-CA50-C4A2-9201CD15AF49}"/>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5" name="Google Shape;13179;p78">
              <a:extLst>
                <a:ext uri="{FF2B5EF4-FFF2-40B4-BE49-F238E27FC236}">
                  <a16:creationId xmlns:a16="http://schemas.microsoft.com/office/drawing/2014/main" id="{A4EBDF9A-B603-96AD-C611-5B947972D3C7}"/>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6" name="Google Shape;13180;p78">
              <a:extLst>
                <a:ext uri="{FF2B5EF4-FFF2-40B4-BE49-F238E27FC236}">
                  <a16:creationId xmlns:a16="http://schemas.microsoft.com/office/drawing/2014/main" id="{7620784E-DBE7-C982-3E25-CA7FDC86FC67}"/>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7" name="Google Shape;13181;p78">
              <a:extLst>
                <a:ext uri="{FF2B5EF4-FFF2-40B4-BE49-F238E27FC236}">
                  <a16:creationId xmlns:a16="http://schemas.microsoft.com/office/drawing/2014/main" id="{5B4D88C4-A80A-2878-DC93-99932A2179B8}"/>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8" name="Google Shape;13182;p78">
              <a:extLst>
                <a:ext uri="{FF2B5EF4-FFF2-40B4-BE49-F238E27FC236}">
                  <a16:creationId xmlns:a16="http://schemas.microsoft.com/office/drawing/2014/main" id="{D7DAE22D-B480-DAED-61E6-CA254618BE41}"/>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9" name="Google Shape;13183;p78">
              <a:extLst>
                <a:ext uri="{FF2B5EF4-FFF2-40B4-BE49-F238E27FC236}">
                  <a16:creationId xmlns:a16="http://schemas.microsoft.com/office/drawing/2014/main" id="{C29C141B-1C1D-4994-9EA8-23ED16117818}"/>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0" name="Google Shape;13184;p78">
              <a:extLst>
                <a:ext uri="{FF2B5EF4-FFF2-40B4-BE49-F238E27FC236}">
                  <a16:creationId xmlns:a16="http://schemas.microsoft.com/office/drawing/2014/main" id="{2EC33137-5367-474F-19CA-93DE739F8EDF}"/>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1" name="Google Shape;13185;p78">
              <a:extLst>
                <a:ext uri="{FF2B5EF4-FFF2-40B4-BE49-F238E27FC236}">
                  <a16:creationId xmlns:a16="http://schemas.microsoft.com/office/drawing/2014/main" id="{6FA5A10E-7212-6334-D650-4A893B9E4E2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2" name="Google Shape;13186;p78">
              <a:extLst>
                <a:ext uri="{FF2B5EF4-FFF2-40B4-BE49-F238E27FC236}">
                  <a16:creationId xmlns:a16="http://schemas.microsoft.com/office/drawing/2014/main" id="{D0661E80-4888-DDB0-2307-682C7BAE37A1}"/>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3" name="Google Shape;13187;p78">
              <a:extLst>
                <a:ext uri="{FF2B5EF4-FFF2-40B4-BE49-F238E27FC236}">
                  <a16:creationId xmlns:a16="http://schemas.microsoft.com/office/drawing/2014/main" id="{F7AB5E46-3EB1-0CC7-F55C-477D4050FEC9}"/>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4" name="Google Shape;13188;p78">
              <a:extLst>
                <a:ext uri="{FF2B5EF4-FFF2-40B4-BE49-F238E27FC236}">
                  <a16:creationId xmlns:a16="http://schemas.microsoft.com/office/drawing/2014/main" id="{399A79DD-8289-AB28-9462-4993C6A02254}"/>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5" name="Google Shape;13189;p78">
              <a:extLst>
                <a:ext uri="{FF2B5EF4-FFF2-40B4-BE49-F238E27FC236}">
                  <a16:creationId xmlns:a16="http://schemas.microsoft.com/office/drawing/2014/main" id="{59C5006C-62A1-58A0-F001-FE59C80E41C9}"/>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6" name="Google Shape;13190;p78">
              <a:extLst>
                <a:ext uri="{FF2B5EF4-FFF2-40B4-BE49-F238E27FC236}">
                  <a16:creationId xmlns:a16="http://schemas.microsoft.com/office/drawing/2014/main" id="{8353266C-A7A0-0F9C-C989-6C4155E12F01}"/>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7" name="Google Shape;13191;p78">
              <a:extLst>
                <a:ext uri="{FF2B5EF4-FFF2-40B4-BE49-F238E27FC236}">
                  <a16:creationId xmlns:a16="http://schemas.microsoft.com/office/drawing/2014/main" id="{A1120961-B4D4-126C-9619-F83EF8BF91EF}"/>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8" name="Google Shape;13192;p78">
              <a:extLst>
                <a:ext uri="{FF2B5EF4-FFF2-40B4-BE49-F238E27FC236}">
                  <a16:creationId xmlns:a16="http://schemas.microsoft.com/office/drawing/2014/main" id="{DBA193CC-9106-0620-27EA-671C53D2FE7F}"/>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9" name="Google Shape;13193;p78">
              <a:extLst>
                <a:ext uri="{FF2B5EF4-FFF2-40B4-BE49-F238E27FC236}">
                  <a16:creationId xmlns:a16="http://schemas.microsoft.com/office/drawing/2014/main" id="{6D07D951-69D7-3E55-EC40-98D1205C1388}"/>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0" name="Google Shape;13194;p78">
              <a:extLst>
                <a:ext uri="{FF2B5EF4-FFF2-40B4-BE49-F238E27FC236}">
                  <a16:creationId xmlns:a16="http://schemas.microsoft.com/office/drawing/2014/main" id="{09A2314A-5D30-CC22-1000-F00D9DE8B780}"/>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1" name="Google Shape;13195;p78">
              <a:extLst>
                <a:ext uri="{FF2B5EF4-FFF2-40B4-BE49-F238E27FC236}">
                  <a16:creationId xmlns:a16="http://schemas.microsoft.com/office/drawing/2014/main" id="{435F32EF-BCC7-545E-57D4-22257A4392F4}"/>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2" name="Google Shape;13196;p78">
              <a:extLst>
                <a:ext uri="{FF2B5EF4-FFF2-40B4-BE49-F238E27FC236}">
                  <a16:creationId xmlns:a16="http://schemas.microsoft.com/office/drawing/2014/main" id="{0987CA3A-E296-16A8-8000-E1E022E12003}"/>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3" name="Google Shape;13197;p78">
              <a:extLst>
                <a:ext uri="{FF2B5EF4-FFF2-40B4-BE49-F238E27FC236}">
                  <a16:creationId xmlns:a16="http://schemas.microsoft.com/office/drawing/2014/main" id="{CCDD8830-33F0-419B-C8C9-620291F4B226}"/>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4" name="Google Shape;13198;p78">
              <a:extLst>
                <a:ext uri="{FF2B5EF4-FFF2-40B4-BE49-F238E27FC236}">
                  <a16:creationId xmlns:a16="http://schemas.microsoft.com/office/drawing/2014/main" id="{ED94F8E8-54E4-7F09-F872-0CF584D39B2E}"/>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5" name="Google Shape;13199;p78">
              <a:extLst>
                <a:ext uri="{FF2B5EF4-FFF2-40B4-BE49-F238E27FC236}">
                  <a16:creationId xmlns:a16="http://schemas.microsoft.com/office/drawing/2014/main" id="{D99BA815-43AD-6226-5B62-972650582C35}"/>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6" name="Google Shape;13200;p78">
              <a:extLst>
                <a:ext uri="{FF2B5EF4-FFF2-40B4-BE49-F238E27FC236}">
                  <a16:creationId xmlns:a16="http://schemas.microsoft.com/office/drawing/2014/main" id="{F54EE772-F7C0-59B0-C715-5FEE57129E4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7" name="Google Shape;13201;p78">
              <a:extLst>
                <a:ext uri="{FF2B5EF4-FFF2-40B4-BE49-F238E27FC236}">
                  <a16:creationId xmlns:a16="http://schemas.microsoft.com/office/drawing/2014/main" id="{7071C65E-D89D-1D22-A225-8D51180E8D05}"/>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8" name="Google Shape;13202;p78">
              <a:extLst>
                <a:ext uri="{FF2B5EF4-FFF2-40B4-BE49-F238E27FC236}">
                  <a16:creationId xmlns:a16="http://schemas.microsoft.com/office/drawing/2014/main" id="{AAC475B2-3030-89D1-EE55-F1ED20B0A017}"/>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9" name="Google Shape;13203;p78">
              <a:extLst>
                <a:ext uri="{FF2B5EF4-FFF2-40B4-BE49-F238E27FC236}">
                  <a16:creationId xmlns:a16="http://schemas.microsoft.com/office/drawing/2014/main" id="{A807CB1E-E116-1135-636C-1027CD4C3B73}"/>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0" name="Google Shape;13204;p78">
              <a:extLst>
                <a:ext uri="{FF2B5EF4-FFF2-40B4-BE49-F238E27FC236}">
                  <a16:creationId xmlns:a16="http://schemas.microsoft.com/office/drawing/2014/main" id="{72350734-1A1A-26E2-A3CE-1B6BEF39F9EF}"/>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1" name="Google Shape;13205;p78">
              <a:extLst>
                <a:ext uri="{FF2B5EF4-FFF2-40B4-BE49-F238E27FC236}">
                  <a16:creationId xmlns:a16="http://schemas.microsoft.com/office/drawing/2014/main" id="{6A1F7932-C6FB-3418-5905-6AFB0B999E8E}"/>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2" name="Google Shape;13206;p78">
              <a:extLst>
                <a:ext uri="{FF2B5EF4-FFF2-40B4-BE49-F238E27FC236}">
                  <a16:creationId xmlns:a16="http://schemas.microsoft.com/office/drawing/2014/main" id="{B4A3AA83-9054-C82C-309C-401CAC673856}"/>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3" name="Google Shape;13207;p78">
              <a:extLst>
                <a:ext uri="{FF2B5EF4-FFF2-40B4-BE49-F238E27FC236}">
                  <a16:creationId xmlns:a16="http://schemas.microsoft.com/office/drawing/2014/main" id="{3DB4F381-1CBC-D421-8ABA-E5FBFF4C9813}"/>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4" name="Google Shape;13208;p78">
              <a:extLst>
                <a:ext uri="{FF2B5EF4-FFF2-40B4-BE49-F238E27FC236}">
                  <a16:creationId xmlns:a16="http://schemas.microsoft.com/office/drawing/2014/main" id="{45D0BD51-0E62-0B88-4E2B-32F7CBB4364F}"/>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5" name="Google Shape;13209;p78">
              <a:extLst>
                <a:ext uri="{FF2B5EF4-FFF2-40B4-BE49-F238E27FC236}">
                  <a16:creationId xmlns:a16="http://schemas.microsoft.com/office/drawing/2014/main" id="{5F2573E1-7C8D-E54B-065F-C70094E4E5A7}"/>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6" name="Google Shape;13210;p78">
              <a:extLst>
                <a:ext uri="{FF2B5EF4-FFF2-40B4-BE49-F238E27FC236}">
                  <a16:creationId xmlns:a16="http://schemas.microsoft.com/office/drawing/2014/main" id="{DC97DD28-F3EE-1C13-4D00-3621028A2E2B}"/>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7" name="Google Shape;13211;p78">
              <a:extLst>
                <a:ext uri="{FF2B5EF4-FFF2-40B4-BE49-F238E27FC236}">
                  <a16:creationId xmlns:a16="http://schemas.microsoft.com/office/drawing/2014/main" id="{D85BB4FB-081E-608D-0DC3-7FFA6ACCBAFC}"/>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8" name="Google Shape;13212;p78">
              <a:extLst>
                <a:ext uri="{FF2B5EF4-FFF2-40B4-BE49-F238E27FC236}">
                  <a16:creationId xmlns:a16="http://schemas.microsoft.com/office/drawing/2014/main" id="{2470C068-1F6A-EE1D-E4A0-C56F2C462E52}"/>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9" name="Google Shape;13213;p78">
              <a:extLst>
                <a:ext uri="{FF2B5EF4-FFF2-40B4-BE49-F238E27FC236}">
                  <a16:creationId xmlns:a16="http://schemas.microsoft.com/office/drawing/2014/main" id="{8A8C7C1E-6A3C-447D-7208-41C7E82FCC6A}"/>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0" name="Google Shape;13214;p78">
              <a:extLst>
                <a:ext uri="{FF2B5EF4-FFF2-40B4-BE49-F238E27FC236}">
                  <a16:creationId xmlns:a16="http://schemas.microsoft.com/office/drawing/2014/main" id="{C614F226-1B6C-24DF-71EE-8329F90626E7}"/>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1" name="Google Shape;13215;p78">
              <a:extLst>
                <a:ext uri="{FF2B5EF4-FFF2-40B4-BE49-F238E27FC236}">
                  <a16:creationId xmlns:a16="http://schemas.microsoft.com/office/drawing/2014/main" id="{51A6CFE2-FF9E-42CD-97C7-E31C20125FBC}"/>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2" name="Google Shape;13216;p78">
              <a:extLst>
                <a:ext uri="{FF2B5EF4-FFF2-40B4-BE49-F238E27FC236}">
                  <a16:creationId xmlns:a16="http://schemas.microsoft.com/office/drawing/2014/main" id="{915B44B4-3628-25BB-51E4-F4BC5C0BAA51}"/>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3" name="Google Shape;13217;p78">
              <a:extLst>
                <a:ext uri="{FF2B5EF4-FFF2-40B4-BE49-F238E27FC236}">
                  <a16:creationId xmlns:a16="http://schemas.microsoft.com/office/drawing/2014/main" id="{278070D8-0284-9C2C-0333-9E20CB5094CE}"/>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4" name="Google Shape;13218;p78">
              <a:extLst>
                <a:ext uri="{FF2B5EF4-FFF2-40B4-BE49-F238E27FC236}">
                  <a16:creationId xmlns:a16="http://schemas.microsoft.com/office/drawing/2014/main" id="{D8FB2553-8DEF-FF32-840E-A1056FA851F7}"/>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5" name="Google Shape;13219;p78">
              <a:extLst>
                <a:ext uri="{FF2B5EF4-FFF2-40B4-BE49-F238E27FC236}">
                  <a16:creationId xmlns:a16="http://schemas.microsoft.com/office/drawing/2014/main" id="{B1AF01C1-1E92-90EA-9327-CC6037F7B40E}"/>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6" name="Google Shape;13220;p78">
              <a:extLst>
                <a:ext uri="{FF2B5EF4-FFF2-40B4-BE49-F238E27FC236}">
                  <a16:creationId xmlns:a16="http://schemas.microsoft.com/office/drawing/2014/main" id="{5C4C55B8-005B-0871-D007-E148817FA1B1}"/>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7" name="Google Shape;13221;p78">
              <a:extLst>
                <a:ext uri="{FF2B5EF4-FFF2-40B4-BE49-F238E27FC236}">
                  <a16:creationId xmlns:a16="http://schemas.microsoft.com/office/drawing/2014/main" id="{0F540B8D-DE89-388E-EA67-67823850076E}"/>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8" name="Google Shape;13222;p78">
              <a:extLst>
                <a:ext uri="{FF2B5EF4-FFF2-40B4-BE49-F238E27FC236}">
                  <a16:creationId xmlns:a16="http://schemas.microsoft.com/office/drawing/2014/main" id="{409F2BA4-A4D1-AD04-3C9B-3D39673221AC}"/>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9" name="Google Shape;13223;p78">
              <a:extLst>
                <a:ext uri="{FF2B5EF4-FFF2-40B4-BE49-F238E27FC236}">
                  <a16:creationId xmlns:a16="http://schemas.microsoft.com/office/drawing/2014/main" id="{8D6A349D-F9B8-3756-CC74-E8F6464C708C}"/>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0" name="Google Shape;13224;p78">
              <a:extLst>
                <a:ext uri="{FF2B5EF4-FFF2-40B4-BE49-F238E27FC236}">
                  <a16:creationId xmlns:a16="http://schemas.microsoft.com/office/drawing/2014/main" id="{AC0449D0-8FDB-3740-D4B1-FEC20DF4D0EF}"/>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1" name="Google Shape;13225;p78">
              <a:extLst>
                <a:ext uri="{FF2B5EF4-FFF2-40B4-BE49-F238E27FC236}">
                  <a16:creationId xmlns:a16="http://schemas.microsoft.com/office/drawing/2014/main" id="{E70E5220-2EA9-E90A-AA28-1CEBC038518D}"/>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2" name="Google Shape;13226;p78">
              <a:extLst>
                <a:ext uri="{FF2B5EF4-FFF2-40B4-BE49-F238E27FC236}">
                  <a16:creationId xmlns:a16="http://schemas.microsoft.com/office/drawing/2014/main" id="{8BA83F0F-A6C8-1AFD-B720-E81095432E3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3" name="Google Shape;13227;p78">
              <a:extLst>
                <a:ext uri="{FF2B5EF4-FFF2-40B4-BE49-F238E27FC236}">
                  <a16:creationId xmlns:a16="http://schemas.microsoft.com/office/drawing/2014/main" id="{A754F92B-3390-614D-09B8-39783385E573}"/>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4" name="Google Shape;13228;p78">
              <a:extLst>
                <a:ext uri="{FF2B5EF4-FFF2-40B4-BE49-F238E27FC236}">
                  <a16:creationId xmlns:a16="http://schemas.microsoft.com/office/drawing/2014/main" id="{16A532B0-F048-DF0D-A1E1-2DB340483D9F}"/>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5" name="Google Shape;13229;p78">
              <a:extLst>
                <a:ext uri="{FF2B5EF4-FFF2-40B4-BE49-F238E27FC236}">
                  <a16:creationId xmlns:a16="http://schemas.microsoft.com/office/drawing/2014/main" id="{D86F62AD-CC46-B8D1-DD5F-AA8C2DD8FFC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6" name="Google Shape;13230;p78">
              <a:extLst>
                <a:ext uri="{FF2B5EF4-FFF2-40B4-BE49-F238E27FC236}">
                  <a16:creationId xmlns:a16="http://schemas.microsoft.com/office/drawing/2014/main" id="{BC70946C-6ABB-B086-6226-08908409959B}"/>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7" name="Google Shape;13231;p78">
              <a:extLst>
                <a:ext uri="{FF2B5EF4-FFF2-40B4-BE49-F238E27FC236}">
                  <a16:creationId xmlns:a16="http://schemas.microsoft.com/office/drawing/2014/main" id="{4F576A11-A8D2-588F-5820-A7DCF6A966D9}"/>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8" name="Google Shape;13232;p78">
              <a:extLst>
                <a:ext uri="{FF2B5EF4-FFF2-40B4-BE49-F238E27FC236}">
                  <a16:creationId xmlns:a16="http://schemas.microsoft.com/office/drawing/2014/main" id="{C18BC6D1-8533-7A77-665C-18276FCE4033}"/>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9" name="Google Shape;13233;p78">
              <a:extLst>
                <a:ext uri="{FF2B5EF4-FFF2-40B4-BE49-F238E27FC236}">
                  <a16:creationId xmlns:a16="http://schemas.microsoft.com/office/drawing/2014/main" id="{7CA7929E-8D5C-BCB2-3B5C-AC4F11956264}"/>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0" name="Google Shape;13234;p78">
              <a:extLst>
                <a:ext uri="{FF2B5EF4-FFF2-40B4-BE49-F238E27FC236}">
                  <a16:creationId xmlns:a16="http://schemas.microsoft.com/office/drawing/2014/main" id="{A6ADDC03-7700-0130-9297-EDEAF5E49129}"/>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1" name="Google Shape;13235;p78">
              <a:extLst>
                <a:ext uri="{FF2B5EF4-FFF2-40B4-BE49-F238E27FC236}">
                  <a16:creationId xmlns:a16="http://schemas.microsoft.com/office/drawing/2014/main" id="{5A836305-606E-CA31-65B6-B1D0846DEBC1}"/>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2" name="Google Shape;13236;p78">
              <a:extLst>
                <a:ext uri="{FF2B5EF4-FFF2-40B4-BE49-F238E27FC236}">
                  <a16:creationId xmlns:a16="http://schemas.microsoft.com/office/drawing/2014/main" id="{20E1BF9F-3867-2EA7-9FE6-A26E1C6650D1}"/>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3" name="Google Shape;13237;p78">
              <a:extLst>
                <a:ext uri="{FF2B5EF4-FFF2-40B4-BE49-F238E27FC236}">
                  <a16:creationId xmlns:a16="http://schemas.microsoft.com/office/drawing/2014/main" id="{2398A57A-C769-60C0-0160-3FEA45C66736}"/>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4" name="Google Shape;13238;p78">
              <a:extLst>
                <a:ext uri="{FF2B5EF4-FFF2-40B4-BE49-F238E27FC236}">
                  <a16:creationId xmlns:a16="http://schemas.microsoft.com/office/drawing/2014/main" id="{1F74B71D-1CE2-359A-58DB-0F3E71C4E641}"/>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5" name="Google Shape;13239;p78">
              <a:extLst>
                <a:ext uri="{FF2B5EF4-FFF2-40B4-BE49-F238E27FC236}">
                  <a16:creationId xmlns:a16="http://schemas.microsoft.com/office/drawing/2014/main" id="{B37F2538-0312-C1D9-5AD6-9AC33350E083}"/>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6" name="Google Shape;13240;p78">
              <a:extLst>
                <a:ext uri="{FF2B5EF4-FFF2-40B4-BE49-F238E27FC236}">
                  <a16:creationId xmlns:a16="http://schemas.microsoft.com/office/drawing/2014/main" id="{EC1A75E5-BCA9-5AAC-2254-A7FAFE0F9E03}"/>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7" name="Google Shape;13241;p78">
              <a:extLst>
                <a:ext uri="{FF2B5EF4-FFF2-40B4-BE49-F238E27FC236}">
                  <a16:creationId xmlns:a16="http://schemas.microsoft.com/office/drawing/2014/main" id="{9A9DE25D-2821-6722-4443-B04F0028B460}"/>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8" name="Google Shape;13242;p78">
              <a:extLst>
                <a:ext uri="{FF2B5EF4-FFF2-40B4-BE49-F238E27FC236}">
                  <a16:creationId xmlns:a16="http://schemas.microsoft.com/office/drawing/2014/main" id="{346B6593-6B8B-BB6E-1460-68455A2E9C99}"/>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9" name="Google Shape;13243;p78">
              <a:extLst>
                <a:ext uri="{FF2B5EF4-FFF2-40B4-BE49-F238E27FC236}">
                  <a16:creationId xmlns:a16="http://schemas.microsoft.com/office/drawing/2014/main" id="{69A239BE-94E4-CE61-A180-AEA3576CA72B}"/>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0" name="Google Shape;13244;p78">
              <a:extLst>
                <a:ext uri="{FF2B5EF4-FFF2-40B4-BE49-F238E27FC236}">
                  <a16:creationId xmlns:a16="http://schemas.microsoft.com/office/drawing/2014/main" id="{7D71E99D-FEF4-0067-057B-08DCC8088A50}"/>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1" name="Google Shape;13245;p78">
              <a:extLst>
                <a:ext uri="{FF2B5EF4-FFF2-40B4-BE49-F238E27FC236}">
                  <a16:creationId xmlns:a16="http://schemas.microsoft.com/office/drawing/2014/main" id="{0C460406-27F9-EA37-6188-6B0D7A628B8F}"/>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2" name="Google Shape;13246;p78">
              <a:extLst>
                <a:ext uri="{FF2B5EF4-FFF2-40B4-BE49-F238E27FC236}">
                  <a16:creationId xmlns:a16="http://schemas.microsoft.com/office/drawing/2014/main" id="{E674500B-EEB8-679E-C813-64BD1D0CB47F}"/>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3" name="Google Shape;13247;p78">
              <a:extLst>
                <a:ext uri="{FF2B5EF4-FFF2-40B4-BE49-F238E27FC236}">
                  <a16:creationId xmlns:a16="http://schemas.microsoft.com/office/drawing/2014/main" id="{032A1690-6A36-5395-2502-C0E329AD9760}"/>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4" name="Google Shape;13248;p78">
              <a:extLst>
                <a:ext uri="{FF2B5EF4-FFF2-40B4-BE49-F238E27FC236}">
                  <a16:creationId xmlns:a16="http://schemas.microsoft.com/office/drawing/2014/main" id="{1983E153-E441-424F-D39C-BD6DAA9C3B5C}"/>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5" name="Google Shape;13249;p78">
              <a:extLst>
                <a:ext uri="{FF2B5EF4-FFF2-40B4-BE49-F238E27FC236}">
                  <a16:creationId xmlns:a16="http://schemas.microsoft.com/office/drawing/2014/main" id="{70699974-1336-E8EF-6EF0-557B978D6DF8}"/>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6" name="Google Shape;13250;p78">
              <a:extLst>
                <a:ext uri="{FF2B5EF4-FFF2-40B4-BE49-F238E27FC236}">
                  <a16:creationId xmlns:a16="http://schemas.microsoft.com/office/drawing/2014/main" id="{70B143AA-1CCC-6517-DD53-C0D33DC41C92}"/>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7" name="Google Shape;13251;p78">
              <a:extLst>
                <a:ext uri="{FF2B5EF4-FFF2-40B4-BE49-F238E27FC236}">
                  <a16:creationId xmlns:a16="http://schemas.microsoft.com/office/drawing/2014/main" id="{130DB6A2-8F9C-6BD3-2296-3CF804389C4A}"/>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8" name="Google Shape;13252;p78">
              <a:extLst>
                <a:ext uri="{FF2B5EF4-FFF2-40B4-BE49-F238E27FC236}">
                  <a16:creationId xmlns:a16="http://schemas.microsoft.com/office/drawing/2014/main" id="{FDF7C632-43CC-E356-064B-C1B82B1F0A5C}"/>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9" name="Google Shape;13253;p78">
              <a:extLst>
                <a:ext uri="{FF2B5EF4-FFF2-40B4-BE49-F238E27FC236}">
                  <a16:creationId xmlns:a16="http://schemas.microsoft.com/office/drawing/2014/main" id="{B8E382B0-2330-E0EE-524B-EEF3F43DE9DA}"/>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0" name="Google Shape;13254;p78">
              <a:extLst>
                <a:ext uri="{FF2B5EF4-FFF2-40B4-BE49-F238E27FC236}">
                  <a16:creationId xmlns:a16="http://schemas.microsoft.com/office/drawing/2014/main" id="{D51C8951-3C27-75F8-BE96-7E3BFEF8BF15}"/>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1" name="Google Shape;13255;p78">
              <a:extLst>
                <a:ext uri="{FF2B5EF4-FFF2-40B4-BE49-F238E27FC236}">
                  <a16:creationId xmlns:a16="http://schemas.microsoft.com/office/drawing/2014/main" id="{3DD2A460-CC91-CF72-F63F-FB8CBEB8DFAB}"/>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2" name="Google Shape;13256;p78">
              <a:extLst>
                <a:ext uri="{FF2B5EF4-FFF2-40B4-BE49-F238E27FC236}">
                  <a16:creationId xmlns:a16="http://schemas.microsoft.com/office/drawing/2014/main" id="{9F6F80D4-E9F3-F11E-FA5E-01DEB3351B66}"/>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3" name="Google Shape;13257;p78">
              <a:extLst>
                <a:ext uri="{FF2B5EF4-FFF2-40B4-BE49-F238E27FC236}">
                  <a16:creationId xmlns:a16="http://schemas.microsoft.com/office/drawing/2014/main" id="{4DE17399-3314-4F09-5215-33C42843C818}"/>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4" name="Google Shape;13258;p78">
              <a:extLst>
                <a:ext uri="{FF2B5EF4-FFF2-40B4-BE49-F238E27FC236}">
                  <a16:creationId xmlns:a16="http://schemas.microsoft.com/office/drawing/2014/main" id="{60EC1372-3AC7-78DC-F56E-FA6F7C90CB16}"/>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5" name="Google Shape;13259;p78">
              <a:extLst>
                <a:ext uri="{FF2B5EF4-FFF2-40B4-BE49-F238E27FC236}">
                  <a16:creationId xmlns:a16="http://schemas.microsoft.com/office/drawing/2014/main" id="{5A5F2000-280B-0631-3517-B3C42FF9AEAE}"/>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6" name="Google Shape;13260;p78">
              <a:extLst>
                <a:ext uri="{FF2B5EF4-FFF2-40B4-BE49-F238E27FC236}">
                  <a16:creationId xmlns:a16="http://schemas.microsoft.com/office/drawing/2014/main" id="{06BAEFCA-1C83-A71E-7DB0-C20BE51BDA52}"/>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7" name="Google Shape;13261;p78">
              <a:extLst>
                <a:ext uri="{FF2B5EF4-FFF2-40B4-BE49-F238E27FC236}">
                  <a16:creationId xmlns:a16="http://schemas.microsoft.com/office/drawing/2014/main" id="{53DC4B29-0F33-CE72-E72E-D248971BCA4D}"/>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8" name="Google Shape;13262;p78">
              <a:extLst>
                <a:ext uri="{FF2B5EF4-FFF2-40B4-BE49-F238E27FC236}">
                  <a16:creationId xmlns:a16="http://schemas.microsoft.com/office/drawing/2014/main" id="{DF729434-35C3-D16F-88A8-7414AE95336D}"/>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9" name="Google Shape;13263;p78">
              <a:extLst>
                <a:ext uri="{FF2B5EF4-FFF2-40B4-BE49-F238E27FC236}">
                  <a16:creationId xmlns:a16="http://schemas.microsoft.com/office/drawing/2014/main" id="{1134E179-A1A7-18E5-18E2-042BAB95AE93}"/>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0" name="Google Shape;13264;p78">
              <a:extLst>
                <a:ext uri="{FF2B5EF4-FFF2-40B4-BE49-F238E27FC236}">
                  <a16:creationId xmlns:a16="http://schemas.microsoft.com/office/drawing/2014/main" id="{C11ACB5B-6AE4-4295-9E57-3EE4F44CE9C2}"/>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1" name="Google Shape;13265;p78">
              <a:extLst>
                <a:ext uri="{FF2B5EF4-FFF2-40B4-BE49-F238E27FC236}">
                  <a16:creationId xmlns:a16="http://schemas.microsoft.com/office/drawing/2014/main" id="{A2144AB7-C0D7-4C74-15D0-C347D64B45E9}"/>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2" name="Google Shape;13266;p78">
              <a:extLst>
                <a:ext uri="{FF2B5EF4-FFF2-40B4-BE49-F238E27FC236}">
                  <a16:creationId xmlns:a16="http://schemas.microsoft.com/office/drawing/2014/main" id="{057FBEB8-6A6D-0752-61AC-E2F5AA802E5E}"/>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3" name="Google Shape;13267;p78">
              <a:extLst>
                <a:ext uri="{FF2B5EF4-FFF2-40B4-BE49-F238E27FC236}">
                  <a16:creationId xmlns:a16="http://schemas.microsoft.com/office/drawing/2014/main" id="{C8181367-EEF1-BDDD-E689-6BB3ED0C527E}"/>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4" name="Google Shape;13268;p78">
              <a:extLst>
                <a:ext uri="{FF2B5EF4-FFF2-40B4-BE49-F238E27FC236}">
                  <a16:creationId xmlns:a16="http://schemas.microsoft.com/office/drawing/2014/main" id="{7CE0F5D9-D27D-9177-D838-E7032CDA811B}"/>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5" name="Google Shape;13269;p78">
              <a:extLst>
                <a:ext uri="{FF2B5EF4-FFF2-40B4-BE49-F238E27FC236}">
                  <a16:creationId xmlns:a16="http://schemas.microsoft.com/office/drawing/2014/main" id="{BFD14692-1D3F-012B-3562-D4BAF6B1BB7C}"/>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6" name="Google Shape;13270;p78">
              <a:extLst>
                <a:ext uri="{FF2B5EF4-FFF2-40B4-BE49-F238E27FC236}">
                  <a16:creationId xmlns:a16="http://schemas.microsoft.com/office/drawing/2014/main" id="{097FE6B6-9B5D-4B9D-D7C1-2B41E0191C94}"/>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7" name="Google Shape;13271;p78">
              <a:extLst>
                <a:ext uri="{FF2B5EF4-FFF2-40B4-BE49-F238E27FC236}">
                  <a16:creationId xmlns:a16="http://schemas.microsoft.com/office/drawing/2014/main" id="{80A571CA-7026-129F-8866-0CD7F1F7ED2E}"/>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8" name="Google Shape;13272;p78">
              <a:extLst>
                <a:ext uri="{FF2B5EF4-FFF2-40B4-BE49-F238E27FC236}">
                  <a16:creationId xmlns:a16="http://schemas.microsoft.com/office/drawing/2014/main" id="{480CBE6E-7628-1969-01EC-F3123382232F}"/>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9" name="Google Shape;13273;p78">
              <a:extLst>
                <a:ext uri="{FF2B5EF4-FFF2-40B4-BE49-F238E27FC236}">
                  <a16:creationId xmlns:a16="http://schemas.microsoft.com/office/drawing/2014/main" id="{653C2915-97E2-5FC6-726B-E3F8347067CF}"/>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0" name="Google Shape;13274;p78">
              <a:extLst>
                <a:ext uri="{FF2B5EF4-FFF2-40B4-BE49-F238E27FC236}">
                  <a16:creationId xmlns:a16="http://schemas.microsoft.com/office/drawing/2014/main" id="{A9640F77-8B6B-B2D6-88FD-8A0E9DB509EF}"/>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1" name="Google Shape;13275;p78">
              <a:extLst>
                <a:ext uri="{FF2B5EF4-FFF2-40B4-BE49-F238E27FC236}">
                  <a16:creationId xmlns:a16="http://schemas.microsoft.com/office/drawing/2014/main" id="{7D27FE94-91D1-C1AD-5E15-32AD6557972C}"/>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2" name="Google Shape;13276;p78">
              <a:extLst>
                <a:ext uri="{FF2B5EF4-FFF2-40B4-BE49-F238E27FC236}">
                  <a16:creationId xmlns:a16="http://schemas.microsoft.com/office/drawing/2014/main" id="{C798FA62-1D40-0D2A-408F-D72DA8DBFCB7}"/>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3" name="Google Shape;13277;p78">
              <a:extLst>
                <a:ext uri="{FF2B5EF4-FFF2-40B4-BE49-F238E27FC236}">
                  <a16:creationId xmlns:a16="http://schemas.microsoft.com/office/drawing/2014/main" id="{14B040D3-D05D-9326-307C-23766A20C7A9}"/>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4" name="Google Shape;13278;p78">
              <a:extLst>
                <a:ext uri="{FF2B5EF4-FFF2-40B4-BE49-F238E27FC236}">
                  <a16:creationId xmlns:a16="http://schemas.microsoft.com/office/drawing/2014/main" id="{AE5325C3-9EAD-9C6B-9426-38B973156115}"/>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5" name="Google Shape;13279;p78">
              <a:extLst>
                <a:ext uri="{FF2B5EF4-FFF2-40B4-BE49-F238E27FC236}">
                  <a16:creationId xmlns:a16="http://schemas.microsoft.com/office/drawing/2014/main" id="{04F68A1C-163A-11A0-F5C1-B34D9732E155}"/>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6" name="Google Shape;13280;p78">
              <a:extLst>
                <a:ext uri="{FF2B5EF4-FFF2-40B4-BE49-F238E27FC236}">
                  <a16:creationId xmlns:a16="http://schemas.microsoft.com/office/drawing/2014/main" id="{7A2FBFCF-9977-369D-50AD-74BBD42D2ACF}"/>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7" name="Google Shape;13281;p78">
              <a:extLst>
                <a:ext uri="{FF2B5EF4-FFF2-40B4-BE49-F238E27FC236}">
                  <a16:creationId xmlns:a16="http://schemas.microsoft.com/office/drawing/2014/main" id="{3BFA24A7-F39F-820E-82BA-7F058405654C}"/>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8" name="Google Shape;13282;p78">
              <a:extLst>
                <a:ext uri="{FF2B5EF4-FFF2-40B4-BE49-F238E27FC236}">
                  <a16:creationId xmlns:a16="http://schemas.microsoft.com/office/drawing/2014/main" id="{4AF98D01-3F68-8E7C-3DFF-CC414DA86B75}"/>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9" name="Google Shape;13283;p78">
              <a:extLst>
                <a:ext uri="{FF2B5EF4-FFF2-40B4-BE49-F238E27FC236}">
                  <a16:creationId xmlns:a16="http://schemas.microsoft.com/office/drawing/2014/main" id="{84BD402D-7705-A018-0B2F-52AE6526BBE1}"/>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0" name="Google Shape;13284;p78">
              <a:extLst>
                <a:ext uri="{FF2B5EF4-FFF2-40B4-BE49-F238E27FC236}">
                  <a16:creationId xmlns:a16="http://schemas.microsoft.com/office/drawing/2014/main" id="{9711194C-BC06-CC25-C14D-35DA2D171D6D}"/>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1" name="Google Shape;13285;p78">
              <a:extLst>
                <a:ext uri="{FF2B5EF4-FFF2-40B4-BE49-F238E27FC236}">
                  <a16:creationId xmlns:a16="http://schemas.microsoft.com/office/drawing/2014/main" id="{B190DE03-E7D0-CFC0-0092-C974512E4EBB}"/>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2" name="Google Shape;13286;p78">
              <a:extLst>
                <a:ext uri="{FF2B5EF4-FFF2-40B4-BE49-F238E27FC236}">
                  <a16:creationId xmlns:a16="http://schemas.microsoft.com/office/drawing/2014/main" id="{EA1F247D-36D7-B9A5-511C-CD40B8E7C1BE}"/>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3" name="Google Shape;13287;p78">
              <a:extLst>
                <a:ext uri="{FF2B5EF4-FFF2-40B4-BE49-F238E27FC236}">
                  <a16:creationId xmlns:a16="http://schemas.microsoft.com/office/drawing/2014/main" id="{8DA82566-E64D-18A6-6D07-06A7E25D5294}"/>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4" name="Google Shape;13288;p78">
              <a:extLst>
                <a:ext uri="{FF2B5EF4-FFF2-40B4-BE49-F238E27FC236}">
                  <a16:creationId xmlns:a16="http://schemas.microsoft.com/office/drawing/2014/main" id="{947B4FA9-D926-70E9-675D-9B0CD54117B1}"/>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5" name="Google Shape;13289;p78">
              <a:extLst>
                <a:ext uri="{FF2B5EF4-FFF2-40B4-BE49-F238E27FC236}">
                  <a16:creationId xmlns:a16="http://schemas.microsoft.com/office/drawing/2014/main" id="{F3197B30-8FA3-063D-9BEB-6C87CB10BFF6}"/>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6" name="Google Shape;13290;p78">
              <a:extLst>
                <a:ext uri="{FF2B5EF4-FFF2-40B4-BE49-F238E27FC236}">
                  <a16:creationId xmlns:a16="http://schemas.microsoft.com/office/drawing/2014/main" id="{B12283F2-0F4F-3118-00B5-11D6C01B60B2}"/>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7" name="Google Shape;13291;p78">
              <a:extLst>
                <a:ext uri="{FF2B5EF4-FFF2-40B4-BE49-F238E27FC236}">
                  <a16:creationId xmlns:a16="http://schemas.microsoft.com/office/drawing/2014/main" id="{7D5408A2-5F5A-EEDD-37A4-306EE5950A90}"/>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8" name="Google Shape;13292;p78">
              <a:extLst>
                <a:ext uri="{FF2B5EF4-FFF2-40B4-BE49-F238E27FC236}">
                  <a16:creationId xmlns:a16="http://schemas.microsoft.com/office/drawing/2014/main" id="{EB9D8FA9-8F91-1A77-A01F-4631FC0B03C8}"/>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9" name="Google Shape;13293;p78">
              <a:extLst>
                <a:ext uri="{FF2B5EF4-FFF2-40B4-BE49-F238E27FC236}">
                  <a16:creationId xmlns:a16="http://schemas.microsoft.com/office/drawing/2014/main" id="{D552A04E-72FE-3D43-3FF8-B440FA44CB6C}"/>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0" name="Google Shape;13294;p78">
              <a:extLst>
                <a:ext uri="{FF2B5EF4-FFF2-40B4-BE49-F238E27FC236}">
                  <a16:creationId xmlns:a16="http://schemas.microsoft.com/office/drawing/2014/main" id="{2C254B76-71C4-4D5F-737F-605BC84694F5}"/>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1" name="Google Shape;13295;p78">
              <a:extLst>
                <a:ext uri="{FF2B5EF4-FFF2-40B4-BE49-F238E27FC236}">
                  <a16:creationId xmlns:a16="http://schemas.microsoft.com/office/drawing/2014/main" id="{E3FD155F-91DA-42AB-F53A-BE92A89BF5EE}"/>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2" name="Google Shape;13296;p78">
              <a:extLst>
                <a:ext uri="{FF2B5EF4-FFF2-40B4-BE49-F238E27FC236}">
                  <a16:creationId xmlns:a16="http://schemas.microsoft.com/office/drawing/2014/main" id="{F13CE3ED-450B-555C-70CF-549186953A26}"/>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3" name="Google Shape;13297;p78">
              <a:extLst>
                <a:ext uri="{FF2B5EF4-FFF2-40B4-BE49-F238E27FC236}">
                  <a16:creationId xmlns:a16="http://schemas.microsoft.com/office/drawing/2014/main" id="{B90F9ACE-58F1-D8B0-39C1-F678B16DB8AD}"/>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4" name="Google Shape;13298;p78">
              <a:extLst>
                <a:ext uri="{FF2B5EF4-FFF2-40B4-BE49-F238E27FC236}">
                  <a16:creationId xmlns:a16="http://schemas.microsoft.com/office/drawing/2014/main" id="{0D383627-27E3-93C0-FE74-F84D8EF0C03D}"/>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5" name="Google Shape;13299;p78">
              <a:extLst>
                <a:ext uri="{FF2B5EF4-FFF2-40B4-BE49-F238E27FC236}">
                  <a16:creationId xmlns:a16="http://schemas.microsoft.com/office/drawing/2014/main" id="{E4315B7C-1EBC-410A-2678-782A494D9567}"/>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6" name="Google Shape;13300;p78">
              <a:extLst>
                <a:ext uri="{FF2B5EF4-FFF2-40B4-BE49-F238E27FC236}">
                  <a16:creationId xmlns:a16="http://schemas.microsoft.com/office/drawing/2014/main" id="{AEFCC718-D4E2-B6A0-8E1E-E0DEC5FB4C5F}"/>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7" name="Google Shape;13301;p78">
              <a:extLst>
                <a:ext uri="{FF2B5EF4-FFF2-40B4-BE49-F238E27FC236}">
                  <a16:creationId xmlns:a16="http://schemas.microsoft.com/office/drawing/2014/main" id="{1EC00F77-8024-A0A2-B072-30C4C7F6B660}"/>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8" name="Google Shape;13302;p78">
              <a:extLst>
                <a:ext uri="{FF2B5EF4-FFF2-40B4-BE49-F238E27FC236}">
                  <a16:creationId xmlns:a16="http://schemas.microsoft.com/office/drawing/2014/main" id="{ECAD2BA8-B219-1DB2-D16D-2256D0D0BA69}"/>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9" name="Google Shape;13303;p78">
              <a:extLst>
                <a:ext uri="{FF2B5EF4-FFF2-40B4-BE49-F238E27FC236}">
                  <a16:creationId xmlns:a16="http://schemas.microsoft.com/office/drawing/2014/main" id="{CD213F17-A6B5-2CE7-C47B-42E370464C01}"/>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0" name="Google Shape;13304;p78">
              <a:extLst>
                <a:ext uri="{FF2B5EF4-FFF2-40B4-BE49-F238E27FC236}">
                  <a16:creationId xmlns:a16="http://schemas.microsoft.com/office/drawing/2014/main" id="{DBB30923-111E-53FC-0C71-A0A16750B970}"/>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1" name="Google Shape;13305;p78">
              <a:extLst>
                <a:ext uri="{FF2B5EF4-FFF2-40B4-BE49-F238E27FC236}">
                  <a16:creationId xmlns:a16="http://schemas.microsoft.com/office/drawing/2014/main" id="{EDAC9B9A-ABBC-964C-449F-A2A12AEB8D3E}"/>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2" name="Google Shape;13306;p78">
              <a:extLst>
                <a:ext uri="{FF2B5EF4-FFF2-40B4-BE49-F238E27FC236}">
                  <a16:creationId xmlns:a16="http://schemas.microsoft.com/office/drawing/2014/main" id="{E8064BEC-9F8E-72BB-7DAA-74C27164B378}"/>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3" name="Google Shape;13307;p78">
              <a:extLst>
                <a:ext uri="{FF2B5EF4-FFF2-40B4-BE49-F238E27FC236}">
                  <a16:creationId xmlns:a16="http://schemas.microsoft.com/office/drawing/2014/main" id="{98B7D03A-473D-EE4D-0C6E-E7D8D298D57F}"/>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4" name="Google Shape;13308;p78">
              <a:extLst>
                <a:ext uri="{FF2B5EF4-FFF2-40B4-BE49-F238E27FC236}">
                  <a16:creationId xmlns:a16="http://schemas.microsoft.com/office/drawing/2014/main" id="{FDE147EB-A55A-2D66-A511-03CB1DE15BE6}"/>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5" name="Google Shape;13309;p78">
              <a:extLst>
                <a:ext uri="{FF2B5EF4-FFF2-40B4-BE49-F238E27FC236}">
                  <a16:creationId xmlns:a16="http://schemas.microsoft.com/office/drawing/2014/main" id="{8ADB97F9-7B74-C1F3-E882-75051D00382B}"/>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6" name="Google Shape;13310;p78">
              <a:extLst>
                <a:ext uri="{FF2B5EF4-FFF2-40B4-BE49-F238E27FC236}">
                  <a16:creationId xmlns:a16="http://schemas.microsoft.com/office/drawing/2014/main" id="{7C25AEDB-6D07-B5BA-72FC-B9DF0CB6C1D0}"/>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7" name="Google Shape;13311;p78">
              <a:extLst>
                <a:ext uri="{FF2B5EF4-FFF2-40B4-BE49-F238E27FC236}">
                  <a16:creationId xmlns:a16="http://schemas.microsoft.com/office/drawing/2014/main" id="{52FFAF2E-09AA-1885-F309-5125C53515D5}"/>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8" name="Google Shape;13312;p78">
              <a:extLst>
                <a:ext uri="{FF2B5EF4-FFF2-40B4-BE49-F238E27FC236}">
                  <a16:creationId xmlns:a16="http://schemas.microsoft.com/office/drawing/2014/main" id="{9BA6535D-CFF9-7A0B-D30A-38067530D8C6}"/>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9" name="Google Shape;13313;p78">
              <a:extLst>
                <a:ext uri="{FF2B5EF4-FFF2-40B4-BE49-F238E27FC236}">
                  <a16:creationId xmlns:a16="http://schemas.microsoft.com/office/drawing/2014/main" id="{88FD28A3-7D27-8C9F-499A-E1D177F7B2BF}"/>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0" name="Google Shape;13314;p78">
              <a:extLst>
                <a:ext uri="{FF2B5EF4-FFF2-40B4-BE49-F238E27FC236}">
                  <a16:creationId xmlns:a16="http://schemas.microsoft.com/office/drawing/2014/main" id="{F816F129-F6E7-F197-C41D-961D9AB3F66C}"/>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1" name="Google Shape;13315;p78">
              <a:extLst>
                <a:ext uri="{FF2B5EF4-FFF2-40B4-BE49-F238E27FC236}">
                  <a16:creationId xmlns:a16="http://schemas.microsoft.com/office/drawing/2014/main" id="{9C24193E-EFB9-04C8-576D-6EB48F8E11F0}"/>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2" name="Google Shape;13316;p78">
              <a:extLst>
                <a:ext uri="{FF2B5EF4-FFF2-40B4-BE49-F238E27FC236}">
                  <a16:creationId xmlns:a16="http://schemas.microsoft.com/office/drawing/2014/main" id="{E823956D-B07C-C0DF-DF29-89252935447E}"/>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3" name="Google Shape;13317;p78">
              <a:extLst>
                <a:ext uri="{FF2B5EF4-FFF2-40B4-BE49-F238E27FC236}">
                  <a16:creationId xmlns:a16="http://schemas.microsoft.com/office/drawing/2014/main" id="{61AC9978-9392-2151-993E-9D22A7818A2D}"/>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4" name="Google Shape;13318;p78">
              <a:extLst>
                <a:ext uri="{FF2B5EF4-FFF2-40B4-BE49-F238E27FC236}">
                  <a16:creationId xmlns:a16="http://schemas.microsoft.com/office/drawing/2014/main" id="{D447A6FB-9610-8642-0DE0-50BB2E578279}"/>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5" name="Google Shape;13319;p78">
              <a:extLst>
                <a:ext uri="{FF2B5EF4-FFF2-40B4-BE49-F238E27FC236}">
                  <a16:creationId xmlns:a16="http://schemas.microsoft.com/office/drawing/2014/main" id="{D95721D7-42C8-BD19-1608-9A7CA8F554C6}"/>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6" name="Google Shape;13320;p78">
              <a:extLst>
                <a:ext uri="{FF2B5EF4-FFF2-40B4-BE49-F238E27FC236}">
                  <a16:creationId xmlns:a16="http://schemas.microsoft.com/office/drawing/2014/main" id="{EF49867D-1815-441F-A0C1-DD7BD82E4D9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7" name="Google Shape;13321;p78">
              <a:extLst>
                <a:ext uri="{FF2B5EF4-FFF2-40B4-BE49-F238E27FC236}">
                  <a16:creationId xmlns:a16="http://schemas.microsoft.com/office/drawing/2014/main" id="{63BC67B4-90E6-66C0-978B-7E3772B2FDC8}"/>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8" name="Google Shape;13322;p78">
              <a:extLst>
                <a:ext uri="{FF2B5EF4-FFF2-40B4-BE49-F238E27FC236}">
                  <a16:creationId xmlns:a16="http://schemas.microsoft.com/office/drawing/2014/main" id="{911B8B46-A4DA-8788-BDE8-5F7C09059483}"/>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9" name="Google Shape;13323;p78">
              <a:extLst>
                <a:ext uri="{FF2B5EF4-FFF2-40B4-BE49-F238E27FC236}">
                  <a16:creationId xmlns:a16="http://schemas.microsoft.com/office/drawing/2014/main" id="{B2F9F4B5-C8ED-94BD-D825-2747C0052F71}"/>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0" name="Google Shape;13324;p78">
              <a:extLst>
                <a:ext uri="{FF2B5EF4-FFF2-40B4-BE49-F238E27FC236}">
                  <a16:creationId xmlns:a16="http://schemas.microsoft.com/office/drawing/2014/main" id="{9AB15454-ACDD-C8A6-4D53-2B8A5FA3529C}"/>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1" name="Google Shape;13325;p78">
              <a:extLst>
                <a:ext uri="{FF2B5EF4-FFF2-40B4-BE49-F238E27FC236}">
                  <a16:creationId xmlns:a16="http://schemas.microsoft.com/office/drawing/2014/main" id="{4CADF09A-81D8-550A-C3A4-66065F19EDB0}"/>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2" name="Google Shape;13326;p78">
              <a:extLst>
                <a:ext uri="{FF2B5EF4-FFF2-40B4-BE49-F238E27FC236}">
                  <a16:creationId xmlns:a16="http://schemas.microsoft.com/office/drawing/2014/main" id="{BE298864-B094-2DDC-063F-B4005AF316A8}"/>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3" name="Google Shape;13327;p78">
              <a:extLst>
                <a:ext uri="{FF2B5EF4-FFF2-40B4-BE49-F238E27FC236}">
                  <a16:creationId xmlns:a16="http://schemas.microsoft.com/office/drawing/2014/main" id="{8720FD7B-50E7-46C9-6E10-4FB7575A9C5A}"/>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4" name="Google Shape;13328;p78">
              <a:extLst>
                <a:ext uri="{FF2B5EF4-FFF2-40B4-BE49-F238E27FC236}">
                  <a16:creationId xmlns:a16="http://schemas.microsoft.com/office/drawing/2014/main" id="{04F60FE0-4682-9DFB-F8AC-AAA321329D19}"/>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5" name="Google Shape;13329;p78">
              <a:extLst>
                <a:ext uri="{FF2B5EF4-FFF2-40B4-BE49-F238E27FC236}">
                  <a16:creationId xmlns:a16="http://schemas.microsoft.com/office/drawing/2014/main" id="{A9ED06B8-2231-1B07-48A1-5024393CC308}"/>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6" name="Google Shape;13330;p78">
              <a:extLst>
                <a:ext uri="{FF2B5EF4-FFF2-40B4-BE49-F238E27FC236}">
                  <a16:creationId xmlns:a16="http://schemas.microsoft.com/office/drawing/2014/main" id="{23C69910-F7B0-3ED7-5B40-B3DB67796A0A}"/>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7" name="Google Shape;13331;p78">
              <a:extLst>
                <a:ext uri="{FF2B5EF4-FFF2-40B4-BE49-F238E27FC236}">
                  <a16:creationId xmlns:a16="http://schemas.microsoft.com/office/drawing/2014/main" id="{772C602C-DA3E-16A3-E358-D69E62F00B51}"/>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8" name="Google Shape;13332;p78">
              <a:extLst>
                <a:ext uri="{FF2B5EF4-FFF2-40B4-BE49-F238E27FC236}">
                  <a16:creationId xmlns:a16="http://schemas.microsoft.com/office/drawing/2014/main" id="{811AF836-5242-C4E4-6377-9DF1A458620B}"/>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9" name="Google Shape;13333;p78">
              <a:extLst>
                <a:ext uri="{FF2B5EF4-FFF2-40B4-BE49-F238E27FC236}">
                  <a16:creationId xmlns:a16="http://schemas.microsoft.com/office/drawing/2014/main" id="{D32E484E-8CB1-A3E1-BB12-B9E93519C09D}"/>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0" name="Google Shape;13334;p78">
              <a:extLst>
                <a:ext uri="{FF2B5EF4-FFF2-40B4-BE49-F238E27FC236}">
                  <a16:creationId xmlns:a16="http://schemas.microsoft.com/office/drawing/2014/main" id="{753ED94F-B436-5F9E-B2F3-C0405E215CEC}"/>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1" name="Google Shape;13335;p78">
              <a:extLst>
                <a:ext uri="{FF2B5EF4-FFF2-40B4-BE49-F238E27FC236}">
                  <a16:creationId xmlns:a16="http://schemas.microsoft.com/office/drawing/2014/main" id="{9F385DFA-3704-0F3F-3BBA-DE890092604F}"/>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2" name="Google Shape;13336;p78">
              <a:extLst>
                <a:ext uri="{FF2B5EF4-FFF2-40B4-BE49-F238E27FC236}">
                  <a16:creationId xmlns:a16="http://schemas.microsoft.com/office/drawing/2014/main" id="{1E94E581-7B59-886C-5DCE-710A32570496}"/>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3" name="Google Shape;13337;p78">
              <a:extLst>
                <a:ext uri="{FF2B5EF4-FFF2-40B4-BE49-F238E27FC236}">
                  <a16:creationId xmlns:a16="http://schemas.microsoft.com/office/drawing/2014/main" id="{B5B8B141-D1F7-0F69-0D2F-4828004CC984}"/>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4" name="Google Shape;13338;p78">
              <a:extLst>
                <a:ext uri="{FF2B5EF4-FFF2-40B4-BE49-F238E27FC236}">
                  <a16:creationId xmlns:a16="http://schemas.microsoft.com/office/drawing/2014/main" id="{4FD30406-1E02-7473-673D-DA420D61C6DF}"/>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5" name="Google Shape;13339;p78">
              <a:extLst>
                <a:ext uri="{FF2B5EF4-FFF2-40B4-BE49-F238E27FC236}">
                  <a16:creationId xmlns:a16="http://schemas.microsoft.com/office/drawing/2014/main" id="{DD9C2042-C706-15CC-1500-3CB57B072CE6}"/>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6" name="Google Shape;13340;p78">
              <a:extLst>
                <a:ext uri="{FF2B5EF4-FFF2-40B4-BE49-F238E27FC236}">
                  <a16:creationId xmlns:a16="http://schemas.microsoft.com/office/drawing/2014/main" id="{1A795386-0EB7-9918-850D-26169BBDCE84}"/>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7" name="Google Shape;13341;p78">
              <a:extLst>
                <a:ext uri="{FF2B5EF4-FFF2-40B4-BE49-F238E27FC236}">
                  <a16:creationId xmlns:a16="http://schemas.microsoft.com/office/drawing/2014/main" id="{37D3DEA9-4FA6-3A03-C9F8-D78546ED1BC8}"/>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8" name="Google Shape;13342;p78">
              <a:extLst>
                <a:ext uri="{FF2B5EF4-FFF2-40B4-BE49-F238E27FC236}">
                  <a16:creationId xmlns:a16="http://schemas.microsoft.com/office/drawing/2014/main" id="{25646900-3E33-0280-C828-8252741FA8B2}"/>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9" name="Google Shape;13343;p78">
              <a:extLst>
                <a:ext uri="{FF2B5EF4-FFF2-40B4-BE49-F238E27FC236}">
                  <a16:creationId xmlns:a16="http://schemas.microsoft.com/office/drawing/2014/main" id="{44116760-1069-4734-5153-90530EDF74E5}"/>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0" name="Google Shape;13344;p78">
              <a:extLst>
                <a:ext uri="{FF2B5EF4-FFF2-40B4-BE49-F238E27FC236}">
                  <a16:creationId xmlns:a16="http://schemas.microsoft.com/office/drawing/2014/main" id="{436BDCE6-82B5-BB80-6375-3ECC06C78BC9}"/>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1" name="Google Shape;13345;p78">
              <a:extLst>
                <a:ext uri="{FF2B5EF4-FFF2-40B4-BE49-F238E27FC236}">
                  <a16:creationId xmlns:a16="http://schemas.microsoft.com/office/drawing/2014/main" id="{D19C9564-20EC-EF0C-EC6D-7869B8CCDA1C}"/>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2" name="Google Shape;13346;p78">
              <a:extLst>
                <a:ext uri="{FF2B5EF4-FFF2-40B4-BE49-F238E27FC236}">
                  <a16:creationId xmlns:a16="http://schemas.microsoft.com/office/drawing/2014/main" id="{5437C9EC-853C-4239-DB0D-8A65F7C13386}"/>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3" name="Google Shape;13347;p78">
              <a:extLst>
                <a:ext uri="{FF2B5EF4-FFF2-40B4-BE49-F238E27FC236}">
                  <a16:creationId xmlns:a16="http://schemas.microsoft.com/office/drawing/2014/main" id="{CB24BD5E-C8A2-3DD8-2F24-4FCBC09B9374}"/>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4" name="Google Shape;13348;p78">
              <a:extLst>
                <a:ext uri="{FF2B5EF4-FFF2-40B4-BE49-F238E27FC236}">
                  <a16:creationId xmlns:a16="http://schemas.microsoft.com/office/drawing/2014/main" id="{A062CD6D-33DF-20E6-A0EA-9DF4B1C8D158}"/>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5" name="Google Shape;13349;p78">
              <a:extLst>
                <a:ext uri="{FF2B5EF4-FFF2-40B4-BE49-F238E27FC236}">
                  <a16:creationId xmlns:a16="http://schemas.microsoft.com/office/drawing/2014/main" id="{90DC7997-4C97-C658-87A8-E8C00A096BE5}"/>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6" name="Google Shape;13350;p78">
              <a:extLst>
                <a:ext uri="{FF2B5EF4-FFF2-40B4-BE49-F238E27FC236}">
                  <a16:creationId xmlns:a16="http://schemas.microsoft.com/office/drawing/2014/main" id="{15D57982-CAE6-28B4-70F2-776727AD153E}"/>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7" name="Google Shape;13351;p78">
              <a:extLst>
                <a:ext uri="{FF2B5EF4-FFF2-40B4-BE49-F238E27FC236}">
                  <a16:creationId xmlns:a16="http://schemas.microsoft.com/office/drawing/2014/main" id="{732922C9-B1BC-E7EE-0DAC-514A662774A4}"/>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8" name="Google Shape;13352;p78">
              <a:extLst>
                <a:ext uri="{FF2B5EF4-FFF2-40B4-BE49-F238E27FC236}">
                  <a16:creationId xmlns:a16="http://schemas.microsoft.com/office/drawing/2014/main" id="{D5DAF665-F5F8-5EE9-1B3A-2B555982A315}"/>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9" name="Google Shape;13353;p78">
              <a:extLst>
                <a:ext uri="{FF2B5EF4-FFF2-40B4-BE49-F238E27FC236}">
                  <a16:creationId xmlns:a16="http://schemas.microsoft.com/office/drawing/2014/main" id="{9FECCDA1-9767-E781-34A7-BEA531F9448F}"/>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0" name="Google Shape;13354;p78">
              <a:extLst>
                <a:ext uri="{FF2B5EF4-FFF2-40B4-BE49-F238E27FC236}">
                  <a16:creationId xmlns:a16="http://schemas.microsoft.com/office/drawing/2014/main" id="{9436826B-AF7C-9181-C280-7F1037CDADA5}"/>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1" name="Google Shape;13355;p78">
              <a:extLst>
                <a:ext uri="{FF2B5EF4-FFF2-40B4-BE49-F238E27FC236}">
                  <a16:creationId xmlns:a16="http://schemas.microsoft.com/office/drawing/2014/main" id="{F236C328-B910-2284-EAEB-E2F77E93CCC9}"/>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2" name="Google Shape;13356;p78">
              <a:extLst>
                <a:ext uri="{FF2B5EF4-FFF2-40B4-BE49-F238E27FC236}">
                  <a16:creationId xmlns:a16="http://schemas.microsoft.com/office/drawing/2014/main" id="{03DC0356-118A-0602-34F1-A33F15782B63}"/>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3" name="Google Shape;13357;p78">
              <a:extLst>
                <a:ext uri="{FF2B5EF4-FFF2-40B4-BE49-F238E27FC236}">
                  <a16:creationId xmlns:a16="http://schemas.microsoft.com/office/drawing/2014/main" id="{9129A3E7-A723-3E05-3C9A-3033C13391AF}"/>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4" name="Google Shape;13358;p78">
              <a:extLst>
                <a:ext uri="{FF2B5EF4-FFF2-40B4-BE49-F238E27FC236}">
                  <a16:creationId xmlns:a16="http://schemas.microsoft.com/office/drawing/2014/main" id="{9CC904C1-0515-DF3E-AA07-34B5CC2678C1}"/>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5" name="Google Shape;13359;p78">
              <a:extLst>
                <a:ext uri="{FF2B5EF4-FFF2-40B4-BE49-F238E27FC236}">
                  <a16:creationId xmlns:a16="http://schemas.microsoft.com/office/drawing/2014/main" id="{75C89216-0690-14B8-0A7D-58BA15D97B29}"/>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6" name="Google Shape;13360;p78">
              <a:extLst>
                <a:ext uri="{FF2B5EF4-FFF2-40B4-BE49-F238E27FC236}">
                  <a16:creationId xmlns:a16="http://schemas.microsoft.com/office/drawing/2014/main" id="{77FC2B6C-7476-EB45-A09C-17CA2E2F381B}"/>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7" name="Google Shape;13361;p78">
              <a:extLst>
                <a:ext uri="{FF2B5EF4-FFF2-40B4-BE49-F238E27FC236}">
                  <a16:creationId xmlns:a16="http://schemas.microsoft.com/office/drawing/2014/main" id="{9871889A-1B97-2244-2CBA-677AAD982BAC}"/>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8" name="Google Shape;13362;p78">
              <a:extLst>
                <a:ext uri="{FF2B5EF4-FFF2-40B4-BE49-F238E27FC236}">
                  <a16:creationId xmlns:a16="http://schemas.microsoft.com/office/drawing/2014/main" id="{D38C279C-8E13-B675-4698-8D636AAC2C6F}"/>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9" name="Google Shape;13363;p78">
              <a:extLst>
                <a:ext uri="{FF2B5EF4-FFF2-40B4-BE49-F238E27FC236}">
                  <a16:creationId xmlns:a16="http://schemas.microsoft.com/office/drawing/2014/main" id="{F008767D-D6C4-669B-543B-A400A978E56B}"/>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0" name="Google Shape;13364;p78">
              <a:extLst>
                <a:ext uri="{FF2B5EF4-FFF2-40B4-BE49-F238E27FC236}">
                  <a16:creationId xmlns:a16="http://schemas.microsoft.com/office/drawing/2014/main" id="{9D4B045F-9089-C578-D122-94FD638B6CCB}"/>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1" name="Google Shape;13365;p78">
              <a:extLst>
                <a:ext uri="{FF2B5EF4-FFF2-40B4-BE49-F238E27FC236}">
                  <a16:creationId xmlns:a16="http://schemas.microsoft.com/office/drawing/2014/main" id="{3A2F4096-EC9E-8306-2736-DDE684DF3D07}"/>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2" name="Google Shape;13366;p78">
              <a:extLst>
                <a:ext uri="{FF2B5EF4-FFF2-40B4-BE49-F238E27FC236}">
                  <a16:creationId xmlns:a16="http://schemas.microsoft.com/office/drawing/2014/main" id="{7FB1339E-D369-16D9-EA3F-5994AFB2B044}"/>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3" name="Google Shape;13367;p78">
              <a:extLst>
                <a:ext uri="{FF2B5EF4-FFF2-40B4-BE49-F238E27FC236}">
                  <a16:creationId xmlns:a16="http://schemas.microsoft.com/office/drawing/2014/main" id="{FD27EC3E-4B6C-7D5C-6218-BF8F6D971996}"/>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4" name="Google Shape;13368;p78">
              <a:extLst>
                <a:ext uri="{FF2B5EF4-FFF2-40B4-BE49-F238E27FC236}">
                  <a16:creationId xmlns:a16="http://schemas.microsoft.com/office/drawing/2014/main" id="{93F91E1C-F66E-992A-909C-E4B63E4E8F12}"/>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5" name="Google Shape;13369;p78">
              <a:extLst>
                <a:ext uri="{FF2B5EF4-FFF2-40B4-BE49-F238E27FC236}">
                  <a16:creationId xmlns:a16="http://schemas.microsoft.com/office/drawing/2014/main" id="{22FDEDC2-5980-E372-9DBC-CCD6CE62FBC0}"/>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6" name="Google Shape;13370;p78">
              <a:extLst>
                <a:ext uri="{FF2B5EF4-FFF2-40B4-BE49-F238E27FC236}">
                  <a16:creationId xmlns:a16="http://schemas.microsoft.com/office/drawing/2014/main" id="{A53A7803-1D99-8C69-C604-268B2DB75544}"/>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7" name="Google Shape;13371;p78">
              <a:extLst>
                <a:ext uri="{FF2B5EF4-FFF2-40B4-BE49-F238E27FC236}">
                  <a16:creationId xmlns:a16="http://schemas.microsoft.com/office/drawing/2014/main" id="{3963D91C-7AE4-F414-511F-BEEFCD6784F2}"/>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8" name="Google Shape;13372;p78">
              <a:extLst>
                <a:ext uri="{FF2B5EF4-FFF2-40B4-BE49-F238E27FC236}">
                  <a16:creationId xmlns:a16="http://schemas.microsoft.com/office/drawing/2014/main" id="{436F9109-53DB-375F-3EBC-1F44556C5D2E}"/>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9" name="Google Shape;13373;p78">
              <a:extLst>
                <a:ext uri="{FF2B5EF4-FFF2-40B4-BE49-F238E27FC236}">
                  <a16:creationId xmlns:a16="http://schemas.microsoft.com/office/drawing/2014/main" id="{C505EA0D-8D3F-1604-D126-DC8864021E81}"/>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0" name="Google Shape;13374;p78">
              <a:extLst>
                <a:ext uri="{FF2B5EF4-FFF2-40B4-BE49-F238E27FC236}">
                  <a16:creationId xmlns:a16="http://schemas.microsoft.com/office/drawing/2014/main" id="{E25A8529-A7B2-6D39-705A-3EEB30CE1E90}"/>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1" name="Google Shape;13375;p78">
              <a:extLst>
                <a:ext uri="{FF2B5EF4-FFF2-40B4-BE49-F238E27FC236}">
                  <a16:creationId xmlns:a16="http://schemas.microsoft.com/office/drawing/2014/main" id="{3D3D10A8-D41E-512C-9AE1-175E212C4131}"/>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2" name="Google Shape;13376;p78">
              <a:extLst>
                <a:ext uri="{FF2B5EF4-FFF2-40B4-BE49-F238E27FC236}">
                  <a16:creationId xmlns:a16="http://schemas.microsoft.com/office/drawing/2014/main" id="{3CAD7880-B85D-3947-E3B3-280161D74D92}"/>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3" name="Google Shape;13377;p78">
              <a:extLst>
                <a:ext uri="{FF2B5EF4-FFF2-40B4-BE49-F238E27FC236}">
                  <a16:creationId xmlns:a16="http://schemas.microsoft.com/office/drawing/2014/main" id="{30773FD5-78BB-8625-6FF6-6AA51192BE8C}"/>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4" name="Google Shape;13378;p78">
              <a:extLst>
                <a:ext uri="{FF2B5EF4-FFF2-40B4-BE49-F238E27FC236}">
                  <a16:creationId xmlns:a16="http://schemas.microsoft.com/office/drawing/2014/main" id="{48781E1F-10C9-EBC4-80B8-A7C6DD0B1DA9}"/>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5" name="Google Shape;13379;p78">
              <a:extLst>
                <a:ext uri="{FF2B5EF4-FFF2-40B4-BE49-F238E27FC236}">
                  <a16:creationId xmlns:a16="http://schemas.microsoft.com/office/drawing/2014/main" id="{68374027-EDD3-7F2A-300C-BC1C472BC960}"/>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6" name="Google Shape;13380;p78">
              <a:extLst>
                <a:ext uri="{FF2B5EF4-FFF2-40B4-BE49-F238E27FC236}">
                  <a16:creationId xmlns:a16="http://schemas.microsoft.com/office/drawing/2014/main" id="{6EFE6469-557D-0EEC-2976-C10DFECD480F}"/>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7" name="Google Shape;13381;p78">
              <a:extLst>
                <a:ext uri="{FF2B5EF4-FFF2-40B4-BE49-F238E27FC236}">
                  <a16:creationId xmlns:a16="http://schemas.microsoft.com/office/drawing/2014/main" id="{898B7A31-ADB8-9FF6-C768-41714C2A0558}"/>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8" name="Google Shape;13382;p78">
              <a:extLst>
                <a:ext uri="{FF2B5EF4-FFF2-40B4-BE49-F238E27FC236}">
                  <a16:creationId xmlns:a16="http://schemas.microsoft.com/office/drawing/2014/main" id="{6CBF6886-05F9-5BBE-9B52-B1C3E72A19D6}"/>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9" name="Google Shape;13383;p78">
              <a:extLst>
                <a:ext uri="{FF2B5EF4-FFF2-40B4-BE49-F238E27FC236}">
                  <a16:creationId xmlns:a16="http://schemas.microsoft.com/office/drawing/2014/main" id="{A9EF931A-9B08-1604-FD2D-EAA41BA255CA}"/>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0" name="Google Shape;13384;p78">
              <a:extLst>
                <a:ext uri="{FF2B5EF4-FFF2-40B4-BE49-F238E27FC236}">
                  <a16:creationId xmlns:a16="http://schemas.microsoft.com/office/drawing/2014/main" id="{26F173E1-3250-BD8B-66E5-FD99A5E4D0CE}"/>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1" name="Google Shape;13385;p78">
              <a:extLst>
                <a:ext uri="{FF2B5EF4-FFF2-40B4-BE49-F238E27FC236}">
                  <a16:creationId xmlns:a16="http://schemas.microsoft.com/office/drawing/2014/main" id="{EBDEE6AA-9E6F-F6A1-42D3-742D9C4909DF}"/>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2" name="Google Shape;13386;p78">
              <a:extLst>
                <a:ext uri="{FF2B5EF4-FFF2-40B4-BE49-F238E27FC236}">
                  <a16:creationId xmlns:a16="http://schemas.microsoft.com/office/drawing/2014/main" id="{16F2E07C-D100-0939-49C0-B18CB761D2DA}"/>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3" name="Google Shape;13387;p78">
              <a:extLst>
                <a:ext uri="{FF2B5EF4-FFF2-40B4-BE49-F238E27FC236}">
                  <a16:creationId xmlns:a16="http://schemas.microsoft.com/office/drawing/2014/main" id="{77F41069-C822-DF73-DEC8-832D74AC766F}"/>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4" name="Google Shape;13388;p78">
              <a:extLst>
                <a:ext uri="{FF2B5EF4-FFF2-40B4-BE49-F238E27FC236}">
                  <a16:creationId xmlns:a16="http://schemas.microsoft.com/office/drawing/2014/main" id="{34765BD3-393D-FE11-339E-09479C64DBC8}"/>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5" name="Google Shape;13389;p78">
              <a:extLst>
                <a:ext uri="{FF2B5EF4-FFF2-40B4-BE49-F238E27FC236}">
                  <a16:creationId xmlns:a16="http://schemas.microsoft.com/office/drawing/2014/main" id="{AC76EB35-A666-26EE-0FD0-6EACF9DF5E6B}"/>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6" name="Google Shape;13390;p78">
              <a:extLst>
                <a:ext uri="{FF2B5EF4-FFF2-40B4-BE49-F238E27FC236}">
                  <a16:creationId xmlns:a16="http://schemas.microsoft.com/office/drawing/2014/main" id="{DAD58958-E17C-B859-4ED9-84B0E71D1135}"/>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7" name="Google Shape;13391;p78">
              <a:extLst>
                <a:ext uri="{FF2B5EF4-FFF2-40B4-BE49-F238E27FC236}">
                  <a16:creationId xmlns:a16="http://schemas.microsoft.com/office/drawing/2014/main" id="{42A6C434-AFE2-F809-D5C8-FC06CE8D3EFA}"/>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8" name="Google Shape;13392;p78">
              <a:extLst>
                <a:ext uri="{FF2B5EF4-FFF2-40B4-BE49-F238E27FC236}">
                  <a16:creationId xmlns:a16="http://schemas.microsoft.com/office/drawing/2014/main" id="{C0C12591-FEA1-C8AC-6224-1975765F8980}"/>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9" name="Google Shape;13393;p78">
              <a:extLst>
                <a:ext uri="{FF2B5EF4-FFF2-40B4-BE49-F238E27FC236}">
                  <a16:creationId xmlns:a16="http://schemas.microsoft.com/office/drawing/2014/main" id="{7FEC6AEC-9072-AECA-E224-933BE28C8649}"/>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0" name="Google Shape;13394;p78">
              <a:extLst>
                <a:ext uri="{FF2B5EF4-FFF2-40B4-BE49-F238E27FC236}">
                  <a16:creationId xmlns:a16="http://schemas.microsoft.com/office/drawing/2014/main" id="{EF187FD0-819E-4529-978D-C513FDF2B469}"/>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1" name="Google Shape;13395;p78">
              <a:extLst>
                <a:ext uri="{FF2B5EF4-FFF2-40B4-BE49-F238E27FC236}">
                  <a16:creationId xmlns:a16="http://schemas.microsoft.com/office/drawing/2014/main" id="{094AD2BB-380D-B679-0981-B29DD3524005}"/>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2" name="Google Shape;13396;p78">
              <a:extLst>
                <a:ext uri="{FF2B5EF4-FFF2-40B4-BE49-F238E27FC236}">
                  <a16:creationId xmlns:a16="http://schemas.microsoft.com/office/drawing/2014/main" id="{F597558F-DA94-E074-68D3-9B0CEF08BF39}"/>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3" name="Google Shape;13397;p78">
              <a:extLst>
                <a:ext uri="{FF2B5EF4-FFF2-40B4-BE49-F238E27FC236}">
                  <a16:creationId xmlns:a16="http://schemas.microsoft.com/office/drawing/2014/main" id="{84858C87-2714-50A9-0972-007DFD414D2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4" name="Google Shape;13398;p78">
              <a:extLst>
                <a:ext uri="{FF2B5EF4-FFF2-40B4-BE49-F238E27FC236}">
                  <a16:creationId xmlns:a16="http://schemas.microsoft.com/office/drawing/2014/main" id="{FB2482F9-B224-67A3-9B25-975DECF9C490}"/>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5" name="Google Shape;13399;p78">
              <a:extLst>
                <a:ext uri="{FF2B5EF4-FFF2-40B4-BE49-F238E27FC236}">
                  <a16:creationId xmlns:a16="http://schemas.microsoft.com/office/drawing/2014/main" id="{7AA1BED9-CA38-7449-0929-B7615CA98D0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6" name="Google Shape;13400;p78">
              <a:extLst>
                <a:ext uri="{FF2B5EF4-FFF2-40B4-BE49-F238E27FC236}">
                  <a16:creationId xmlns:a16="http://schemas.microsoft.com/office/drawing/2014/main" id="{5A98F37C-3F0C-EE10-9173-30CFBEF6E9DE}"/>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7" name="Google Shape;13401;p78">
              <a:extLst>
                <a:ext uri="{FF2B5EF4-FFF2-40B4-BE49-F238E27FC236}">
                  <a16:creationId xmlns:a16="http://schemas.microsoft.com/office/drawing/2014/main" id="{52F8D4C1-6518-3A41-131D-71087E018BE8}"/>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8" name="Google Shape;13402;p78">
              <a:extLst>
                <a:ext uri="{FF2B5EF4-FFF2-40B4-BE49-F238E27FC236}">
                  <a16:creationId xmlns:a16="http://schemas.microsoft.com/office/drawing/2014/main" id="{3ABAC565-0EDA-013C-FC41-0B27D440B2D9}"/>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9" name="Google Shape;13403;p78">
              <a:extLst>
                <a:ext uri="{FF2B5EF4-FFF2-40B4-BE49-F238E27FC236}">
                  <a16:creationId xmlns:a16="http://schemas.microsoft.com/office/drawing/2014/main" id="{67D7CE68-ACAC-2007-1CE4-67544F9EBD0D}"/>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0" name="Google Shape;13404;p78">
              <a:extLst>
                <a:ext uri="{FF2B5EF4-FFF2-40B4-BE49-F238E27FC236}">
                  <a16:creationId xmlns:a16="http://schemas.microsoft.com/office/drawing/2014/main" id="{4D36D7CA-BE19-E05A-9F62-E0E40AB45711}"/>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1" name="Google Shape;13405;p78">
              <a:extLst>
                <a:ext uri="{FF2B5EF4-FFF2-40B4-BE49-F238E27FC236}">
                  <a16:creationId xmlns:a16="http://schemas.microsoft.com/office/drawing/2014/main" id="{6A41920B-77FA-E9E1-2286-F93FDE277775}"/>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2" name="Google Shape;13406;p78">
              <a:extLst>
                <a:ext uri="{FF2B5EF4-FFF2-40B4-BE49-F238E27FC236}">
                  <a16:creationId xmlns:a16="http://schemas.microsoft.com/office/drawing/2014/main" id="{8B335244-EE7C-3730-0DB8-97226523C3AD}"/>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3" name="Google Shape;13407;p78">
              <a:extLst>
                <a:ext uri="{FF2B5EF4-FFF2-40B4-BE49-F238E27FC236}">
                  <a16:creationId xmlns:a16="http://schemas.microsoft.com/office/drawing/2014/main" id="{5828100C-13CD-54D4-140E-58538A4C027A}"/>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4" name="Google Shape;13408;p78">
              <a:extLst>
                <a:ext uri="{FF2B5EF4-FFF2-40B4-BE49-F238E27FC236}">
                  <a16:creationId xmlns:a16="http://schemas.microsoft.com/office/drawing/2014/main" id="{7B57AE0B-7458-C211-87F7-7A3E487CCEEE}"/>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5" name="Google Shape;13409;p78">
              <a:extLst>
                <a:ext uri="{FF2B5EF4-FFF2-40B4-BE49-F238E27FC236}">
                  <a16:creationId xmlns:a16="http://schemas.microsoft.com/office/drawing/2014/main" id="{45D25E2E-1AFA-ABB0-2404-EB181DB0E5E7}"/>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6" name="Google Shape;13410;p78">
              <a:extLst>
                <a:ext uri="{FF2B5EF4-FFF2-40B4-BE49-F238E27FC236}">
                  <a16:creationId xmlns:a16="http://schemas.microsoft.com/office/drawing/2014/main" id="{E8BADA06-4EFC-AFD7-24CC-A44286BE30E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7" name="Google Shape;13411;p78">
              <a:extLst>
                <a:ext uri="{FF2B5EF4-FFF2-40B4-BE49-F238E27FC236}">
                  <a16:creationId xmlns:a16="http://schemas.microsoft.com/office/drawing/2014/main" id="{9B59C6D3-EFBD-18BD-D539-168CAD0B2D04}"/>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8" name="Google Shape;13412;p78">
              <a:extLst>
                <a:ext uri="{FF2B5EF4-FFF2-40B4-BE49-F238E27FC236}">
                  <a16:creationId xmlns:a16="http://schemas.microsoft.com/office/drawing/2014/main" id="{A212A4AD-4204-A363-08EA-9D5487492067}"/>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9" name="Google Shape;13413;p78">
              <a:extLst>
                <a:ext uri="{FF2B5EF4-FFF2-40B4-BE49-F238E27FC236}">
                  <a16:creationId xmlns:a16="http://schemas.microsoft.com/office/drawing/2014/main" id="{0B92E673-235A-B748-45AA-C4E7CC0D6085}"/>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0" name="Google Shape;13414;p78">
              <a:extLst>
                <a:ext uri="{FF2B5EF4-FFF2-40B4-BE49-F238E27FC236}">
                  <a16:creationId xmlns:a16="http://schemas.microsoft.com/office/drawing/2014/main" id="{2C961988-BA9D-C045-0320-2D4CA9DCEC67}"/>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1" name="Google Shape;13415;p78">
              <a:extLst>
                <a:ext uri="{FF2B5EF4-FFF2-40B4-BE49-F238E27FC236}">
                  <a16:creationId xmlns:a16="http://schemas.microsoft.com/office/drawing/2014/main" id="{B9F7F70B-1ED2-E8BE-B7C1-C2E0E62E3BE6}"/>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2" name="Google Shape;13416;p78">
              <a:extLst>
                <a:ext uri="{FF2B5EF4-FFF2-40B4-BE49-F238E27FC236}">
                  <a16:creationId xmlns:a16="http://schemas.microsoft.com/office/drawing/2014/main" id="{0ACA98A0-5D53-C838-AECD-44B4C21887C2}"/>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3" name="Google Shape;13417;p78">
              <a:extLst>
                <a:ext uri="{FF2B5EF4-FFF2-40B4-BE49-F238E27FC236}">
                  <a16:creationId xmlns:a16="http://schemas.microsoft.com/office/drawing/2014/main" id="{165E00CA-437E-4EE5-ED4C-9EB2AC144E88}"/>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4" name="Google Shape;13418;p78">
              <a:extLst>
                <a:ext uri="{FF2B5EF4-FFF2-40B4-BE49-F238E27FC236}">
                  <a16:creationId xmlns:a16="http://schemas.microsoft.com/office/drawing/2014/main" id="{F6AB10F3-38CB-A5E2-9095-9C7CE9E6D3F3}"/>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5" name="Google Shape;13419;p78">
              <a:extLst>
                <a:ext uri="{FF2B5EF4-FFF2-40B4-BE49-F238E27FC236}">
                  <a16:creationId xmlns:a16="http://schemas.microsoft.com/office/drawing/2014/main" id="{7BCB2A5B-3B91-5F33-2AAD-B00E879FD060}"/>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6" name="Google Shape;13420;p78">
              <a:extLst>
                <a:ext uri="{FF2B5EF4-FFF2-40B4-BE49-F238E27FC236}">
                  <a16:creationId xmlns:a16="http://schemas.microsoft.com/office/drawing/2014/main" id="{1D7CC352-4C0A-78CF-C42A-8AC92288DEF4}"/>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7" name="Google Shape;13421;p78">
              <a:extLst>
                <a:ext uri="{FF2B5EF4-FFF2-40B4-BE49-F238E27FC236}">
                  <a16:creationId xmlns:a16="http://schemas.microsoft.com/office/drawing/2014/main" id="{F1E92EB3-D64C-1A1A-769D-8893F96D3772}"/>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8" name="Google Shape;13422;p78">
              <a:extLst>
                <a:ext uri="{FF2B5EF4-FFF2-40B4-BE49-F238E27FC236}">
                  <a16:creationId xmlns:a16="http://schemas.microsoft.com/office/drawing/2014/main" id="{C2167ADB-0EFE-A4DA-FAFC-04A962C1FE7C}"/>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9" name="Google Shape;13423;p78">
              <a:extLst>
                <a:ext uri="{FF2B5EF4-FFF2-40B4-BE49-F238E27FC236}">
                  <a16:creationId xmlns:a16="http://schemas.microsoft.com/office/drawing/2014/main" id="{CE9C2D57-DE07-98C1-C752-0D613C9F713D}"/>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0" name="Google Shape;13424;p78">
              <a:extLst>
                <a:ext uri="{FF2B5EF4-FFF2-40B4-BE49-F238E27FC236}">
                  <a16:creationId xmlns:a16="http://schemas.microsoft.com/office/drawing/2014/main" id="{CCD94C32-F5CD-B1F8-C71E-9E7CD2F6B38F}"/>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1" name="Google Shape;13425;p78">
              <a:extLst>
                <a:ext uri="{FF2B5EF4-FFF2-40B4-BE49-F238E27FC236}">
                  <a16:creationId xmlns:a16="http://schemas.microsoft.com/office/drawing/2014/main" id="{2142FFC5-770D-7C80-B5A7-9FA58F08FD99}"/>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2" name="Google Shape;13426;p78">
              <a:extLst>
                <a:ext uri="{FF2B5EF4-FFF2-40B4-BE49-F238E27FC236}">
                  <a16:creationId xmlns:a16="http://schemas.microsoft.com/office/drawing/2014/main" id="{8EF77FE4-BB37-07E4-9770-8E4B1C8AD364}"/>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3" name="Google Shape;13427;p78">
              <a:extLst>
                <a:ext uri="{FF2B5EF4-FFF2-40B4-BE49-F238E27FC236}">
                  <a16:creationId xmlns:a16="http://schemas.microsoft.com/office/drawing/2014/main" id="{FC0E1094-0FC0-D0D7-8512-2EF94B56EE05}"/>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4" name="Google Shape;13428;p78">
              <a:extLst>
                <a:ext uri="{FF2B5EF4-FFF2-40B4-BE49-F238E27FC236}">
                  <a16:creationId xmlns:a16="http://schemas.microsoft.com/office/drawing/2014/main" id="{7CBF61AD-8195-4E41-84D5-CBAE181245AA}"/>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5" name="Google Shape;13429;p78">
              <a:extLst>
                <a:ext uri="{FF2B5EF4-FFF2-40B4-BE49-F238E27FC236}">
                  <a16:creationId xmlns:a16="http://schemas.microsoft.com/office/drawing/2014/main" id="{9E9F0590-C023-602C-5D24-F492A5D9D6FF}"/>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6" name="Google Shape;13430;p78">
              <a:extLst>
                <a:ext uri="{FF2B5EF4-FFF2-40B4-BE49-F238E27FC236}">
                  <a16:creationId xmlns:a16="http://schemas.microsoft.com/office/drawing/2014/main" id="{CB926444-A443-9696-20C2-688F981CA9BF}"/>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7" name="Google Shape;13431;p78">
              <a:extLst>
                <a:ext uri="{FF2B5EF4-FFF2-40B4-BE49-F238E27FC236}">
                  <a16:creationId xmlns:a16="http://schemas.microsoft.com/office/drawing/2014/main" id="{0B376C39-F81B-9A83-487A-7589CC86B459}"/>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8" name="Google Shape;13432;p78">
              <a:extLst>
                <a:ext uri="{FF2B5EF4-FFF2-40B4-BE49-F238E27FC236}">
                  <a16:creationId xmlns:a16="http://schemas.microsoft.com/office/drawing/2014/main" id="{2D385E2C-FAFB-9CCE-5E81-6111F8BF3795}"/>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9" name="Google Shape;13433;p78">
              <a:extLst>
                <a:ext uri="{FF2B5EF4-FFF2-40B4-BE49-F238E27FC236}">
                  <a16:creationId xmlns:a16="http://schemas.microsoft.com/office/drawing/2014/main" id="{E1A65668-BEF4-DE1F-EF20-21B6C30DB009}"/>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0" name="Google Shape;13434;p78">
              <a:extLst>
                <a:ext uri="{FF2B5EF4-FFF2-40B4-BE49-F238E27FC236}">
                  <a16:creationId xmlns:a16="http://schemas.microsoft.com/office/drawing/2014/main" id="{455C265D-F105-B4D7-0EDF-B4FC080ACDB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1" name="Google Shape;13435;p78">
              <a:extLst>
                <a:ext uri="{FF2B5EF4-FFF2-40B4-BE49-F238E27FC236}">
                  <a16:creationId xmlns:a16="http://schemas.microsoft.com/office/drawing/2014/main" id="{6B05C658-B00E-75ED-11BC-2FED9A6DE204}"/>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2" name="Google Shape;13436;p78">
              <a:extLst>
                <a:ext uri="{FF2B5EF4-FFF2-40B4-BE49-F238E27FC236}">
                  <a16:creationId xmlns:a16="http://schemas.microsoft.com/office/drawing/2014/main" id="{9DF7605A-4285-4F80-E873-3A83DDAF3ED7}"/>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3" name="Google Shape;13437;p78">
              <a:extLst>
                <a:ext uri="{FF2B5EF4-FFF2-40B4-BE49-F238E27FC236}">
                  <a16:creationId xmlns:a16="http://schemas.microsoft.com/office/drawing/2014/main" id="{518489EC-5252-4BE2-952E-591BC1747FFF}"/>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4" name="Google Shape;13438;p78">
              <a:extLst>
                <a:ext uri="{FF2B5EF4-FFF2-40B4-BE49-F238E27FC236}">
                  <a16:creationId xmlns:a16="http://schemas.microsoft.com/office/drawing/2014/main" id="{A11B2FC6-6372-38D1-3F1E-7F4748088AD8}"/>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5" name="Google Shape;13439;p78">
              <a:extLst>
                <a:ext uri="{FF2B5EF4-FFF2-40B4-BE49-F238E27FC236}">
                  <a16:creationId xmlns:a16="http://schemas.microsoft.com/office/drawing/2014/main" id="{0338EE61-47C0-7E59-9B80-44291D522FF6}"/>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6" name="Google Shape;13440;p78">
              <a:extLst>
                <a:ext uri="{FF2B5EF4-FFF2-40B4-BE49-F238E27FC236}">
                  <a16:creationId xmlns:a16="http://schemas.microsoft.com/office/drawing/2014/main" id="{6E5AB8A1-1C3F-11A2-442F-EE196B030938}"/>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7" name="Google Shape;13441;p78">
              <a:extLst>
                <a:ext uri="{FF2B5EF4-FFF2-40B4-BE49-F238E27FC236}">
                  <a16:creationId xmlns:a16="http://schemas.microsoft.com/office/drawing/2014/main" id="{9E0F915B-828B-D317-9FAB-5DD9CBBF627F}"/>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8" name="Google Shape;13442;p78">
              <a:extLst>
                <a:ext uri="{FF2B5EF4-FFF2-40B4-BE49-F238E27FC236}">
                  <a16:creationId xmlns:a16="http://schemas.microsoft.com/office/drawing/2014/main" id="{E607CBA6-89D2-A141-D422-8A6C46DF841B}"/>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9" name="Google Shape;13443;p78">
              <a:extLst>
                <a:ext uri="{FF2B5EF4-FFF2-40B4-BE49-F238E27FC236}">
                  <a16:creationId xmlns:a16="http://schemas.microsoft.com/office/drawing/2014/main" id="{B58C63D7-5949-8EAB-73E7-0C3EAF3A0AF1}"/>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0" name="Google Shape;13444;p78">
              <a:extLst>
                <a:ext uri="{FF2B5EF4-FFF2-40B4-BE49-F238E27FC236}">
                  <a16:creationId xmlns:a16="http://schemas.microsoft.com/office/drawing/2014/main" id="{59BD1D84-48E4-B3BB-F4A0-EBE11C0BDF0B}"/>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1" name="Google Shape;13445;p78">
              <a:extLst>
                <a:ext uri="{FF2B5EF4-FFF2-40B4-BE49-F238E27FC236}">
                  <a16:creationId xmlns:a16="http://schemas.microsoft.com/office/drawing/2014/main" id="{24617F1F-5CE4-317B-7984-7F334E62C1F6}"/>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2" name="Google Shape;13446;p78">
              <a:extLst>
                <a:ext uri="{FF2B5EF4-FFF2-40B4-BE49-F238E27FC236}">
                  <a16:creationId xmlns:a16="http://schemas.microsoft.com/office/drawing/2014/main" id="{773040F4-9194-03A7-2420-A81E4E980959}"/>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3" name="Google Shape;13447;p78">
              <a:extLst>
                <a:ext uri="{FF2B5EF4-FFF2-40B4-BE49-F238E27FC236}">
                  <a16:creationId xmlns:a16="http://schemas.microsoft.com/office/drawing/2014/main" id="{CF057E11-F221-69A0-EF7C-EF4F528A4FA4}"/>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4" name="Google Shape;13448;p78">
              <a:extLst>
                <a:ext uri="{FF2B5EF4-FFF2-40B4-BE49-F238E27FC236}">
                  <a16:creationId xmlns:a16="http://schemas.microsoft.com/office/drawing/2014/main" id="{DCFEA40C-CA04-6B03-53A7-B7A54F70E8D7}"/>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5" name="Google Shape;13449;p78">
              <a:extLst>
                <a:ext uri="{FF2B5EF4-FFF2-40B4-BE49-F238E27FC236}">
                  <a16:creationId xmlns:a16="http://schemas.microsoft.com/office/drawing/2014/main" id="{9D1A22C2-4270-48BA-BDBF-15E89EFFDC2F}"/>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6" name="Google Shape;13450;p78">
              <a:extLst>
                <a:ext uri="{FF2B5EF4-FFF2-40B4-BE49-F238E27FC236}">
                  <a16:creationId xmlns:a16="http://schemas.microsoft.com/office/drawing/2014/main" id="{A44586D0-8AF7-BB9B-AC1F-C5BB9F6FBABC}"/>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7" name="Google Shape;13451;p78">
              <a:extLst>
                <a:ext uri="{FF2B5EF4-FFF2-40B4-BE49-F238E27FC236}">
                  <a16:creationId xmlns:a16="http://schemas.microsoft.com/office/drawing/2014/main" id="{CC855FBA-B570-A64D-F505-89FF9FD5A139}"/>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8" name="Google Shape;13452;p78">
              <a:extLst>
                <a:ext uri="{FF2B5EF4-FFF2-40B4-BE49-F238E27FC236}">
                  <a16:creationId xmlns:a16="http://schemas.microsoft.com/office/drawing/2014/main" id="{E0FC6986-4E61-707B-8FAF-7556CA7818E7}"/>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9" name="Google Shape;13453;p78">
              <a:extLst>
                <a:ext uri="{FF2B5EF4-FFF2-40B4-BE49-F238E27FC236}">
                  <a16:creationId xmlns:a16="http://schemas.microsoft.com/office/drawing/2014/main" id="{51ED2E59-2F7B-7BB0-882C-D176DC2A7394}"/>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0" name="Google Shape;13454;p78">
              <a:extLst>
                <a:ext uri="{FF2B5EF4-FFF2-40B4-BE49-F238E27FC236}">
                  <a16:creationId xmlns:a16="http://schemas.microsoft.com/office/drawing/2014/main" id="{3BF3973F-3629-0795-BAA0-F4E0E831D4CB}"/>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1" name="Google Shape;13455;p78">
              <a:extLst>
                <a:ext uri="{FF2B5EF4-FFF2-40B4-BE49-F238E27FC236}">
                  <a16:creationId xmlns:a16="http://schemas.microsoft.com/office/drawing/2014/main" id="{4276C4C8-FB0B-218B-807A-714D9FE48B68}"/>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2" name="Google Shape;13456;p78">
              <a:extLst>
                <a:ext uri="{FF2B5EF4-FFF2-40B4-BE49-F238E27FC236}">
                  <a16:creationId xmlns:a16="http://schemas.microsoft.com/office/drawing/2014/main" id="{193D9D2B-A85B-1BC2-D07D-2B46D50C5DC6}"/>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3" name="Google Shape;13457;p78">
              <a:extLst>
                <a:ext uri="{FF2B5EF4-FFF2-40B4-BE49-F238E27FC236}">
                  <a16:creationId xmlns:a16="http://schemas.microsoft.com/office/drawing/2014/main" id="{D22B10D9-8854-1668-04D8-478860EEF20F}"/>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4" name="Google Shape;13458;p78">
              <a:extLst>
                <a:ext uri="{FF2B5EF4-FFF2-40B4-BE49-F238E27FC236}">
                  <a16:creationId xmlns:a16="http://schemas.microsoft.com/office/drawing/2014/main" id="{0FD02828-8442-1AC5-8B2D-AD71E35EDC77}"/>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5" name="Google Shape;13459;p78">
              <a:extLst>
                <a:ext uri="{FF2B5EF4-FFF2-40B4-BE49-F238E27FC236}">
                  <a16:creationId xmlns:a16="http://schemas.microsoft.com/office/drawing/2014/main" id="{EEBA7A0B-D6BB-20AE-154D-74447CAFA950}"/>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6" name="Google Shape;13460;p78">
              <a:extLst>
                <a:ext uri="{FF2B5EF4-FFF2-40B4-BE49-F238E27FC236}">
                  <a16:creationId xmlns:a16="http://schemas.microsoft.com/office/drawing/2014/main" id="{B12714E6-F988-622F-DC33-318E8ABDFEB1}"/>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7" name="Google Shape;13461;p78">
              <a:extLst>
                <a:ext uri="{FF2B5EF4-FFF2-40B4-BE49-F238E27FC236}">
                  <a16:creationId xmlns:a16="http://schemas.microsoft.com/office/drawing/2014/main" id="{59B3DC5F-4580-8D48-591D-A9315431FF0F}"/>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8" name="Google Shape;13462;p78">
              <a:extLst>
                <a:ext uri="{FF2B5EF4-FFF2-40B4-BE49-F238E27FC236}">
                  <a16:creationId xmlns:a16="http://schemas.microsoft.com/office/drawing/2014/main" id="{827778F9-5AFA-7137-DBAC-537289B1C559}"/>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9" name="Google Shape;13463;p78">
              <a:extLst>
                <a:ext uri="{FF2B5EF4-FFF2-40B4-BE49-F238E27FC236}">
                  <a16:creationId xmlns:a16="http://schemas.microsoft.com/office/drawing/2014/main" id="{7E678FCE-5AA0-98D5-91B9-8B9A693CFD22}"/>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0" name="Google Shape;13464;p78">
              <a:extLst>
                <a:ext uri="{FF2B5EF4-FFF2-40B4-BE49-F238E27FC236}">
                  <a16:creationId xmlns:a16="http://schemas.microsoft.com/office/drawing/2014/main" id="{89F3F750-BDB6-3771-D973-2B7D30DF958B}"/>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1" name="Google Shape;13465;p78">
              <a:extLst>
                <a:ext uri="{FF2B5EF4-FFF2-40B4-BE49-F238E27FC236}">
                  <a16:creationId xmlns:a16="http://schemas.microsoft.com/office/drawing/2014/main" id="{14D058F8-46ED-493A-F69F-D18E9E688156}"/>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2" name="Google Shape;13466;p78">
              <a:extLst>
                <a:ext uri="{FF2B5EF4-FFF2-40B4-BE49-F238E27FC236}">
                  <a16:creationId xmlns:a16="http://schemas.microsoft.com/office/drawing/2014/main" id="{D80AA8A5-94DD-B18E-2268-A74728C323F8}"/>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3" name="Google Shape;13467;p78">
              <a:extLst>
                <a:ext uri="{FF2B5EF4-FFF2-40B4-BE49-F238E27FC236}">
                  <a16:creationId xmlns:a16="http://schemas.microsoft.com/office/drawing/2014/main" id="{E8031C30-FA58-DE70-6CDD-FF868DF7F70C}"/>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4" name="Google Shape;13468;p78">
              <a:extLst>
                <a:ext uri="{FF2B5EF4-FFF2-40B4-BE49-F238E27FC236}">
                  <a16:creationId xmlns:a16="http://schemas.microsoft.com/office/drawing/2014/main" id="{52886AAC-C210-2DD2-DE85-BB0DDF645A58}"/>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5" name="Google Shape;13469;p78">
              <a:extLst>
                <a:ext uri="{FF2B5EF4-FFF2-40B4-BE49-F238E27FC236}">
                  <a16:creationId xmlns:a16="http://schemas.microsoft.com/office/drawing/2014/main" id="{CB5EF15D-0E02-BE84-05A3-101976E4DAAD}"/>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6" name="Google Shape;13470;p78">
              <a:extLst>
                <a:ext uri="{FF2B5EF4-FFF2-40B4-BE49-F238E27FC236}">
                  <a16:creationId xmlns:a16="http://schemas.microsoft.com/office/drawing/2014/main" id="{13A1C00F-2CED-6764-8830-BBC7C05D0398}"/>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7" name="Google Shape;13471;p78">
              <a:extLst>
                <a:ext uri="{FF2B5EF4-FFF2-40B4-BE49-F238E27FC236}">
                  <a16:creationId xmlns:a16="http://schemas.microsoft.com/office/drawing/2014/main" id="{39655539-A66F-CF0A-AA32-EEA1C0111890}"/>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8" name="Google Shape;13472;p78">
              <a:extLst>
                <a:ext uri="{FF2B5EF4-FFF2-40B4-BE49-F238E27FC236}">
                  <a16:creationId xmlns:a16="http://schemas.microsoft.com/office/drawing/2014/main" id="{72E3A012-CCA0-A25B-7FB1-7C8479870C78}"/>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9" name="Google Shape;13473;p78">
              <a:extLst>
                <a:ext uri="{FF2B5EF4-FFF2-40B4-BE49-F238E27FC236}">
                  <a16:creationId xmlns:a16="http://schemas.microsoft.com/office/drawing/2014/main" id="{4A2C7113-BD8F-FF47-4B90-37555D6FF1BA}"/>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0" name="Google Shape;13474;p78">
              <a:extLst>
                <a:ext uri="{FF2B5EF4-FFF2-40B4-BE49-F238E27FC236}">
                  <a16:creationId xmlns:a16="http://schemas.microsoft.com/office/drawing/2014/main" id="{1770399F-766F-67EF-6840-4F6BB5C3D8FD}"/>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1" name="Google Shape;13475;p78">
              <a:extLst>
                <a:ext uri="{FF2B5EF4-FFF2-40B4-BE49-F238E27FC236}">
                  <a16:creationId xmlns:a16="http://schemas.microsoft.com/office/drawing/2014/main" id="{C0048CD0-164B-9E67-E782-1C8D551411CF}"/>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2" name="Google Shape;13476;p78">
              <a:extLst>
                <a:ext uri="{FF2B5EF4-FFF2-40B4-BE49-F238E27FC236}">
                  <a16:creationId xmlns:a16="http://schemas.microsoft.com/office/drawing/2014/main" id="{3F4FAA47-49E5-7B38-E1CF-5390F5368AC9}"/>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3" name="Google Shape;13477;p78">
              <a:extLst>
                <a:ext uri="{FF2B5EF4-FFF2-40B4-BE49-F238E27FC236}">
                  <a16:creationId xmlns:a16="http://schemas.microsoft.com/office/drawing/2014/main" id="{E83E242E-12CB-D204-740C-7F1274C94C26}"/>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4" name="Google Shape;13478;p78">
              <a:extLst>
                <a:ext uri="{FF2B5EF4-FFF2-40B4-BE49-F238E27FC236}">
                  <a16:creationId xmlns:a16="http://schemas.microsoft.com/office/drawing/2014/main" id="{E2E56EE3-8831-1E7B-BB7F-CCF879DE6E17}"/>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5" name="Google Shape;13479;p78">
              <a:extLst>
                <a:ext uri="{FF2B5EF4-FFF2-40B4-BE49-F238E27FC236}">
                  <a16:creationId xmlns:a16="http://schemas.microsoft.com/office/drawing/2014/main" id="{392A2A85-4AB3-A5AD-8BEC-F44C16201C8C}"/>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6" name="Google Shape;13480;p78">
              <a:extLst>
                <a:ext uri="{FF2B5EF4-FFF2-40B4-BE49-F238E27FC236}">
                  <a16:creationId xmlns:a16="http://schemas.microsoft.com/office/drawing/2014/main" id="{8001A099-56A7-EEEA-3C7C-FBB2777D9F83}"/>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7" name="Google Shape;13481;p78">
              <a:extLst>
                <a:ext uri="{FF2B5EF4-FFF2-40B4-BE49-F238E27FC236}">
                  <a16:creationId xmlns:a16="http://schemas.microsoft.com/office/drawing/2014/main" id="{784F3709-894E-9412-B6CE-5E2D625C0C10}"/>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8" name="Google Shape;13482;p78">
              <a:extLst>
                <a:ext uri="{FF2B5EF4-FFF2-40B4-BE49-F238E27FC236}">
                  <a16:creationId xmlns:a16="http://schemas.microsoft.com/office/drawing/2014/main" id="{821F12C7-DC6E-FD43-DFE1-2F7C6FBDAEB8}"/>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9" name="Google Shape;13483;p78">
              <a:extLst>
                <a:ext uri="{FF2B5EF4-FFF2-40B4-BE49-F238E27FC236}">
                  <a16:creationId xmlns:a16="http://schemas.microsoft.com/office/drawing/2014/main" id="{0B4DB819-CD6F-BE18-C1BC-8BE62A8556C3}"/>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0" name="Google Shape;13484;p78">
              <a:extLst>
                <a:ext uri="{FF2B5EF4-FFF2-40B4-BE49-F238E27FC236}">
                  <a16:creationId xmlns:a16="http://schemas.microsoft.com/office/drawing/2014/main" id="{38A8241E-32DD-7642-1B9D-F4B0CF729193}"/>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1" name="Google Shape;13485;p78">
              <a:extLst>
                <a:ext uri="{FF2B5EF4-FFF2-40B4-BE49-F238E27FC236}">
                  <a16:creationId xmlns:a16="http://schemas.microsoft.com/office/drawing/2014/main" id="{428AF137-BA89-6147-B7A5-878EBC9E2638}"/>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2" name="Google Shape;13486;p78">
              <a:extLst>
                <a:ext uri="{FF2B5EF4-FFF2-40B4-BE49-F238E27FC236}">
                  <a16:creationId xmlns:a16="http://schemas.microsoft.com/office/drawing/2014/main" id="{E89D38CD-A736-FD71-8BFD-DC4C73A26F72}"/>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3" name="Google Shape;13487;p78">
              <a:extLst>
                <a:ext uri="{FF2B5EF4-FFF2-40B4-BE49-F238E27FC236}">
                  <a16:creationId xmlns:a16="http://schemas.microsoft.com/office/drawing/2014/main" id="{F2E17C3D-6EA8-2A84-35AA-181318E5635C}"/>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4" name="Google Shape;13488;p78">
              <a:extLst>
                <a:ext uri="{FF2B5EF4-FFF2-40B4-BE49-F238E27FC236}">
                  <a16:creationId xmlns:a16="http://schemas.microsoft.com/office/drawing/2014/main" id="{15F6195F-80C8-3DA8-9D5F-E24F10B17CAD}"/>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5" name="Google Shape;13489;p78">
              <a:extLst>
                <a:ext uri="{FF2B5EF4-FFF2-40B4-BE49-F238E27FC236}">
                  <a16:creationId xmlns:a16="http://schemas.microsoft.com/office/drawing/2014/main" id="{E5428FC2-C092-2C5B-1853-EBB21E9AC360}"/>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6" name="Google Shape;13490;p78">
              <a:extLst>
                <a:ext uri="{FF2B5EF4-FFF2-40B4-BE49-F238E27FC236}">
                  <a16:creationId xmlns:a16="http://schemas.microsoft.com/office/drawing/2014/main" id="{3C653437-3E07-73C7-33C2-917D2C2A90AF}"/>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7" name="Google Shape;13491;p78">
              <a:extLst>
                <a:ext uri="{FF2B5EF4-FFF2-40B4-BE49-F238E27FC236}">
                  <a16:creationId xmlns:a16="http://schemas.microsoft.com/office/drawing/2014/main" id="{083E81E2-3CE8-2FF1-ACAF-E4A58EBB0802}"/>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8" name="Google Shape;13492;p78">
              <a:extLst>
                <a:ext uri="{FF2B5EF4-FFF2-40B4-BE49-F238E27FC236}">
                  <a16:creationId xmlns:a16="http://schemas.microsoft.com/office/drawing/2014/main" id="{06257479-5B87-CDF6-8F4E-2E67F581A252}"/>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9" name="Google Shape;13493;p78">
              <a:extLst>
                <a:ext uri="{FF2B5EF4-FFF2-40B4-BE49-F238E27FC236}">
                  <a16:creationId xmlns:a16="http://schemas.microsoft.com/office/drawing/2014/main" id="{A95852F4-0DFF-9198-A324-20A5FA62D59B}"/>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0" name="Google Shape;13494;p78">
              <a:extLst>
                <a:ext uri="{FF2B5EF4-FFF2-40B4-BE49-F238E27FC236}">
                  <a16:creationId xmlns:a16="http://schemas.microsoft.com/office/drawing/2014/main" id="{AEB68CA2-F3E6-D027-FF36-0BB73485379E}"/>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1" name="Google Shape;13495;p78">
              <a:extLst>
                <a:ext uri="{FF2B5EF4-FFF2-40B4-BE49-F238E27FC236}">
                  <a16:creationId xmlns:a16="http://schemas.microsoft.com/office/drawing/2014/main" id="{AD440ED0-F6F9-A5D2-AF89-BADA0306B1C2}"/>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2" name="Google Shape;13496;p78">
              <a:extLst>
                <a:ext uri="{FF2B5EF4-FFF2-40B4-BE49-F238E27FC236}">
                  <a16:creationId xmlns:a16="http://schemas.microsoft.com/office/drawing/2014/main" id="{D2FE4B1B-B5F4-BB18-8D36-73AACA08CE8F}"/>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3" name="Google Shape;13497;p78">
              <a:extLst>
                <a:ext uri="{FF2B5EF4-FFF2-40B4-BE49-F238E27FC236}">
                  <a16:creationId xmlns:a16="http://schemas.microsoft.com/office/drawing/2014/main" id="{6177CF83-83F1-82DD-333C-24CCD19C4A13}"/>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4" name="Google Shape;13498;p78">
              <a:extLst>
                <a:ext uri="{FF2B5EF4-FFF2-40B4-BE49-F238E27FC236}">
                  <a16:creationId xmlns:a16="http://schemas.microsoft.com/office/drawing/2014/main" id="{814A275A-784A-12B6-264E-C6855170700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5" name="Google Shape;13499;p78">
              <a:extLst>
                <a:ext uri="{FF2B5EF4-FFF2-40B4-BE49-F238E27FC236}">
                  <a16:creationId xmlns:a16="http://schemas.microsoft.com/office/drawing/2014/main" id="{D4E439AC-2BF9-4E7A-5B72-6B01096A6E81}"/>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6" name="Google Shape;13500;p78">
              <a:extLst>
                <a:ext uri="{FF2B5EF4-FFF2-40B4-BE49-F238E27FC236}">
                  <a16:creationId xmlns:a16="http://schemas.microsoft.com/office/drawing/2014/main" id="{989D29B2-EC80-118C-1BFD-7378227614B6}"/>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7" name="Google Shape;13501;p78">
              <a:extLst>
                <a:ext uri="{FF2B5EF4-FFF2-40B4-BE49-F238E27FC236}">
                  <a16:creationId xmlns:a16="http://schemas.microsoft.com/office/drawing/2014/main" id="{AB3D598A-249A-FE1F-C0B5-59CEF994476C}"/>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8" name="Google Shape;13502;p78">
              <a:extLst>
                <a:ext uri="{FF2B5EF4-FFF2-40B4-BE49-F238E27FC236}">
                  <a16:creationId xmlns:a16="http://schemas.microsoft.com/office/drawing/2014/main" id="{F8E78EDD-D303-2FAB-DDF5-CDD9B10CD130}"/>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9" name="Google Shape;13503;p78">
              <a:extLst>
                <a:ext uri="{FF2B5EF4-FFF2-40B4-BE49-F238E27FC236}">
                  <a16:creationId xmlns:a16="http://schemas.microsoft.com/office/drawing/2014/main" id="{7B9ABBC4-AD5F-A3F9-293F-16C047D23109}"/>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0" name="Google Shape;13504;p78">
              <a:extLst>
                <a:ext uri="{FF2B5EF4-FFF2-40B4-BE49-F238E27FC236}">
                  <a16:creationId xmlns:a16="http://schemas.microsoft.com/office/drawing/2014/main" id="{A05CD558-63EE-5C2D-1407-6EEF8ABBDD4C}"/>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1" name="Google Shape;13505;p78">
              <a:extLst>
                <a:ext uri="{FF2B5EF4-FFF2-40B4-BE49-F238E27FC236}">
                  <a16:creationId xmlns:a16="http://schemas.microsoft.com/office/drawing/2014/main" id="{73939DE2-EFFA-FD8B-7637-5EAE9E4EC67A}"/>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2" name="Google Shape;13506;p78">
              <a:extLst>
                <a:ext uri="{FF2B5EF4-FFF2-40B4-BE49-F238E27FC236}">
                  <a16:creationId xmlns:a16="http://schemas.microsoft.com/office/drawing/2014/main" id="{BCC99A5C-2525-A364-B6AC-45C5A56A32AB}"/>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3" name="Google Shape;13507;p78">
              <a:extLst>
                <a:ext uri="{FF2B5EF4-FFF2-40B4-BE49-F238E27FC236}">
                  <a16:creationId xmlns:a16="http://schemas.microsoft.com/office/drawing/2014/main" id="{1367ED4D-7FCD-1DFC-25D5-0F8E4B7931E3}"/>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4" name="Google Shape;13508;p78">
              <a:extLst>
                <a:ext uri="{FF2B5EF4-FFF2-40B4-BE49-F238E27FC236}">
                  <a16:creationId xmlns:a16="http://schemas.microsoft.com/office/drawing/2014/main" id="{5A724FE1-EDCD-0EC7-32C8-65FD51007981}"/>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5" name="Google Shape;13509;p78">
              <a:extLst>
                <a:ext uri="{FF2B5EF4-FFF2-40B4-BE49-F238E27FC236}">
                  <a16:creationId xmlns:a16="http://schemas.microsoft.com/office/drawing/2014/main" id="{9A667DF5-84D6-2310-2139-2E4A8C3FB82A}"/>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6" name="Google Shape;13510;p78">
              <a:extLst>
                <a:ext uri="{FF2B5EF4-FFF2-40B4-BE49-F238E27FC236}">
                  <a16:creationId xmlns:a16="http://schemas.microsoft.com/office/drawing/2014/main" id="{5BA0FCAB-09FC-669A-D8B9-B8FD004B03D9}"/>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7" name="Google Shape;13511;p78">
              <a:extLst>
                <a:ext uri="{FF2B5EF4-FFF2-40B4-BE49-F238E27FC236}">
                  <a16:creationId xmlns:a16="http://schemas.microsoft.com/office/drawing/2014/main" id="{A1E2610D-6FA4-5997-64D9-35BA3A8F1DE8}"/>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8" name="Google Shape;13512;p78">
              <a:extLst>
                <a:ext uri="{FF2B5EF4-FFF2-40B4-BE49-F238E27FC236}">
                  <a16:creationId xmlns:a16="http://schemas.microsoft.com/office/drawing/2014/main" id="{93879229-02AA-1389-6088-5F7C73B576AE}"/>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9" name="Google Shape;13513;p78">
              <a:extLst>
                <a:ext uri="{FF2B5EF4-FFF2-40B4-BE49-F238E27FC236}">
                  <a16:creationId xmlns:a16="http://schemas.microsoft.com/office/drawing/2014/main" id="{0F10C4E3-6E90-6C81-D7B3-970174D79FF7}"/>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0" name="Google Shape;13514;p78">
              <a:extLst>
                <a:ext uri="{FF2B5EF4-FFF2-40B4-BE49-F238E27FC236}">
                  <a16:creationId xmlns:a16="http://schemas.microsoft.com/office/drawing/2014/main" id="{98FC0DA0-5D92-4ADE-E061-5FBDC437E7AE}"/>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1" name="Google Shape;13515;p78">
              <a:extLst>
                <a:ext uri="{FF2B5EF4-FFF2-40B4-BE49-F238E27FC236}">
                  <a16:creationId xmlns:a16="http://schemas.microsoft.com/office/drawing/2014/main" id="{758DEE4B-3A04-F016-488A-394EDEC24FB8}"/>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2" name="Google Shape;13516;p78">
              <a:extLst>
                <a:ext uri="{FF2B5EF4-FFF2-40B4-BE49-F238E27FC236}">
                  <a16:creationId xmlns:a16="http://schemas.microsoft.com/office/drawing/2014/main" id="{358CF56F-1F80-1DD3-BC41-3DD45F601B30}"/>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3" name="Google Shape;13517;p78">
              <a:extLst>
                <a:ext uri="{FF2B5EF4-FFF2-40B4-BE49-F238E27FC236}">
                  <a16:creationId xmlns:a16="http://schemas.microsoft.com/office/drawing/2014/main" id="{D981342A-6BAF-8845-784E-7BFC707E03A6}"/>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4" name="Google Shape;13518;p78">
              <a:extLst>
                <a:ext uri="{FF2B5EF4-FFF2-40B4-BE49-F238E27FC236}">
                  <a16:creationId xmlns:a16="http://schemas.microsoft.com/office/drawing/2014/main" id="{C6F8C36A-9C9B-9458-C857-80FEE3643947}"/>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5" name="Google Shape;13519;p78">
              <a:extLst>
                <a:ext uri="{FF2B5EF4-FFF2-40B4-BE49-F238E27FC236}">
                  <a16:creationId xmlns:a16="http://schemas.microsoft.com/office/drawing/2014/main" id="{0AE46FA1-7C13-5D05-87DF-8A007BA7C0D5}"/>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6" name="Google Shape;13520;p78">
              <a:extLst>
                <a:ext uri="{FF2B5EF4-FFF2-40B4-BE49-F238E27FC236}">
                  <a16:creationId xmlns:a16="http://schemas.microsoft.com/office/drawing/2014/main" id="{0F73F2FE-92E4-D555-01E2-19AB299F5808}"/>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7" name="Google Shape;13521;p78">
              <a:extLst>
                <a:ext uri="{FF2B5EF4-FFF2-40B4-BE49-F238E27FC236}">
                  <a16:creationId xmlns:a16="http://schemas.microsoft.com/office/drawing/2014/main" id="{84D36945-7B5F-79C3-3477-989BEB05C69C}"/>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8" name="Google Shape;13522;p78">
              <a:extLst>
                <a:ext uri="{FF2B5EF4-FFF2-40B4-BE49-F238E27FC236}">
                  <a16:creationId xmlns:a16="http://schemas.microsoft.com/office/drawing/2014/main" id="{0498C857-B9C3-8A7A-923F-864727668B43}"/>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9" name="Google Shape;13523;p78">
              <a:extLst>
                <a:ext uri="{FF2B5EF4-FFF2-40B4-BE49-F238E27FC236}">
                  <a16:creationId xmlns:a16="http://schemas.microsoft.com/office/drawing/2014/main" id="{31890659-4E80-41B7-05E7-19C6A68C1F6F}"/>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0" name="Google Shape;13524;p78">
              <a:extLst>
                <a:ext uri="{FF2B5EF4-FFF2-40B4-BE49-F238E27FC236}">
                  <a16:creationId xmlns:a16="http://schemas.microsoft.com/office/drawing/2014/main" id="{CB0104D9-C917-4ED4-618E-1C07158FD59F}"/>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1" name="Google Shape;13525;p78">
              <a:extLst>
                <a:ext uri="{FF2B5EF4-FFF2-40B4-BE49-F238E27FC236}">
                  <a16:creationId xmlns:a16="http://schemas.microsoft.com/office/drawing/2014/main" id="{8E54AD26-2FE4-B9CC-4CB1-8C5DBC9CAFB6}"/>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2" name="Google Shape;13526;p78">
              <a:extLst>
                <a:ext uri="{FF2B5EF4-FFF2-40B4-BE49-F238E27FC236}">
                  <a16:creationId xmlns:a16="http://schemas.microsoft.com/office/drawing/2014/main" id="{0980A7BC-6DF1-FF6B-32FA-B57B6FC2B2F1}"/>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3" name="Google Shape;13527;p78">
              <a:extLst>
                <a:ext uri="{FF2B5EF4-FFF2-40B4-BE49-F238E27FC236}">
                  <a16:creationId xmlns:a16="http://schemas.microsoft.com/office/drawing/2014/main" id="{1B4893D7-EE4E-A33D-A0CD-B27A89950B67}"/>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4" name="Google Shape;13528;p78">
              <a:extLst>
                <a:ext uri="{FF2B5EF4-FFF2-40B4-BE49-F238E27FC236}">
                  <a16:creationId xmlns:a16="http://schemas.microsoft.com/office/drawing/2014/main" id="{CA1997A0-B146-0774-D28F-4CDCACB4CB84}"/>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5" name="Google Shape;13529;p78">
              <a:extLst>
                <a:ext uri="{FF2B5EF4-FFF2-40B4-BE49-F238E27FC236}">
                  <a16:creationId xmlns:a16="http://schemas.microsoft.com/office/drawing/2014/main" id="{FA6B9BC8-9C74-5425-7ED1-67C273A441E8}"/>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6" name="Google Shape;13530;p78">
              <a:extLst>
                <a:ext uri="{FF2B5EF4-FFF2-40B4-BE49-F238E27FC236}">
                  <a16:creationId xmlns:a16="http://schemas.microsoft.com/office/drawing/2014/main" id="{EEA13A57-3CA6-0020-7EBD-C79C0FAB0CDC}"/>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7" name="Google Shape;13531;p78">
              <a:extLst>
                <a:ext uri="{FF2B5EF4-FFF2-40B4-BE49-F238E27FC236}">
                  <a16:creationId xmlns:a16="http://schemas.microsoft.com/office/drawing/2014/main" id="{029CADDE-7EF4-4615-2AD2-DE8174168CE7}"/>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8" name="Google Shape;13532;p78">
              <a:extLst>
                <a:ext uri="{FF2B5EF4-FFF2-40B4-BE49-F238E27FC236}">
                  <a16:creationId xmlns:a16="http://schemas.microsoft.com/office/drawing/2014/main" id="{A0CA9C16-E458-D93F-BB86-459F7C4CF3A9}"/>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9" name="Google Shape;13533;p78">
              <a:extLst>
                <a:ext uri="{FF2B5EF4-FFF2-40B4-BE49-F238E27FC236}">
                  <a16:creationId xmlns:a16="http://schemas.microsoft.com/office/drawing/2014/main" id="{19622C80-948C-7FCE-A26F-C18E4939DE2A}"/>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0" name="Google Shape;13534;p78">
              <a:extLst>
                <a:ext uri="{FF2B5EF4-FFF2-40B4-BE49-F238E27FC236}">
                  <a16:creationId xmlns:a16="http://schemas.microsoft.com/office/drawing/2014/main" id="{1C9EA83A-DD56-3D9C-766B-2BFF3A0841A1}"/>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1" name="Google Shape;13535;p78">
              <a:extLst>
                <a:ext uri="{FF2B5EF4-FFF2-40B4-BE49-F238E27FC236}">
                  <a16:creationId xmlns:a16="http://schemas.microsoft.com/office/drawing/2014/main" id="{900285D2-5D4C-95C4-239F-A952E453A91A}"/>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2" name="Google Shape;13536;p78">
              <a:extLst>
                <a:ext uri="{FF2B5EF4-FFF2-40B4-BE49-F238E27FC236}">
                  <a16:creationId xmlns:a16="http://schemas.microsoft.com/office/drawing/2014/main" id="{8DC73323-9298-36F2-C28E-A31A4C7DD480}"/>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3" name="Google Shape;13537;p78">
              <a:extLst>
                <a:ext uri="{FF2B5EF4-FFF2-40B4-BE49-F238E27FC236}">
                  <a16:creationId xmlns:a16="http://schemas.microsoft.com/office/drawing/2014/main" id="{F0137498-87E2-1C15-F874-4A39E5A04BAE}"/>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4" name="Google Shape;13538;p78">
              <a:extLst>
                <a:ext uri="{FF2B5EF4-FFF2-40B4-BE49-F238E27FC236}">
                  <a16:creationId xmlns:a16="http://schemas.microsoft.com/office/drawing/2014/main" id="{DFABE5DF-EDCB-466B-F255-1BBF5983ADFC}"/>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5" name="Google Shape;13539;p78">
              <a:extLst>
                <a:ext uri="{FF2B5EF4-FFF2-40B4-BE49-F238E27FC236}">
                  <a16:creationId xmlns:a16="http://schemas.microsoft.com/office/drawing/2014/main" id="{AD6E402C-5945-07F6-3E1D-7A19A6BE011E}"/>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6" name="Google Shape;13540;p78">
              <a:extLst>
                <a:ext uri="{FF2B5EF4-FFF2-40B4-BE49-F238E27FC236}">
                  <a16:creationId xmlns:a16="http://schemas.microsoft.com/office/drawing/2014/main" id="{F57FF36F-AFF8-3E39-3340-677DA016D47D}"/>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7" name="Google Shape;13541;p78">
              <a:extLst>
                <a:ext uri="{FF2B5EF4-FFF2-40B4-BE49-F238E27FC236}">
                  <a16:creationId xmlns:a16="http://schemas.microsoft.com/office/drawing/2014/main" id="{144D36DB-6046-C1FD-DADB-0279BF1A3BB4}"/>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8" name="Google Shape;13542;p78">
              <a:extLst>
                <a:ext uri="{FF2B5EF4-FFF2-40B4-BE49-F238E27FC236}">
                  <a16:creationId xmlns:a16="http://schemas.microsoft.com/office/drawing/2014/main" id="{3BAC8D01-E6FF-2E51-5679-5EB792535E7D}"/>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9" name="Google Shape;13543;p78">
              <a:extLst>
                <a:ext uri="{FF2B5EF4-FFF2-40B4-BE49-F238E27FC236}">
                  <a16:creationId xmlns:a16="http://schemas.microsoft.com/office/drawing/2014/main" id="{F1A93277-C8D1-A1DF-E933-DD82A0B42CA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0" name="Google Shape;13544;p78">
              <a:extLst>
                <a:ext uri="{FF2B5EF4-FFF2-40B4-BE49-F238E27FC236}">
                  <a16:creationId xmlns:a16="http://schemas.microsoft.com/office/drawing/2014/main" id="{FB7A1976-014E-E342-B97F-B9EB75D1B8C5}"/>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1" name="Google Shape;13545;p78">
              <a:extLst>
                <a:ext uri="{FF2B5EF4-FFF2-40B4-BE49-F238E27FC236}">
                  <a16:creationId xmlns:a16="http://schemas.microsoft.com/office/drawing/2014/main" id="{E5FB6BF8-AEBB-1106-E418-B979298A50C2}"/>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2" name="Google Shape;13546;p78">
              <a:extLst>
                <a:ext uri="{FF2B5EF4-FFF2-40B4-BE49-F238E27FC236}">
                  <a16:creationId xmlns:a16="http://schemas.microsoft.com/office/drawing/2014/main" id="{E923B404-8533-A763-36A8-AD64EC9F30C9}"/>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3" name="Google Shape;13547;p78">
              <a:extLst>
                <a:ext uri="{FF2B5EF4-FFF2-40B4-BE49-F238E27FC236}">
                  <a16:creationId xmlns:a16="http://schemas.microsoft.com/office/drawing/2014/main" id="{524F540F-207E-8710-FA32-53F459CF14D6}"/>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4" name="Google Shape;13548;p78">
              <a:extLst>
                <a:ext uri="{FF2B5EF4-FFF2-40B4-BE49-F238E27FC236}">
                  <a16:creationId xmlns:a16="http://schemas.microsoft.com/office/drawing/2014/main" id="{0F680025-900E-1E29-1FC2-B74709113091}"/>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5" name="Google Shape;13549;p78">
              <a:extLst>
                <a:ext uri="{FF2B5EF4-FFF2-40B4-BE49-F238E27FC236}">
                  <a16:creationId xmlns:a16="http://schemas.microsoft.com/office/drawing/2014/main" id="{7841D463-D2A8-335E-88C0-230DDD6F186A}"/>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6" name="Google Shape;13550;p78">
              <a:extLst>
                <a:ext uri="{FF2B5EF4-FFF2-40B4-BE49-F238E27FC236}">
                  <a16:creationId xmlns:a16="http://schemas.microsoft.com/office/drawing/2014/main" id="{B71ACAC7-232B-E6A1-EFF7-73EB5E4803A7}"/>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7" name="Google Shape;13551;p78">
              <a:extLst>
                <a:ext uri="{FF2B5EF4-FFF2-40B4-BE49-F238E27FC236}">
                  <a16:creationId xmlns:a16="http://schemas.microsoft.com/office/drawing/2014/main" id="{CECEBDB9-E01E-62A5-91F3-0B2E83EA0D3A}"/>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3552;p78">
              <a:extLst>
                <a:ext uri="{FF2B5EF4-FFF2-40B4-BE49-F238E27FC236}">
                  <a16:creationId xmlns:a16="http://schemas.microsoft.com/office/drawing/2014/main" id="{85135FBF-93C8-FF0C-0853-715B0D4E514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3553;p78">
              <a:extLst>
                <a:ext uri="{FF2B5EF4-FFF2-40B4-BE49-F238E27FC236}">
                  <a16:creationId xmlns:a16="http://schemas.microsoft.com/office/drawing/2014/main" id="{6117B3CC-34D7-19D3-5E44-EFF1525241FD}"/>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0" name="Google Shape;13554;p78">
              <a:extLst>
                <a:ext uri="{FF2B5EF4-FFF2-40B4-BE49-F238E27FC236}">
                  <a16:creationId xmlns:a16="http://schemas.microsoft.com/office/drawing/2014/main" id="{EBE1E235-A117-1BE0-B792-DE8CCBE8D23E}"/>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3555;p78">
              <a:extLst>
                <a:ext uri="{FF2B5EF4-FFF2-40B4-BE49-F238E27FC236}">
                  <a16:creationId xmlns:a16="http://schemas.microsoft.com/office/drawing/2014/main" id="{4A73FC33-734F-7683-5041-0F9286D037CF}"/>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3556;p78">
              <a:extLst>
                <a:ext uri="{FF2B5EF4-FFF2-40B4-BE49-F238E27FC236}">
                  <a16:creationId xmlns:a16="http://schemas.microsoft.com/office/drawing/2014/main" id="{E301163D-4F3C-4369-4194-B1875DA7ABB9}"/>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3557;p78">
              <a:extLst>
                <a:ext uri="{FF2B5EF4-FFF2-40B4-BE49-F238E27FC236}">
                  <a16:creationId xmlns:a16="http://schemas.microsoft.com/office/drawing/2014/main" id="{5E778838-4F15-83E1-88AE-E70A60756DA6}"/>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3558;p78">
              <a:extLst>
                <a:ext uri="{FF2B5EF4-FFF2-40B4-BE49-F238E27FC236}">
                  <a16:creationId xmlns:a16="http://schemas.microsoft.com/office/drawing/2014/main" id="{41C32EE6-7A22-6EC7-A542-66D32A37D614}"/>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3559;p78">
              <a:extLst>
                <a:ext uri="{FF2B5EF4-FFF2-40B4-BE49-F238E27FC236}">
                  <a16:creationId xmlns:a16="http://schemas.microsoft.com/office/drawing/2014/main" id="{34A739E0-3225-8144-D918-0A7CF5F096CC}"/>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3560;p78">
              <a:extLst>
                <a:ext uri="{FF2B5EF4-FFF2-40B4-BE49-F238E27FC236}">
                  <a16:creationId xmlns:a16="http://schemas.microsoft.com/office/drawing/2014/main" id="{747D3C99-53B3-DA77-A9E8-40556032A1C6}"/>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3561;p78">
              <a:extLst>
                <a:ext uri="{FF2B5EF4-FFF2-40B4-BE49-F238E27FC236}">
                  <a16:creationId xmlns:a16="http://schemas.microsoft.com/office/drawing/2014/main" id="{C7F3E18C-43C6-66BB-C47A-A5766ED02A36}"/>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3562;p78">
              <a:extLst>
                <a:ext uri="{FF2B5EF4-FFF2-40B4-BE49-F238E27FC236}">
                  <a16:creationId xmlns:a16="http://schemas.microsoft.com/office/drawing/2014/main" id="{9AFD16B9-0AEE-C556-D578-4E4296FF490D}"/>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3563;p78">
              <a:extLst>
                <a:ext uri="{FF2B5EF4-FFF2-40B4-BE49-F238E27FC236}">
                  <a16:creationId xmlns:a16="http://schemas.microsoft.com/office/drawing/2014/main" id="{E53007A5-C977-9C3E-8553-A7F2FB8B0E5A}"/>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3564;p78">
              <a:extLst>
                <a:ext uri="{FF2B5EF4-FFF2-40B4-BE49-F238E27FC236}">
                  <a16:creationId xmlns:a16="http://schemas.microsoft.com/office/drawing/2014/main" id="{6244369E-52A4-FECF-184B-C2EEF9FF5007}"/>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3565;p78">
              <a:extLst>
                <a:ext uri="{FF2B5EF4-FFF2-40B4-BE49-F238E27FC236}">
                  <a16:creationId xmlns:a16="http://schemas.microsoft.com/office/drawing/2014/main" id="{960895E7-FB49-E659-70B8-B76B202426FE}"/>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3566;p78">
              <a:extLst>
                <a:ext uri="{FF2B5EF4-FFF2-40B4-BE49-F238E27FC236}">
                  <a16:creationId xmlns:a16="http://schemas.microsoft.com/office/drawing/2014/main" id="{0D2E3F42-DB67-5FB1-0E13-C46867BB17F1}"/>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3567;p78">
              <a:extLst>
                <a:ext uri="{FF2B5EF4-FFF2-40B4-BE49-F238E27FC236}">
                  <a16:creationId xmlns:a16="http://schemas.microsoft.com/office/drawing/2014/main" id="{296D974C-5D8E-53BB-D157-C42ADBED9903}"/>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3568;p78">
              <a:extLst>
                <a:ext uri="{FF2B5EF4-FFF2-40B4-BE49-F238E27FC236}">
                  <a16:creationId xmlns:a16="http://schemas.microsoft.com/office/drawing/2014/main" id="{A3FD38DC-4EAE-547C-AB1F-7B19F2B747E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3569;p78">
              <a:extLst>
                <a:ext uri="{FF2B5EF4-FFF2-40B4-BE49-F238E27FC236}">
                  <a16:creationId xmlns:a16="http://schemas.microsoft.com/office/drawing/2014/main" id="{A2EEE673-5808-5662-0536-CBA3F05F1DC6}"/>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3570;p78">
              <a:extLst>
                <a:ext uri="{FF2B5EF4-FFF2-40B4-BE49-F238E27FC236}">
                  <a16:creationId xmlns:a16="http://schemas.microsoft.com/office/drawing/2014/main" id="{8AACFB01-A88C-5C34-A63A-C294387FF63C}"/>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3571;p78">
              <a:extLst>
                <a:ext uri="{FF2B5EF4-FFF2-40B4-BE49-F238E27FC236}">
                  <a16:creationId xmlns:a16="http://schemas.microsoft.com/office/drawing/2014/main" id="{CD642017-29A5-6AB0-6025-86D2E1ADB030}"/>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3572;p78">
              <a:extLst>
                <a:ext uri="{FF2B5EF4-FFF2-40B4-BE49-F238E27FC236}">
                  <a16:creationId xmlns:a16="http://schemas.microsoft.com/office/drawing/2014/main" id="{3ECDAAC4-D0B2-C220-4369-3E867FE5D112}"/>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3573;p78">
              <a:extLst>
                <a:ext uri="{FF2B5EF4-FFF2-40B4-BE49-F238E27FC236}">
                  <a16:creationId xmlns:a16="http://schemas.microsoft.com/office/drawing/2014/main" id="{BFE159C2-36EE-308E-7B56-3A859AF90F67}"/>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3574;p78">
              <a:extLst>
                <a:ext uri="{FF2B5EF4-FFF2-40B4-BE49-F238E27FC236}">
                  <a16:creationId xmlns:a16="http://schemas.microsoft.com/office/drawing/2014/main" id="{6E0D95B0-1592-4E03-3DCA-834CEE59FC3F}"/>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3575;p78">
              <a:extLst>
                <a:ext uri="{FF2B5EF4-FFF2-40B4-BE49-F238E27FC236}">
                  <a16:creationId xmlns:a16="http://schemas.microsoft.com/office/drawing/2014/main" id="{3C339A11-5FDC-903A-E390-F6123048A12C}"/>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3576;p78">
              <a:extLst>
                <a:ext uri="{FF2B5EF4-FFF2-40B4-BE49-F238E27FC236}">
                  <a16:creationId xmlns:a16="http://schemas.microsoft.com/office/drawing/2014/main" id="{A0D1ECF5-E806-8F23-924C-D7685D3DE3AF}"/>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3577;p78">
              <a:extLst>
                <a:ext uri="{FF2B5EF4-FFF2-40B4-BE49-F238E27FC236}">
                  <a16:creationId xmlns:a16="http://schemas.microsoft.com/office/drawing/2014/main" id="{6FA3DFFD-BD64-BCD6-18E4-A8957504E7C6}"/>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3578;p78">
              <a:extLst>
                <a:ext uri="{FF2B5EF4-FFF2-40B4-BE49-F238E27FC236}">
                  <a16:creationId xmlns:a16="http://schemas.microsoft.com/office/drawing/2014/main" id="{E71B8EFE-A002-1A10-A88E-4E7108D1FDDB}"/>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3579;p78">
              <a:extLst>
                <a:ext uri="{FF2B5EF4-FFF2-40B4-BE49-F238E27FC236}">
                  <a16:creationId xmlns:a16="http://schemas.microsoft.com/office/drawing/2014/main" id="{E6ABBDAB-B28B-1A64-4AE0-72E69E0717DF}"/>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3580;p78">
              <a:extLst>
                <a:ext uri="{FF2B5EF4-FFF2-40B4-BE49-F238E27FC236}">
                  <a16:creationId xmlns:a16="http://schemas.microsoft.com/office/drawing/2014/main" id="{688BB34D-342C-707B-098A-27331BE0EF60}"/>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3581;p78">
              <a:extLst>
                <a:ext uri="{FF2B5EF4-FFF2-40B4-BE49-F238E27FC236}">
                  <a16:creationId xmlns:a16="http://schemas.microsoft.com/office/drawing/2014/main" id="{6568BBCE-A940-9754-7FA6-300F0BD39C92}"/>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3582;p78">
              <a:extLst>
                <a:ext uri="{FF2B5EF4-FFF2-40B4-BE49-F238E27FC236}">
                  <a16:creationId xmlns:a16="http://schemas.microsoft.com/office/drawing/2014/main" id="{4721542B-BE16-3642-4FD1-D3CB07062454}"/>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3583;p78">
              <a:extLst>
                <a:ext uri="{FF2B5EF4-FFF2-40B4-BE49-F238E27FC236}">
                  <a16:creationId xmlns:a16="http://schemas.microsoft.com/office/drawing/2014/main" id="{F228B913-91BE-1DF0-71DC-7D5173DA675E}"/>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3584;p78">
              <a:extLst>
                <a:ext uri="{FF2B5EF4-FFF2-40B4-BE49-F238E27FC236}">
                  <a16:creationId xmlns:a16="http://schemas.microsoft.com/office/drawing/2014/main" id="{BE9B18A0-824E-9C9B-F8AD-20DB05D03160}"/>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3585;p78">
              <a:extLst>
                <a:ext uri="{FF2B5EF4-FFF2-40B4-BE49-F238E27FC236}">
                  <a16:creationId xmlns:a16="http://schemas.microsoft.com/office/drawing/2014/main" id="{0CFD067A-93C4-8958-A658-B969E4103B32}"/>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3586;p78">
              <a:extLst>
                <a:ext uri="{FF2B5EF4-FFF2-40B4-BE49-F238E27FC236}">
                  <a16:creationId xmlns:a16="http://schemas.microsoft.com/office/drawing/2014/main" id="{D117D8FC-E6AB-3767-76A4-E62BCC2EFD35}"/>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3587;p78">
              <a:extLst>
                <a:ext uri="{FF2B5EF4-FFF2-40B4-BE49-F238E27FC236}">
                  <a16:creationId xmlns:a16="http://schemas.microsoft.com/office/drawing/2014/main" id="{561109B5-4AB2-F878-D135-C9FDCBCABCD7}"/>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3588;p78">
              <a:extLst>
                <a:ext uri="{FF2B5EF4-FFF2-40B4-BE49-F238E27FC236}">
                  <a16:creationId xmlns:a16="http://schemas.microsoft.com/office/drawing/2014/main" id="{379E9B8A-870F-8203-76FB-6766EA65C2EA}"/>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3589;p78">
              <a:extLst>
                <a:ext uri="{FF2B5EF4-FFF2-40B4-BE49-F238E27FC236}">
                  <a16:creationId xmlns:a16="http://schemas.microsoft.com/office/drawing/2014/main" id="{3756E44D-E952-EB9C-3B15-47C360B88413}"/>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3590;p78">
              <a:extLst>
                <a:ext uri="{FF2B5EF4-FFF2-40B4-BE49-F238E27FC236}">
                  <a16:creationId xmlns:a16="http://schemas.microsoft.com/office/drawing/2014/main" id="{EE282BBF-3FC4-A5CD-2D35-3C4DB270DAE1}"/>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3591;p78">
              <a:extLst>
                <a:ext uri="{FF2B5EF4-FFF2-40B4-BE49-F238E27FC236}">
                  <a16:creationId xmlns:a16="http://schemas.microsoft.com/office/drawing/2014/main" id="{C127DA6E-4411-4822-CF82-C0F7EB39D8D3}"/>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3592;p78">
              <a:extLst>
                <a:ext uri="{FF2B5EF4-FFF2-40B4-BE49-F238E27FC236}">
                  <a16:creationId xmlns:a16="http://schemas.microsoft.com/office/drawing/2014/main" id="{78E147B3-1AAE-E4CB-4A22-2939F2E396EB}"/>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3593;p78">
              <a:extLst>
                <a:ext uri="{FF2B5EF4-FFF2-40B4-BE49-F238E27FC236}">
                  <a16:creationId xmlns:a16="http://schemas.microsoft.com/office/drawing/2014/main" id="{70BC4ACF-4A16-AE7F-5F2A-776B8C92CC7B}"/>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3594;p78">
              <a:extLst>
                <a:ext uri="{FF2B5EF4-FFF2-40B4-BE49-F238E27FC236}">
                  <a16:creationId xmlns:a16="http://schemas.microsoft.com/office/drawing/2014/main" id="{01EAD3F8-1DF0-DBB0-0799-29D694775D24}"/>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3595;p78">
              <a:extLst>
                <a:ext uri="{FF2B5EF4-FFF2-40B4-BE49-F238E27FC236}">
                  <a16:creationId xmlns:a16="http://schemas.microsoft.com/office/drawing/2014/main" id="{AB7EBBF3-A19F-6EC6-5A26-7153E1A18339}"/>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3596;p78">
              <a:extLst>
                <a:ext uri="{FF2B5EF4-FFF2-40B4-BE49-F238E27FC236}">
                  <a16:creationId xmlns:a16="http://schemas.microsoft.com/office/drawing/2014/main" id="{DEE09341-9C0B-31F1-152F-A4E42696A95F}"/>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3597;p78">
              <a:extLst>
                <a:ext uri="{FF2B5EF4-FFF2-40B4-BE49-F238E27FC236}">
                  <a16:creationId xmlns:a16="http://schemas.microsoft.com/office/drawing/2014/main" id="{483A7E55-2A4B-6178-BEDC-A7485F0DD961}"/>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4" name="Google Shape;13598;p78">
              <a:extLst>
                <a:ext uri="{FF2B5EF4-FFF2-40B4-BE49-F238E27FC236}">
                  <a16:creationId xmlns:a16="http://schemas.microsoft.com/office/drawing/2014/main" id="{A860F64D-F492-172F-FC5C-29EA702492F8}"/>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5" name="Google Shape;13599;p78">
              <a:extLst>
                <a:ext uri="{FF2B5EF4-FFF2-40B4-BE49-F238E27FC236}">
                  <a16:creationId xmlns:a16="http://schemas.microsoft.com/office/drawing/2014/main" id="{646BEC63-CB15-C228-6478-42132FABF843}"/>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6" name="Google Shape;13600;p78">
              <a:extLst>
                <a:ext uri="{FF2B5EF4-FFF2-40B4-BE49-F238E27FC236}">
                  <a16:creationId xmlns:a16="http://schemas.microsoft.com/office/drawing/2014/main" id="{8239AEF7-1B92-2795-D9A0-CF68D31E11EE}"/>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7" name="Google Shape;13601;p78">
              <a:extLst>
                <a:ext uri="{FF2B5EF4-FFF2-40B4-BE49-F238E27FC236}">
                  <a16:creationId xmlns:a16="http://schemas.microsoft.com/office/drawing/2014/main" id="{C6D55577-1090-1E6F-AE02-8519A476DE14}"/>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8" name="Google Shape;13602;p78">
              <a:extLst>
                <a:ext uri="{FF2B5EF4-FFF2-40B4-BE49-F238E27FC236}">
                  <a16:creationId xmlns:a16="http://schemas.microsoft.com/office/drawing/2014/main" id="{2C7F5888-940C-EF52-3C81-C2ABAAFDE9C2}"/>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9" name="Google Shape;13603;p78">
              <a:extLst>
                <a:ext uri="{FF2B5EF4-FFF2-40B4-BE49-F238E27FC236}">
                  <a16:creationId xmlns:a16="http://schemas.microsoft.com/office/drawing/2014/main" id="{ABA88405-6714-BCBF-3926-0E54FF5276AE}"/>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0" name="Google Shape;13604;p78">
              <a:extLst>
                <a:ext uri="{FF2B5EF4-FFF2-40B4-BE49-F238E27FC236}">
                  <a16:creationId xmlns:a16="http://schemas.microsoft.com/office/drawing/2014/main" id="{CF776442-ABE7-22F3-2DE9-669127546693}"/>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1" name="Google Shape;13605;p78">
              <a:extLst>
                <a:ext uri="{FF2B5EF4-FFF2-40B4-BE49-F238E27FC236}">
                  <a16:creationId xmlns:a16="http://schemas.microsoft.com/office/drawing/2014/main" id="{1AA849FF-2543-D047-70A3-A992247CCCDF}"/>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2" name="Google Shape;13606;p78">
              <a:extLst>
                <a:ext uri="{FF2B5EF4-FFF2-40B4-BE49-F238E27FC236}">
                  <a16:creationId xmlns:a16="http://schemas.microsoft.com/office/drawing/2014/main" id="{758C9AD9-F31E-1293-9CFC-733ECC12EC26}"/>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3" name="Google Shape;13607;p78">
              <a:extLst>
                <a:ext uri="{FF2B5EF4-FFF2-40B4-BE49-F238E27FC236}">
                  <a16:creationId xmlns:a16="http://schemas.microsoft.com/office/drawing/2014/main" id="{D62D51D1-2703-C734-7784-720B46BD2F07}"/>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4" name="Google Shape;13608;p78">
              <a:extLst>
                <a:ext uri="{FF2B5EF4-FFF2-40B4-BE49-F238E27FC236}">
                  <a16:creationId xmlns:a16="http://schemas.microsoft.com/office/drawing/2014/main" id="{3B15C503-8B50-33ED-A7D7-3FFAF8529DDC}"/>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5" name="Google Shape;13609;p78">
              <a:extLst>
                <a:ext uri="{FF2B5EF4-FFF2-40B4-BE49-F238E27FC236}">
                  <a16:creationId xmlns:a16="http://schemas.microsoft.com/office/drawing/2014/main" id="{6F1EBF0C-8F5E-A682-079F-C6C074AFCE1E}"/>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6" name="Google Shape;13610;p78">
              <a:extLst>
                <a:ext uri="{FF2B5EF4-FFF2-40B4-BE49-F238E27FC236}">
                  <a16:creationId xmlns:a16="http://schemas.microsoft.com/office/drawing/2014/main" id="{E253D215-5BCE-DD48-2CF9-A911D9DE3B88}"/>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7" name="Google Shape;13611;p78">
              <a:extLst>
                <a:ext uri="{FF2B5EF4-FFF2-40B4-BE49-F238E27FC236}">
                  <a16:creationId xmlns:a16="http://schemas.microsoft.com/office/drawing/2014/main" id="{1672A546-3D0B-469A-FF5C-8158867F0208}"/>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8" name="Google Shape;13612;p78">
              <a:extLst>
                <a:ext uri="{FF2B5EF4-FFF2-40B4-BE49-F238E27FC236}">
                  <a16:creationId xmlns:a16="http://schemas.microsoft.com/office/drawing/2014/main" id="{A08CCCE0-4258-8AAE-A99B-25923C3F1B6D}"/>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9" name="Google Shape;13613;p78">
              <a:extLst>
                <a:ext uri="{FF2B5EF4-FFF2-40B4-BE49-F238E27FC236}">
                  <a16:creationId xmlns:a16="http://schemas.microsoft.com/office/drawing/2014/main" id="{5DD9746F-6DB2-0214-9CBD-CC1DEBAB64D0}"/>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0" name="Google Shape;13614;p78">
              <a:extLst>
                <a:ext uri="{FF2B5EF4-FFF2-40B4-BE49-F238E27FC236}">
                  <a16:creationId xmlns:a16="http://schemas.microsoft.com/office/drawing/2014/main" id="{197CACA7-55D4-1AF1-C39D-276A527759B8}"/>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1" name="Google Shape;13615;p78">
              <a:extLst>
                <a:ext uri="{FF2B5EF4-FFF2-40B4-BE49-F238E27FC236}">
                  <a16:creationId xmlns:a16="http://schemas.microsoft.com/office/drawing/2014/main" id="{B952A2F7-88E1-C8E0-E559-C6D08613B481}"/>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2" name="Google Shape;13616;p78">
              <a:extLst>
                <a:ext uri="{FF2B5EF4-FFF2-40B4-BE49-F238E27FC236}">
                  <a16:creationId xmlns:a16="http://schemas.microsoft.com/office/drawing/2014/main" id="{1AC726AB-C01E-00E4-10FD-838E634F4EB4}"/>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3" name="Google Shape;13617;p78">
              <a:extLst>
                <a:ext uri="{FF2B5EF4-FFF2-40B4-BE49-F238E27FC236}">
                  <a16:creationId xmlns:a16="http://schemas.microsoft.com/office/drawing/2014/main" id="{B91514C8-075B-A63A-DB36-905C3A468863}"/>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4" name="Google Shape;13618;p78">
              <a:extLst>
                <a:ext uri="{FF2B5EF4-FFF2-40B4-BE49-F238E27FC236}">
                  <a16:creationId xmlns:a16="http://schemas.microsoft.com/office/drawing/2014/main" id="{3A5ADCAB-8463-85A0-264A-D0C564D783B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5" name="Google Shape;13619;p78">
              <a:extLst>
                <a:ext uri="{FF2B5EF4-FFF2-40B4-BE49-F238E27FC236}">
                  <a16:creationId xmlns:a16="http://schemas.microsoft.com/office/drawing/2014/main" id="{0FC8B752-352C-3ACF-461A-12DA7B0C896E}"/>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6" name="Google Shape;13620;p78">
              <a:extLst>
                <a:ext uri="{FF2B5EF4-FFF2-40B4-BE49-F238E27FC236}">
                  <a16:creationId xmlns:a16="http://schemas.microsoft.com/office/drawing/2014/main" id="{DE7BEC62-3337-F776-2E15-266B41CFB288}"/>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7" name="Google Shape;13621;p78">
              <a:extLst>
                <a:ext uri="{FF2B5EF4-FFF2-40B4-BE49-F238E27FC236}">
                  <a16:creationId xmlns:a16="http://schemas.microsoft.com/office/drawing/2014/main" id="{18E27ACD-4DE6-AD56-8F40-6F3C0173CC8F}"/>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8" name="Google Shape;13622;p78">
              <a:extLst>
                <a:ext uri="{FF2B5EF4-FFF2-40B4-BE49-F238E27FC236}">
                  <a16:creationId xmlns:a16="http://schemas.microsoft.com/office/drawing/2014/main" id="{604FD1B7-B7B5-627E-BD31-644678F67539}"/>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9" name="Google Shape;13623;p78">
              <a:extLst>
                <a:ext uri="{FF2B5EF4-FFF2-40B4-BE49-F238E27FC236}">
                  <a16:creationId xmlns:a16="http://schemas.microsoft.com/office/drawing/2014/main" id="{3C923EAF-298D-61D4-9799-BAA40A7F6B4F}"/>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0" name="Google Shape;13624;p78">
              <a:extLst>
                <a:ext uri="{FF2B5EF4-FFF2-40B4-BE49-F238E27FC236}">
                  <a16:creationId xmlns:a16="http://schemas.microsoft.com/office/drawing/2014/main" id="{0B5756CA-608A-7E20-2FA5-A65DD25667F1}"/>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1" name="Google Shape;13625;p78">
              <a:extLst>
                <a:ext uri="{FF2B5EF4-FFF2-40B4-BE49-F238E27FC236}">
                  <a16:creationId xmlns:a16="http://schemas.microsoft.com/office/drawing/2014/main" id="{9CB22E21-F528-5CE5-009A-D198D31CF739}"/>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2" name="Google Shape;13626;p78">
              <a:extLst>
                <a:ext uri="{FF2B5EF4-FFF2-40B4-BE49-F238E27FC236}">
                  <a16:creationId xmlns:a16="http://schemas.microsoft.com/office/drawing/2014/main" id="{E4E26327-FA69-0D39-6DF2-47F4E11E86FC}"/>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3" name="Google Shape;13627;p78">
              <a:extLst>
                <a:ext uri="{FF2B5EF4-FFF2-40B4-BE49-F238E27FC236}">
                  <a16:creationId xmlns:a16="http://schemas.microsoft.com/office/drawing/2014/main" id="{F0345364-4633-DD19-E180-E26FFB7BD4C5}"/>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4" name="Google Shape;13628;p78">
              <a:extLst>
                <a:ext uri="{FF2B5EF4-FFF2-40B4-BE49-F238E27FC236}">
                  <a16:creationId xmlns:a16="http://schemas.microsoft.com/office/drawing/2014/main" id="{F12E95DD-92C0-F888-59C3-06D20DB122D3}"/>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5" name="Google Shape;13629;p78">
              <a:extLst>
                <a:ext uri="{FF2B5EF4-FFF2-40B4-BE49-F238E27FC236}">
                  <a16:creationId xmlns:a16="http://schemas.microsoft.com/office/drawing/2014/main" id="{40BAB1E8-8E6E-F7CD-593C-BC6CC9387DDD}"/>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6" name="Google Shape;13630;p78">
              <a:extLst>
                <a:ext uri="{FF2B5EF4-FFF2-40B4-BE49-F238E27FC236}">
                  <a16:creationId xmlns:a16="http://schemas.microsoft.com/office/drawing/2014/main" id="{55C7B711-637A-E20E-429D-D0802B5A51CD}"/>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7" name="Google Shape;13631;p78">
              <a:extLst>
                <a:ext uri="{FF2B5EF4-FFF2-40B4-BE49-F238E27FC236}">
                  <a16:creationId xmlns:a16="http://schemas.microsoft.com/office/drawing/2014/main" id="{7D647F4C-7EF7-EADF-D7ED-9A2A4A6008FF}"/>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8" name="Google Shape;13632;p78">
              <a:extLst>
                <a:ext uri="{FF2B5EF4-FFF2-40B4-BE49-F238E27FC236}">
                  <a16:creationId xmlns:a16="http://schemas.microsoft.com/office/drawing/2014/main" id="{7254B3A5-ED0A-69D3-A5D7-3D1EB1F5C1D6}"/>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9" name="Google Shape;13633;p78">
              <a:extLst>
                <a:ext uri="{FF2B5EF4-FFF2-40B4-BE49-F238E27FC236}">
                  <a16:creationId xmlns:a16="http://schemas.microsoft.com/office/drawing/2014/main" id="{45DCE189-21F5-8441-310E-E1D515B6F109}"/>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0" name="Google Shape;13634;p78">
              <a:extLst>
                <a:ext uri="{FF2B5EF4-FFF2-40B4-BE49-F238E27FC236}">
                  <a16:creationId xmlns:a16="http://schemas.microsoft.com/office/drawing/2014/main" id="{670DA51A-50EA-C7CF-236A-E8E647DBE0C2}"/>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1" name="Google Shape;13635;p78">
              <a:extLst>
                <a:ext uri="{FF2B5EF4-FFF2-40B4-BE49-F238E27FC236}">
                  <a16:creationId xmlns:a16="http://schemas.microsoft.com/office/drawing/2014/main" id="{DB0E8B5F-ABE1-D907-23F4-13706A05FB64}"/>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2" name="Google Shape;13636;p78">
              <a:extLst>
                <a:ext uri="{FF2B5EF4-FFF2-40B4-BE49-F238E27FC236}">
                  <a16:creationId xmlns:a16="http://schemas.microsoft.com/office/drawing/2014/main" id="{88CB3DC9-D3CE-823D-47DA-878C4FE550E1}"/>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3" name="Google Shape;13637;p78">
              <a:extLst>
                <a:ext uri="{FF2B5EF4-FFF2-40B4-BE49-F238E27FC236}">
                  <a16:creationId xmlns:a16="http://schemas.microsoft.com/office/drawing/2014/main" id="{982C1F93-B967-8814-E87D-29CA680D0D2A}"/>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4" name="Google Shape;13638;p78">
              <a:extLst>
                <a:ext uri="{FF2B5EF4-FFF2-40B4-BE49-F238E27FC236}">
                  <a16:creationId xmlns:a16="http://schemas.microsoft.com/office/drawing/2014/main" id="{CEC4CDC7-EE44-C42C-3134-CD0B173904C0}"/>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5" name="Google Shape;13639;p78">
              <a:extLst>
                <a:ext uri="{FF2B5EF4-FFF2-40B4-BE49-F238E27FC236}">
                  <a16:creationId xmlns:a16="http://schemas.microsoft.com/office/drawing/2014/main" id="{5A564DF1-49F1-4AD7-62C4-6FFBDA358FFD}"/>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6" name="Google Shape;13640;p78">
              <a:extLst>
                <a:ext uri="{FF2B5EF4-FFF2-40B4-BE49-F238E27FC236}">
                  <a16:creationId xmlns:a16="http://schemas.microsoft.com/office/drawing/2014/main" id="{212D7EFB-807C-8F3B-1C83-51A21956BD08}"/>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7" name="Google Shape;13641;p78">
              <a:extLst>
                <a:ext uri="{FF2B5EF4-FFF2-40B4-BE49-F238E27FC236}">
                  <a16:creationId xmlns:a16="http://schemas.microsoft.com/office/drawing/2014/main" id="{D97FF0CA-0813-E113-2505-769B78FA462B}"/>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8" name="Google Shape;13642;p78">
              <a:extLst>
                <a:ext uri="{FF2B5EF4-FFF2-40B4-BE49-F238E27FC236}">
                  <a16:creationId xmlns:a16="http://schemas.microsoft.com/office/drawing/2014/main" id="{631596EA-6018-18B2-07BE-F7E0DFDBA338}"/>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9" name="Google Shape;13643;p78">
              <a:extLst>
                <a:ext uri="{FF2B5EF4-FFF2-40B4-BE49-F238E27FC236}">
                  <a16:creationId xmlns:a16="http://schemas.microsoft.com/office/drawing/2014/main" id="{9956651B-D750-5C0C-C278-331CECA93AB6}"/>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0" name="Google Shape;13644;p78">
              <a:extLst>
                <a:ext uri="{FF2B5EF4-FFF2-40B4-BE49-F238E27FC236}">
                  <a16:creationId xmlns:a16="http://schemas.microsoft.com/office/drawing/2014/main" id="{8D4D162B-3213-9625-5D23-B0B80E2CDF94}"/>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1" name="Google Shape;13645;p78">
              <a:extLst>
                <a:ext uri="{FF2B5EF4-FFF2-40B4-BE49-F238E27FC236}">
                  <a16:creationId xmlns:a16="http://schemas.microsoft.com/office/drawing/2014/main" id="{E27EA902-A96B-7755-48D1-C3F11C5B0818}"/>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2" name="Google Shape;13646;p78">
              <a:extLst>
                <a:ext uri="{FF2B5EF4-FFF2-40B4-BE49-F238E27FC236}">
                  <a16:creationId xmlns:a16="http://schemas.microsoft.com/office/drawing/2014/main" id="{518BFEFE-0C7D-27B4-27D5-E81C0A328581}"/>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3" name="Google Shape;13647;p78">
              <a:extLst>
                <a:ext uri="{FF2B5EF4-FFF2-40B4-BE49-F238E27FC236}">
                  <a16:creationId xmlns:a16="http://schemas.microsoft.com/office/drawing/2014/main" id="{ADF548ED-0E59-77EE-9374-51D5028C7836}"/>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4" name="Google Shape;13648;p78">
              <a:extLst>
                <a:ext uri="{FF2B5EF4-FFF2-40B4-BE49-F238E27FC236}">
                  <a16:creationId xmlns:a16="http://schemas.microsoft.com/office/drawing/2014/main" id="{2014EB25-5F20-74BC-1068-918A11A20600}"/>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5" name="Google Shape;13649;p78">
              <a:extLst>
                <a:ext uri="{FF2B5EF4-FFF2-40B4-BE49-F238E27FC236}">
                  <a16:creationId xmlns:a16="http://schemas.microsoft.com/office/drawing/2014/main" id="{C9E8979F-C740-4145-8AAE-DC00D593BBA7}"/>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6" name="Google Shape;13650;p78">
              <a:extLst>
                <a:ext uri="{FF2B5EF4-FFF2-40B4-BE49-F238E27FC236}">
                  <a16:creationId xmlns:a16="http://schemas.microsoft.com/office/drawing/2014/main" id="{7351B066-D6AE-83D3-58D7-1B5AE2F06107}"/>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7" name="Google Shape;13651;p78">
              <a:extLst>
                <a:ext uri="{FF2B5EF4-FFF2-40B4-BE49-F238E27FC236}">
                  <a16:creationId xmlns:a16="http://schemas.microsoft.com/office/drawing/2014/main" id="{16B00FFD-5E7E-7A0F-DF52-53A8582B56A4}"/>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8" name="Google Shape;13652;p78">
              <a:extLst>
                <a:ext uri="{FF2B5EF4-FFF2-40B4-BE49-F238E27FC236}">
                  <a16:creationId xmlns:a16="http://schemas.microsoft.com/office/drawing/2014/main" id="{C18DBB2D-C845-EA15-F884-F9FA166913CD}"/>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9" name="Google Shape;13653;p78">
              <a:extLst>
                <a:ext uri="{FF2B5EF4-FFF2-40B4-BE49-F238E27FC236}">
                  <a16:creationId xmlns:a16="http://schemas.microsoft.com/office/drawing/2014/main" id="{ADC31457-060E-1CB4-BB10-AB841EA5B216}"/>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0" name="Google Shape;13654;p78">
              <a:extLst>
                <a:ext uri="{FF2B5EF4-FFF2-40B4-BE49-F238E27FC236}">
                  <a16:creationId xmlns:a16="http://schemas.microsoft.com/office/drawing/2014/main" id="{CFB5AC35-8B83-FC14-C7C7-5FF961BC7C63}"/>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1" name="Google Shape;13655;p78">
              <a:extLst>
                <a:ext uri="{FF2B5EF4-FFF2-40B4-BE49-F238E27FC236}">
                  <a16:creationId xmlns:a16="http://schemas.microsoft.com/office/drawing/2014/main" id="{9FED4FDD-1343-EE40-1561-6B576E619905}"/>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2" name="Google Shape;13656;p78">
              <a:extLst>
                <a:ext uri="{FF2B5EF4-FFF2-40B4-BE49-F238E27FC236}">
                  <a16:creationId xmlns:a16="http://schemas.microsoft.com/office/drawing/2014/main" id="{0B64E2EA-82D2-3432-B312-8FE583DDE464}"/>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3" name="Google Shape;13657;p78">
              <a:extLst>
                <a:ext uri="{FF2B5EF4-FFF2-40B4-BE49-F238E27FC236}">
                  <a16:creationId xmlns:a16="http://schemas.microsoft.com/office/drawing/2014/main" id="{CA56C94D-60A0-0B71-6A28-804D8E9BF9CD}"/>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4" name="Google Shape;13658;p78">
              <a:extLst>
                <a:ext uri="{FF2B5EF4-FFF2-40B4-BE49-F238E27FC236}">
                  <a16:creationId xmlns:a16="http://schemas.microsoft.com/office/drawing/2014/main" id="{659662FD-CE21-06BE-E0F0-750A60AC55B5}"/>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5" name="Google Shape;13659;p78">
              <a:extLst>
                <a:ext uri="{FF2B5EF4-FFF2-40B4-BE49-F238E27FC236}">
                  <a16:creationId xmlns:a16="http://schemas.microsoft.com/office/drawing/2014/main" id="{F3D08B9D-E638-62DA-DD33-22F1C5991A1B}"/>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6" name="Google Shape;13660;p78">
              <a:extLst>
                <a:ext uri="{FF2B5EF4-FFF2-40B4-BE49-F238E27FC236}">
                  <a16:creationId xmlns:a16="http://schemas.microsoft.com/office/drawing/2014/main" id="{043AB054-D24F-A68C-3409-5F70ED9BF693}"/>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7" name="Google Shape;13661;p78">
              <a:extLst>
                <a:ext uri="{FF2B5EF4-FFF2-40B4-BE49-F238E27FC236}">
                  <a16:creationId xmlns:a16="http://schemas.microsoft.com/office/drawing/2014/main" id="{77D62B02-773C-C538-1554-6381BAC62839}"/>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8" name="Google Shape;13662;p78">
              <a:extLst>
                <a:ext uri="{FF2B5EF4-FFF2-40B4-BE49-F238E27FC236}">
                  <a16:creationId xmlns:a16="http://schemas.microsoft.com/office/drawing/2014/main" id="{E4912127-43D0-636A-3FE9-4E5B54C17533}"/>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9" name="Google Shape;13663;p78">
              <a:extLst>
                <a:ext uri="{FF2B5EF4-FFF2-40B4-BE49-F238E27FC236}">
                  <a16:creationId xmlns:a16="http://schemas.microsoft.com/office/drawing/2014/main" id="{6C58EBBC-872F-212B-65E4-5CAB7C6B7054}"/>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0" name="Google Shape;13664;p78">
              <a:extLst>
                <a:ext uri="{FF2B5EF4-FFF2-40B4-BE49-F238E27FC236}">
                  <a16:creationId xmlns:a16="http://schemas.microsoft.com/office/drawing/2014/main" id="{9EC9BD7A-0CE9-AEA2-33C4-002F479B0842}"/>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1" name="Google Shape;13665;p78">
              <a:extLst>
                <a:ext uri="{FF2B5EF4-FFF2-40B4-BE49-F238E27FC236}">
                  <a16:creationId xmlns:a16="http://schemas.microsoft.com/office/drawing/2014/main" id="{5525612C-E3B1-ED00-DE7B-AE7A3EB63E21}"/>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2" name="Google Shape;13666;p78">
              <a:extLst>
                <a:ext uri="{FF2B5EF4-FFF2-40B4-BE49-F238E27FC236}">
                  <a16:creationId xmlns:a16="http://schemas.microsoft.com/office/drawing/2014/main" id="{12E4E57D-6FD1-4081-930F-F6B89E3673C8}"/>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3" name="Google Shape;13667;p78">
              <a:extLst>
                <a:ext uri="{FF2B5EF4-FFF2-40B4-BE49-F238E27FC236}">
                  <a16:creationId xmlns:a16="http://schemas.microsoft.com/office/drawing/2014/main" id="{E3DEDE28-E89C-6A66-A370-1C8C5D37C37D}"/>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4" name="Google Shape;13668;p78">
              <a:extLst>
                <a:ext uri="{FF2B5EF4-FFF2-40B4-BE49-F238E27FC236}">
                  <a16:creationId xmlns:a16="http://schemas.microsoft.com/office/drawing/2014/main" id="{A8A0F74F-89AC-73EA-4B14-1C76EE241F3A}"/>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5" name="Google Shape;13669;p78">
              <a:extLst>
                <a:ext uri="{FF2B5EF4-FFF2-40B4-BE49-F238E27FC236}">
                  <a16:creationId xmlns:a16="http://schemas.microsoft.com/office/drawing/2014/main" id="{2DE55B08-D526-4F19-3929-152C9B869B24}"/>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6" name="Google Shape;13670;p78">
              <a:extLst>
                <a:ext uri="{FF2B5EF4-FFF2-40B4-BE49-F238E27FC236}">
                  <a16:creationId xmlns:a16="http://schemas.microsoft.com/office/drawing/2014/main" id="{0A5E71FC-5F8B-036F-0EBC-27FC19BB86D5}"/>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7" name="Google Shape;13671;p78">
              <a:extLst>
                <a:ext uri="{FF2B5EF4-FFF2-40B4-BE49-F238E27FC236}">
                  <a16:creationId xmlns:a16="http://schemas.microsoft.com/office/drawing/2014/main" id="{F4C4FAB1-ED6A-2853-0461-140544601F68}"/>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8" name="Google Shape;13672;p78">
              <a:extLst>
                <a:ext uri="{FF2B5EF4-FFF2-40B4-BE49-F238E27FC236}">
                  <a16:creationId xmlns:a16="http://schemas.microsoft.com/office/drawing/2014/main" id="{79B4A392-F5AA-DACC-D90D-8570B09CB161}"/>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9" name="Google Shape;13673;p78">
              <a:extLst>
                <a:ext uri="{FF2B5EF4-FFF2-40B4-BE49-F238E27FC236}">
                  <a16:creationId xmlns:a16="http://schemas.microsoft.com/office/drawing/2014/main" id="{B6158A72-8850-0617-7A4F-09EF8DDA3247}"/>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0" name="Google Shape;13674;p78">
              <a:extLst>
                <a:ext uri="{FF2B5EF4-FFF2-40B4-BE49-F238E27FC236}">
                  <a16:creationId xmlns:a16="http://schemas.microsoft.com/office/drawing/2014/main" id="{037DB1B5-625F-6E26-1378-1079AA818814}"/>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1" name="Google Shape;13675;p78">
              <a:extLst>
                <a:ext uri="{FF2B5EF4-FFF2-40B4-BE49-F238E27FC236}">
                  <a16:creationId xmlns:a16="http://schemas.microsoft.com/office/drawing/2014/main" id="{499D7F3C-3F27-4246-A1CE-DD7D21941455}"/>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2" name="Google Shape;13676;p78">
              <a:extLst>
                <a:ext uri="{FF2B5EF4-FFF2-40B4-BE49-F238E27FC236}">
                  <a16:creationId xmlns:a16="http://schemas.microsoft.com/office/drawing/2014/main" id="{A1C83D44-E78F-736F-E392-C2AFC489D594}"/>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3" name="Google Shape;13677;p78">
              <a:extLst>
                <a:ext uri="{FF2B5EF4-FFF2-40B4-BE49-F238E27FC236}">
                  <a16:creationId xmlns:a16="http://schemas.microsoft.com/office/drawing/2014/main" id="{F198DD86-9600-89BE-B42D-DA19248B2A12}"/>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4" name="Google Shape;13678;p78">
              <a:extLst>
                <a:ext uri="{FF2B5EF4-FFF2-40B4-BE49-F238E27FC236}">
                  <a16:creationId xmlns:a16="http://schemas.microsoft.com/office/drawing/2014/main" id="{819DF9AC-0185-4C7D-3D86-B87D6AA0E5AD}"/>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5" name="Google Shape;13679;p78">
              <a:extLst>
                <a:ext uri="{FF2B5EF4-FFF2-40B4-BE49-F238E27FC236}">
                  <a16:creationId xmlns:a16="http://schemas.microsoft.com/office/drawing/2014/main" id="{F2AED577-8961-8424-DE71-E5D5A16FB3A1}"/>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6" name="Google Shape;13680;p78">
              <a:extLst>
                <a:ext uri="{FF2B5EF4-FFF2-40B4-BE49-F238E27FC236}">
                  <a16:creationId xmlns:a16="http://schemas.microsoft.com/office/drawing/2014/main" id="{821B9368-7DEA-DA5B-5287-E017E5CBE802}"/>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7" name="Google Shape;13681;p78">
              <a:extLst>
                <a:ext uri="{FF2B5EF4-FFF2-40B4-BE49-F238E27FC236}">
                  <a16:creationId xmlns:a16="http://schemas.microsoft.com/office/drawing/2014/main" id="{F473FC83-9573-8CED-E9BC-A8774E1F9486}"/>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8" name="Google Shape;13682;p78">
              <a:extLst>
                <a:ext uri="{FF2B5EF4-FFF2-40B4-BE49-F238E27FC236}">
                  <a16:creationId xmlns:a16="http://schemas.microsoft.com/office/drawing/2014/main" id="{19E42123-01CA-5322-0251-61680F85CE16}"/>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9" name="Google Shape;13683;p78">
              <a:extLst>
                <a:ext uri="{FF2B5EF4-FFF2-40B4-BE49-F238E27FC236}">
                  <a16:creationId xmlns:a16="http://schemas.microsoft.com/office/drawing/2014/main" id="{59941915-D952-ABCA-7195-048C68A611D9}"/>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0" name="Google Shape;13684;p78">
              <a:extLst>
                <a:ext uri="{FF2B5EF4-FFF2-40B4-BE49-F238E27FC236}">
                  <a16:creationId xmlns:a16="http://schemas.microsoft.com/office/drawing/2014/main" id="{D90DABCB-3259-A96B-7897-B1DE9EC84EA0}"/>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1" name="Google Shape;13685;p78">
              <a:extLst>
                <a:ext uri="{FF2B5EF4-FFF2-40B4-BE49-F238E27FC236}">
                  <a16:creationId xmlns:a16="http://schemas.microsoft.com/office/drawing/2014/main" id="{20986062-E3FC-FC24-D09A-8F48974C98E8}"/>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2" name="Google Shape;13686;p78">
              <a:extLst>
                <a:ext uri="{FF2B5EF4-FFF2-40B4-BE49-F238E27FC236}">
                  <a16:creationId xmlns:a16="http://schemas.microsoft.com/office/drawing/2014/main" id="{EC710577-AAF9-B815-1594-2FDCBB52ABEB}"/>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3" name="Google Shape;13687;p78">
              <a:extLst>
                <a:ext uri="{FF2B5EF4-FFF2-40B4-BE49-F238E27FC236}">
                  <a16:creationId xmlns:a16="http://schemas.microsoft.com/office/drawing/2014/main" id="{54FD3121-651A-71C4-7F05-92655A9753D5}"/>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4" name="Google Shape;13688;p78">
              <a:extLst>
                <a:ext uri="{FF2B5EF4-FFF2-40B4-BE49-F238E27FC236}">
                  <a16:creationId xmlns:a16="http://schemas.microsoft.com/office/drawing/2014/main" id="{480F3F44-394D-0349-D2FF-4C99E1FD4607}"/>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5" name="Google Shape;13689;p78">
              <a:extLst>
                <a:ext uri="{FF2B5EF4-FFF2-40B4-BE49-F238E27FC236}">
                  <a16:creationId xmlns:a16="http://schemas.microsoft.com/office/drawing/2014/main" id="{C5704816-34A1-5DE4-AA68-35877579E084}"/>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6" name="Google Shape;13690;p78">
              <a:extLst>
                <a:ext uri="{FF2B5EF4-FFF2-40B4-BE49-F238E27FC236}">
                  <a16:creationId xmlns:a16="http://schemas.microsoft.com/office/drawing/2014/main" id="{9A85422E-D1E5-E39F-5BCD-72734A514948}"/>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7" name="Google Shape;13691;p78">
              <a:extLst>
                <a:ext uri="{FF2B5EF4-FFF2-40B4-BE49-F238E27FC236}">
                  <a16:creationId xmlns:a16="http://schemas.microsoft.com/office/drawing/2014/main" id="{CC5A249F-2847-C170-07C2-58056A6AD12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8" name="Google Shape;13692;p78">
              <a:extLst>
                <a:ext uri="{FF2B5EF4-FFF2-40B4-BE49-F238E27FC236}">
                  <a16:creationId xmlns:a16="http://schemas.microsoft.com/office/drawing/2014/main" id="{AA7F0BED-04B2-7C2F-6110-A001E8256018}"/>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9" name="Google Shape;13693;p78">
              <a:extLst>
                <a:ext uri="{FF2B5EF4-FFF2-40B4-BE49-F238E27FC236}">
                  <a16:creationId xmlns:a16="http://schemas.microsoft.com/office/drawing/2014/main" id="{736B5B62-B159-1555-46E7-697D6219FDA1}"/>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0" name="Google Shape;13694;p78">
              <a:extLst>
                <a:ext uri="{FF2B5EF4-FFF2-40B4-BE49-F238E27FC236}">
                  <a16:creationId xmlns:a16="http://schemas.microsoft.com/office/drawing/2014/main" id="{FED1C133-18FC-7D60-5AE2-0D58E261A46B}"/>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1" name="Google Shape;13695;p78">
              <a:extLst>
                <a:ext uri="{FF2B5EF4-FFF2-40B4-BE49-F238E27FC236}">
                  <a16:creationId xmlns:a16="http://schemas.microsoft.com/office/drawing/2014/main" id="{902BF139-F595-3577-12BB-4D82FF92461C}"/>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2" name="Google Shape;13696;p78">
              <a:extLst>
                <a:ext uri="{FF2B5EF4-FFF2-40B4-BE49-F238E27FC236}">
                  <a16:creationId xmlns:a16="http://schemas.microsoft.com/office/drawing/2014/main" id="{E52B522E-DB2E-3730-9067-8D48681F508C}"/>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3" name="Google Shape;13697;p78">
              <a:extLst>
                <a:ext uri="{FF2B5EF4-FFF2-40B4-BE49-F238E27FC236}">
                  <a16:creationId xmlns:a16="http://schemas.microsoft.com/office/drawing/2014/main" id="{D08D0A63-744A-57B9-9560-4678E178599F}"/>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4" name="Google Shape;13698;p78">
              <a:extLst>
                <a:ext uri="{FF2B5EF4-FFF2-40B4-BE49-F238E27FC236}">
                  <a16:creationId xmlns:a16="http://schemas.microsoft.com/office/drawing/2014/main" id="{E8D6DD2D-5EEB-6D3B-0965-9E907E14DB62}"/>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5" name="Google Shape;13699;p78">
              <a:extLst>
                <a:ext uri="{FF2B5EF4-FFF2-40B4-BE49-F238E27FC236}">
                  <a16:creationId xmlns:a16="http://schemas.microsoft.com/office/drawing/2014/main" id="{DABA01E6-510C-90B9-11D7-A4269C633B38}"/>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6" name="Google Shape;13700;p78">
              <a:extLst>
                <a:ext uri="{FF2B5EF4-FFF2-40B4-BE49-F238E27FC236}">
                  <a16:creationId xmlns:a16="http://schemas.microsoft.com/office/drawing/2014/main" id="{D86487D6-F5DB-436F-3710-8707528DCC3E}"/>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7" name="Google Shape;13701;p78">
              <a:extLst>
                <a:ext uri="{FF2B5EF4-FFF2-40B4-BE49-F238E27FC236}">
                  <a16:creationId xmlns:a16="http://schemas.microsoft.com/office/drawing/2014/main" id="{B5B5F53B-8297-4292-5F0E-D2B60B98F640}"/>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8" name="Google Shape;13702;p78">
              <a:extLst>
                <a:ext uri="{FF2B5EF4-FFF2-40B4-BE49-F238E27FC236}">
                  <a16:creationId xmlns:a16="http://schemas.microsoft.com/office/drawing/2014/main" id="{91D70791-6A27-5C2C-87FB-4FAFB509903D}"/>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9" name="Google Shape;13703;p78">
              <a:extLst>
                <a:ext uri="{FF2B5EF4-FFF2-40B4-BE49-F238E27FC236}">
                  <a16:creationId xmlns:a16="http://schemas.microsoft.com/office/drawing/2014/main" id="{5859E8DA-1A82-22A9-E4D5-A19E88759358}"/>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0" name="Google Shape;13704;p78">
              <a:extLst>
                <a:ext uri="{FF2B5EF4-FFF2-40B4-BE49-F238E27FC236}">
                  <a16:creationId xmlns:a16="http://schemas.microsoft.com/office/drawing/2014/main" id="{11EB2476-198C-36EE-C42E-1BDDE21F6274}"/>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1" name="Google Shape;13705;p78">
              <a:extLst>
                <a:ext uri="{FF2B5EF4-FFF2-40B4-BE49-F238E27FC236}">
                  <a16:creationId xmlns:a16="http://schemas.microsoft.com/office/drawing/2014/main" id="{8FC54745-E6BB-C803-2873-26F4AFD783E7}"/>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2" name="Google Shape;13706;p78">
              <a:extLst>
                <a:ext uri="{FF2B5EF4-FFF2-40B4-BE49-F238E27FC236}">
                  <a16:creationId xmlns:a16="http://schemas.microsoft.com/office/drawing/2014/main" id="{F20649F8-8277-7CBE-4519-4100A7D949DC}"/>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3" name="Google Shape;13707;p78">
              <a:extLst>
                <a:ext uri="{FF2B5EF4-FFF2-40B4-BE49-F238E27FC236}">
                  <a16:creationId xmlns:a16="http://schemas.microsoft.com/office/drawing/2014/main" id="{F3B627A7-C7B9-9538-EE34-BA4A159935DA}"/>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4" name="Google Shape;13708;p78">
              <a:extLst>
                <a:ext uri="{FF2B5EF4-FFF2-40B4-BE49-F238E27FC236}">
                  <a16:creationId xmlns:a16="http://schemas.microsoft.com/office/drawing/2014/main" id="{8F753361-3AC7-AEB7-DFD5-702D1AF67785}"/>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5" name="Google Shape;13709;p78">
              <a:extLst>
                <a:ext uri="{FF2B5EF4-FFF2-40B4-BE49-F238E27FC236}">
                  <a16:creationId xmlns:a16="http://schemas.microsoft.com/office/drawing/2014/main" id="{6642F5D7-961E-58BF-28A2-247F28E83132}"/>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6" name="Google Shape;13710;p78">
              <a:extLst>
                <a:ext uri="{FF2B5EF4-FFF2-40B4-BE49-F238E27FC236}">
                  <a16:creationId xmlns:a16="http://schemas.microsoft.com/office/drawing/2014/main" id="{FAF3F1B1-EA9A-197E-EA4B-17543F275D2B}"/>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7" name="Google Shape;13711;p78">
              <a:extLst>
                <a:ext uri="{FF2B5EF4-FFF2-40B4-BE49-F238E27FC236}">
                  <a16:creationId xmlns:a16="http://schemas.microsoft.com/office/drawing/2014/main" id="{B7911306-D9A7-ADFF-1184-94F346E5FD4A}"/>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8" name="Google Shape;13712;p78">
              <a:extLst>
                <a:ext uri="{FF2B5EF4-FFF2-40B4-BE49-F238E27FC236}">
                  <a16:creationId xmlns:a16="http://schemas.microsoft.com/office/drawing/2014/main" id="{D901477C-58AD-2D26-19F6-0DD21952AA16}"/>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9" name="Google Shape;13713;p78">
              <a:extLst>
                <a:ext uri="{FF2B5EF4-FFF2-40B4-BE49-F238E27FC236}">
                  <a16:creationId xmlns:a16="http://schemas.microsoft.com/office/drawing/2014/main" id="{756F3005-F33F-6A86-6F7C-DF3DE80E84A4}"/>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0" name="Google Shape;13714;p78">
              <a:extLst>
                <a:ext uri="{FF2B5EF4-FFF2-40B4-BE49-F238E27FC236}">
                  <a16:creationId xmlns:a16="http://schemas.microsoft.com/office/drawing/2014/main" id="{4DF7C795-96A7-19CC-385D-42153B4C6870}"/>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1" name="Google Shape;13715;p78">
              <a:extLst>
                <a:ext uri="{FF2B5EF4-FFF2-40B4-BE49-F238E27FC236}">
                  <a16:creationId xmlns:a16="http://schemas.microsoft.com/office/drawing/2014/main" id="{5D769CBE-A9CA-88C8-714B-523F03CCE2B3}"/>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2" name="Google Shape;13716;p78">
              <a:extLst>
                <a:ext uri="{FF2B5EF4-FFF2-40B4-BE49-F238E27FC236}">
                  <a16:creationId xmlns:a16="http://schemas.microsoft.com/office/drawing/2014/main" id="{A34DC044-9ECE-2800-5598-D65A40E60AD4}"/>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3" name="Google Shape;13717;p78">
              <a:extLst>
                <a:ext uri="{FF2B5EF4-FFF2-40B4-BE49-F238E27FC236}">
                  <a16:creationId xmlns:a16="http://schemas.microsoft.com/office/drawing/2014/main" id="{D8996956-F714-0854-FD2A-902BA6B251D4}"/>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4" name="Google Shape;13718;p78">
              <a:extLst>
                <a:ext uri="{FF2B5EF4-FFF2-40B4-BE49-F238E27FC236}">
                  <a16:creationId xmlns:a16="http://schemas.microsoft.com/office/drawing/2014/main" id="{8318EA10-7588-C14E-47A7-F7DF2EE36151}"/>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5" name="Google Shape;13719;p78">
              <a:extLst>
                <a:ext uri="{FF2B5EF4-FFF2-40B4-BE49-F238E27FC236}">
                  <a16:creationId xmlns:a16="http://schemas.microsoft.com/office/drawing/2014/main" id="{A82A9664-61AC-1235-0A08-EA71562C2998}"/>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6" name="Google Shape;13720;p78">
              <a:extLst>
                <a:ext uri="{FF2B5EF4-FFF2-40B4-BE49-F238E27FC236}">
                  <a16:creationId xmlns:a16="http://schemas.microsoft.com/office/drawing/2014/main" id="{C85BB2CF-07FD-DB1F-39C8-FCC067FB6001}"/>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7" name="Google Shape;13721;p78">
              <a:extLst>
                <a:ext uri="{FF2B5EF4-FFF2-40B4-BE49-F238E27FC236}">
                  <a16:creationId xmlns:a16="http://schemas.microsoft.com/office/drawing/2014/main" id="{E4940B2A-D5E2-0135-59AF-A5BAC6EB55C1}"/>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8" name="Google Shape;13722;p78">
              <a:extLst>
                <a:ext uri="{FF2B5EF4-FFF2-40B4-BE49-F238E27FC236}">
                  <a16:creationId xmlns:a16="http://schemas.microsoft.com/office/drawing/2014/main" id="{97724614-8107-47DF-25DC-3A0D8A474561}"/>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9" name="Google Shape;13723;p78">
              <a:extLst>
                <a:ext uri="{FF2B5EF4-FFF2-40B4-BE49-F238E27FC236}">
                  <a16:creationId xmlns:a16="http://schemas.microsoft.com/office/drawing/2014/main" id="{A3D4518D-F2C3-B2A3-B7D3-82E5DAA003A5}"/>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0" name="Google Shape;13724;p78">
              <a:extLst>
                <a:ext uri="{FF2B5EF4-FFF2-40B4-BE49-F238E27FC236}">
                  <a16:creationId xmlns:a16="http://schemas.microsoft.com/office/drawing/2014/main" id="{6DD7BC92-8F10-EA49-A400-3438D8FC0EC4}"/>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1" name="Google Shape;13725;p78">
              <a:extLst>
                <a:ext uri="{FF2B5EF4-FFF2-40B4-BE49-F238E27FC236}">
                  <a16:creationId xmlns:a16="http://schemas.microsoft.com/office/drawing/2014/main" id="{E60DCDBB-2627-7BF8-C257-3A85CF59B2D9}"/>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2" name="Google Shape;13726;p78">
              <a:extLst>
                <a:ext uri="{FF2B5EF4-FFF2-40B4-BE49-F238E27FC236}">
                  <a16:creationId xmlns:a16="http://schemas.microsoft.com/office/drawing/2014/main" id="{4029524C-456A-AC92-8E84-B4D230AB605D}"/>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3" name="Google Shape;13727;p78">
              <a:extLst>
                <a:ext uri="{FF2B5EF4-FFF2-40B4-BE49-F238E27FC236}">
                  <a16:creationId xmlns:a16="http://schemas.microsoft.com/office/drawing/2014/main" id="{46B9D3D1-CC46-BEA4-C707-A0C5BFA0E39E}"/>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4" name="Google Shape;13728;p78">
              <a:extLst>
                <a:ext uri="{FF2B5EF4-FFF2-40B4-BE49-F238E27FC236}">
                  <a16:creationId xmlns:a16="http://schemas.microsoft.com/office/drawing/2014/main" id="{FF39819F-BE06-D678-697C-02487CE3D630}"/>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5" name="Google Shape;13729;p78">
              <a:extLst>
                <a:ext uri="{FF2B5EF4-FFF2-40B4-BE49-F238E27FC236}">
                  <a16:creationId xmlns:a16="http://schemas.microsoft.com/office/drawing/2014/main" id="{B5733C92-E17F-D495-2B3B-1E2D5A871C4B}"/>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6" name="Google Shape;13730;p78">
              <a:extLst>
                <a:ext uri="{FF2B5EF4-FFF2-40B4-BE49-F238E27FC236}">
                  <a16:creationId xmlns:a16="http://schemas.microsoft.com/office/drawing/2014/main" id="{FEBEC5E1-4002-A63F-8721-576ACABB0F2E}"/>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7" name="Google Shape;13731;p78">
              <a:extLst>
                <a:ext uri="{FF2B5EF4-FFF2-40B4-BE49-F238E27FC236}">
                  <a16:creationId xmlns:a16="http://schemas.microsoft.com/office/drawing/2014/main" id="{4AFCBC48-F525-57BB-6E1D-18F66CECDE0B}"/>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8" name="Google Shape;13732;p78">
              <a:extLst>
                <a:ext uri="{FF2B5EF4-FFF2-40B4-BE49-F238E27FC236}">
                  <a16:creationId xmlns:a16="http://schemas.microsoft.com/office/drawing/2014/main" id="{DE13456C-D1B0-B0B7-C9C9-5460BAE87883}"/>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9" name="Google Shape;13733;p78">
              <a:extLst>
                <a:ext uri="{FF2B5EF4-FFF2-40B4-BE49-F238E27FC236}">
                  <a16:creationId xmlns:a16="http://schemas.microsoft.com/office/drawing/2014/main" id="{1FE2D00D-944A-6AD0-5C08-D90ECE31ABBB}"/>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0" name="Google Shape;13734;p78">
              <a:extLst>
                <a:ext uri="{FF2B5EF4-FFF2-40B4-BE49-F238E27FC236}">
                  <a16:creationId xmlns:a16="http://schemas.microsoft.com/office/drawing/2014/main" id="{5A05B4C9-C216-658E-EEF0-1446623FB6EF}"/>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1" name="Google Shape;13735;p78">
              <a:extLst>
                <a:ext uri="{FF2B5EF4-FFF2-40B4-BE49-F238E27FC236}">
                  <a16:creationId xmlns:a16="http://schemas.microsoft.com/office/drawing/2014/main" id="{6E1E899A-429D-ABB3-7456-E4D7A6A387CA}"/>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2" name="Google Shape;13736;p78">
              <a:extLst>
                <a:ext uri="{FF2B5EF4-FFF2-40B4-BE49-F238E27FC236}">
                  <a16:creationId xmlns:a16="http://schemas.microsoft.com/office/drawing/2014/main" id="{5E865880-EB35-B3E2-0A04-3B713C26B26E}"/>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3" name="Google Shape;13737;p78">
              <a:extLst>
                <a:ext uri="{FF2B5EF4-FFF2-40B4-BE49-F238E27FC236}">
                  <a16:creationId xmlns:a16="http://schemas.microsoft.com/office/drawing/2014/main" id="{51BE14A2-0256-E325-1734-5D401F7C6412}"/>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4" name="Google Shape;13738;p78">
              <a:extLst>
                <a:ext uri="{FF2B5EF4-FFF2-40B4-BE49-F238E27FC236}">
                  <a16:creationId xmlns:a16="http://schemas.microsoft.com/office/drawing/2014/main" id="{BA05AD8A-333B-67DF-4F89-769CA26D43A2}"/>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5" name="Google Shape;13739;p78">
              <a:extLst>
                <a:ext uri="{FF2B5EF4-FFF2-40B4-BE49-F238E27FC236}">
                  <a16:creationId xmlns:a16="http://schemas.microsoft.com/office/drawing/2014/main" id="{5D6482A6-D3E8-2BFA-3FB6-3D33CEC30F0E}"/>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6" name="Google Shape;13740;p78">
              <a:extLst>
                <a:ext uri="{FF2B5EF4-FFF2-40B4-BE49-F238E27FC236}">
                  <a16:creationId xmlns:a16="http://schemas.microsoft.com/office/drawing/2014/main" id="{D4122E7A-FBFC-45AF-228E-70D2EBD7D83B}"/>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7" name="Google Shape;13741;p78">
              <a:extLst>
                <a:ext uri="{FF2B5EF4-FFF2-40B4-BE49-F238E27FC236}">
                  <a16:creationId xmlns:a16="http://schemas.microsoft.com/office/drawing/2014/main" id="{47B28EE0-9304-4917-0BE7-95056313F1AB}"/>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8" name="Google Shape;13742;p78">
              <a:extLst>
                <a:ext uri="{FF2B5EF4-FFF2-40B4-BE49-F238E27FC236}">
                  <a16:creationId xmlns:a16="http://schemas.microsoft.com/office/drawing/2014/main" id="{34E736BB-7045-0C49-094D-E0B7994680E5}"/>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9" name="Google Shape;13743;p78">
              <a:extLst>
                <a:ext uri="{FF2B5EF4-FFF2-40B4-BE49-F238E27FC236}">
                  <a16:creationId xmlns:a16="http://schemas.microsoft.com/office/drawing/2014/main" id="{0B7E3A09-87B8-1CF3-ABAE-0D65D17BEC65}"/>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0" name="Google Shape;13744;p78">
              <a:extLst>
                <a:ext uri="{FF2B5EF4-FFF2-40B4-BE49-F238E27FC236}">
                  <a16:creationId xmlns:a16="http://schemas.microsoft.com/office/drawing/2014/main" id="{6400611E-48D3-06FD-863F-1399C83F1429}"/>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1" name="Google Shape;13745;p78">
              <a:extLst>
                <a:ext uri="{FF2B5EF4-FFF2-40B4-BE49-F238E27FC236}">
                  <a16:creationId xmlns:a16="http://schemas.microsoft.com/office/drawing/2014/main" id="{5B562818-FABB-7F6B-DDD4-19D6DE255657}"/>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2" name="Google Shape;13746;p78">
              <a:extLst>
                <a:ext uri="{FF2B5EF4-FFF2-40B4-BE49-F238E27FC236}">
                  <a16:creationId xmlns:a16="http://schemas.microsoft.com/office/drawing/2014/main" id="{85FD9F14-6FC5-2717-53B0-105BA68DCC2D}"/>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3" name="Google Shape;13747;p78">
              <a:extLst>
                <a:ext uri="{FF2B5EF4-FFF2-40B4-BE49-F238E27FC236}">
                  <a16:creationId xmlns:a16="http://schemas.microsoft.com/office/drawing/2014/main" id="{43B9C3B8-7B5A-0D33-071D-F0D70F344572}"/>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4" name="Google Shape;13748;p78">
              <a:extLst>
                <a:ext uri="{FF2B5EF4-FFF2-40B4-BE49-F238E27FC236}">
                  <a16:creationId xmlns:a16="http://schemas.microsoft.com/office/drawing/2014/main" id="{79EBEF59-6A73-3B63-0A45-3713AAC4DE24}"/>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5" name="Google Shape;13749;p78">
              <a:extLst>
                <a:ext uri="{FF2B5EF4-FFF2-40B4-BE49-F238E27FC236}">
                  <a16:creationId xmlns:a16="http://schemas.microsoft.com/office/drawing/2014/main" id="{93EFA450-B258-C941-B278-7296D31EB8E0}"/>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6" name="Google Shape;13750;p78">
              <a:extLst>
                <a:ext uri="{FF2B5EF4-FFF2-40B4-BE49-F238E27FC236}">
                  <a16:creationId xmlns:a16="http://schemas.microsoft.com/office/drawing/2014/main" id="{CAAE95D8-0552-E509-41A6-B716C93DD30B}"/>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7" name="Google Shape;13751;p78">
              <a:extLst>
                <a:ext uri="{FF2B5EF4-FFF2-40B4-BE49-F238E27FC236}">
                  <a16:creationId xmlns:a16="http://schemas.microsoft.com/office/drawing/2014/main" id="{75E127B3-B990-C960-A518-71B14982C8FA}"/>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8" name="Google Shape;13752;p78">
              <a:extLst>
                <a:ext uri="{FF2B5EF4-FFF2-40B4-BE49-F238E27FC236}">
                  <a16:creationId xmlns:a16="http://schemas.microsoft.com/office/drawing/2014/main" id="{B9DE2367-9A87-FA18-C43A-F77293A3D29F}"/>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9" name="Google Shape;13753;p78">
              <a:extLst>
                <a:ext uri="{FF2B5EF4-FFF2-40B4-BE49-F238E27FC236}">
                  <a16:creationId xmlns:a16="http://schemas.microsoft.com/office/drawing/2014/main" id="{31947FB1-A4ED-BD1F-7283-65C1D5118030}"/>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0" name="Google Shape;13754;p78">
              <a:extLst>
                <a:ext uri="{FF2B5EF4-FFF2-40B4-BE49-F238E27FC236}">
                  <a16:creationId xmlns:a16="http://schemas.microsoft.com/office/drawing/2014/main" id="{7DA9E9D2-9464-F658-2C6F-E51FB5CC1E40}"/>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1" name="Google Shape;13755;p78">
              <a:extLst>
                <a:ext uri="{FF2B5EF4-FFF2-40B4-BE49-F238E27FC236}">
                  <a16:creationId xmlns:a16="http://schemas.microsoft.com/office/drawing/2014/main" id="{4A2B6F0D-7EE7-6492-C0C0-2F1A3BC18DF8}"/>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2" name="Google Shape;13756;p78">
              <a:extLst>
                <a:ext uri="{FF2B5EF4-FFF2-40B4-BE49-F238E27FC236}">
                  <a16:creationId xmlns:a16="http://schemas.microsoft.com/office/drawing/2014/main" id="{739F4EE9-8ADE-AEB9-2E1B-A47AA4A0A087}"/>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3" name="Google Shape;13757;p78">
              <a:extLst>
                <a:ext uri="{FF2B5EF4-FFF2-40B4-BE49-F238E27FC236}">
                  <a16:creationId xmlns:a16="http://schemas.microsoft.com/office/drawing/2014/main" id="{AF2D4AEA-A9DB-A27D-DCAF-FE8D0F185FFB}"/>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4" name="Google Shape;13758;p78">
              <a:extLst>
                <a:ext uri="{FF2B5EF4-FFF2-40B4-BE49-F238E27FC236}">
                  <a16:creationId xmlns:a16="http://schemas.microsoft.com/office/drawing/2014/main" id="{F2A4CFD7-4128-C9FD-1B8A-E0EBC9E5711B}"/>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5" name="Google Shape;13759;p78">
              <a:extLst>
                <a:ext uri="{FF2B5EF4-FFF2-40B4-BE49-F238E27FC236}">
                  <a16:creationId xmlns:a16="http://schemas.microsoft.com/office/drawing/2014/main" id="{70B7B716-CCD3-2266-419E-60DF44B52A2F}"/>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6" name="Google Shape;13760;p78">
              <a:extLst>
                <a:ext uri="{FF2B5EF4-FFF2-40B4-BE49-F238E27FC236}">
                  <a16:creationId xmlns:a16="http://schemas.microsoft.com/office/drawing/2014/main" id="{72AE14CC-44FA-0D5E-DA59-A29D2AB9E48A}"/>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7" name="Google Shape;13761;p78">
              <a:extLst>
                <a:ext uri="{FF2B5EF4-FFF2-40B4-BE49-F238E27FC236}">
                  <a16:creationId xmlns:a16="http://schemas.microsoft.com/office/drawing/2014/main" id="{0B9E99F5-7A9C-9DDA-677F-726861AD4919}"/>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8" name="Google Shape;13762;p78">
              <a:extLst>
                <a:ext uri="{FF2B5EF4-FFF2-40B4-BE49-F238E27FC236}">
                  <a16:creationId xmlns:a16="http://schemas.microsoft.com/office/drawing/2014/main" id="{45B669A4-30DA-33F6-5B8C-EB634CC707F5}"/>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9" name="Google Shape;13763;p78">
              <a:extLst>
                <a:ext uri="{FF2B5EF4-FFF2-40B4-BE49-F238E27FC236}">
                  <a16:creationId xmlns:a16="http://schemas.microsoft.com/office/drawing/2014/main" id="{85457055-EDBE-9BBD-357E-6697B2E63CD2}"/>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0" name="Google Shape;13764;p78">
              <a:extLst>
                <a:ext uri="{FF2B5EF4-FFF2-40B4-BE49-F238E27FC236}">
                  <a16:creationId xmlns:a16="http://schemas.microsoft.com/office/drawing/2014/main" id="{8DE195CE-BF42-B77F-B7EF-A32003C06B87}"/>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1" name="Google Shape;13765;p78">
              <a:extLst>
                <a:ext uri="{FF2B5EF4-FFF2-40B4-BE49-F238E27FC236}">
                  <a16:creationId xmlns:a16="http://schemas.microsoft.com/office/drawing/2014/main" id="{3B99F0DA-863D-AA93-4E72-F04CB36E4204}"/>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2" name="Google Shape;13766;p78">
              <a:extLst>
                <a:ext uri="{FF2B5EF4-FFF2-40B4-BE49-F238E27FC236}">
                  <a16:creationId xmlns:a16="http://schemas.microsoft.com/office/drawing/2014/main" id="{BA0F85E3-7DF8-5061-3AE9-AF816C49B2B3}"/>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3" name="Google Shape;13767;p78">
              <a:extLst>
                <a:ext uri="{FF2B5EF4-FFF2-40B4-BE49-F238E27FC236}">
                  <a16:creationId xmlns:a16="http://schemas.microsoft.com/office/drawing/2014/main" id="{86267C50-64AE-0D86-E44D-AF89A057C66C}"/>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4" name="Google Shape;13768;p78">
              <a:extLst>
                <a:ext uri="{FF2B5EF4-FFF2-40B4-BE49-F238E27FC236}">
                  <a16:creationId xmlns:a16="http://schemas.microsoft.com/office/drawing/2014/main" id="{57E333DD-800F-D1D7-50B3-05FA25935E84}"/>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5" name="Google Shape;13769;p78">
              <a:extLst>
                <a:ext uri="{FF2B5EF4-FFF2-40B4-BE49-F238E27FC236}">
                  <a16:creationId xmlns:a16="http://schemas.microsoft.com/office/drawing/2014/main" id="{B617FEF6-78DD-5610-208A-5A52705942A8}"/>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6" name="Google Shape;13770;p78">
              <a:extLst>
                <a:ext uri="{FF2B5EF4-FFF2-40B4-BE49-F238E27FC236}">
                  <a16:creationId xmlns:a16="http://schemas.microsoft.com/office/drawing/2014/main" id="{321869BD-16FC-DD11-8898-3F077EC92E03}"/>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7" name="Google Shape;13771;p78">
              <a:extLst>
                <a:ext uri="{FF2B5EF4-FFF2-40B4-BE49-F238E27FC236}">
                  <a16:creationId xmlns:a16="http://schemas.microsoft.com/office/drawing/2014/main" id="{DA581B77-4320-B75F-3292-5E219D25201A}"/>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8" name="Google Shape;13772;p78">
              <a:extLst>
                <a:ext uri="{FF2B5EF4-FFF2-40B4-BE49-F238E27FC236}">
                  <a16:creationId xmlns:a16="http://schemas.microsoft.com/office/drawing/2014/main" id="{88C9339E-C9B5-9389-8C51-8BB58567503C}"/>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9" name="Google Shape;13773;p78">
              <a:extLst>
                <a:ext uri="{FF2B5EF4-FFF2-40B4-BE49-F238E27FC236}">
                  <a16:creationId xmlns:a16="http://schemas.microsoft.com/office/drawing/2014/main" id="{0F074E27-CA54-C011-9086-1919B9438BD7}"/>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0" name="Google Shape;13774;p78">
              <a:extLst>
                <a:ext uri="{FF2B5EF4-FFF2-40B4-BE49-F238E27FC236}">
                  <a16:creationId xmlns:a16="http://schemas.microsoft.com/office/drawing/2014/main" id="{29904A3C-3CFC-CB9A-47D3-58C0B38FE7D3}"/>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1" name="Google Shape;13775;p78">
              <a:extLst>
                <a:ext uri="{FF2B5EF4-FFF2-40B4-BE49-F238E27FC236}">
                  <a16:creationId xmlns:a16="http://schemas.microsoft.com/office/drawing/2014/main" id="{CAD5B2A5-3593-478F-64EF-BCE5E5FD812F}"/>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2" name="Google Shape;13776;p78">
              <a:extLst>
                <a:ext uri="{FF2B5EF4-FFF2-40B4-BE49-F238E27FC236}">
                  <a16:creationId xmlns:a16="http://schemas.microsoft.com/office/drawing/2014/main" id="{6C8469E0-2767-A489-8F0F-97B97864BF24}"/>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3" name="Google Shape;13777;p78">
              <a:extLst>
                <a:ext uri="{FF2B5EF4-FFF2-40B4-BE49-F238E27FC236}">
                  <a16:creationId xmlns:a16="http://schemas.microsoft.com/office/drawing/2014/main" id="{8574D159-F0F2-8C76-9109-26259766FFEC}"/>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4" name="Google Shape;13778;p78">
              <a:extLst>
                <a:ext uri="{FF2B5EF4-FFF2-40B4-BE49-F238E27FC236}">
                  <a16:creationId xmlns:a16="http://schemas.microsoft.com/office/drawing/2014/main" id="{623A7C9E-5C9E-673B-A8C1-3BB43CECE652}"/>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5" name="Google Shape;13779;p78">
              <a:extLst>
                <a:ext uri="{FF2B5EF4-FFF2-40B4-BE49-F238E27FC236}">
                  <a16:creationId xmlns:a16="http://schemas.microsoft.com/office/drawing/2014/main" id="{2631C1DB-DC74-E155-70A8-0D79BE5EAAE5}"/>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6" name="Google Shape;13780;p78">
              <a:extLst>
                <a:ext uri="{FF2B5EF4-FFF2-40B4-BE49-F238E27FC236}">
                  <a16:creationId xmlns:a16="http://schemas.microsoft.com/office/drawing/2014/main" id="{666649FD-5386-7D56-E254-DFD29E21D144}"/>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7" name="Google Shape;13781;p78">
              <a:extLst>
                <a:ext uri="{FF2B5EF4-FFF2-40B4-BE49-F238E27FC236}">
                  <a16:creationId xmlns:a16="http://schemas.microsoft.com/office/drawing/2014/main" id="{28B9F336-8A13-BBBC-A424-913A9AA8CBB8}"/>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8" name="Google Shape;13782;p78">
              <a:extLst>
                <a:ext uri="{FF2B5EF4-FFF2-40B4-BE49-F238E27FC236}">
                  <a16:creationId xmlns:a16="http://schemas.microsoft.com/office/drawing/2014/main" id="{7FA44828-82F0-C984-E3E1-500407C4C678}"/>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9" name="Google Shape;13783;p78">
              <a:extLst>
                <a:ext uri="{FF2B5EF4-FFF2-40B4-BE49-F238E27FC236}">
                  <a16:creationId xmlns:a16="http://schemas.microsoft.com/office/drawing/2014/main" id="{1956384F-ED35-64CF-2421-EFB24922F117}"/>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0" name="Google Shape;13784;p78">
              <a:extLst>
                <a:ext uri="{FF2B5EF4-FFF2-40B4-BE49-F238E27FC236}">
                  <a16:creationId xmlns:a16="http://schemas.microsoft.com/office/drawing/2014/main" id="{F11C1439-E406-FA86-1C4C-8EE0E59404F0}"/>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1" name="Google Shape;13785;p78">
              <a:extLst>
                <a:ext uri="{FF2B5EF4-FFF2-40B4-BE49-F238E27FC236}">
                  <a16:creationId xmlns:a16="http://schemas.microsoft.com/office/drawing/2014/main" id="{88D9E8B0-1E6E-D29C-1C37-F299DDAD63B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2" name="Google Shape;13786;p78">
              <a:extLst>
                <a:ext uri="{FF2B5EF4-FFF2-40B4-BE49-F238E27FC236}">
                  <a16:creationId xmlns:a16="http://schemas.microsoft.com/office/drawing/2014/main" id="{76168F8C-6EE0-8981-829B-18089EF5A683}"/>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3" name="Google Shape;13787;p78">
              <a:extLst>
                <a:ext uri="{FF2B5EF4-FFF2-40B4-BE49-F238E27FC236}">
                  <a16:creationId xmlns:a16="http://schemas.microsoft.com/office/drawing/2014/main" id="{9C8B64B9-3E11-7A80-CFA3-041558178BDC}"/>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4" name="Google Shape;13788;p78">
              <a:extLst>
                <a:ext uri="{FF2B5EF4-FFF2-40B4-BE49-F238E27FC236}">
                  <a16:creationId xmlns:a16="http://schemas.microsoft.com/office/drawing/2014/main" id="{349D65C9-C337-995C-4EEC-24BF718E7A4A}"/>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5" name="Google Shape;13789;p78">
              <a:extLst>
                <a:ext uri="{FF2B5EF4-FFF2-40B4-BE49-F238E27FC236}">
                  <a16:creationId xmlns:a16="http://schemas.microsoft.com/office/drawing/2014/main" id="{09FCF6C6-1B7D-3019-544E-B6DF1058F583}"/>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6" name="Google Shape;13790;p78">
              <a:extLst>
                <a:ext uri="{FF2B5EF4-FFF2-40B4-BE49-F238E27FC236}">
                  <a16:creationId xmlns:a16="http://schemas.microsoft.com/office/drawing/2014/main" id="{E274D4E1-43CE-442D-ECB2-3D90691FD51B}"/>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7" name="Google Shape;13791;p78">
              <a:extLst>
                <a:ext uri="{FF2B5EF4-FFF2-40B4-BE49-F238E27FC236}">
                  <a16:creationId xmlns:a16="http://schemas.microsoft.com/office/drawing/2014/main" id="{D7225489-F2C4-DD5D-CF80-AA100C846009}"/>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8" name="Google Shape;13792;p78">
              <a:extLst>
                <a:ext uri="{FF2B5EF4-FFF2-40B4-BE49-F238E27FC236}">
                  <a16:creationId xmlns:a16="http://schemas.microsoft.com/office/drawing/2014/main" id="{9E965256-BD00-C615-8EF5-9FC010D04FB0}"/>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9" name="Google Shape;13793;p78">
              <a:extLst>
                <a:ext uri="{FF2B5EF4-FFF2-40B4-BE49-F238E27FC236}">
                  <a16:creationId xmlns:a16="http://schemas.microsoft.com/office/drawing/2014/main" id="{3E7828ED-B4C9-5887-56B2-0A4B5C3A1AE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0" name="Google Shape;13794;p78">
              <a:extLst>
                <a:ext uri="{FF2B5EF4-FFF2-40B4-BE49-F238E27FC236}">
                  <a16:creationId xmlns:a16="http://schemas.microsoft.com/office/drawing/2014/main" id="{2E3C27A6-968C-6DE5-654C-E0925C3D707E}"/>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1" name="Google Shape;13795;p78">
              <a:extLst>
                <a:ext uri="{FF2B5EF4-FFF2-40B4-BE49-F238E27FC236}">
                  <a16:creationId xmlns:a16="http://schemas.microsoft.com/office/drawing/2014/main" id="{C45DB267-2201-687C-2C5A-35B2F5770935}"/>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2" name="Google Shape;13796;p78">
              <a:extLst>
                <a:ext uri="{FF2B5EF4-FFF2-40B4-BE49-F238E27FC236}">
                  <a16:creationId xmlns:a16="http://schemas.microsoft.com/office/drawing/2014/main" id="{D6A40C20-1588-4BE2-092C-A028B01503CA}"/>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3" name="Google Shape;13797;p78">
              <a:extLst>
                <a:ext uri="{FF2B5EF4-FFF2-40B4-BE49-F238E27FC236}">
                  <a16:creationId xmlns:a16="http://schemas.microsoft.com/office/drawing/2014/main" id="{5E5F6A30-D38D-81D2-6608-0E92AF9C160D}"/>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4" name="Google Shape;13798;p78">
              <a:extLst>
                <a:ext uri="{FF2B5EF4-FFF2-40B4-BE49-F238E27FC236}">
                  <a16:creationId xmlns:a16="http://schemas.microsoft.com/office/drawing/2014/main" id="{A17B5853-FB10-9774-08D5-7C860ECEF59E}"/>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5" name="Google Shape;13799;p78">
              <a:extLst>
                <a:ext uri="{FF2B5EF4-FFF2-40B4-BE49-F238E27FC236}">
                  <a16:creationId xmlns:a16="http://schemas.microsoft.com/office/drawing/2014/main" id="{95D1D9C9-9DD8-50F4-6E66-6E094DE9C843}"/>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6" name="Google Shape;13800;p78">
              <a:extLst>
                <a:ext uri="{FF2B5EF4-FFF2-40B4-BE49-F238E27FC236}">
                  <a16:creationId xmlns:a16="http://schemas.microsoft.com/office/drawing/2014/main" id="{31AB7A87-53B3-9133-F9AB-413EEFC580A3}"/>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7" name="Google Shape;13801;p78">
              <a:extLst>
                <a:ext uri="{FF2B5EF4-FFF2-40B4-BE49-F238E27FC236}">
                  <a16:creationId xmlns:a16="http://schemas.microsoft.com/office/drawing/2014/main" id="{5EDFA8C0-5FA1-6485-5C3B-149F6E6603D9}"/>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8" name="Google Shape;13802;p78">
              <a:extLst>
                <a:ext uri="{FF2B5EF4-FFF2-40B4-BE49-F238E27FC236}">
                  <a16:creationId xmlns:a16="http://schemas.microsoft.com/office/drawing/2014/main" id="{EA74DA9B-D3D8-0E26-553D-0216ECACCB1F}"/>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9" name="Google Shape;13803;p78">
              <a:extLst>
                <a:ext uri="{FF2B5EF4-FFF2-40B4-BE49-F238E27FC236}">
                  <a16:creationId xmlns:a16="http://schemas.microsoft.com/office/drawing/2014/main" id="{BCE76BAB-5BDE-F0CD-CB99-DC8695113322}"/>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0" name="Google Shape;13804;p78">
              <a:extLst>
                <a:ext uri="{FF2B5EF4-FFF2-40B4-BE49-F238E27FC236}">
                  <a16:creationId xmlns:a16="http://schemas.microsoft.com/office/drawing/2014/main" id="{469FD89F-FC98-EA14-E85A-56000B0EA4CE}"/>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1" name="Google Shape;13805;p78">
              <a:extLst>
                <a:ext uri="{FF2B5EF4-FFF2-40B4-BE49-F238E27FC236}">
                  <a16:creationId xmlns:a16="http://schemas.microsoft.com/office/drawing/2014/main" id="{D70DEAD4-C88F-D2A5-A7DF-FE1E859C608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2" name="Google Shape;13806;p78">
              <a:extLst>
                <a:ext uri="{FF2B5EF4-FFF2-40B4-BE49-F238E27FC236}">
                  <a16:creationId xmlns:a16="http://schemas.microsoft.com/office/drawing/2014/main" id="{F2F3E338-7940-C976-2657-AB0B98EB70FC}"/>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3" name="Google Shape;13807;p78">
              <a:extLst>
                <a:ext uri="{FF2B5EF4-FFF2-40B4-BE49-F238E27FC236}">
                  <a16:creationId xmlns:a16="http://schemas.microsoft.com/office/drawing/2014/main" id="{42E089D6-AF3B-4753-5E9F-240B3CC4BF73}"/>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4" name="Google Shape;13808;p78">
              <a:extLst>
                <a:ext uri="{FF2B5EF4-FFF2-40B4-BE49-F238E27FC236}">
                  <a16:creationId xmlns:a16="http://schemas.microsoft.com/office/drawing/2014/main" id="{300FEEF8-AF75-A59D-5123-CF6213709C55}"/>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5" name="Google Shape;13809;p78">
              <a:extLst>
                <a:ext uri="{FF2B5EF4-FFF2-40B4-BE49-F238E27FC236}">
                  <a16:creationId xmlns:a16="http://schemas.microsoft.com/office/drawing/2014/main" id="{0716A82D-485C-2C25-1685-E36F083EC779}"/>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6" name="Google Shape;13810;p78">
              <a:extLst>
                <a:ext uri="{FF2B5EF4-FFF2-40B4-BE49-F238E27FC236}">
                  <a16:creationId xmlns:a16="http://schemas.microsoft.com/office/drawing/2014/main" id="{F15EB272-D66F-209B-5A31-E389D6321440}"/>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7" name="Google Shape;13811;p78">
              <a:extLst>
                <a:ext uri="{FF2B5EF4-FFF2-40B4-BE49-F238E27FC236}">
                  <a16:creationId xmlns:a16="http://schemas.microsoft.com/office/drawing/2014/main" id="{078DFF92-D3EE-8904-7374-63F7E8AE9510}"/>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8" name="Google Shape;13812;p78">
              <a:extLst>
                <a:ext uri="{FF2B5EF4-FFF2-40B4-BE49-F238E27FC236}">
                  <a16:creationId xmlns:a16="http://schemas.microsoft.com/office/drawing/2014/main" id="{43FADB8A-6195-DEFC-05D3-E3ABE9DF3C0F}"/>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9" name="Google Shape;13813;p78">
              <a:extLst>
                <a:ext uri="{FF2B5EF4-FFF2-40B4-BE49-F238E27FC236}">
                  <a16:creationId xmlns:a16="http://schemas.microsoft.com/office/drawing/2014/main" id="{5ADBB165-964C-39E4-A7BF-80F9517A4D9E}"/>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0" name="Google Shape;13814;p78">
              <a:extLst>
                <a:ext uri="{FF2B5EF4-FFF2-40B4-BE49-F238E27FC236}">
                  <a16:creationId xmlns:a16="http://schemas.microsoft.com/office/drawing/2014/main" id="{174F089D-90A4-1E8C-E3FE-3D7215AC3A9C}"/>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1" name="Google Shape;13815;p78">
              <a:extLst>
                <a:ext uri="{FF2B5EF4-FFF2-40B4-BE49-F238E27FC236}">
                  <a16:creationId xmlns:a16="http://schemas.microsoft.com/office/drawing/2014/main" id="{90636879-3777-3745-D86E-3D9D2D45A9FF}"/>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2" name="Google Shape;13816;p78">
              <a:extLst>
                <a:ext uri="{FF2B5EF4-FFF2-40B4-BE49-F238E27FC236}">
                  <a16:creationId xmlns:a16="http://schemas.microsoft.com/office/drawing/2014/main" id="{F4DD3AAE-E7DE-1215-1A24-6ADDC6AD3C43}"/>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3" name="Google Shape;13817;p78">
              <a:extLst>
                <a:ext uri="{FF2B5EF4-FFF2-40B4-BE49-F238E27FC236}">
                  <a16:creationId xmlns:a16="http://schemas.microsoft.com/office/drawing/2014/main" id="{74D3388F-056A-EE2D-C5C5-32D62E609A36}"/>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4" name="Google Shape;13818;p78">
              <a:extLst>
                <a:ext uri="{FF2B5EF4-FFF2-40B4-BE49-F238E27FC236}">
                  <a16:creationId xmlns:a16="http://schemas.microsoft.com/office/drawing/2014/main" id="{DB612DFF-1DF9-3F24-A326-70D238B17EBF}"/>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5" name="Google Shape;13819;p78">
              <a:extLst>
                <a:ext uri="{FF2B5EF4-FFF2-40B4-BE49-F238E27FC236}">
                  <a16:creationId xmlns:a16="http://schemas.microsoft.com/office/drawing/2014/main" id="{D37B900D-3DFC-E695-7275-A4F6E080350A}"/>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6" name="Google Shape;13820;p78">
              <a:extLst>
                <a:ext uri="{FF2B5EF4-FFF2-40B4-BE49-F238E27FC236}">
                  <a16:creationId xmlns:a16="http://schemas.microsoft.com/office/drawing/2014/main" id="{B312339C-43BC-AF72-6B93-892D8A962698}"/>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7" name="Google Shape;13821;p78">
              <a:extLst>
                <a:ext uri="{FF2B5EF4-FFF2-40B4-BE49-F238E27FC236}">
                  <a16:creationId xmlns:a16="http://schemas.microsoft.com/office/drawing/2014/main" id="{8AB85519-C01C-E0E7-8843-86F1D591A77D}"/>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8" name="Google Shape;13822;p78">
              <a:extLst>
                <a:ext uri="{FF2B5EF4-FFF2-40B4-BE49-F238E27FC236}">
                  <a16:creationId xmlns:a16="http://schemas.microsoft.com/office/drawing/2014/main" id="{7C4C73A1-A51E-E4AC-9C34-286FB374C5EF}"/>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9" name="Google Shape;13823;p78">
              <a:extLst>
                <a:ext uri="{FF2B5EF4-FFF2-40B4-BE49-F238E27FC236}">
                  <a16:creationId xmlns:a16="http://schemas.microsoft.com/office/drawing/2014/main" id="{E4AFD419-62A9-7562-303A-43CF4A446415}"/>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0" name="Google Shape;13824;p78">
              <a:extLst>
                <a:ext uri="{FF2B5EF4-FFF2-40B4-BE49-F238E27FC236}">
                  <a16:creationId xmlns:a16="http://schemas.microsoft.com/office/drawing/2014/main" id="{B51BAF06-9D29-9DA0-AC4F-3A5BA10E5F03}"/>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1" name="Google Shape;13825;p78">
              <a:extLst>
                <a:ext uri="{FF2B5EF4-FFF2-40B4-BE49-F238E27FC236}">
                  <a16:creationId xmlns:a16="http://schemas.microsoft.com/office/drawing/2014/main" id="{559DB033-AD11-2D03-716D-9896538C36E1}"/>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2" name="Google Shape;13826;p78">
              <a:extLst>
                <a:ext uri="{FF2B5EF4-FFF2-40B4-BE49-F238E27FC236}">
                  <a16:creationId xmlns:a16="http://schemas.microsoft.com/office/drawing/2014/main" id="{1F93E8F7-D6F5-730F-6F84-F267DB32A71B}"/>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3" name="Google Shape;13827;p78">
              <a:extLst>
                <a:ext uri="{FF2B5EF4-FFF2-40B4-BE49-F238E27FC236}">
                  <a16:creationId xmlns:a16="http://schemas.microsoft.com/office/drawing/2014/main" id="{75AFC3A7-4329-9BDE-EE50-3827A2E71C27}"/>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4" name="Google Shape;13828;p78">
              <a:extLst>
                <a:ext uri="{FF2B5EF4-FFF2-40B4-BE49-F238E27FC236}">
                  <a16:creationId xmlns:a16="http://schemas.microsoft.com/office/drawing/2014/main" id="{9D214905-8660-DD8E-F5EA-F5E18601599E}"/>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5" name="Google Shape;13829;p78">
              <a:extLst>
                <a:ext uri="{FF2B5EF4-FFF2-40B4-BE49-F238E27FC236}">
                  <a16:creationId xmlns:a16="http://schemas.microsoft.com/office/drawing/2014/main" id="{0779C7C4-B0AB-F9D6-5F98-1FE6A51F6F5B}"/>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6" name="Google Shape;13830;p78">
              <a:extLst>
                <a:ext uri="{FF2B5EF4-FFF2-40B4-BE49-F238E27FC236}">
                  <a16:creationId xmlns:a16="http://schemas.microsoft.com/office/drawing/2014/main" id="{88CE413E-0B8A-7278-3D74-E32824E9A00E}"/>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7" name="Google Shape;13831;p78">
              <a:extLst>
                <a:ext uri="{FF2B5EF4-FFF2-40B4-BE49-F238E27FC236}">
                  <a16:creationId xmlns:a16="http://schemas.microsoft.com/office/drawing/2014/main" id="{1BABAAFD-2AA9-7914-7D1E-E06CE7349344}"/>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8" name="Google Shape;13832;p78">
              <a:extLst>
                <a:ext uri="{FF2B5EF4-FFF2-40B4-BE49-F238E27FC236}">
                  <a16:creationId xmlns:a16="http://schemas.microsoft.com/office/drawing/2014/main" id="{CCC9C018-2E78-CC1B-F526-32D215D41102}"/>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9" name="Google Shape;13833;p78">
              <a:extLst>
                <a:ext uri="{FF2B5EF4-FFF2-40B4-BE49-F238E27FC236}">
                  <a16:creationId xmlns:a16="http://schemas.microsoft.com/office/drawing/2014/main" id="{FEFEC7CF-21EA-6388-1218-1EDB4826B289}"/>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0" name="Google Shape;13834;p78">
              <a:extLst>
                <a:ext uri="{FF2B5EF4-FFF2-40B4-BE49-F238E27FC236}">
                  <a16:creationId xmlns:a16="http://schemas.microsoft.com/office/drawing/2014/main" id="{284A5D00-CC4B-4A69-3522-970303296652}"/>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1" name="Google Shape;13835;p78">
              <a:extLst>
                <a:ext uri="{FF2B5EF4-FFF2-40B4-BE49-F238E27FC236}">
                  <a16:creationId xmlns:a16="http://schemas.microsoft.com/office/drawing/2014/main" id="{42E3E626-E98A-7C62-3A99-DEA2867D2EA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2" name="Google Shape;13836;p78">
              <a:extLst>
                <a:ext uri="{FF2B5EF4-FFF2-40B4-BE49-F238E27FC236}">
                  <a16:creationId xmlns:a16="http://schemas.microsoft.com/office/drawing/2014/main" id="{EBC87577-3AA1-1B3A-DC60-5BCE39BF8B86}"/>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3" name="Google Shape;13837;p78">
              <a:extLst>
                <a:ext uri="{FF2B5EF4-FFF2-40B4-BE49-F238E27FC236}">
                  <a16:creationId xmlns:a16="http://schemas.microsoft.com/office/drawing/2014/main" id="{98506869-04A3-A2B1-FB3A-945F6C64BD6A}"/>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4" name="Google Shape;13838;p78">
              <a:extLst>
                <a:ext uri="{FF2B5EF4-FFF2-40B4-BE49-F238E27FC236}">
                  <a16:creationId xmlns:a16="http://schemas.microsoft.com/office/drawing/2014/main" id="{2775E4C0-3E32-F3DF-1886-663E0B4785B6}"/>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5" name="Google Shape;13839;p78">
              <a:extLst>
                <a:ext uri="{FF2B5EF4-FFF2-40B4-BE49-F238E27FC236}">
                  <a16:creationId xmlns:a16="http://schemas.microsoft.com/office/drawing/2014/main" id="{AC4DAED2-086E-7262-A6B3-10051D83EA08}"/>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6" name="Google Shape;13840;p78">
              <a:extLst>
                <a:ext uri="{FF2B5EF4-FFF2-40B4-BE49-F238E27FC236}">
                  <a16:creationId xmlns:a16="http://schemas.microsoft.com/office/drawing/2014/main" id="{EB8E8199-F6E7-93D0-E9EB-DA405D1C0D8D}"/>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7" name="Google Shape;13841;p78">
              <a:extLst>
                <a:ext uri="{FF2B5EF4-FFF2-40B4-BE49-F238E27FC236}">
                  <a16:creationId xmlns:a16="http://schemas.microsoft.com/office/drawing/2014/main" id="{6299ABEB-259B-DD32-B774-D11FA7E49162}"/>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8" name="Google Shape;13842;p78">
              <a:extLst>
                <a:ext uri="{FF2B5EF4-FFF2-40B4-BE49-F238E27FC236}">
                  <a16:creationId xmlns:a16="http://schemas.microsoft.com/office/drawing/2014/main" id="{3EA2C150-9F73-2836-FAC5-335C4A0BE0B0}"/>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9" name="Google Shape;13843;p78">
              <a:extLst>
                <a:ext uri="{FF2B5EF4-FFF2-40B4-BE49-F238E27FC236}">
                  <a16:creationId xmlns:a16="http://schemas.microsoft.com/office/drawing/2014/main" id="{0A51D20E-CD41-DA62-EB25-5766BC36AD17}"/>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0" name="Google Shape;13844;p78">
              <a:extLst>
                <a:ext uri="{FF2B5EF4-FFF2-40B4-BE49-F238E27FC236}">
                  <a16:creationId xmlns:a16="http://schemas.microsoft.com/office/drawing/2014/main" id="{7C754B81-E2E8-73DE-8E7B-A023FF931D97}"/>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1" name="Google Shape;13845;p78">
              <a:extLst>
                <a:ext uri="{FF2B5EF4-FFF2-40B4-BE49-F238E27FC236}">
                  <a16:creationId xmlns:a16="http://schemas.microsoft.com/office/drawing/2014/main" id="{9031CB7E-4F18-0E22-0AC9-E12F34960E0D}"/>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2" name="Google Shape;13846;p78">
              <a:extLst>
                <a:ext uri="{FF2B5EF4-FFF2-40B4-BE49-F238E27FC236}">
                  <a16:creationId xmlns:a16="http://schemas.microsoft.com/office/drawing/2014/main" id="{4CDDEFB9-CE02-15BE-065B-CF27EEDC54A0}"/>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3" name="Google Shape;13847;p78">
              <a:extLst>
                <a:ext uri="{FF2B5EF4-FFF2-40B4-BE49-F238E27FC236}">
                  <a16:creationId xmlns:a16="http://schemas.microsoft.com/office/drawing/2014/main" id="{D6570694-490C-3DF6-3E2A-D0B9683B28BF}"/>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4" name="Google Shape;13848;p78">
              <a:extLst>
                <a:ext uri="{FF2B5EF4-FFF2-40B4-BE49-F238E27FC236}">
                  <a16:creationId xmlns:a16="http://schemas.microsoft.com/office/drawing/2014/main" id="{4FAE9837-6216-AB72-B5BA-D034D4F58A10}"/>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5" name="Google Shape;13849;p78">
              <a:extLst>
                <a:ext uri="{FF2B5EF4-FFF2-40B4-BE49-F238E27FC236}">
                  <a16:creationId xmlns:a16="http://schemas.microsoft.com/office/drawing/2014/main" id="{DD1DA0CE-3856-9316-96BD-49FD180C6493}"/>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6" name="Google Shape;13850;p78">
              <a:extLst>
                <a:ext uri="{FF2B5EF4-FFF2-40B4-BE49-F238E27FC236}">
                  <a16:creationId xmlns:a16="http://schemas.microsoft.com/office/drawing/2014/main" id="{B963DB35-3735-AB93-206D-0AAC54A832DB}"/>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7" name="Google Shape;13851;p78">
              <a:extLst>
                <a:ext uri="{FF2B5EF4-FFF2-40B4-BE49-F238E27FC236}">
                  <a16:creationId xmlns:a16="http://schemas.microsoft.com/office/drawing/2014/main" id="{03A81BB2-B69B-AF11-9579-5BC40298C127}"/>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8" name="Google Shape;13852;p78">
              <a:extLst>
                <a:ext uri="{FF2B5EF4-FFF2-40B4-BE49-F238E27FC236}">
                  <a16:creationId xmlns:a16="http://schemas.microsoft.com/office/drawing/2014/main" id="{52DE1832-AEA9-0D6F-8763-241406CF7DC1}"/>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9" name="Google Shape;13853;p78">
              <a:extLst>
                <a:ext uri="{FF2B5EF4-FFF2-40B4-BE49-F238E27FC236}">
                  <a16:creationId xmlns:a16="http://schemas.microsoft.com/office/drawing/2014/main" id="{C2F70536-52DB-E850-B09D-BC28C9B07F21}"/>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0" name="Google Shape;13854;p78">
              <a:extLst>
                <a:ext uri="{FF2B5EF4-FFF2-40B4-BE49-F238E27FC236}">
                  <a16:creationId xmlns:a16="http://schemas.microsoft.com/office/drawing/2014/main" id="{3F0FF76C-6C54-98E7-61E9-2BC1069796D5}"/>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1" name="Google Shape;13855;p78">
              <a:extLst>
                <a:ext uri="{FF2B5EF4-FFF2-40B4-BE49-F238E27FC236}">
                  <a16:creationId xmlns:a16="http://schemas.microsoft.com/office/drawing/2014/main" id="{48DDD021-1880-A29E-0608-37500C81EED8}"/>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2" name="Google Shape;13856;p78">
              <a:extLst>
                <a:ext uri="{FF2B5EF4-FFF2-40B4-BE49-F238E27FC236}">
                  <a16:creationId xmlns:a16="http://schemas.microsoft.com/office/drawing/2014/main" id="{9F9E4DF0-50B4-7828-441E-A0E688464285}"/>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3" name="Google Shape;13857;p78">
              <a:extLst>
                <a:ext uri="{FF2B5EF4-FFF2-40B4-BE49-F238E27FC236}">
                  <a16:creationId xmlns:a16="http://schemas.microsoft.com/office/drawing/2014/main" id="{5ED77971-5435-5458-3200-F4D459E1E9B9}"/>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4" name="Google Shape;13858;p78">
              <a:extLst>
                <a:ext uri="{FF2B5EF4-FFF2-40B4-BE49-F238E27FC236}">
                  <a16:creationId xmlns:a16="http://schemas.microsoft.com/office/drawing/2014/main" id="{FF7FBAD5-1179-F1AA-737D-9053415D8797}"/>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5" name="Google Shape;13859;p78">
              <a:extLst>
                <a:ext uri="{FF2B5EF4-FFF2-40B4-BE49-F238E27FC236}">
                  <a16:creationId xmlns:a16="http://schemas.microsoft.com/office/drawing/2014/main" id="{54AB050E-1A93-4B7C-9825-57E263C86523}"/>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6" name="Google Shape;13860;p78">
              <a:extLst>
                <a:ext uri="{FF2B5EF4-FFF2-40B4-BE49-F238E27FC236}">
                  <a16:creationId xmlns:a16="http://schemas.microsoft.com/office/drawing/2014/main" id="{128AF952-2B03-F418-144B-40EB21336E81}"/>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7" name="Google Shape;13861;p78">
              <a:extLst>
                <a:ext uri="{FF2B5EF4-FFF2-40B4-BE49-F238E27FC236}">
                  <a16:creationId xmlns:a16="http://schemas.microsoft.com/office/drawing/2014/main" id="{10FEE52B-EE95-4990-AFEB-DD3DD9548CBB}"/>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8" name="Google Shape;13862;p78">
              <a:extLst>
                <a:ext uri="{FF2B5EF4-FFF2-40B4-BE49-F238E27FC236}">
                  <a16:creationId xmlns:a16="http://schemas.microsoft.com/office/drawing/2014/main" id="{AE957932-6CC1-115A-1782-968BBEA26D94}"/>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9" name="Google Shape;13863;p78">
              <a:extLst>
                <a:ext uri="{FF2B5EF4-FFF2-40B4-BE49-F238E27FC236}">
                  <a16:creationId xmlns:a16="http://schemas.microsoft.com/office/drawing/2014/main" id="{08A36586-D6AA-D021-6DAE-03581A7FD0D5}"/>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0" name="Google Shape;13864;p78">
              <a:extLst>
                <a:ext uri="{FF2B5EF4-FFF2-40B4-BE49-F238E27FC236}">
                  <a16:creationId xmlns:a16="http://schemas.microsoft.com/office/drawing/2014/main" id="{5496879C-B7E9-9136-FDFF-43E75356FB72}"/>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1" name="Google Shape;13865;p78">
              <a:extLst>
                <a:ext uri="{FF2B5EF4-FFF2-40B4-BE49-F238E27FC236}">
                  <a16:creationId xmlns:a16="http://schemas.microsoft.com/office/drawing/2014/main" id="{78D3D2EC-FFA4-299A-0EA6-6DBEE324E24F}"/>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2" name="Google Shape;13866;p78">
              <a:extLst>
                <a:ext uri="{FF2B5EF4-FFF2-40B4-BE49-F238E27FC236}">
                  <a16:creationId xmlns:a16="http://schemas.microsoft.com/office/drawing/2014/main" id="{14E74CDD-ADFC-3EB4-9B33-0E27AE6E63ED}"/>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3" name="Google Shape;13867;p78">
              <a:extLst>
                <a:ext uri="{FF2B5EF4-FFF2-40B4-BE49-F238E27FC236}">
                  <a16:creationId xmlns:a16="http://schemas.microsoft.com/office/drawing/2014/main" id="{F28CE62E-820A-62CB-BE4A-C06EDC486A12}"/>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4" name="Google Shape;13868;p78">
              <a:extLst>
                <a:ext uri="{FF2B5EF4-FFF2-40B4-BE49-F238E27FC236}">
                  <a16:creationId xmlns:a16="http://schemas.microsoft.com/office/drawing/2014/main" id="{14707793-211E-4166-9CA1-201AE0E1A909}"/>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5" name="Google Shape;13869;p78">
              <a:extLst>
                <a:ext uri="{FF2B5EF4-FFF2-40B4-BE49-F238E27FC236}">
                  <a16:creationId xmlns:a16="http://schemas.microsoft.com/office/drawing/2014/main" id="{7572EC05-EC4F-F941-CCA8-145D9ED576BF}"/>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6" name="Google Shape;13870;p78">
              <a:extLst>
                <a:ext uri="{FF2B5EF4-FFF2-40B4-BE49-F238E27FC236}">
                  <a16:creationId xmlns:a16="http://schemas.microsoft.com/office/drawing/2014/main" id="{653B4612-8FD2-F6ED-83FE-A43D67859452}"/>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7" name="Google Shape;13871;p78">
              <a:extLst>
                <a:ext uri="{FF2B5EF4-FFF2-40B4-BE49-F238E27FC236}">
                  <a16:creationId xmlns:a16="http://schemas.microsoft.com/office/drawing/2014/main" id="{CFD5BB0C-BC19-BA5A-D6E4-F73DE75ECD08}"/>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8" name="Google Shape;13872;p78">
              <a:extLst>
                <a:ext uri="{FF2B5EF4-FFF2-40B4-BE49-F238E27FC236}">
                  <a16:creationId xmlns:a16="http://schemas.microsoft.com/office/drawing/2014/main" id="{585243A5-0D48-D7A2-0010-A6093BDA7796}"/>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9" name="Google Shape;13873;p78">
              <a:extLst>
                <a:ext uri="{FF2B5EF4-FFF2-40B4-BE49-F238E27FC236}">
                  <a16:creationId xmlns:a16="http://schemas.microsoft.com/office/drawing/2014/main" id="{116256EF-2872-9945-F8CB-8FA967BD2A7C}"/>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0" name="Google Shape;13874;p78">
              <a:extLst>
                <a:ext uri="{FF2B5EF4-FFF2-40B4-BE49-F238E27FC236}">
                  <a16:creationId xmlns:a16="http://schemas.microsoft.com/office/drawing/2014/main" id="{5C06A9B4-D25C-9B63-985B-F09A119DF59B}"/>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1" name="Google Shape;13875;p78">
              <a:extLst>
                <a:ext uri="{FF2B5EF4-FFF2-40B4-BE49-F238E27FC236}">
                  <a16:creationId xmlns:a16="http://schemas.microsoft.com/office/drawing/2014/main" id="{0E561CED-A58F-2C8D-9CD9-6DAE656C4521}"/>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2" name="Google Shape;13876;p78">
              <a:extLst>
                <a:ext uri="{FF2B5EF4-FFF2-40B4-BE49-F238E27FC236}">
                  <a16:creationId xmlns:a16="http://schemas.microsoft.com/office/drawing/2014/main" id="{52505AE2-B449-E50C-9DA9-D396CE4BC2C6}"/>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3" name="Google Shape;13877;p78">
              <a:extLst>
                <a:ext uri="{FF2B5EF4-FFF2-40B4-BE49-F238E27FC236}">
                  <a16:creationId xmlns:a16="http://schemas.microsoft.com/office/drawing/2014/main" id="{299F75D4-9B2E-D43D-890C-C5A3FBC76802}"/>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4" name="Google Shape;13878;p78">
              <a:extLst>
                <a:ext uri="{FF2B5EF4-FFF2-40B4-BE49-F238E27FC236}">
                  <a16:creationId xmlns:a16="http://schemas.microsoft.com/office/drawing/2014/main" id="{A314362F-496B-5341-EAB1-8DCCA2F8132D}"/>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5" name="Google Shape;13879;p78">
              <a:extLst>
                <a:ext uri="{FF2B5EF4-FFF2-40B4-BE49-F238E27FC236}">
                  <a16:creationId xmlns:a16="http://schemas.microsoft.com/office/drawing/2014/main" id="{1BA8E2E8-BCD5-92F4-57DC-CF12A827D912}"/>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6" name="Google Shape;13880;p78">
              <a:extLst>
                <a:ext uri="{FF2B5EF4-FFF2-40B4-BE49-F238E27FC236}">
                  <a16:creationId xmlns:a16="http://schemas.microsoft.com/office/drawing/2014/main" id="{873974E7-A1A7-5589-6E32-1EDD810FC546}"/>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7" name="Google Shape;13881;p78">
              <a:extLst>
                <a:ext uri="{FF2B5EF4-FFF2-40B4-BE49-F238E27FC236}">
                  <a16:creationId xmlns:a16="http://schemas.microsoft.com/office/drawing/2014/main" id="{43F91C62-375E-EB59-6479-50D01D28ECD8}"/>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8" name="Google Shape;13882;p78">
              <a:extLst>
                <a:ext uri="{FF2B5EF4-FFF2-40B4-BE49-F238E27FC236}">
                  <a16:creationId xmlns:a16="http://schemas.microsoft.com/office/drawing/2014/main" id="{F5172DFA-15D1-EBE3-F094-DEE9E33B2580}"/>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9" name="Google Shape;13883;p78">
              <a:extLst>
                <a:ext uri="{FF2B5EF4-FFF2-40B4-BE49-F238E27FC236}">
                  <a16:creationId xmlns:a16="http://schemas.microsoft.com/office/drawing/2014/main" id="{0BC1DF92-A8C8-B9E6-010D-D1335799A0AF}"/>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0" name="Google Shape;13884;p78">
              <a:extLst>
                <a:ext uri="{FF2B5EF4-FFF2-40B4-BE49-F238E27FC236}">
                  <a16:creationId xmlns:a16="http://schemas.microsoft.com/office/drawing/2014/main" id="{C1CC358D-D974-BA59-5E91-30B6B54029A2}"/>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1" name="Google Shape;13885;p78">
              <a:extLst>
                <a:ext uri="{FF2B5EF4-FFF2-40B4-BE49-F238E27FC236}">
                  <a16:creationId xmlns:a16="http://schemas.microsoft.com/office/drawing/2014/main" id="{0C70FD85-BA28-CE88-1F12-460483C89B5E}"/>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2" name="Google Shape;13886;p78">
              <a:extLst>
                <a:ext uri="{FF2B5EF4-FFF2-40B4-BE49-F238E27FC236}">
                  <a16:creationId xmlns:a16="http://schemas.microsoft.com/office/drawing/2014/main" id="{58C987E5-89B7-C4B1-BA1A-8598CF9C0AD6}"/>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3" name="Google Shape;13887;p78">
              <a:extLst>
                <a:ext uri="{FF2B5EF4-FFF2-40B4-BE49-F238E27FC236}">
                  <a16:creationId xmlns:a16="http://schemas.microsoft.com/office/drawing/2014/main" id="{929FF6EC-4924-213E-241C-A594530C7603}"/>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4" name="Google Shape;13888;p78">
              <a:extLst>
                <a:ext uri="{FF2B5EF4-FFF2-40B4-BE49-F238E27FC236}">
                  <a16:creationId xmlns:a16="http://schemas.microsoft.com/office/drawing/2014/main" id="{7B3BB8A9-4FB5-EC13-9565-82AF40999907}"/>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5" name="Google Shape;13889;p78">
              <a:extLst>
                <a:ext uri="{FF2B5EF4-FFF2-40B4-BE49-F238E27FC236}">
                  <a16:creationId xmlns:a16="http://schemas.microsoft.com/office/drawing/2014/main" id="{35D07D7C-5264-2DAA-3A49-57BDF4E779E8}"/>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6" name="Google Shape;13890;p78">
              <a:extLst>
                <a:ext uri="{FF2B5EF4-FFF2-40B4-BE49-F238E27FC236}">
                  <a16:creationId xmlns:a16="http://schemas.microsoft.com/office/drawing/2014/main" id="{3C17D686-AAC3-A988-542C-47E4D084BB39}"/>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7" name="Google Shape;13891;p78">
              <a:extLst>
                <a:ext uri="{FF2B5EF4-FFF2-40B4-BE49-F238E27FC236}">
                  <a16:creationId xmlns:a16="http://schemas.microsoft.com/office/drawing/2014/main" id="{442D81DF-266D-36DB-4A89-5D36DD7F80CE}"/>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8" name="Google Shape;13892;p78">
              <a:extLst>
                <a:ext uri="{FF2B5EF4-FFF2-40B4-BE49-F238E27FC236}">
                  <a16:creationId xmlns:a16="http://schemas.microsoft.com/office/drawing/2014/main" id="{CD59AEF7-B07D-4552-0CA5-8BA0E48D0BC5}"/>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9" name="Google Shape;13893;p78">
              <a:extLst>
                <a:ext uri="{FF2B5EF4-FFF2-40B4-BE49-F238E27FC236}">
                  <a16:creationId xmlns:a16="http://schemas.microsoft.com/office/drawing/2014/main" id="{0F11A69A-B871-B78B-D757-BB1872AEA4C2}"/>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0" name="Google Shape;13894;p78">
              <a:extLst>
                <a:ext uri="{FF2B5EF4-FFF2-40B4-BE49-F238E27FC236}">
                  <a16:creationId xmlns:a16="http://schemas.microsoft.com/office/drawing/2014/main" id="{2CC7F6A7-CBC4-2E10-13A2-01A38656985D}"/>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1" name="Google Shape;13895;p78">
              <a:extLst>
                <a:ext uri="{FF2B5EF4-FFF2-40B4-BE49-F238E27FC236}">
                  <a16:creationId xmlns:a16="http://schemas.microsoft.com/office/drawing/2014/main" id="{6414790C-3CC9-C39A-7604-22DEFC34BED7}"/>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2" name="Google Shape;13896;p78">
              <a:extLst>
                <a:ext uri="{FF2B5EF4-FFF2-40B4-BE49-F238E27FC236}">
                  <a16:creationId xmlns:a16="http://schemas.microsoft.com/office/drawing/2014/main" id="{48B64E91-3590-0FAA-14F1-8FB06AF5FEAB}"/>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3" name="Google Shape;13897;p78">
              <a:extLst>
                <a:ext uri="{FF2B5EF4-FFF2-40B4-BE49-F238E27FC236}">
                  <a16:creationId xmlns:a16="http://schemas.microsoft.com/office/drawing/2014/main" id="{CEC95A7F-1B08-D3BE-443D-2C90DDA368AD}"/>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4" name="Google Shape;13898;p78">
              <a:extLst>
                <a:ext uri="{FF2B5EF4-FFF2-40B4-BE49-F238E27FC236}">
                  <a16:creationId xmlns:a16="http://schemas.microsoft.com/office/drawing/2014/main" id="{93FE6D9A-2F7D-AB8F-3BA6-B31D0100BDC9}"/>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5" name="Google Shape;13899;p78">
              <a:extLst>
                <a:ext uri="{FF2B5EF4-FFF2-40B4-BE49-F238E27FC236}">
                  <a16:creationId xmlns:a16="http://schemas.microsoft.com/office/drawing/2014/main" id="{007D2241-C549-777D-EF00-1CE3AB1AE7AC}"/>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6" name="Google Shape;13900;p78">
              <a:extLst>
                <a:ext uri="{FF2B5EF4-FFF2-40B4-BE49-F238E27FC236}">
                  <a16:creationId xmlns:a16="http://schemas.microsoft.com/office/drawing/2014/main" id="{92D716D9-6E3F-FE81-203E-B6A5A1A68824}"/>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7" name="Google Shape;13901;p78">
              <a:extLst>
                <a:ext uri="{FF2B5EF4-FFF2-40B4-BE49-F238E27FC236}">
                  <a16:creationId xmlns:a16="http://schemas.microsoft.com/office/drawing/2014/main" id="{11FC31E8-5159-D96E-7FB5-2EAE715866DE}"/>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8" name="Google Shape;13902;p78">
              <a:extLst>
                <a:ext uri="{FF2B5EF4-FFF2-40B4-BE49-F238E27FC236}">
                  <a16:creationId xmlns:a16="http://schemas.microsoft.com/office/drawing/2014/main" id="{48C4D0A2-77DF-4C2C-807F-3C54DBB36F7C}"/>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9" name="Google Shape;13903;p78">
              <a:extLst>
                <a:ext uri="{FF2B5EF4-FFF2-40B4-BE49-F238E27FC236}">
                  <a16:creationId xmlns:a16="http://schemas.microsoft.com/office/drawing/2014/main" id="{F6796730-DD62-AD51-DAF6-1EA14B8CFAB9}"/>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0" name="Google Shape;13904;p78">
              <a:extLst>
                <a:ext uri="{FF2B5EF4-FFF2-40B4-BE49-F238E27FC236}">
                  <a16:creationId xmlns:a16="http://schemas.microsoft.com/office/drawing/2014/main" id="{323DAC04-3CC8-AC7E-447D-58A8083130B4}"/>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1" name="Google Shape;13905;p78">
              <a:extLst>
                <a:ext uri="{FF2B5EF4-FFF2-40B4-BE49-F238E27FC236}">
                  <a16:creationId xmlns:a16="http://schemas.microsoft.com/office/drawing/2014/main" id="{9D7A799C-F721-61BA-2493-C12F5A745A35}"/>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2" name="Google Shape;13906;p78">
              <a:extLst>
                <a:ext uri="{FF2B5EF4-FFF2-40B4-BE49-F238E27FC236}">
                  <a16:creationId xmlns:a16="http://schemas.microsoft.com/office/drawing/2014/main" id="{3F230CE8-37FD-CA8D-8BB9-44AF498B000B}"/>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3" name="Google Shape;13907;p78">
              <a:extLst>
                <a:ext uri="{FF2B5EF4-FFF2-40B4-BE49-F238E27FC236}">
                  <a16:creationId xmlns:a16="http://schemas.microsoft.com/office/drawing/2014/main" id="{FC8543B7-705F-F2B8-0B43-36C56E47875D}"/>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4" name="Google Shape;13908;p78">
              <a:extLst>
                <a:ext uri="{FF2B5EF4-FFF2-40B4-BE49-F238E27FC236}">
                  <a16:creationId xmlns:a16="http://schemas.microsoft.com/office/drawing/2014/main" id="{E18BAB11-CF86-1B3F-057B-B723E209B21B}"/>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5" name="Google Shape;13909;p78">
              <a:extLst>
                <a:ext uri="{FF2B5EF4-FFF2-40B4-BE49-F238E27FC236}">
                  <a16:creationId xmlns:a16="http://schemas.microsoft.com/office/drawing/2014/main" id="{3F28C7CC-31A6-0B15-DD7A-84C26EEA6179}"/>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6" name="Google Shape;13910;p78">
              <a:extLst>
                <a:ext uri="{FF2B5EF4-FFF2-40B4-BE49-F238E27FC236}">
                  <a16:creationId xmlns:a16="http://schemas.microsoft.com/office/drawing/2014/main" id="{D2658F43-554E-990A-D36E-D4BA1007EC3A}"/>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7" name="Google Shape;13911;p78">
              <a:extLst>
                <a:ext uri="{FF2B5EF4-FFF2-40B4-BE49-F238E27FC236}">
                  <a16:creationId xmlns:a16="http://schemas.microsoft.com/office/drawing/2014/main" id="{730C6406-7816-5AE2-8168-784D41699045}"/>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8" name="Google Shape;13912;p78">
              <a:extLst>
                <a:ext uri="{FF2B5EF4-FFF2-40B4-BE49-F238E27FC236}">
                  <a16:creationId xmlns:a16="http://schemas.microsoft.com/office/drawing/2014/main" id="{8E29DE4E-3FE2-9307-6D9B-B47A6B4C6CC0}"/>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9" name="Google Shape;13913;p78">
              <a:extLst>
                <a:ext uri="{FF2B5EF4-FFF2-40B4-BE49-F238E27FC236}">
                  <a16:creationId xmlns:a16="http://schemas.microsoft.com/office/drawing/2014/main" id="{3A8C1D75-BD19-B275-D21C-97681998FBC5}"/>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0" name="Google Shape;13914;p78">
              <a:extLst>
                <a:ext uri="{FF2B5EF4-FFF2-40B4-BE49-F238E27FC236}">
                  <a16:creationId xmlns:a16="http://schemas.microsoft.com/office/drawing/2014/main" id="{0A008393-EA9C-4F02-8541-5C63740AA75C}"/>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1" name="Google Shape;13915;p78">
              <a:extLst>
                <a:ext uri="{FF2B5EF4-FFF2-40B4-BE49-F238E27FC236}">
                  <a16:creationId xmlns:a16="http://schemas.microsoft.com/office/drawing/2014/main" id="{465B6B10-79D4-45A4-52A3-D41B85B8B50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2" name="Google Shape;13916;p78">
              <a:extLst>
                <a:ext uri="{FF2B5EF4-FFF2-40B4-BE49-F238E27FC236}">
                  <a16:creationId xmlns:a16="http://schemas.microsoft.com/office/drawing/2014/main" id="{4BABCA23-1EE1-7D6F-476D-5AE4BCE9585F}"/>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3" name="Google Shape;13917;p78">
              <a:extLst>
                <a:ext uri="{FF2B5EF4-FFF2-40B4-BE49-F238E27FC236}">
                  <a16:creationId xmlns:a16="http://schemas.microsoft.com/office/drawing/2014/main" id="{F2BBC67B-D10D-D831-169A-9467B10C672E}"/>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4" name="Google Shape;13918;p78">
              <a:extLst>
                <a:ext uri="{FF2B5EF4-FFF2-40B4-BE49-F238E27FC236}">
                  <a16:creationId xmlns:a16="http://schemas.microsoft.com/office/drawing/2014/main" id="{10C072D1-6A06-018F-D3D3-6EC1BCD5AECE}"/>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5" name="Google Shape;13919;p78">
              <a:extLst>
                <a:ext uri="{FF2B5EF4-FFF2-40B4-BE49-F238E27FC236}">
                  <a16:creationId xmlns:a16="http://schemas.microsoft.com/office/drawing/2014/main" id="{BAE564FD-7D10-419C-E92F-2AE45C173112}"/>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6" name="Google Shape;13920;p78">
              <a:extLst>
                <a:ext uri="{FF2B5EF4-FFF2-40B4-BE49-F238E27FC236}">
                  <a16:creationId xmlns:a16="http://schemas.microsoft.com/office/drawing/2014/main" id="{3C7C77C6-6509-5107-0B84-D6270DF56639}"/>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7" name="Google Shape;13921;p78">
              <a:extLst>
                <a:ext uri="{FF2B5EF4-FFF2-40B4-BE49-F238E27FC236}">
                  <a16:creationId xmlns:a16="http://schemas.microsoft.com/office/drawing/2014/main" id="{A918F002-6324-A6CF-EC40-B3C4242EB506}"/>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8" name="Google Shape;13922;p78">
              <a:extLst>
                <a:ext uri="{FF2B5EF4-FFF2-40B4-BE49-F238E27FC236}">
                  <a16:creationId xmlns:a16="http://schemas.microsoft.com/office/drawing/2014/main" id="{B9097DB3-9594-3205-DDC2-A25890E440E4}"/>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9" name="Google Shape;13923;p78">
              <a:extLst>
                <a:ext uri="{FF2B5EF4-FFF2-40B4-BE49-F238E27FC236}">
                  <a16:creationId xmlns:a16="http://schemas.microsoft.com/office/drawing/2014/main" id="{827E48ED-198C-4EFB-9659-9AD93A3B2963}"/>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0" name="Google Shape;13924;p78">
              <a:extLst>
                <a:ext uri="{FF2B5EF4-FFF2-40B4-BE49-F238E27FC236}">
                  <a16:creationId xmlns:a16="http://schemas.microsoft.com/office/drawing/2014/main" id="{A0949CFB-6BA6-0842-EB0D-C7EEC45F5A49}"/>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1" name="Google Shape;13925;p78">
              <a:extLst>
                <a:ext uri="{FF2B5EF4-FFF2-40B4-BE49-F238E27FC236}">
                  <a16:creationId xmlns:a16="http://schemas.microsoft.com/office/drawing/2014/main" id="{E89FB88E-84DC-1027-3A2D-A4843D1AA523}"/>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2" name="Google Shape;13926;p78">
              <a:extLst>
                <a:ext uri="{FF2B5EF4-FFF2-40B4-BE49-F238E27FC236}">
                  <a16:creationId xmlns:a16="http://schemas.microsoft.com/office/drawing/2014/main" id="{33A3B0A7-7952-18BD-3E2D-DF099ED8D9D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3" name="Google Shape;13927;p78">
              <a:extLst>
                <a:ext uri="{FF2B5EF4-FFF2-40B4-BE49-F238E27FC236}">
                  <a16:creationId xmlns:a16="http://schemas.microsoft.com/office/drawing/2014/main" id="{35C1753A-0BBE-FAA2-D0A4-A7A4197C9F8B}"/>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4" name="Google Shape;13928;p78">
              <a:extLst>
                <a:ext uri="{FF2B5EF4-FFF2-40B4-BE49-F238E27FC236}">
                  <a16:creationId xmlns:a16="http://schemas.microsoft.com/office/drawing/2014/main" id="{EC890AFA-0D81-49DD-A93E-B13C0E688B89}"/>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5" name="Google Shape;13929;p78">
              <a:extLst>
                <a:ext uri="{FF2B5EF4-FFF2-40B4-BE49-F238E27FC236}">
                  <a16:creationId xmlns:a16="http://schemas.microsoft.com/office/drawing/2014/main" id="{04CDAE0F-10C8-D3EE-DD88-E6C8BADC9811}"/>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6" name="Google Shape;13930;p78">
              <a:extLst>
                <a:ext uri="{FF2B5EF4-FFF2-40B4-BE49-F238E27FC236}">
                  <a16:creationId xmlns:a16="http://schemas.microsoft.com/office/drawing/2014/main" id="{8D7AE09B-2BBA-E4A3-2C53-2BBAA6F6F426}"/>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7" name="Google Shape;13931;p78">
              <a:extLst>
                <a:ext uri="{FF2B5EF4-FFF2-40B4-BE49-F238E27FC236}">
                  <a16:creationId xmlns:a16="http://schemas.microsoft.com/office/drawing/2014/main" id="{D6830B11-A95F-DCAC-7FD7-52994E83D1E2}"/>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8" name="Google Shape;13932;p78">
              <a:extLst>
                <a:ext uri="{FF2B5EF4-FFF2-40B4-BE49-F238E27FC236}">
                  <a16:creationId xmlns:a16="http://schemas.microsoft.com/office/drawing/2014/main" id="{C347717A-72A4-3817-613D-5B8BB9B54CC5}"/>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9" name="Google Shape;13933;p78">
              <a:extLst>
                <a:ext uri="{FF2B5EF4-FFF2-40B4-BE49-F238E27FC236}">
                  <a16:creationId xmlns:a16="http://schemas.microsoft.com/office/drawing/2014/main" id="{F362E417-2EA5-BE31-140B-8C3F099137A4}"/>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0" name="Google Shape;13934;p78">
              <a:extLst>
                <a:ext uri="{FF2B5EF4-FFF2-40B4-BE49-F238E27FC236}">
                  <a16:creationId xmlns:a16="http://schemas.microsoft.com/office/drawing/2014/main" id="{F11711EE-5512-03BE-176B-C74F3FC7A55A}"/>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1" name="Google Shape;13935;p78">
              <a:extLst>
                <a:ext uri="{FF2B5EF4-FFF2-40B4-BE49-F238E27FC236}">
                  <a16:creationId xmlns:a16="http://schemas.microsoft.com/office/drawing/2014/main" id="{999EFFFB-0653-D33B-4AAD-92F5BBDF2E64}"/>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2" name="Google Shape;13936;p78">
              <a:extLst>
                <a:ext uri="{FF2B5EF4-FFF2-40B4-BE49-F238E27FC236}">
                  <a16:creationId xmlns:a16="http://schemas.microsoft.com/office/drawing/2014/main" id="{FA474BC5-BB5F-8B7A-488B-BC374D64C310}"/>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3" name="Google Shape;13937;p78">
              <a:extLst>
                <a:ext uri="{FF2B5EF4-FFF2-40B4-BE49-F238E27FC236}">
                  <a16:creationId xmlns:a16="http://schemas.microsoft.com/office/drawing/2014/main" id="{C97A29A0-B078-A756-1AB3-369E5C972392}"/>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4" name="Google Shape;13938;p78">
              <a:extLst>
                <a:ext uri="{FF2B5EF4-FFF2-40B4-BE49-F238E27FC236}">
                  <a16:creationId xmlns:a16="http://schemas.microsoft.com/office/drawing/2014/main" id="{54E0C7B1-9272-0F0B-8BA6-24357F23AEF1}"/>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5" name="Google Shape;13939;p78">
              <a:extLst>
                <a:ext uri="{FF2B5EF4-FFF2-40B4-BE49-F238E27FC236}">
                  <a16:creationId xmlns:a16="http://schemas.microsoft.com/office/drawing/2014/main" id="{16C0F863-2158-8773-3834-D4004CA00572}"/>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6" name="Google Shape;13940;p78">
              <a:extLst>
                <a:ext uri="{FF2B5EF4-FFF2-40B4-BE49-F238E27FC236}">
                  <a16:creationId xmlns:a16="http://schemas.microsoft.com/office/drawing/2014/main" id="{A4246429-1F95-B477-DB60-65E916F7A2B9}"/>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7" name="Google Shape;13941;p78">
              <a:extLst>
                <a:ext uri="{FF2B5EF4-FFF2-40B4-BE49-F238E27FC236}">
                  <a16:creationId xmlns:a16="http://schemas.microsoft.com/office/drawing/2014/main" id="{D4716A86-EDC9-37D9-1164-AE4DE8C2B6C1}"/>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8" name="Google Shape;13942;p78">
              <a:extLst>
                <a:ext uri="{FF2B5EF4-FFF2-40B4-BE49-F238E27FC236}">
                  <a16:creationId xmlns:a16="http://schemas.microsoft.com/office/drawing/2014/main" id="{CFB6100F-2505-88F3-87AD-9C688A2DBFA2}"/>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9" name="Google Shape;13943;p78">
              <a:extLst>
                <a:ext uri="{FF2B5EF4-FFF2-40B4-BE49-F238E27FC236}">
                  <a16:creationId xmlns:a16="http://schemas.microsoft.com/office/drawing/2014/main" id="{A6C7548C-CACE-74F0-D61A-FE7148BFE919}"/>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0" name="Google Shape;13944;p78">
              <a:extLst>
                <a:ext uri="{FF2B5EF4-FFF2-40B4-BE49-F238E27FC236}">
                  <a16:creationId xmlns:a16="http://schemas.microsoft.com/office/drawing/2014/main" id="{E2D6F951-79CA-F1FC-7FB3-1E026087E62C}"/>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1" name="Google Shape;13945;p78">
              <a:extLst>
                <a:ext uri="{FF2B5EF4-FFF2-40B4-BE49-F238E27FC236}">
                  <a16:creationId xmlns:a16="http://schemas.microsoft.com/office/drawing/2014/main" id="{4FBA08FA-CFD2-39BC-E5D5-8282B52871E1}"/>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2" name="Google Shape;13946;p78">
              <a:extLst>
                <a:ext uri="{FF2B5EF4-FFF2-40B4-BE49-F238E27FC236}">
                  <a16:creationId xmlns:a16="http://schemas.microsoft.com/office/drawing/2014/main" id="{FC3869F8-2CCD-6174-510D-BEE108998E2B}"/>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3" name="Google Shape;13947;p78">
              <a:extLst>
                <a:ext uri="{FF2B5EF4-FFF2-40B4-BE49-F238E27FC236}">
                  <a16:creationId xmlns:a16="http://schemas.microsoft.com/office/drawing/2014/main" id="{21798FB9-B0B9-5717-2BD1-60A0C9E1A91A}"/>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4" name="Google Shape;13948;p78">
              <a:extLst>
                <a:ext uri="{FF2B5EF4-FFF2-40B4-BE49-F238E27FC236}">
                  <a16:creationId xmlns:a16="http://schemas.microsoft.com/office/drawing/2014/main" id="{A32580A2-3953-0442-8CA1-C5CB3AAD8A88}"/>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5" name="Google Shape;13949;p78">
              <a:extLst>
                <a:ext uri="{FF2B5EF4-FFF2-40B4-BE49-F238E27FC236}">
                  <a16:creationId xmlns:a16="http://schemas.microsoft.com/office/drawing/2014/main" id="{3FFDC2BF-D128-24BF-1448-A88E643E5FDC}"/>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6" name="Google Shape;13950;p78">
              <a:extLst>
                <a:ext uri="{FF2B5EF4-FFF2-40B4-BE49-F238E27FC236}">
                  <a16:creationId xmlns:a16="http://schemas.microsoft.com/office/drawing/2014/main" id="{6430C07B-E5E0-6566-D85E-896FB315186F}"/>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7" name="Google Shape;13951;p78">
              <a:extLst>
                <a:ext uri="{FF2B5EF4-FFF2-40B4-BE49-F238E27FC236}">
                  <a16:creationId xmlns:a16="http://schemas.microsoft.com/office/drawing/2014/main" id="{B8B5C594-566B-846F-5385-19B62795676E}"/>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8" name="Google Shape;13952;p78">
              <a:extLst>
                <a:ext uri="{FF2B5EF4-FFF2-40B4-BE49-F238E27FC236}">
                  <a16:creationId xmlns:a16="http://schemas.microsoft.com/office/drawing/2014/main" id="{523B58EB-624B-D3EC-8B38-F8E4A40BD02A}"/>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9" name="Google Shape;13953;p78">
              <a:extLst>
                <a:ext uri="{FF2B5EF4-FFF2-40B4-BE49-F238E27FC236}">
                  <a16:creationId xmlns:a16="http://schemas.microsoft.com/office/drawing/2014/main" id="{AC6CB5A3-6B87-948E-D7C2-A6F3CFFDAD18}"/>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0" name="Google Shape;13954;p78">
              <a:extLst>
                <a:ext uri="{FF2B5EF4-FFF2-40B4-BE49-F238E27FC236}">
                  <a16:creationId xmlns:a16="http://schemas.microsoft.com/office/drawing/2014/main" id="{4529F847-B1B5-B304-11C2-BDB314ACC534}"/>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1" name="Google Shape;13955;p78">
              <a:extLst>
                <a:ext uri="{FF2B5EF4-FFF2-40B4-BE49-F238E27FC236}">
                  <a16:creationId xmlns:a16="http://schemas.microsoft.com/office/drawing/2014/main" id="{4696F69C-A646-11FB-E058-2EBBB393B8DE}"/>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2" name="Google Shape;13956;p78">
              <a:extLst>
                <a:ext uri="{FF2B5EF4-FFF2-40B4-BE49-F238E27FC236}">
                  <a16:creationId xmlns:a16="http://schemas.microsoft.com/office/drawing/2014/main" id="{31F53356-0CF3-C988-4944-F721057BD127}"/>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3" name="Google Shape;13957;p78">
              <a:extLst>
                <a:ext uri="{FF2B5EF4-FFF2-40B4-BE49-F238E27FC236}">
                  <a16:creationId xmlns:a16="http://schemas.microsoft.com/office/drawing/2014/main" id="{28CE9A1F-D1F4-28E5-BA93-65FD35B5C52D}"/>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4" name="Google Shape;13958;p78">
              <a:extLst>
                <a:ext uri="{FF2B5EF4-FFF2-40B4-BE49-F238E27FC236}">
                  <a16:creationId xmlns:a16="http://schemas.microsoft.com/office/drawing/2014/main" id="{BE670386-18AD-3EBC-3BDF-D827CA59491C}"/>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5" name="Google Shape;13959;p78">
              <a:extLst>
                <a:ext uri="{FF2B5EF4-FFF2-40B4-BE49-F238E27FC236}">
                  <a16:creationId xmlns:a16="http://schemas.microsoft.com/office/drawing/2014/main" id="{A730FC34-DF0E-2004-8321-13E1D8E52640}"/>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6" name="Google Shape;13960;p78">
              <a:extLst>
                <a:ext uri="{FF2B5EF4-FFF2-40B4-BE49-F238E27FC236}">
                  <a16:creationId xmlns:a16="http://schemas.microsoft.com/office/drawing/2014/main" id="{BEE0AFFC-21C1-F09A-8551-8BC3DE8B5A42}"/>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7" name="Google Shape;13961;p78">
              <a:extLst>
                <a:ext uri="{FF2B5EF4-FFF2-40B4-BE49-F238E27FC236}">
                  <a16:creationId xmlns:a16="http://schemas.microsoft.com/office/drawing/2014/main" id="{AA703571-4BE1-6537-65D8-A73474C8E2BB}"/>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8" name="Google Shape;13962;p78">
              <a:extLst>
                <a:ext uri="{FF2B5EF4-FFF2-40B4-BE49-F238E27FC236}">
                  <a16:creationId xmlns:a16="http://schemas.microsoft.com/office/drawing/2014/main" id="{D2369389-9B93-A6CE-E8DB-99CF3D2875D1}"/>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9" name="Google Shape;13963;p78">
              <a:extLst>
                <a:ext uri="{FF2B5EF4-FFF2-40B4-BE49-F238E27FC236}">
                  <a16:creationId xmlns:a16="http://schemas.microsoft.com/office/drawing/2014/main" id="{3FF5703B-2760-72B5-06FC-986327D89CDD}"/>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0" name="Google Shape;13964;p78">
              <a:extLst>
                <a:ext uri="{FF2B5EF4-FFF2-40B4-BE49-F238E27FC236}">
                  <a16:creationId xmlns:a16="http://schemas.microsoft.com/office/drawing/2014/main" id="{E3219FD6-2C7F-45B7-ED4C-BF0ED220844C}"/>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1" name="Google Shape;13965;p78">
              <a:extLst>
                <a:ext uri="{FF2B5EF4-FFF2-40B4-BE49-F238E27FC236}">
                  <a16:creationId xmlns:a16="http://schemas.microsoft.com/office/drawing/2014/main" id="{3AD6C4E6-4DA8-66C2-A4E7-C328AF6076AB}"/>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2" name="Google Shape;13966;p78">
              <a:extLst>
                <a:ext uri="{FF2B5EF4-FFF2-40B4-BE49-F238E27FC236}">
                  <a16:creationId xmlns:a16="http://schemas.microsoft.com/office/drawing/2014/main" id="{62BD9FD4-A913-7078-C910-9732BB2DACDB}"/>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3" name="Google Shape;13967;p78">
              <a:extLst>
                <a:ext uri="{FF2B5EF4-FFF2-40B4-BE49-F238E27FC236}">
                  <a16:creationId xmlns:a16="http://schemas.microsoft.com/office/drawing/2014/main" id="{81415DE0-B9E1-BBE7-46F1-F351E543C71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4" name="Google Shape;13968;p78">
              <a:extLst>
                <a:ext uri="{FF2B5EF4-FFF2-40B4-BE49-F238E27FC236}">
                  <a16:creationId xmlns:a16="http://schemas.microsoft.com/office/drawing/2014/main" id="{7EF36602-3961-93FD-E7DE-5B2F0EF62D81}"/>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5" name="Google Shape;13969;p78">
              <a:extLst>
                <a:ext uri="{FF2B5EF4-FFF2-40B4-BE49-F238E27FC236}">
                  <a16:creationId xmlns:a16="http://schemas.microsoft.com/office/drawing/2014/main" id="{B4B7AB3F-7DF7-FB10-672F-F239C0BED5A2}"/>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6" name="Google Shape;13970;p78">
              <a:extLst>
                <a:ext uri="{FF2B5EF4-FFF2-40B4-BE49-F238E27FC236}">
                  <a16:creationId xmlns:a16="http://schemas.microsoft.com/office/drawing/2014/main" id="{4ADBBFD9-ACFD-4703-1969-E4033D2F9A8B}"/>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7" name="Google Shape;13971;p78">
              <a:extLst>
                <a:ext uri="{FF2B5EF4-FFF2-40B4-BE49-F238E27FC236}">
                  <a16:creationId xmlns:a16="http://schemas.microsoft.com/office/drawing/2014/main" id="{FE552616-3201-91AD-418F-A62B75C0F845}"/>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8" name="Google Shape;13972;p78">
              <a:extLst>
                <a:ext uri="{FF2B5EF4-FFF2-40B4-BE49-F238E27FC236}">
                  <a16:creationId xmlns:a16="http://schemas.microsoft.com/office/drawing/2014/main" id="{07B8E752-17B5-1160-5D85-CC58BAD2F182}"/>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9" name="Google Shape;13973;p78">
              <a:extLst>
                <a:ext uri="{FF2B5EF4-FFF2-40B4-BE49-F238E27FC236}">
                  <a16:creationId xmlns:a16="http://schemas.microsoft.com/office/drawing/2014/main" id="{2D01CACB-9EC5-61B2-3F06-9479230A986D}"/>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0" name="Google Shape;13974;p78">
              <a:extLst>
                <a:ext uri="{FF2B5EF4-FFF2-40B4-BE49-F238E27FC236}">
                  <a16:creationId xmlns:a16="http://schemas.microsoft.com/office/drawing/2014/main" id="{2B574C07-D426-F850-BFD1-0F599726020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1" name="Google Shape;13975;p78">
              <a:extLst>
                <a:ext uri="{FF2B5EF4-FFF2-40B4-BE49-F238E27FC236}">
                  <a16:creationId xmlns:a16="http://schemas.microsoft.com/office/drawing/2014/main" id="{FE60BFF0-56A8-ACFD-B530-FCA329398234}"/>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2" name="Google Shape;13976;p78">
              <a:extLst>
                <a:ext uri="{FF2B5EF4-FFF2-40B4-BE49-F238E27FC236}">
                  <a16:creationId xmlns:a16="http://schemas.microsoft.com/office/drawing/2014/main" id="{CEAE9CAA-9289-2200-4E6D-B3D59B09617F}"/>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3" name="Google Shape;13977;p78">
              <a:extLst>
                <a:ext uri="{FF2B5EF4-FFF2-40B4-BE49-F238E27FC236}">
                  <a16:creationId xmlns:a16="http://schemas.microsoft.com/office/drawing/2014/main" id="{B08166B3-3310-AF45-412B-2B2239035664}"/>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4" name="Google Shape;13978;p78">
              <a:extLst>
                <a:ext uri="{FF2B5EF4-FFF2-40B4-BE49-F238E27FC236}">
                  <a16:creationId xmlns:a16="http://schemas.microsoft.com/office/drawing/2014/main" id="{6A9FACAD-2E68-8B70-921D-10AB1A944369}"/>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5" name="Google Shape;13979;p78">
              <a:extLst>
                <a:ext uri="{FF2B5EF4-FFF2-40B4-BE49-F238E27FC236}">
                  <a16:creationId xmlns:a16="http://schemas.microsoft.com/office/drawing/2014/main" id="{80B53033-8674-9A85-2553-6BB9D09EA52E}"/>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6" name="Google Shape;13980;p78">
              <a:extLst>
                <a:ext uri="{FF2B5EF4-FFF2-40B4-BE49-F238E27FC236}">
                  <a16:creationId xmlns:a16="http://schemas.microsoft.com/office/drawing/2014/main" id="{1B8DD6ED-62A7-7856-A837-F51B0B1184AB}"/>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7" name="Google Shape;13981;p78">
              <a:extLst>
                <a:ext uri="{FF2B5EF4-FFF2-40B4-BE49-F238E27FC236}">
                  <a16:creationId xmlns:a16="http://schemas.microsoft.com/office/drawing/2014/main" id="{01903CF9-9DC6-D7DA-D9E0-2E7EA1080C66}"/>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8" name="Google Shape;13982;p78">
              <a:extLst>
                <a:ext uri="{FF2B5EF4-FFF2-40B4-BE49-F238E27FC236}">
                  <a16:creationId xmlns:a16="http://schemas.microsoft.com/office/drawing/2014/main" id="{0726DB10-B5C8-6BF6-0EB5-CB29C29D699E}"/>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9" name="Google Shape;13983;p78">
              <a:extLst>
                <a:ext uri="{FF2B5EF4-FFF2-40B4-BE49-F238E27FC236}">
                  <a16:creationId xmlns:a16="http://schemas.microsoft.com/office/drawing/2014/main" id="{759E41BC-0727-7D05-049D-B1F44D6122C8}"/>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0" name="Google Shape;13984;p78">
              <a:extLst>
                <a:ext uri="{FF2B5EF4-FFF2-40B4-BE49-F238E27FC236}">
                  <a16:creationId xmlns:a16="http://schemas.microsoft.com/office/drawing/2014/main" id="{D39CCDE5-014B-F680-328C-BC378A8B8ADD}"/>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1" name="Google Shape;13985;p78">
              <a:extLst>
                <a:ext uri="{FF2B5EF4-FFF2-40B4-BE49-F238E27FC236}">
                  <a16:creationId xmlns:a16="http://schemas.microsoft.com/office/drawing/2014/main" id="{B5B80E91-497F-5316-6448-2B4A3E0F45FB}"/>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2" name="Google Shape;13986;p78">
              <a:extLst>
                <a:ext uri="{FF2B5EF4-FFF2-40B4-BE49-F238E27FC236}">
                  <a16:creationId xmlns:a16="http://schemas.microsoft.com/office/drawing/2014/main" id="{847ABF45-1E7F-6D51-8A6D-3BBE7C6B6303}"/>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3" name="Google Shape;13987;p78">
              <a:extLst>
                <a:ext uri="{FF2B5EF4-FFF2-40B4-BE49-F238E27FC236}">
                  <a16:creationId xmlns:a16="http://schemas.microsoft.com/office/drawing/2014/main" id="{93A3C6A0-7955-F6A8-A5BF-1EFA394953D6}"/>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4" name="Google Shape;13988;p78">
              <a:extLst>
                <a:ext uri="{FF2B5EF4-FFF2-40B4-BE49-F238E27FC236}">
                  <a16:creationId xmlns:a16="http://schemas.microsoft.com/office/drawing/2014/main" id="{F82EBF2F-BBE5-3E4B-A9FE-511452921D64}"/>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5" name="Google Shape;13989;p78">
              <a:extLst>
                <a:ext uri="{FF2B5EF4-FFF2-40B4-BE49-F238E27FC236}">
                  <a16:creationId xmlns:a16="http://schemas.microsoft.com/office/drawing/2014/main" id="{73AA0240-BB91-09E6-A10E-9524C07E1AE6}"/>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6" name="Google Shape;13990;p78">
              <a:extLst>
                <a:ext uri="{FF2B5EF4-FFF2-40B4-BE49-F238E27FC236}">
                  <a16:creationId xmlns:a16="http://schemas.microsoft.com/office/drawing/2014/main" id="{090E246E-6324-3062-4FF5-494923DF6A2A}"/>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7" name="Google Shape;13991;p78">
              <a:extLst>
                <a:ext uri="{FF2B5EF4-FFF2-40B4-BE49-F238E27FC236}">
                  <a16:creationId xmlns:a16="http://schemas.microsoft.com/office/drawing/2014/main" id="{C70472E3-A5B5-098A-B44D-9601922A94EC}"/>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8" name="Google Shape;13992;p78">
              <a:extLst>
                <a:ext uri="{FF2B5EF4-FFF2-40B4-BE49-F238E27FC236}">
                  <a16:creationId xmlns:a16="http://schemas.microsoft.com/office/drawing/2014/main" id="{92E98A63-EE9D-B15A-B4CD-6361D1DC4A27}"/>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9" name="Google Shape;13993;p78">
              <a:extLst>
                <a:ext uri="{FF2B5EF4-FFF2-40B4-BE49-F238E27FC236}">
                  <a16:creationId xmlns:a16="http://schemas.microsoft.com/office/drawing/2014/main" id="{D9D62295-7A7A-6C9A-0C1E-D85DAB83A468}"/>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0" name="Google Shape;13994;p78">
              <a:extLst>
                <a:ext uri="{FF2B5EF4-FFF2-40B4-BE49-F238E27FC236}">
                  <a16:creationId xmlns:a16="http://schemas.microsoft.com/office/drawing/2014/main" id="{E47E1DFA-53E9-D616-3A28-6B6908DC8302}"/>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1" name="Google Shape;13995;p78">
              <a:extLst>
                <a:ext uri="{FF2B5EF4-FFF2-40B4-BE49-F238E27FC236}">
                  <a16:creationId xmlns:a16="http://schemas.microsoft.com/office/drawing/2014/main" id="{84F180DA-C42E-8863-5E69-4D1843852741}"/>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2" name="Google Shape;13996;p78">
              <a:extLst>
                <a:ext uri="{FF2B5EF4-FFF2-40B4-BE49-F238E27FC236}">
                  <a16:creationId xmlns:a16="http://schemas.microsoft.com/office/drawing/2014/main" id="{E458EA44-672F-16C1-83CF-993681BD5DE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3" name="Google Shape;13997;p78">
              <a:extLst>
                <a:ext uri="{FF2B5EF4-FFF2-40B4-BE49-F238E27FC236}">
                  <a16:creationId xmlns:a16="http://schemas.microsoft.com/office/drawing/2014/main" id="{52E640FA-D3BE-1867-7DAB-9F321B6C6B7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4" name="Google Shape;13998;p78">
              <a:extLst>
                <a:ext uri="{FF2B5EF4-FFF2-40B4-BE49-F238E27FC236}">
                  <a16:creationId xmlns:a16="http://schemas.microsoft.com/office/drawing/2014/main" id="{91CA8BE3-FB91-C607-D5C4-73A923AB83C9}"/>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5" name="Google Shape;13999;p78">
              <a:extLst>
                <a:ext uri="{FF2B5EF4-FFF2-40B4-BE49-F238E27FC236}">
                  <a16:creationId xmlns:a16="http://schemas.microsoft.com/office/drawing/2014/main" id="{E0ECFC97-BA1A-FF2A-ECEA-E35474F92FDE}"/>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6" name="Google Shape;14000;p78">
              <a:extLst>
                <a:ext uri="{FF2B5EF4-FFF2-40B4-BE49-F238E27FC236}">
                  <a16:creationId xmlns:a16="http://schemas.microsoft.com/office/drawing/2014/main" id="{33F925E5-609E-A5AE-1FF7-17B20EDA0BE1}"/>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7" name="Google Shape;14001;p78">
              <a:extLst>
                <a:ext uri="{FF2B5EF4-FFF2-40B4-BE49-F238E27FC236}">
                  <a16:creationId xmlns:a16="http://schemas.microsoft.com/office/drawing/2014/main" id="{D1F7DC74-5C8D-E0D1-AD1C-3E0E8B2397EA}"/>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8" name="Google Shape;14002;p78">
              <a:extLst>
                <a:ext uri="{FF2B5EF4-FFF2-40B4-BE49-F238E27FC236}">
                  <a16:creationId xmlns:a16="http://schemas.microsoft.com/office/drawing/2014/main" id="{0A5D0D55-F5CE-EBD1-4CF4-BC57BF5304C5}"/>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9" name="Google Shape;14003;p78">
              <a:extLst>
                <a:ext uri="{FF2B5EF4-FFF2-40B4-BE49-F238E27FC236}">
                  <a16:creationId xmlns:a16="http://schemas.microsoft.com/office/drawing/2014/main" id="{6A281A8D-3F92-A8CA-6D58-EBA6C71BC0B0}"/>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0" name="Google Shape;14004;p78">
              <a:extLst>
                <a:ext uri="{FF2B5EF4-FFF2-40B4-BE49-F238E27FC236}">
                  <a16:creationId xmlns:a16="http://schemas.microsoft.com/office/drawing/2014/main" id="{6095C383-ABDA-47E7-9813-C0CCC2F07C53}"/>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1" name="Google Shape;14005;p78">
              <a:extLst>
                <a:ext uri="{FF2B5EF4-FFF2-40B4-BE49-F238E27FC236}">
                  <a16:creationId xmlns:a16="http://schemas.microsoft.com/office/drawing/2014/main" id="{1BB14757-6DDF-0580-7943-2F23F6DA6ACF}"/>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2" name="Google Shape;14006;p78">
              <a:extLst>
                <a:ext uri="{FF2B5EF4-FFF2-40B4-BE49-F238E27FC236}">
                  <a16:creationId xmlns:a16="http://schemas.microsoft.com/office/drawing/2014/main" id="{24804FF3-395D-511F-FB57-0D240F7A3E06}"/>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3" name="Google Shape;14007;p78">
              <a:extLst>
                <a:ext uri="{FF2B5EF4-FFF2-40B4-BE49-F238E27FC236}">
                  <a16:creationId xmlns:a16="http://schemas.microsoft.com/office/drawing/2014/main" id="{7293AEC5-08EB-E59B-599A-8ECA96C54F22}"/>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4" name="Google Shape;14008;p78">
              <a:extLst>
                <a:ext uri="{FF2B5EF4-FFF2-40B4-BE49-F238E27FC236}">
                  <a16:creationId xmlns:a16="http://schemas.microsoft.com/office/drawing/2014/main" id="{A630D69B-393E-A9D5-5B04-ACB0C85C6F98}"/>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5" name="Google Shape;14009;p78">
              <a:extLst>
                <a:ext uri="{FF2B5EF4-FFF2-40B4-BE49-F238E27FC236}">
                  <a16:creationId xmlns:a16="http://schemas.microsoft.com/office/drawing/2014/main" id="{445062AC-BCAC-E1EA-7D6E-AF97868315DC}"/>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6" name="Google Shape;14010;p78">
              <a:extLst>
                <a:ext uri="{FF2B5EF4-FFF2-40B4-BE49-F238E27FC236}">
                  <a16:creationId xmlns:a16="http://schemas.microsoft.com/office/drawing/2014/main" id="{740022F9-6721-42A4-A1EB-99B57A506B02}"/>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7" name="Google Shape;14011;p78">
              <a:extLst>
                <a:ext uri="{FF2B5EF4-FFF2-40B4-BE49-F238E27FC236}">
                  <a16:creationId xmlns:a16="http://schemas.microsoft.com/office/drawing/2014/main" id="{37BEDCDA-35D4-7310-0D35-89890757E14B}"/>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8" name="Google Shape;14012;p78">
              <a:extLst>
                <a:ext uri="{FF2B5EF4-FFF2-40B4-BE49-F238E27FC236}">
                  <a16:creationId xmlns:a16="http://schemas.microsoft.com/office/drawing/2014/main" id="{B74F1843-621A-444C-7AB9-46EF0B917C6A}"/>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9" name="Google Shape;14013;p78">
              <a:extLst>
                <a:ext uri="{FF2B5EF4-FFF2-40B4-BE49-F238E27FC236}">
                  <a16:creationId xmlns:a16="http://schemas.microsoft.com/office/drawing/2014/main" id="{48A84268-C333-1C9E-128B-7FAFFB658C90}"/>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0" name="Google Shape;14014;p78">
              <a:extLst>
                <a:ext uri="{FF2B5EF4-FFF2-40B4-BE49-F238E27FC236}">
                  <a16:creationId xmlns:a16="http://schemas.microsoft.com/office/drawing/2014/main" id="{E7284816-7A38-095C-EB55-8552B55F6E85}"/>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1" name="Google Shape;14015;p78">
              <a:extLst>
                <a:ext uri="{FF2B5EF4-FFF2-40B4-BE49-F238E27FC236}">
                  <a16:creationId xmlns:a16="http://schemas.microsoft.com/office/drawing/2014/main" id="{DB12AAE2-E073-C3F1-5E5F-F61B0BB7463D}"/>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2" name="Google Shape;14016;p78">
              <a:extLst>
                <a:ext uri="{FF2B5EF4-FFF2-40B4-BE49-F238E27FC236}">
                  <a16:creationId xmlns:a16="http://schemas.microsoft.com/office/drawing/2014/main" id="{CCEDDED9-C66E-13E7-E4C8-7AEB6862E5D9}"/>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3" name="Google Shape;14017;p78">
              <a:extLst>
                <a:ext uri="{FF2B5EF4-FFF2-40B4-BE49-F238E27FC236}">
                  <a16:creationId xmlns:a16="http://schemas.microsoft.com/office/drawing/2014/main" id="{322B1013-187D-EC8A-C124-E976CC0E0A12}"/>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4" name="Google Shape;14018;p78">
              <a:extLst>
                <a:ext uri="{FF2B5EF4-FFF2-40B4-BE49-F238E27FC236}">
                  <a16:creationId xmlns:a16="http://schemas.microsoft.com/office/drawing/2014/main" id="{F1A71393-96A7-46FE-C984-F9B679845B69}"/>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5" name="Google Shape;14019;p78">
              <a:extLst>
                <a:ext uri="{FF2B5EF4-FFF2-40B4-BE49-F238E27FC236}">
                  <a16:creationId xmlns:a16="http://schemas.microsoft.com/office/drawing/2014/main" id="{BD786822-7C5E-0E82-BBD2-9A6260446FB0}"/>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3" name="Ryhmä 2">
            <a:extLst>
              <a:ext uri="{FF2B5EF4-FFF2-40B4-BE49-F238E27FC236}">
                <a16:creationId xmlns:a16="http://schemas.microsoft.com/office/drawing/2014/main" id="{EF056509-7757-F29A-CBF0-07916E944739}"/>
              </a:ext>
            </a:extLst>
          </p:cNvPr>
          <p:cNvGrpSpPr/>
          <p:nvPr/>
        </p:nvGrpSpPr>
        <p:grpSpPr>
          <a:xfrm>
            <a:off x="4519809" y="4665968"/>
            <a:ext cx="7378254" cy="1050633"/>
            <a:chOff x="3389856" y="3499476"/>
            <a:chExt cx="5533691" cy="787975"/>
          </a:xfrm>
        </p:grpSpPr>
        <p:sp>
          <p:nvSpPr>
            <p:cNvPr id="1264" name="Google Shape;1594;p48">
              <a:extLst>
                <a:ext uri="{FF2B5EF4-FFF2-40B4-BE49-F238E27FC236}">
                  <a16:creationId xmlns:a16="http://schemas.microsoft.com/office/drawing/2014/main" id="{772A2A12-54CC-E16D-5EA4-E94DE0372964}"/>
                </a:ext>
              </a:extLst>
            </p:cNvPr>
            <p:cNvSpPr txBox="1"/>
            <p:nvPr/>
          </p:nvSpPr>
          <p:spPr>
            <a:xfrm>
              <a:off x="3389856" y="3499476"/>
              <a:ext cx="1224934"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8000" b="1" i="0" u="none" strike="noStrike" cap="none" spc="0" baseline="0">
                  <a:solidFill>
                    <a:srgbClr val="FFFFFF"/>
                  </a:solidFill>
                  <a:effectLst/>
                  <a:uFill>
                    <a:solidFill>
                      <a:prstClr val="black">
                        <a:alpha val="0"/>
                      </a:prstClr>
                    </a:solidFill>
                  </a:uFill>
                  <a:latin typeface="Reenie Beanie"/>
                  <a:ea typeface="Reenie Beanie"/>
                  <a:cs typeface="Reenie Beanie"/>
                </a:rPr>
                <a:t>03</a:t>
              </a:r>
              <a:endParaRPr lang="en" sz="10666" kern="0">
                <a:solidFill>
                  <a:srgbClr val="FFFFFF"/>
                </a:solidFill>
              </a:endParaRPr>
            </a:p>
          </p:txBody>
        </p:sp>
        <p:sp>
          <p:nvSpPr>
            <p:cNvPr id="2" name="Google Shape;1592;p48">
              <a:extLst>
                <a:ext uri="{FF2B5EF4-FFF2-40B4-BE49-F238E27FC236}">
                  <a16:creationId xmlns:a16="http://schemas.microsoft.com/office/drawing/2014/main" id="{D3A129C5-DB2A-8E2E-EEE6-4116B2DAA0BE}"/>
                </a:ext>
              </a:extLst>
            </p:cNvPr>
            <p:cNvSpPr txBox="1"/>
            <p:nvPr/>
          </p:nvSpPr>
          <p:spPr>
            <a:xfrm>
              <a:off x="4282955" y="3666752"/>
              <a:ext cx="4640592" cy="62069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...can describe what to do in an accident.</a:t>
              </a:r>
            </a:p>
          </p:txBody>
        </p:sp>
      </p:grpSp>
      <p:sp>
        <p:nvSpPr>
          <p:cNvPr id="4" name="Suorakulmio 3">
            <a:extLst>
              <a:ext uri="{FF2B5EF4-FFF2-40B4-BE49-F238E27FC236}">
                <a16:creationId xmlns:a16="http://schemas.microsoft.com/office/drawing/2014/main" id="{90757384-4589-8CAA-ECA9-B27E4E569C60}"/>
              </a:ext>
            </a:extLst>
          </p:cNvPr>
          <p:cNvSpPr/>
          <p:nvPr/>
        </p:nvSpPr>
        <p:spPr>
          <a:xfrm>
            <a:off x="10464800" y="5970316"/>
            <a:ext cx="1727200" cy="896081"/>
          </a:xfrm>
          <a:prstGeom prst="rect">
            <a:avLst/>
          </a:prstGeom>
          <a:solidFill>
            <a:srgbClr val="0B0B0B"/>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 name="Suorakulmio 4">
            <a:extLst>
              <a:ext uri="{FF2B5EF4-FFF2-40B4-BE49-F238E27FC236}">
                <a16:creationId xmlns:a16="http://schemas.microsoft.com/office/drawing/2014/main" id="{BF64D21E-98D1-3608-9241-C974B41C685A}"/>
              </a:ext>
            </a:extLst>
          </p:cNvPr>
          <p:cNvSpPr/>
          <p:nvPr/>
        </p:nvSpPr>
        <p:spPr>
          <a:xfrm>
            <a:off x="230683" y="573324"/>
            <a:ext cx="2927652" cy="430989"/>
          </a:xfrm>
          <a:custGeom>
            <a:avLst/>
            <a:gdLst>
              <a:gd name="connsiteX0" fmla="*/ 0 w 2927652"/>
              <a:gd name="connsiteY0" fmla="*/ 0 h 430989"/>
              <a:gd name="connsiteX1" fmla="*/ 614807 w 2927652"/>
              <a:gd name="connsiteY1" fmla="*/ 0 h 430989"/>
              <a:gd name="connsiteX2" fmla="*/ 1229614 w 2927652"/>
              <a:gd name="connsiteY2" fmla="*/ 0 h 430989"/>
              <a:gd name="connsiteX3" fmla="*/ 1785868 w 2927652"/>
              <a:gd name="connsiteY3" fmla="*/ 0 h 430989"/>
              <a:gd name="connsiteX4" fmla="*/ 2283569 w 2927652"/>
              <a:gd name="connsiteY4" fmla="*/ 0 h 430989"/>
              <a:gd name="connsiteX5" fmla="*/ 2927652 w 2927652"/>
              <a:gd name="connsiteY5" fmla="*/ 0 h 430989"/>
              <a:gd name="connsiteX6" fmla="*/ 2927652 w 2927652"/>
              <a:gd name="connsiteY6" fmla="*/ 430989 h 430989"/>
              <a:gd name="connsiteX7" fmla="*/ 2371398 w 2927652"/>
              <a:gd name="connsiteY7" fmla="*/ 430989 h 430989"/>
              <a:gd name="connsiteX8" fmla="*/ 1815144 w 2927652"/>
              <a:gd name="connsiteY8" fmla="*/ 430989 h 430989"/>
              <a:gd name="connsiteX9" fmla="*/ 1317443 w 2927652"/>
              <a:gd name="connsiteY9" fmla="*/ 430989 h 430989"/>
              <a:gd name="connsiteX10" fmla="*/ 673360 w 2927652"/>
              <a:gd name="connsiteY10" fmla="*/ 430989 h 430989"/>
              <a:gd name="connsiteX11" fmla="*/ 0 w 2927652"/>
              <a:gd name="connsiteY11" fmla="*/ 430989 h 430989"/>
              <a:gd name="connsiteX12" fmla="*/ 0 w 2927652"/>
              <a:gd name="connsiteY12" fmla="*/ 0 h 4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7652" h="430989" fill="none" extrusionOk="0">
                <a:moveTo>
                  <a:pt x="0" y="0"/>
                </a:moveTo>
                <a:cubicBezTo>
                  <a:pt x="130559" y="-38899"/>
                  <a:pt x="370413" y="36389"/>
                  <a:pt x="614807" y="0"/>
                </a:cubicBezTo>
                <a:cubicBezTo>
                  <a:pt x="859201" y="-36389"/>
                  <a:pt x="1062613" y="58824"/>
                  <a:pt x="1229614" y="0"/>
                </a:cubicBezTo>
                <a:cubicBezTo>
                  <a:pt x="1396615" y="-58824"/>
                  <a:pt x="1649357" y="65981"/>
                  <a:pt x="1785868" y="0"/>
                </a:cubicBezTo>
                <a:cubicBezTo>
                  <a:pt x="1922379" y="-65981"/>
                  <a:pt x="2170572" y="45498"/>
                  <a:pt x="2283569" y="0"/>
                </a:cubicBezTo>
                <a:cubicBezTo>
                  <a:pt x="2396566" y="-45498"/>
                  <a:pt x="2614626" y="51154"/>
                  <a:pt x="2927652" y="0"/>
                </a:cubicBezTo>
                <a:cubicBezTo>
                  <a:pt x="2970037" y="130795"/>
                  <a:pt x="2923727" y="313680"/>
                  <a:pt x="2927652" y="430989"/>
                </a:cubicBezTo>
                <a:cubicBezTo>
                  <a:pt x="2660661" y="471368"/>
                  <a:pt x="2557662" y="416215"/>
                  <a:pt x="2371398" y="430989"/>
                </a:cubicBezTo>
                <a:cubicBezTo>
                  <a:pt x="2185134" y="445763"/>
                  <a:pt x="1927491" y="418623"/>
                  <a:pt x="1815144" y="430989"/>
                </a:cubicBezTo>
                <a:cubicBezTo>
                  <a:pt x="1702797" y="443355"/>
                  <a:pt x="1439545" y="392010"/>
                  <a:pt x="1317443" y="430989"/>
                </a:cubicBezTo>
                <a:cubicBezTo>
                  <a:pt x="1195341" y="469968"/>
                  <a:pt x="994396" y="383216"/>
                  <a:pt x="673360" y="430989"/>
                </a:cubicBezTo>
                <a:cubicBezTo>
                  <a:pt x="352324" y="478762"/>
                  <a:pt x="250165" y="391307"/>
                  <a:pt x="0" y="430989"/>
                </a:cubicBezTo>
                <a:cubicBezTo>
                  <a:pt x="-46048" y="260288"/>
                  <a:pt x="15297" y="154133"/>
                  <a:pt x="0" y="0"/>
                </a:cubicBezTo>
                <a:close/>
              </a:path>
              <a:path w="2927652" h="430989" stroke="0" extrusionOk="0">
                <a:moveTo>
                  <a:pt x="0" y="0"/>
                </a:moveTo>
                <a:cubicBezTo>
                  <a:pt x="235621" y="-28313"/>
                  <a:pt x="429941" y="30881"/>
                  <a:pt x="644083" y="0"/>
                </a:cubicBezTo>
                <a:cubicBezTo>
                  <a:pt x="858225" y="-30881"/>
                  <a:pt x="1076740" y="61107"/>
                  <a:pt x="1258890" y="0"/>
                </a:cubicBezTo>
                <a:cubicBezTo>
                  <a:pt x="1441040" y="-61107"/>
                  <a:pt x="1550888" y="44846"/>
                  <a:pt x="1785868" y="0"/>
                </a:cubicBezTo>
                <a:cubicBezTo>
                  <a:pt x="2020848" y="-44846"/>
                  <a:pt x="2204289" y="25957"/>
                  <a:pt x="2342122" y="0"/>
                </a:cubicBezTo>
                <a:cubicBezTo>
                  <a:pt x="2479955" y="-25957"/>
                  <a:pt x="2718656" y="4051"/>
                  <a:pt x="2927652" y="0"/>
                </a:cubicBezTo>
                <a:cubicBezTo>
                  <a:pt x="2944058" y="121403"/>
                  <a:pt x="2892101" y="341535"/>
                  <a:pt x="2927652" y="430989"/>
                </a:cubicBezTo>
                <a:cubicBezTo>
                  <a:pt x="2677604" y="465381"/>
                  <a:pt x="2495559" y="414767"/>
                  <a:pt x="2371398" y="430989"/>
                </a:cubicBezTo>
                <a:cubicBezTo>
                  <a:pt x="2247237" y="447211"/>
                  <a:pt x="1948775" y="409070"/>
                  <a:pt x="1756591" y="430989"/>
                </a:cubicBezTo>
                <a:cubicBezTo>
                  <a:pt x="1564407" y="452908"/>
                  <a:pt x="1334711" y="424327"/>
                  <a:pt x="1200337" y="430989"/>
                </a:cubicBezTo>
                <a:cubicBezTo>
                  <a:pt x="1065963" y="437651"/>
                  <a:pt x="759942" y="406892"/>
                  <a:pt x="556254" y="430989"/>
                </a:cubicBezTo>
                <a:cubicBezTo>
                  <a:pt x="352566" y="455086"/>
                  <a:pt x="164880" y="405336"/>
                  <a:pt x="0" y="430989"/>
                </a:cubicBezTo>
                <a:cubicBezTo>
                  <a:pt x="-14303" y="256314"/>
                  <a:pt x="38581" y="208602"/>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6" name="Suorakulmio 5">
            <a:extLst>
              <a:ext uri="{FF2B5EF4-FFF2-40B4-BE49-F238E27FC236}">
                <a16:creationId xmlns:a16="http://schemas.microsoft.com/office/drawing/2014/main" id="{0DCBCBE5-87A6-F901-06C9-17141AF31C6F}"/>
              </a:ext>
            </a:extLst>
          </p:cNvPr>
          <p:cNvSpPr/>
          <p:nvPr/>
        </p:nvSpPr>
        <p:spPr>
          <a:xfrm rot="21341044">
            <a:off x="567718" y="279314"/>
            <a:ext cx="1319793" cy="307431"/>
          </a:xfrm>
          <a:prstGeom prst="rect">
            <a:avLst/>
          </a:prstGeom>
          <a:solidFill>
            <a:srgbClr val="000000"/>
          </a:solidFill>
          <a:ln w="25400" cap="flat" cmpd="sng" algn="ctr">
            <a:noFill/>
            <a:prstDash val="solid"/>
          </a:ln>
          <a:effectLst/>
        </p:spPr>
        <p:txBody>
          <a:bodyPr rtlCol="0" anchor="ctr"/>
          <a:lstStyle/>
          <a:p>
            <a:pPr algn="ctr" defTabSz="1219170">
              <a:defRPr/>
            </a:pPr>
            <a:r>
              <a:rPr lang="en-GB" sz="1400" b="1" i="0" u="none" strike="noStrike" cap="none" spc="0" baseline="0">
                <a:solidFill>
                  <a:srgbClr val="FFFFFF"/>
                </a:solidFill>
                <a:effectLst/>
                <a:uFill>
                  <a:solidFill>
                    <a:prstClr val="black">
                      <a:alpha val="0"/>
                    </a:prstClr>
                  </a:solidFill>
                </a:uFill>
                <a:latin typeface="Oswald"/>
                <a:ea typeface="Oswald"/>
                <a:cs typeface="Oswald"/>
              </a:rPr>
              <a:t>LESSON 3:</a:t>
            </a:r>
          </a:p>
        </p:txBody>
      </p:sp>
      <p:sp>
        <p:nvSpPr>
          <p:cNvPr id="7" name="Tekstiruutu 6">
            <a:extLst>
              <a:ext uri="{FF2B5EF4-FFF2-40B4-BE49-F238E27FC236}">
                <a16:creationId xmlns:a16="http://schemas.microsoft.com/office/drawing/2014/main" id="{720AC0DE-9CD9-681E-0A25-D9CFCE603924}"/>
              </a:ext>
            </a:extLst>
          </p:cNvPr>
          <p:cNvSpPr txBox="1"/>
          <p:nvPr/>
        </p:nvSpPr>
        <p:spPr>
          <a:xfrm>
            <a:off x="230684" y="628389"/>
            <a:ext cx="2927653" cy="335280"/>
          </a:xfrm>
          <a:prstGeom prst="rect">
            <a:avLst/>
          </a:prstGeom>
          <a:noFill/>
        </p:spPr>
        <p:txBody>
          <a:bodyPr wrap="square" rtlCol="0">
            <a:spAutoFit/>
          </a:bodyPr>
          <a:lstStyle/>
          <a:p>
            <a:pPr algn="ctr" defTabSz="1219170">
              <a:buClr>
                <a:srgbClr val="000000"/>
              </a:buClr>
            </a:pPr>
            <a:r>
              <a:rPr lang="en-GB" sz="16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ACCIDENTS AND INJURIES</a:t>
            </a:r>
          </a:p>
        </p:txBody>
      </p:sp>
    </p:spTree>
    <p:extLst>
      <p:ext uri="{BB962C8B-B14F-4D97-AF65-F5344CB8AC3E}">
        <p14:creationId xmlns:p14="http://schemas.microsoft.com/office/powerpoint/2010/main" val="165495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4">
            <a:extLst>
              <a:ext uri="{FF2B5EF4-FFF2-40B4-BE49-F238E27FC236}">
                <a16:creationId xmlns:a16="http://schemas.microsoft.com/office/drawing/2014/main" id="{2116F203-FE8B-7F39-25DF-5B52C90F2FB7}"/>
              </a:ext>
            </a:extLst>
          </p:cNvPr>
          <p:cNvSpPr>
            <a:spLocks noGrp="1"/>
          </p:cNvSpPr>
          <p:nvPr>
            <p:ph type="title"/>
          </p:nvPr>
        </p:nvSpPr>
        <p:spPr>
          <a:xfrm>
            <a:off x="838200" y="501652"/>
            <a:ext cx="10515600" cy="1325033"/>
          </a:xfrm>
        </p:spPr>
        <p:txBody>
          <a:bodyPr/>
          <a:lstStyle/>
          <a:p>
            <a:endParaRPr lang="fi-FI"/>
          </a:p>
        </p:txBody>
      </p:sp>
      <p:sp>
        <p:nvSpPr>
          <p:cNvPr id="3" name="Sisällön paikkamerkki 5">
            <a:extLst>
              <a:ext uri="{FF2B5EF4-FFF2-40B4-BE49-F238E27FC236}">
                <a16:creationId xmlns:a16="http://schemas.microsoft.com/office/drawing/2014/main" id="{300BB667-89BA-398F-D616-E3E5CF94D334}"/>
              </a:ext>
            </a:extLst>
          </p:cNvPr>
          <p:cNvSpPr>
            <a:spLocks noGrp="1"/>
          </p:cNvSpPr>
          <p:nvPr>
            <p:ph idx="1"/>
          </p:nvPr>
        </p:nvSpPr>
        <p:spPr>
          <a:xfrm>
            <a:off x="838200" y="2006600"/>
            <a:ext cx="10515600" cy="4349749"/>
          </a:xfrm>
        </p:spPr>
        <p:txBody>
          <a:bodyPr/>
          <a:lstStyle/>
          <a:p>
            <a:endParaRPr lang="fi-FI"/>
          </a:p>
        </p:txBody>
      </p:sp>
      <p:pic>
        <p:nvPicPr>
          <p:cNvPr id="4" name="Online-media 3" title="Loukkaantuneen auttaminen">
            <a:hlinkClick r:id="" action="ppaction://media"/>
            <a:extLst>
              <a:ext uri="{FF2B5EF4-FFF2-40B4-BE49-F238E27FC236}">
                <a16:creationId xmlns:a16="http://schemas.microsoft.com/office/drawing/2014/main" id="{21F42A2C-430E-1349-1E49-DD2491EF0682}"/>
              </a:ext>
            </a:extLst>
          </p:cNvPr>
          <p:cNvPicPr>
            <a:picLocks noRot="1" noChangeAspect="1"/>
          </p:cNvPicPr>
          <p:nvPr>
            <a:videoFile r:link="rId1"/>
          </p:nvPr>
        </p:nvPicPr>
        <p:blipFill>
          <a:blip r:embed="rId4"/>
          <a:stretch>
            <a:fillRect/>
          </a:stretch>
        </p:blipFill>
        <p:spPr>
          <a:xfrm>
            <a:off x="0" y="-15240"/>
            <a:ext cx="12192000" cy="6873240"/>
          </a:xfrm>
          <a:prstGeom prst="rect">
            <a:avLst/>
          </a:prstGeom>
        </p:spPr>
      </p:pic>
    </p:spTree>
    <p:extLst>
      <p:ext uri="{BB962C8B-B14F-4D97-AF65-F5344CB8AC3E}">
        <p14:creationId xmlns:p14="http://schemas.microsoft.com/office/powerpoint/2010/main" val="32845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a:extLst>
              <a:ext uri="{FF2B5EF4-FFF2-40B4-BE49-F238E27FC236}">
                <a16:creationId xmlns:a16="http://schemas.microsoft.com/office/drawing/2014/main" id="{D4D338C8-84CD-8F5B-F687-FEFFBDDFD53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45873"/>
          <a:stretch>
            <a:fillRect/>
          </a:stretch>
        </p:blipFill>
        <p:spPr>
          <a:xfrm>
            <a:off x="4120100" y="2283179"/>
            <a:ext cx="5763292" cy="4419287"/>
          </a:xfrm>
          <a:prstGeom prst="rect">
            <a:avLst/>
          </a:prstGeom>
        </p:spPr>
      </p:pic>
      <p:sp>
        <p:nvSpPr>
          <p:cNvPr id="3" name="Otsikko 1">
            <a:extLst>
              <a:ext uri="{FF2B5EF4-FFF2-40B4-BE49-F238E27FC236}">
                <a16:creationId xmlns:a16="http://schemas.microsoft.com/office/drawing/2014/main" id="{D746F891-17E5-191E-209A-B604BA2ED563}"/>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in a cardiac arrest: CPR</a:t>
            </a:r>
          </a:p>
        </p:txBody>
      </p:sp>
      <p:sp>
        <p:nvSpPr>
          <p:cNvPr id="4" name="Sisällön paikkamerkki 3">
            <a:extLst>
              <a:ext uri="{FF2B5EF4-FFF2-40B4-BE49-F238E27FC236}">
                <a16:creationId xmlns:a16="http://schemas.microsoft.com/office/drawing/2014/main" id="{811E002F-DD13-E3B3-2B19-0A83E11D0561}"/>
              </a:ext>
            </a:extLst>
          </p:cNvPr>
          <p:cNvSpPr>
            <a:spLocks noGrp="1"/>
          </p:cNvSpPr>
          <p:nvPr>
            <p:ph idx="1"/>
          </p:nvPr>
        </p:nvSpPr>
        <p:spPr>
          <a:xfrm>
            <a:off x="838201" y="1864546"/>
            <a:ext cx="7980817" cy="4491804"/>
          </a:xfrm>
        </p:spPr>
        <p:txBody>
          <a:bodyPr>
            <a:normAutofit/>
          </a:bodyPr>
          <a:lstStyle/>
          <a:p>
            <a:pPr marL="0" indent="0">
              <a:lnSpc>
                <a:spcPct val="100000"/>
              </a:lnSpc>
              <a:spcBef>
                <a:spcPts val="800"/>
              </a:spcBef>
              <a:spcAft>
                <a:spcPts val="800"/>
              </a:spcAft>
              <a:buNone/>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If the person is unconscious and not breathing, call </a:t>
            </a:r>
            <a:r>
              <a:rPr lang="en-GB" sz="2400" b="1" i="0" u="none" strike="noStrike" cap="none" spc="0" baseline="0">
                <a:solidFill>
                  <a:srgbClr val="EA0000"/>
                </a:solidFill>
                <a:effectLst>
                  <a:outerShdw blurRad="38100" dist="38100" dir="2700000" algn="tl">
                    <a:srgbClr val="000000"/>
                  </a:outerShdw>
                </a:effectLst>
                <a:uFill>
                  <a:solidFill>
                    <a:prstClr val="black">
                      <a:alpha val="0"/>
                    </a:prstClr>
                  </a:solidFill>
                </a:uFill>
                <a:latin typeface="Tenorite"/>
                <a:ea typeface="Tenorite"/>
                <a:cs typeface="Tenorite"/>
              </a:rPr>
              <a:t>112</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a:t>
            </a:r>
            <a:br>
              <a:rPr sz="2400"/>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emergency response centre will instruct you on how to give CPR.</a:t>
            </a:r>
          </a:p>
          <a:p>
            <a:pPr marL="0" indent="0">
              <a:lnSpc>
                <a:spcPct val="100000"/>
              </a:lnSpc>
              <a:spcBef>
                <a:spcPts val="800"/>
              </a:spcBef>
              <a:spcAft>
                <a:spcPts val="800"/>
              </a:spcAft>
              <a:buNone/>
            </a:pPr>
            <a:r>
              <a:rPr lang="fi-FI" sz="1067"/>
              <a:t> </a:t>
            </a:r>
            <a:endParaRPr lang="fi-FI" sz="2400"/>
          </a:p>
          <a:p>
            <a:pPr>
              <a:lnSpc>
                <a:spcPct val="100000"/>
              </a:lnSpc>
              <a:spcBef>
                <a:spcPts val="800"/>
              </a:spcBef>
              <a:spcAft>
                <a:spcPts val="800"/>
              </a:spcAft>
            </a:pPr>
            <a:r>
              <a:rPr lang="en-GB"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Compress hard 30 times</a:t>
            </a: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the centre of the sternum. </a:t>
            </a:r>
            <a:br>
              <a:rPr sz="2133"/>
            </a:b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Rate: 2 presses per second. The sternum gives way.</a:t>
            </a:r>
          </a:p>
          <a:p>
            <a:pPr>
              <a:lnSpc>
                <a:spcPct val="100000"/>
              </a:lnSpc>
              <a:spcBef>
                <a:spcPts val="800"/>
              </a:spcBef>
              <a:spcAft>
                <a:spcPts val="800"/>
              </a:spcAft>
            </a:pPr>
            <a:r>
              <a:rPr lang="en-GB"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Breathe twice</a:t>
            </a: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into the lungs of the person if you can. First, open the airways: lift their chin and close their nose when breathing in air.</a:t>
            </a:r>
          </a:p>
          <a:p>
            <a:pPr>
              <a:lnSpc>
                <a:spcPct val="100000"/>
              </a:lnSpc>
              <a:spcBef>
                <a:spcPts val="800"/>
              </a:spcBef>
              <a:spcAft>
                <a:spcPts val="800"/>
              </a:spcAft>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Continue these steps in turns.</a:t>
            </a:r>
          </a:p>
        </p:txBody>
      </p:sp>
      <p:grpSp>
        <p:nvGrpSpPr>
          <p:cNvPr id="24" name="Ryhmä 23">
            <a:extLst>
              <a:ext uri="{FF2B5EF4-FFF2-40B4-BE49-F238E27FC236}">
                <a16:creationId xmlns:a16="http://schemas.microsoft.com/office/drawing/2014/main" id="{B30C2C30-1B17-27E9-B973-688C45A55FA3}"/>
              </a:ext>
            </a:extLst>
          </p:cNvPr>
          <p:cNvGrpSpPr/>
          <p:nvPr/>
        </p:nvGrpSpPr>
        <p:grpSpPr>
          <a:xfrm>
            <a:off x="8996185" y="1541884"/>
            <a:ext cx="3019981" cy="2031888"/>
            <a:chOff x="1392787" y="1821680"/>
            <a:chExt cx="2823037" cy="1735403"/>
          </a:xfrm>
        </p:grpSpPr>
        <p:grpSp>
          <p:nvGrpSpPr>
            <p:cNvPr id="12" name="Ryhmä 11">
              <a:extLst>
                <a:ext uri="{FF2B5EF4-FFF2-40B4-BE49-F238E27FC236}">
                  <a16:creationId xmlns:a16="http://schemas.microsoft.com/office/drawing/2014/main" id="{527E04CB-E977-6420-6811-EF7C37157C13}"/>
                </a:ext>
              </a:extLst>
            </p:cNvPr>
            <p:cNvGrpSpPr/>
            <p:nvPr/>
          </p:nvGrpSpPr>
          <p:grpSpPr>
            <a:xfrm rot="11014933">
              <a:off x="1392787" y="1821680"/>
              <a:ext cx="2823037" cy="1735403"/>
              <a:chOff x="1544340" y="2014708"/>
              <a:chExt cx="2432099" cy="2147203"/>
            </a:xfrm>
          </p:grpSpPr>
          <p:sp>
            <p:nvSpPr>
              <p:cNvPr id="14" name="Ellipsi 13">
                <a:extLst>
                  <a:ext uri="{FF2B5EF4-FFF2-40B4-BE49-F238E27FC236}">
                    <a16:creationId xmlns:a16="http://schemas.microsoft.com/office/drawing/2014/main" id="{DBF2EBAF-8323-A89D-818D-A0E1C05D6E27}"/>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5" name="Google Shape;20789;p106">
                <a:extLst>
                  <a:ext uri="{FF2B5EF4-FFF2-40B4-BE49-F238E27FC236}">
                    <a16:creationId xmlns:a16="http://schemas.microsoft.com/office/drawing/2014/main" id="{0AEFF9E7-85F7-A91A-9051-3CA78E7CFF47}"/>
                  </a:ext>
                </a:extLst>
              </p:cNvPr>
              <p:cNvGrpSpPr/>
              <p:nvPr/>
            </p:nvGrpSpPr>
            <p:grpSpPr>
              <a:xfrm flipH="1" flipV="1">
                <a:off x="1544340" y="2014708"/>
                <a:ext cx="2432099" cy="2147203"/>
                <a:chOff x="4947788" y="4174249"/>
                <a:chExt cx="287285" cy="216609"/>
              </a:xfrm>
            </p:grpSpPr>
            <p:sp>
              <p:nvSpPr>
                <p:cNvPr id="16" name="Google Shape;20795;p106">
                  <a:extLst>
                    <a:ext uri="{FF2B5EF4-FFF2-40B4-BE49-F238E27FC236}">
                      <a16:creationId xmlns:a16="http://schemas.microsoft.com/office/drawing/2014/main" id="{0846627D-79BF-CFA5-2C4C-58E3678834B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0;p106">
                  <a:extLst>
                    <a:ext uri="{FF2B5EF4-FFF2-40B4-BE49-F238E27FC236}">
                      <a16:creationId xmlns:a16="http://schemas.microsoft.com/office/drawing/2014/main" id="{AC8B8D69-6524-A766-89A5-2470053069F4}"/>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1;p106">
                  <a:extLst>
                    <a:ext uri="{FF2B5EF4-FFF2-40B4-BE49-F238E27FC236}">
                      <a16:creationId xmlns:a16="http://schemas.microsoft.com/office/drawing/2014/main" id="{F04AC163-738A-B626-BC98-B7ABAEBE7820}"/>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2;p106">
                  <a:extLst>
                    <a:ext uri="{FF2B5EF4-FFF2-40B4-BE49-F238E27FC236}">
                      <a16:creationId xmlns:a16="http://schemas.microsoft.com/office/drawing/2014/main" id="{E40F4A24-0B2E-6D69-C859-CF5163742B8A}"/>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3;p106">
                  <a:extLst>
                    <a:ext uri="{FF2B5EF4-FFF2-40B4-BE49-F238E27FC236}">
                      <a16:creationId xmlns:a16="http://schemas.microsoft.com/office/drawing/2014/main" id="{38FEFC54-63C6-A4AA-C011-91AFF132C8DB}"/>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4;p106">
                  <a:extLst>
                    <a:ext uri="{FF2B5EF4-FFF2-40B4-BE49-F238E27FC236}">
                      <a16:creationId xmlns:a16="http://schemas.microsoft.com/office/drawing/2014/main" id="{40CEA449-8CF8-8BF1-9B91-B54FF63DFED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5;p106">
                  <a:extLst>
                    <a:ext uri="{FF2B5EF4-FFF2-40B4-BE49-F238E27FC236}">
                      <a16:creationId xmlns:a16="http://schemas.microsoft.com/office/drawing/2014/main" id="{3D315D77-EA44-0BE7-50A1-1DF5C17ED56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6;p106">
                  <a:extLst>
                    <a:ext uri="{FF2B5EF4-FFF2-40B4-BE49-F238E27FC236}">
                      <a16:creationId xmlns:a16="http://schemas.microsoft.com/office/drawing/2014/main" id="{66C93A5A-D7E3-EA8E-2E0F-16054483DAF7}"/>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3" name="Tekstiruutu 12">
              <a:extLst>
                <a:ext uri="{FF2B5EF4-FFF2-40B4-BE49-F238E27FC236}">
                  <a16:creationId xmlns:a16="http://schemas.microsoft.com/office/drawing/2014/main" id="{8687CE86-AE6D-4D7B-6362-9EBEFF26C192}"/>
                </a:ext>
              </a:extLst>
            </p:cNvPr>
            <p:cNvSpPr txBox="1"/>
            <p:nvPr/>
          </p:nvSpPr>
          <p:spPr>
            <a:xfrm>
              <a:off x="1459905" y="1960216"/>
              <a:ext cx="2600327" cy="1327656"/>
            </a:xfrm>
            <a:prstGeom prst="rect">
              <a:avLst/>
            </a:prstGeom>
            <a:noFill/>
          </p:spPr>
          <p:txBody>
            <a:bodyPr wrap="square" rtlCol="0">
              <a:spAutoFit/>
            </a:bodyPr>
            <a:lstStyle/>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Practice</a:t>
              </a:r>
              <a:br>
                <a:rPr sz="2400"/>
              </a:br>
              <a:r>
                <a:rPr lang="en-GB" sz="2400" b="0" i="0" u="none" strike="noStrike" cap="none" spc="0" baseline="0">
                  <a:solidFill>
                    <a:srgbClr val="000000"/>
                  </a:solidFill>
                  <a:effectLst/>
                  <a:uFill>
                    <a:solidFill>
                      <a:prstClr val="black">
                        <a:alpha val="0"/>
                      </a:prstClr>
                    </a:solidFill>
                  </a:uFill>
                  <a:latin typeface="Tenorite"/>
                  <a:ea typeface="Tenorite"/>
                  <a:cs typeface="Tenorite"/>
                </a:rPr>
                <a:t> the position of the hands when giving CPR.</a:t>
              </a:r>
            </a:p>
          </p:txBody>
        </p:sp>
      </p:grpSp>
      <p:grpSp>
        <p:nvGrpSpPr>
          <p:cNvPr id="25" name="Ryhmä 24">
            <a:extLst>
              <a:ext uri="{FF2B5EF4-FFF2-40B4-BE49-F238E27FC236}">
                <a16:creationId xmlns:a16="http://schemas.microsoft.com/office/drawing/2014/main" id="{2F171662-1A91-4DF9-7141-1345C9A54595}"/>
              </a:ext>
            </a:extLst>
          </p:cNvPr>
          <p:cNvGrpSpPr/>
          <p:nvPr/>
        </p:nvGrpSpPr>
        <p:grpSpPr>
          <a:xfrm>
            <a:off x="9275372" y="4029313"/>
            <a:ext cx="2549067" cy="1715050"/>
            <a:chOff x="1392787" y="1821680"/>
            <a:chExt cx="2823037" cy="1735403"/>
          </a:xfrm>
        </p:grpSpPr>
        <p:grpSp>
          <p:nvGrpSpPr>
            <p:cNvPr id="26" name="Ryhmä 25">
              <a:extLst>
                <a:ext uri="{FF2B5EF4-FFF2-40B4-BE49-F238E27FC236}">
                  <a16:creationId xmlns:a16="http://schemas.microsoft.com/office/drawing/2014/main" id="{1F449C88-632B-C017-1A7D-4915C415E385}"/>
                </a:ext>
              </a:extLst>
            </p:cNvPr>
            <p:cNvGrpSpPr/>
            <p:nvPr/>
          </p:nvGrpSpPr>
          <p:grpSpPr>
            <a:xfrm rot="11014933">
              <a:off x="1392787" y="1821680"/>
              <a:ext cx="2823037" cy="1735403"/>
              <a:chOff x="1544340" y="2014708"/>
              <a:chExt cx="2432099" cy="2147203"/>
            </a:xfrm>
          </p:grpSpPr>
          <p:sp>
            <p:nvSpPr>
              <p:cNvPr id="28" name="Ellipsi 27">
                <a:extLst>
                  <a:ext uri="{FF2B5EF4-FFF2-40B4-BE49-F238E27FC236}">
                    <a16:creationId xmlns:a16="http://schemas.microsoft.com/office/drawing/2014/main" id="{532B7963-C403-1943-746B-A0A36501B04F}"/>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29" name="Google Shape;20789;p106">
                <a:extLst>
                  <a:ext uri="{FF2B5EF4-FFF2-40B4-BE49-F238E27FC236}">
                    <a16:creationId xmlns:a16="http://schemas.microsoft.com/office/drawing/2014/main" id="{89548631-F01B-C63D-4645-00EAA6847CD4}"/>
                  </a:ext>
                </a:extLst>
              </p:cNvPr>
              <p:cNvGrpSpPr/>
              <p:nvPr/>
            </p:nvGrpSpPr>
            <p:grpSpPr>
              <a:xfrm flipH="1" flipV="1">
                <a:off x="1544340" y="2014708"/>
                <a:ext cx="2432099" cy="2147203"/>
                <a:chOff x="4947788" y="4174249"/>
                <a:chExt cx="287285" cy="216609"/>
              </a:xfrm>
            </p:grpSpPr>
            <p:sp>
              <p:nvSpPr>
                <p:cNvPr id="30" name="Google Shape;20795;p106">
                  <a:extLst>
                    <a:ext uri="{FF2B5EF4-FFF2-40B4-BE49-F238E27FC236}">
                      <a16:creationId xmlns:a16="http://schemas.microsoft.com/office/drawing/2014/main" id="{03761E7A-9547-A68A-51ED-A7FC639F2E00}"/>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800;p106">
                  <a:extLst>
                    <a:ext uri="{FF2B5EF4-FFF2-40B4-BE49-F238E27FC236}">
                      <a16:creationId xmlns:a16="http://schemas.microsoft.com/office/drawing/2014/main" id="{6FF554DC-231A-26C1-5F8E-FDC8EC8A4E83}"/>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1;p106">
                  <a:extLst>
                    <a:ext uri="{FF2B5EF4-FFF2-40B4-BE49-F238E27FC236}">
                      <a16:creationId xmlns:a16="http://schemas.microsoft.com/office/drawing/2014/main" id="{9E6703B3-718B-6ED1-57A3-9392601EDA4D}"/>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2;p106">
                  <a:extLst>
                    <a:ext uri="{FF2B5EF4-FFF2-40B4-BE49-F238E27FC236}">
                      <a16:creationId xmlns:a16="http://schemas.microsoft.com/office/drawing/2014/main" id="{0B4E0729-3FDC-AEB0-1F87-8B795383FCDC}"/>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20803;p106">
                  <a:extLst>
                    <a:ext uri="{FF2B5EF4-FFF2-40B4-BE49-F238E27FC236}">
                      <a16:creationId xmlns:a16="http://schemas.microsoft.com/office/drawing/2014/main" id="{073AF9C7-8B7A-C84C-DB9F-6277ACD83CEF}"/>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804;p106">
                  <a:extLst>
                    <a:ext uri="{FF2B5EF4-FFF2-40B4-BE49-F238E27FC236}">
                      <a16:creationId xmlns:a16="http://schemas.microsoft.com/office/drawing/2014/main" id="{3380BC3A-0379-1B09-1B13-527B91D2CC90}"/>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5;p106">
                  <a:extLst>
                    <a:ext uri="{FF2B5EF4-FFF2-40B4-BE49-F238E27FC236}">
                      <a16:creationId xmlns:a16="http://schemas.microsoft.com/office/drawing/2014/main" id="{660E31D6-A5C5-DE22-F138-D4C484BEF1E3}"/>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6;p106">
                  <a:extLst>
                    <a:ext uri="{FF2B5EF4-FFF2-40B4-BE49-F238E27FC236}">
                      <a16:creationId xmlns:a16="http://schemas.microsoft.com/office/drawing/2014/main" id="{614D4475-5DE2-8C60-2CC8-69EBA83C3359}"/>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7" name="Tekstiruutu 26">
              <a:extLst>
                <a:ext uri="{FF2B5EF4-FFF2-40B4-BE49-F238E27FC236}">
                  <a16:creationId xmlns:a16="http://schemas.microsoft.com/office/drawing/2014/main" id="{2CFDF70A-3C16-F1AD-E97E-CA589CC3A7FE}"/>
                </a:ext>
              </a:extLst>
            </p:cNvPr>
            <p:cNvSpPr txBox="1"/>
            <p:nvPr/>
          </p:nvSpPr>
          <p:spPr>
            <a:xfrm>
              <a:off x="1516658" y="2055419"/>
              <a:ext cx="2600327" cy="1202827"/>
            </a:xfrm>
            <a:prstGeom prst="rect">
              <a:avLst/>
            </a:prstGeom>
            <a:noFill/>
          </p:spPr>
          <p:txBody>
            <a:bodyPr wrap="square" rtlCol="0">
              <a:spAutoFit/>
            </a:bodyPr>
            <a:lstStyle/>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Practice the CPR rhythm by clapping.</a:t>
              </a:r>
            </a:p>
          </p:txBody>
        </p:sp>
      </p:grpSp>
    </p:spTree>
    <p:extLst>
      <p:ext uri="{BB962C8B-B14F-4D97-AF65-F5344CB8AC3E}">
        <p14:creationId xmlns:p14="http://schemas.microsoft.com/office/powerpoint/2010/main" val="8565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437;p34">
            <a:extLst>
              <a:ext uri="{FF2B5EF4-FFF2-40B4-BE49-F238E27FC236}">
                <a16:creationId xmlns:a16="http://schemas.microsoft.com/office/drawing/2014/main" id="{11AB06A3-809B-B3E2-7C86-911744471568}"/>
              </a:ext>
            </a:extLst>
          </p:cNvPr>
          <p:cNvSpPr txBox="1"/>
          <p:nvPr/>
        </p:nvSpPr>
        <p:spPr>
          <a:xfrm>
            <a:off x="124071" y="2832309"/>
            <a:ext cx="7685973" cy="2675027"/>
          </a:xfrm>
          <a:prstGeom prst="rect">
            <a:avLst/>
          </a:prstGeom>
          <a:noFill/>
          <a:ln>
            <a:noFill/>
          </a:ln>
        </p:spPr>
        <p:txBody>
          <a:bodyPr spcFirstLastPara="1" wrap="square" lIns="121900" tIns="60933" rIns="121900" bIns="60933" anchor="t" anchorCtr="0">
            <a:noAutofit/>
          </a:bodyPr>
          <a:lstStyle/>
          <a:p>
            <a:pPr marL="195570" defTabSz="1219140">
              <a:spcBef>
                <a:spcPts val="560"/>
              </a:spcBef>
              <a:buClr>
                <a:srgbClr val="C00000"/>
              </a:buClr>
              <a:buSzPts val="1820"/>
            </a:pPr>
            <a:endParaRPr sz="1867" kern="0">
              <a:solidFill>
                <a:srgbClr val="000000"/>
              </a:solidFill>
              <a:latin typeface="Oswald" panose="00000500000000000000" pitchFamily="2" charset="0"/>
              <a:ea typeface="Helvetica Neue"/>
              <a:cs typeface="Helvetica Neue"/>
              <a:sym typeface="Helvetica Neue"/>
            </a:endParaRPr>
          </a:p>
        </p:txBody>
      </p:sp>
      <p:sp>
        <p:nvSpPr>
          <p:cNvPr id="3" name="Sisällön paikkamerkki 7">
            <a:extLst>
              <a:ext uri="{FF2B5EF4-FFF2-40B4-BE49-F238E27FC236}">
                <a16:creationId xmlns:a16="http://schemas.microsoft.com/office/drawing/2014/main" id="{21E8317A-DC35-F9A1-8199-3D4254639AC1}"/>
              </a:ext>
            </a:extLst>
          </p:cNvPr>
          <p:cNvSpPr>
            <a:spLocks noGrp="1"/>
          </p:cNvSpPr>
          <p:nvPr>
            <p:ph idx="1"/>
          </p:nvPr>
        </p:nvSpPr>
        <p:spPr>
          <a:xfrm>
            <a:off x="295001" y="2033759"/>
            <a:ext cx="11661614" cy="4349749"/>
          </a:xfrm>
        </p:spPr>
        <p:txBody>
          <a:bodyPr>
            <a:normAutofit fontScale="97500"/>
          </a:bodyPr>
          <a:lstStyle/>
          <a:p>
            <a:pPr marL="0" indent="0">
              <a:buNone/>
            </a:pPr>
            <a:r>
              <a:rPr lang="en-GB" sz="32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Do as follows:</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Open the defibrillator case, turn on the device, listen, and follow the audio instructions.</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Take the electrodes and attach them to the bare chest as instructed.</a:t>
            </a:r>
          </a:p>
          <a:p>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device will tell you if the person needs a shock. Don’t touch the patient while the device is performing the check and administers the shock.</a:t>
            </a:r>
          </a:p>
          <a:p>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a shock is needed, keep clear of the patient and press the button.</a:t>
            </a:r>
          </a:p>
          <a:p>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Continue giving CPR as instructed by the defibrillator and the emergency response centre The defibrillator is not a substitute for chest compressions and mouth-to-mouth breaths - these should be continued as instructed alongside the defibrillator.</a:t>
            </a:r>
          </a:p>
        </p:txBody>
      </p:sp>
      <p:sp>
        <p:nvSpPr>
          <p:cNvPr id="4" name="Otsikko 2">
            <a:extLst>
              <a:ext uri="{FF2B5EF4-FFF2-40B4-BE49-F238E27FC236}">
                <a16:creationId xmlns:a16="http://schemas.microsoft.com/office/drawing/2014/main" id="{81A2CA0F-E7CE-A88E-6012-D120FC30DAA0}"/>
              </a:ext>
            </a:extLst>
          </p:cNvPr>
          <p:cNvSpPr>
            <a:spLocks noGrp="1"/>
          </p:cNvSpPr>
          <p:nvPr>
            <p:ph type="title"/>
          </p:nvPr>
        </p:nvSpPr>
        <p:spPr>
          <a:xfrm>
            <a:off x="838201" y="501652"/>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First aid in case of cardiac arrest - </a:t>
            </a:r>
            <a:br>
              <a:rPr sz="4300"/>
            </a:br>
            <a:r>
              <a:rPr lang="en-GB"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defibrillator</a:t>
            </a:r>
          </a:p>
        </p:txBody>
      </p:sp>
      <p:pic>
        <p:nvPicPr>
          <p:cNvPr id="5" name="Kuva 4" descr="Kuva, joka sisältää kohteen piirtäminen&#10;&#10;Kuvaus luotu automaattisesti">
            <a:extLst>
              <a:ext uri="{FF2B5EF4-FFF2-40B4-BE49-F238E27FC236}">
                <a16:creationId xmlns:a16="http://schemas.microsoft.com/office/drawing/2014/main" id="{1CFFCA92-3DC1-B810-D070-BCB5ED2AF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16171" y="575736"/>
            <a:ext cx="1637628" cy="163106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1913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Online-media 2" title="Elvytys defibrillaattorin eli sydäniskurin kanssa">
            <a:hlinkClick r:id="" action="ppaction://media"/>
            <a:extLst>
              <a:ext uri="{FF2B5EF4-FFF2-40B4-BE49-F238E27FC236}">
                <a16:creationId xmlns:a16="http://schemas.microsoft.com/office/drawing/2014/main" id="{C1B26757-3872-48AF-213F-86AF1287F760}"/>
              </a:ext>
            </a:extLst>
          </p:cNvPr>
          <p:cNvPicPr>
            <a:picLocks noRot="1" noChangeAspect="1"/>
          </p:cNvPicPr>
          <p:nvPr>
            <a:videoFile r:link="rId1"/>
          </p:nvPr>
        </p:nvPicPr>
        <p:blipFill>
          <a:blip r:embed="rId4"/>
          <a:stretch>
            <a:fillRect/>
          </a:stretch>
        </p:blipFill>
        <p:spPr>
          <a:xfrm>
            <a:off x="25401" y="0"/>
            <a:ext cx="12139084" cy="6858000"/>
          </a:xfrm>
          <a:prstGeom prst="rect">
            <a:avLst/>
          </a:prstGeom>
        </p:spPr>
      </p:pic>
    </p:spTree>
    <p:extLst>
      <p:ext uri="{BB962C8B-B14F-4D97-AF65-F5344CB8AC3E}">
        <p14:creationId xmlns:p14="http://schemas.microsoft.com/office/powerpoint/2010/main" val="12498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Online-media 2" title="What is a defibrillator?">
            <a:hlinkClick r:id="" action="ppaction://media"/>
            <a:extLst>
              <a:ext uri="{FF2B5EF4-FFF2-40B4-BE49-F238E27FC236}">
                <a16:creationId xmlns:a16="http://schemas.microsoft.com/office/drawing/2014/main" id="{0C4613A5-A818-AFEA-820D-91E371AC21D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81124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2">
            <a:extLst>
              <a:ext uri="{FF2B5EF4-FFF2-40B4-BE49-F238E27FC236}">
                <a16:creationId xmlns:a16="http://schemas.microsoft.com/office/drawing/2014/main" id="{C167CAB8-B9B4-62B8-FD82-B75D7A0F355F}"/>
              </a:ext>
            </a:extLst>
          </p:cNvPr>
          <p:cNvSpPr>
            <a:spLocks noGrp="1"/>
          </p:cNvSpPr>
          <p:nvPr>
            <p:ph type="title"/>
          </p:nvPr>
        </p:nvSpPr>
        <p:spPr>
          <a:xfrm>
            <a:off x="838201" y="501652"/>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First aid in case of cardiac arrest - </a:t>
            </a:r>
            <a:br>
              <a:rPr sz="4300"/>
            </a:br>
            <a:r>
              <a:rPr lang="en-GB"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defibrillator</a:t>
            </a:r>
          </a:p>
        </p:txBody>
      </p:sp>
      <p:pic>
        <p:nvPicPr>
          <p:cNvPr id="3" name="Kuva 2" descr="Kuva, joka sisältää kohteen piirtäminen&#10;&#10;Kuvaus luotu automaattisesti">
            <a:extLst>
              <a:ext uri="{FF2B5EF4-FFF2-40B4-BE49-F238E27FC236}">
                <a16:creationId xmlns:a16="http://schemas.microsoft.com/office/drawing/2014/main" id="{C18ACAA6-A303-D405-F681-793B795EC7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16171" y="575736"/>
            <a:ext cx="1637628" cy="1631065"/>
          </a:xfrm>
          <a:prstGeom prst="rect">
            <a:avLst/>
          </a:prstGeom>
          <a:effectLst>
            <a:innerShdw blurRad="63500" dist="50800" dir="13500000">
              <a:prstClr val="black">
                <a:alpha val="50000"/>
              </a:prstClr>
            </a:innerShdw>
          </a:effectLst>
        </p:spPr>
      </p:pic>
      <p:grpSp>
        <p:nvGrpSpPr>
          <p:cNvPr id="10" name="Ryhmä 9">
            <a:extLst>
              <a:ext uri="{FF2B5EF4-FFF2-40B4-BE49-F238E27FC236}">
                <a16:creationId xmlns:a16="http://schemas.microsoft.com/office/drawing/2014/main" id="{3E18DC85-B5FF-4DA0-9FEE-634E96520D3D}"/>
              </a:ext>
            </a:extLst>
          </p:cNvPr>
          <p:cNvGrpSpPr/>
          <p:nvPr/>
        </p:nvGrpSpPr>
        <p:grpSpPr>
          <a:xfrm>
            <a:off x="1907648" y="3048279"/>
            <a:ext cx="3300880" cy="2432410"/>
            <a:chOff x="1392787" y="1821680"/>
            <a:chExt cx="2823037" cy="1735403"/>
          </a:xfrm>
        </p:grpSpPr>
        <p:grpSp>
          <p:nvGrpSpPr>
            <p:cNvPr id="11" name="Ryhmä 10">
              <a:extLst>
                <a:ext uri="{FF2B5EF4-FFF2-40B4-BE49-F238E27FC236}">
                  <a16:creationId xmlns:a16="http://schemas.microsoft.com/office/drawing/2014/main" id="{8FEA35B5-BCC0-069B-395F-E7BAE4272D97}"/>
                </a:ext>
              </a:extLst>
            </p:cNvPr>
            <p:cNvGrpSpPr/>
            <p:nvPr/>
          </p:nvGrpSpPr>
          <p:grpSpPr>
            <a:xfrm rot="11014933">
              <a:off x="1392787" y="1821680"/>
              <a:ext cx="2823037" cy="1735403"/>
              <a:chOff x="1544340" y="2014708"/>
              <a:chExt cx="2432099" cy="2147203"/>
            </a:xfrm>
          </p:grpSpPr>
          <p:sp>
            <p:nvSpPr>
              <p:cNvPr id="13" name="Ellipsi 12">
                <a:extLst>
                  <a:ext uri="{FF2B5EF4-FFF2-40B4-BE49-F238E27FC236}">
                    <a16:creationId xmlns:a16="http://schemas.microsoft.com/office/drawing/2014/main" id="{FAFAB71B-B19D-1FDB-D503-A4AD1596852F}"/>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D8CC79DA-B9E2-3B19-BA11-E4512C124112}"/>
                  </a:ext>
                </a:extLst>
              </p:cNvPr>
              <p:cNvGrpSpPr/>
              <p:nvPr/>
            </p:nvGrpSpPr>
            <p:grpSpPr>
              <a:xfrm flipH="1" flipV="1">
                <a:off x="1544340" y="2014708"/>
                <a:ext cx="2432099" cy="2147203"/>
                <a:chOff x="4947788" y="4174249"/>
                <a:chExt cx="287285" cy="216609"/>
              </a:xfrm>
            </p:grpSpPr>
            <p:sp>
              <p:nvSpPr>
                <p:cNvPr id="15" name="Google Shape;20795;p106">
                  <a:extLst>
                    <a:ext uri="{FF2B5EF4-FFF2-40B4-BE49-F238E27FC236}">
                      <a16:creationId xmlns:a16="http://schemas.microsoft.com/office/drawing/2014/main" id="{89999CA9-C6EC-5AE8-3392-4D7CE74C0DC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05088056-03EA-3F04-7D56-E8D5CB943903}"/>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1;p106">
                  <a:extLst>
                    <a:ext uri="{FF2B5EF4-FFF2-40B4-BE49-F238E27FC236}">
                      <a16:creationId xmlns:a16="http://schemas.microsoft.com/office/drawing/2014/main" id="{0FCBED29-122C-A468-BF9B-72DA9286781F}"/>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2;p106">
                  <a:extLst>
                    <a:ext uri="{FF2B5EF4-FFF2-40B4-BE49-F238E27FC236}">
                      <a16:creationId xmlns:a16="http://schemas.microsoft.com/office/drawing/2014/main" id="{EBEC5381-D75E-7A66-AE88-8220DD8D97D9}"/>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3;p106">
                  <a:extLst>
                    <a:ext uri="{FF2B5EF4-FFF2-40B4-BE49-F238E27FC236}">
                      <a16:creationId xmlns:a16="http://schemas.microsoft.com/office/drawing/2014/main" id="{F4A9C901-1B71-2B9B-941C-EB72AC384B05}"/>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4;p106">
                  <a:extLst>
                    <a:ext uri="{FF2B5EF4-FFF2-40B4-BE49-F238E27FC236}">
                      <a16:creationId xmlns:a16="http://schemas.microsoft.com/office/drawing/2014/main" id="{60D5D694-E30D-91F0-DE38-811F1429FB2B}"/>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5;p106">
                  <a:extLst>
                    <a:ext uri="{FF2B5EF4-FFF2-40B4-BE49-F238E27FC236}">
                      <a16:creationId xmlns:a16="http://schemas.microsoft.com/office/drawing/2014/main" id="{C0D586C8-8FC7-FAC8-E19A-857BA0A27710}"/>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6;p106">
                  <a:extLst>
                    <a:ext uri="{FF2B5EF4-FFF2-40B4-BE49-F238E27FC236}">
                      <a16:creationId xmlns:a16="http://schemas.microsoft.com/office/drawing/2014/main" id="{69282304-E888-A8CC-69C8-CDDF7A9C317F}"/>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2" name="Tekstiruutu 11">
              <a:extLst>
                <a:ext uri="{FF2B5EF4-FFF2-40B4-BE49-F238E27FC236}">
                  <a16:creationId xmlns:a16="http://schemas.microsoft.com/office/drawing/2014/main" id="{946CDEFD-952A-6023-06D0-3D84EB833893}"/>
                </a:ext>
              </a:extLst>
            </p:cNvPr>
            <p:cNvSpPr txBox="1"/>
            <p:nvPr/>
          </p:nvSpPr>
          <p:spPr>
            <a:xfrm>
              <a:off x="1504141" y="2115915"/>
              <a:ext cx="2600327" cy="1109044"/>
            </a:xfrm>
            <a:prstGeom prst="rect">
              <a:avLst/>
            </a:prstGeom>
            <a:noFill/>
          </p:spPr>
          <p:txBody>
            <a:bodyPr wrap="square" rtlCol="0">
              <a:spAutoFit/>
            </a:bodyPr>
            <a:lstStyle/>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Everyone can and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is allowed to use a defibrillator in an emergency.</a:t>
              </a:r>
            </a:p>
          </p:txBody>
        </p:sp>
      </p:grpSp>
      <p:grpSp>
        <p:nvGrpSpPr>
          <p:cNvPr id="23" name="Ryhmä 22">
            <a:extLst>
              <a:ext uri="{FF2B5EF4-FFF2-40B4-BE49-F238E27FC236}">
                <a16:creationId xmlns:a16="http://schemas.microsoft.com/office/drawing/2014/main" id="{153FBCE8-F4A8-A68B-28EA-A30AB507DF1B}"/>
              </a:ext>
            </a:extLst>
          </p:cNvPr>
          <p:cNvGrpSpPr/>
          <p:nvPr/>
        </p:nvGrpSpPr>
        <p:grpSpPr>
          <a:xfrm>
            <a:off x="6325851" y="2666479"/>
            <a:ext cx="3828299" cy="3085559"/>
            <a:chOff x="1392787" y="1821680"/>
            <a:chExt cx="2823037" cy="1735403"/>
          </a:xfrm>
        </p:grpSpPr>
        <p:grpSp>
          <p:nvGrpSpPr>
            <p:cNvPr id="24" name="Ryhmä 23">
              <a:extLst>
                <a:ext uri="{FF2B5EF4-FFF2-40B4-BE49-F238E27FC236}">
                  <a16:creationId xmlns:a16="http://schemas.microsoft.com/office/drawing/2014/main" id="{6F0FFB19-83F0-7EFD-0B37-B41BE890B6ED}"/>
                </a:ext>
              </a:extLst>
            </p:cNvPr>
            <p:cNvGrpSpPr/>
            <p:nvPr/>
          </p:nvGrpSpPr>
          <p:grpSpPr>
            <a:xfrm rot="11014933">
              <a:off x="1392787" y="1821680"/>
              <a:ext cx="2823037" cy="1735403"/>
              <a:chOff x="1544340" y="2014708"/>
              <a:chExt cx="2432099" cy="2147203"/>
            </a:xfrm>
          </p:grpSpPr>
          <p:sp>
            <p:nvSpPr>
              <p:cNvPr id="26" name="Ellipsi 25">
                <a:extLst>
                  <a:ext uri="{FF2B5EF4-FFF2-40B4-BE49-F238E27FC236}">
                    <a16:creationId xmlns:a16="http://schemas.microsoft.com/office/drawing/2014/main" id="{B0870EA0-72BD-D06B-91BE-DDAB2D21BA42}"/>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27" name="Google Shape;20789;p106">
                <a:extLst>
                  <a:ext uri="{FF2B5EF4-FFF2-40B4-BE49-F238E27FC236}">
                    <a16:creationId xmlns:a16="http://schemas.microsoft.com/office/drawing/2014/main" id="{88E388FD-755B-DC34-4C49-402FCE832404}"/>
                  </a:ext>
                </a:extLst>
              </p:cNvPr>
              <p:cNvGrpSpPr/>
              <p:nvPr/>
            </p:nvGrpSpPr>
            <p:grpSpPr>
              <a:xfrm flipH="1" flipV="1">
                <a:off x="1544340" y="2014708"/>
                <a:ext cx="2432099" cy="2147203"/>
                <a:chOff x="4947788" y="4174249"/>
                <a:chExt cx="287285" cy="216609"/>
              </a:xfrm>
            </p:grpSpPr>
            <p:sp>
              <p:nvSpPr>
                <p:cNvPr id="28" name="Google Shape;20795;p106">
                  <a:extLst>
                    <a:ext uri="{FF2B5EF4-FFF2-40B4-BE49-F238E27FC236}">
                      <a16:creationId xmlns:a16="http://schemas.microsoft.com/office/drawing/2014/main" id="{45E7E752-20A2-DA24-BA6D-C7BEF7C86FEC}"/>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20800;p106">
                  <a:extLst>
                    <a:ext uri="{FF2B5EF4-FFF2-40B4-BE49-F238E27FC236}">
                      <a16:creationId xmlns:a16="http://schemas.microsoft.com/office/drawing/2014/main" id="{8603D875-8DF0-44A6-D299-485C803191E6}"/>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20801;p106">
                  <a:extLst>
                    <a:ext uri="{FF2B5EF4-FFF2-40B4-BE49-F238E27FC236}">
                      <a16:creationId xmlns:a16="http://schemas.microsoft.com/office/drawing/2014/main" id="{D514BD65-C8DE-F9ED-D021-A7E415D0E0A9}"/>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802;p106">
                  <a:extLst>
                    <a:ext uri="{FF2B5EF4-FFF2-40B4-BE49-F238E27FC236}">
                      <a16:creationId xmlns:a16="http://schemas.microsoft.com/office/drawing/2014/main" id="{D2E24E49-12BE-9F1A-2112-BF5D7BE992A5}"/>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3;p106">
                  <a:extLst>
                    <a:ext uri="{FF2B5EF4-FFF2-40B4-BE49-F238E27FC236}">
                      <a16:creationId xmlns:a16="http://schemas.microsoft.com/office/drawing/2014/main" id="{1DDF9851-3FD3-ED66-402E-D3834FE1B12C}"/>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4;p106">
                  <a:extLst>
                    <a:ext uri="{FF2B5EF4-FFF2-40B4-BE49-F238E27FC236}">
                      <a16:creationId xmlns:a16="http://schemas.microsoft.com/office/drawing/2014/main" id="{50831DF0-5985-845D-F888-A47D09B6A74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20805;p106">
                  <a:extLst>
                    <a:ext uri="{FF2B5EF4-FFF2-40B4-BE49-F238E27FC236}">
                      <a16:creationId xmlns:a16="http://schemas.microsoft.com/office/drawing/2014/main" id="{1EA76693-D229-A2EF-2957-81E44FD75760}"/>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806;p106">
                  <a:extLst>
                    <a:ext uri="{FF2B5EF4-FFF2-40B4-BE49-F238E27FC236}">
                      <a16:creationId xmlns:a16="http://schemas.microsoft.com/office/drawing/2014/main" id="{2942B752-90DA-E49E-2362-CCC86BA181B8}"/>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5" name="Tekstiruutu 24">
              <a:extLst>
                <a:ext uri="{FF2B5EF4-FFF2-40B4-BE49-F238E27FC236}">
                  <a16:creationId xmlns:a16="http://schemas.microsoft.com/office/drawing/2014/main" id="{F904B403-2950-57DE-803F-474127BE08B8}"/>
                </a:ext>
              </a:extLst>
            </p:cNvPr>
            <p:cNvSpPr txBox="1"/>
            <p:nvPr/>
          </p:nvSpPr>
          <p:spPr>
            <a:xfrm>
              <a:off x="1511804" y="2005070"/>
              <a:ext cx="2600327" cy="1285709"/>
            </a:xfrm>
            <a:prstGeom prst="rect">
              <a:avLst/>
            </a:prstGeom>
            <a:noFill/>
          </p:spPr>
          <p:txBody>
            <a:bodyPr wrap="square" rtlCol="0">
              <a:spAutoFit/>
            </a:bodyPr>
            <a:lstStyle/>
            <a:p>
              <a:pPr algn="ctr" defTabSz="1219170">
                <a:buClr>
                  <a:srgbClr val="000000"/>
                </a:buClr>
              </a:pPr>
              <a:r>
                <a:rPr lang="en-GB" sz="2400" b="1" i="0" u="none" strike="noStrike" cap="none" spc="0" baseline="0">
                  <a:solidFill>
                    <a:srgbClr val="000000"/>
                  </a:solidFill>
                  <a:effectLst/>
                  <a:uFill>
                    <a:solidFill>
                      <a:prstClr val="black">
                        <a:alpha val="0"/>
                      </a:prstClr>
                    </a:solidFill>
                  </a:uFill>
                  <a:latin typeface="Tenorite"/>
                  <a:ea typeface="Tenorite"/>
                  <a:cs typeface="Tenorite"/>
                </a:rPr>
                <a:t>Locate your </a:t>
              </a:r>
              <a:br>
                <a:rPr lang="en-GB" sz="2400" b="1" i="0" u="none" strike="noStrike" cap="none" spc="0" baseline="0">
                  <a:solidFill>
                    <a:srgbClr val="000000"/>
                  </a:solidFill>
                  <a:effectLst/>
                  <a:uFill>
                    <a:solidFill>
                      <a:prstClr val="black">
                        <a:alpha val="0"/>
                      </a:prstClr>
                    </a:solidFill>
                  </a:uFill>
                  <a:latin typeface="Tenorite"/>
                  <a:ea typeface="Tenorite"/>
                  <a:cs typeface="Tenorite"/>
                </a:rPr>
              </a:br>
              <a:r>
                <a:rPr lang="en-GB" sz="2400" b="1" i="0" u="none" strike="noStrike" cap="none" spc="0" baseline="0">
                  <a:solidFill>
                    <a:srgbClr val="000000"/>
                  </a:solidFill>
                  <a:effectLst/>
                  <a:uFill>
                    <a:solidFill>
                      <a:prstClr val="black">
                        <a:alpha val="0"/>
                      </a:prstClr>
                    </a:solidFill>
                  </a:uFill>
                  <a:latin typeface="Tenorite"/>
                  <a:ea typeface="Tenorite"/>
                  <a:cs typeface="Tenorite"/>
                </a:rPr>
                <a:t>nearest defibrillator.</a:t>
              </a:r>
            </a:p>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You can find the locations of defibrillators in the 112 Suomi app and at Defi.fi</a:t>
              </a:r>
            </a:p>
          </p:txBody>
        </p:sp>
      </p:grpSp>
    </p:spTree>
    <p:extLst>
      <p:ext uri="{BB962C8B-B14F-4D97-AF65-F5344CB8AC3E}">
        <p14:creationId xmlns:p14="http://schemas.microsoft.com/office/powerpoint/2010/main" val="27243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2">
            <a:extLst>
              <a:ext uri="{FF2B5EF4-FFF2-40B4-BE49-F238E27FC236}">
                <a16:creationId xmlns:a16="http://schemas.microsoft.com/office/drawing/2014/main" id="{AF6C7216-2C78-7349-4732-4A42BE8A9EB2}"/>
              </a:ext>
            </a:extLst>
          </p:cNvPr>
          <p:cNvSpPr>
            <a:spLocks noGrp="1"/>
          </p:cNvSpPr>
          <p:nvPr>
            <p:ph type="title"/>
          </p:nvPr>
        </p:nvSpPr>
        <p:spPr>
          <a:xfrm>
            <a:off x="838201" y="501652"/>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Rescuing a drowning person</a:t>
            </a:r>
            <a:endParaRPr lang="fi-FI"/>
          </a:p>
        </p:txBody>
      </p:sp>
      <p:grpSp>
        <p:nvGrpSpPr>
          <p:cNvPr id="34" name="Ryhmä 33">
            <a:extLst>
              <a:ext uri="{FF2B5EF4-FFF2-40B4-BE49-F238E27FC236}">
                <a16:creationId xmlns:a16="http://schemas.microsoft.com/office/drawing/2014/main" id="{A7CE5613-C89B-83E8-0D6F-ECF18F00D8C8}"/>
              </a:ext>
            </a:extLst>
          </p:cNvPr>
          <p:cNvGrpSpPr/>
          <p:nvPr/>
        </p:nvGrpSpPr>
        <p:grpSpPr>
          <a:xfrm>
            <a:off x="5748311" y="2003518"/>
            <a:ext cx="5947163" cy="3895158"/>
            <a:chOff x="4311233" y="1502638"/>
            <a:chExt cx="4460372" cy="2921368"/>
          </a:xfrm>
        </p:grpSpPr>
        <p:pic>
          <p:nvPicPr>
            <p:cNvPr id="2" name="Kuva 1">
              <a:extLst>
                <a:ext uri="{FF2B5EF4-FFF2-40B4-BE49-F238E27FC236}">
                  <a16:creationId xmlns:a16="http://schemas.microsoft.com/office/drawing/2014/main" id="{0764DE70-DDB8-E351-D556-E3618DB94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376551">
              <a:off x="5172414" y="1719490"/>
              <a:ext cx="3599191" cy="2704516"/>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29C41910-1C2F-6E30-C6AF-2C70CC597897}"/>
                </a:ext>
              </a:extLst>
            </p:cNvPr>
            <p:cNvSpPr txBox="1"/>
            <p:nvPr/>
          </p:nvSpPr>
          <p:spPr>
            <a:xfrm>
              <a:off x="6617188" y="1722468"/>
              <a:ext cx="693940" cy="992579"/>
            </a:xfrm>
            <a:prstGeom prst="rect">
              <a:avLst/>
            </a:prstGeom>
            <a:noFill/>
          </p:spPr>
          <p:txBody>
            <a:bodyPr wrap="none" rtlCol="0">
              <a:spAutoFit/>
            </a:bodyPr>
            <a:lstStyle/>
            <a:p>
              <a:pPr defTabSz="1219170">
                <a:buClr>
                  <a:srgbClr val="000000"/>
                </a:buClr>
              </a:pPr>
              <a:r>
                <a:rPr lang="en-GB" sz="8000" b="1" i="0" u="none" strike="noStrike" cap="none" spc="0" baseline="0">
                  <a:solidFill>
                    <a:srgbClr val="000000"/>
                  </a:solidFill>
                  <a:effectLst/>
                  <a:uFill>
                    <a:solidFill>
                      <a:prstClr val="black">
                        <a:alpha val="0"/>
                      </a:prstClr>
                    </a:solidFill>
                  </a:uFill>
                  <a:latin typeface="Arial"/>
                  <a:ea typeface="Arial"/>
                  <a:cs typeface="Arial"/>
                </a:rPr>
                <a:t>K</a:t>
              </a:r>
            </a:p>
          </p:txBody>
        </p:sp>
        <p:sp>
          <p:nvSpPr>
            <p:cNvPr id="9" name="Tekstiruutu 8">
              <a:extLst>
                <a:ext uri="{FF2B5EF4-FFF2-40B4-BE49-F238E27FC236}">
                  <a16:creationId xmlns:a16="http://schemas.microsoft.com/office/drawing/2014/main" id="{CBB51ECD-72C7-9465-10ED-F2E16023CEF7}"/>
                </a:ext>
              </a:extLst>
            </p:cNvPr>
            <p:cNvSpPr txBox="1"/>
            <p:nvPr/>
          </p:nvSpPr>
          <p:spPr>
            <a:xfrm>
              <a:off x="5491854" y="2966115"/>
              <a:ext cx="3101674" cy="1005840"/>
            </a:xfrm>
            <a:prstGeom prst="rect">
              <a:avLst/>
            </a:prstGeom>
            <a:noFill/>
          </p:spPr>
          <p:txBody>
            <a:bodyPr wrap="square" lIns="121920" tIns="60960" rIns="121920" bIns="60960" rtlCol="0" anchor="t">
              <a:spAutoFit/>
            </a:bodyPr>
            <a:lstStyle/>
            <a:p>
              <a:pPr algn="ctr" defTabSz="1219170">
                <a:buClr>
                  <a:srgbClr val="000000"/>
                </a:buClr>
              </a:pPr>
              <a:r>
                <a:rPr lang="en-GB" sz="1600" b="0" i="0" u="none" strike="noStrike" cap="none" spc="0" baseline="0">
                  <a:solidFill>
                    <a:srgbClr val="000000"/>
                  </a:solidFill>
                  <a:effectLst/>
                  <a:uFill>
                    <a:solidFill>
                      <a:prstClr val="black">
                        <a:alpha val="0"/>
                      </a:prstClr>
                    </a:solidFill>
                  </a:uFill>
                  <a:latin typeface="Tenorite"/>
                  <a:ea typeface="Tenorite"/>
                  <a:cs typeface="Tenorite"/>
                </a:rPr>
                <a:t>Keep calm and reassure the person being rescued by telling them that help is on the way. It gives the person a sense of security and the strength to hang on for a while longer.</a:t>
              </a:r>
              <a:endParaRPr lang="fi-FI" sz="1600" kern="0">
                <a:solidFill>
                  <a:prstClr val="black"/>
                </a:solidFill>
                <a:latin typeface="Arial"/>
                <a:cs typeface="Arial"/>
                <a:sym typeface="Arial"/>
              </a:endParaRPr>
            </a:p>
          </p:txBody>
        </p:sp>
        <p:sp>
          <p:nvSpPr>
            <p:cNvPr id="15" name="Tekstiruutu 14">
              <a:extLst>
                <a:ext uri="{FF2B5EF4-FFF2-40B4-BE49-F238E27FC236}">
                  <a16:creationId xmlns:a16="http://schemas.microsoft.com/office/drawing/2014/main" id="{584E0323-11FF-8552-693A-8E7E8D28B219}"/>
                </a:ext>
              </a:extLst>
            </p:cNvPr>
            <p:cNvSpPr txBox="1"/>
            <p:nvPr/>
          </p:nvSpPr>
          <p:spPr>
            <a:xfrm>
              <a:off x="5413676" y="2517591"/>
              <a:ext cx="3101674" cy="304838"/>
            </a:xfrm>
            <a:prstGeom prst="rect">
              <a:avLst/>
            </a:prstGeom>
            <a:noFill/>
          </p:spPr>
          <p:txBody>
            <a:bodyPr wrap="square" lIns="121920" tIns="60960" rIns="121920" bIns="60960" rtlCol="0" anchor="t">
              <a:spAutoFit/>
            </a:bodyPr>
            <a:lstStyle/>
            <a:p>
              <a:pPr algn="ctr" defTabSz="1219170">
                <a:buClr>
                  <a:srgbClr val="000000"/>
                </a:buClr>
              </a:pPr>
              <a:r>
                <a:rPr lang="en-GB" sz="1867" b="0" i="0" u="none" strike="noStrike" cap="none" spc="0" baseline="0">
                  <a:solidFill>
                    <a:srgbClr val="000000"/>
                  </a:solidFill>
                  <a:effectLst/>
                  <a:uFill>
                    <a:solidFill>
                      <a:prstClr val="black">
                        <a:alpha val="0"/>
                      </a:prstClr>
                    </a:solidFill>
                  </a:uFill>
                  <a:latin typeface="Tenorite"/>
                  <a:ea typeface="Tenorite"/>
                  <a:cs typeface="Tenorite"/>
                </a:rPr>
                <a:t>= Keep calm</a:t>
              </a:r>
              <a:endParaRPr lang="fi-FI" sz="1867" kern="0">
                <a:solidFill>
                  <a:prstClr val="black"/>
                </a:solidFill>
                <a:latin typeface="Arial"/>
                <a:cs typeface="Arial"/>
                <a:sym typeface="Arial"/>
              </a:endParaRPr>
            </a:p>
          </p:txBody>
        </p:sp>
        <p:sp>
          <p:nvSpPr>
            <p:cNvPr id="16" name="Suorakulmio: Pyöristetyt kulmat 15">
              <a:extLst>
                <a:ext uri="{FF2B5EF4-FFF2-40B4-BE49-F238E27FC236}">
                  <a16:creationId xmlns:a16="http://schemas.microsoft.com/office/drawing/2014/main" id="{D13E3730-174E-3B47-FD47-8167B574EF46}"/>
                </a:ext>
              </a:extLst>
            </p:cNvPr>
            <p:cNvSpPr/>
            <p:nvPr/>
          </p:nvSpPr>
          <p:spPr>
            <a:xfrm>
              <a:off x="4528058" y="1749395"/>
              <a:ext cx="1808019" cy="1033462"/>
            </a:xfrm>
            <a:prstGeom prst="roundRect">
              <a:avLst/>
            </a:prstGeom>
            <a:solidFill>
              <a:schemeClr val="bg1">
                <a:lumMod val="95000"/>
              </a:schemeClr>
            </a:solidFill>
            <a:ln w="76200">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Ellipsi 16">
              <a:extLst>
                <a:ext uri="{FF2B5EF4-FFF2-40B4-BE49-F238E27FC236}">
                  <a16:creationId xmlns:a16="http://schemas.microsoft.com/office/drawing/2014/main" id="{CBFE5937-5881-906E-01C3-1F0B24CBE1B6}"/>
                </a:ext>
              </a:extLst>
            </p:cNvPr>
            <p:cNvSpPr/>
            <p:nvPr/>
          </p:nvSpPr>
          <p:spPr>
            <a:xfrm>
              <a:off x="4311233" y="1526792"/>
              <a:ext cx="515177" cy="515177"/>
            </a:xfrm>
            <a:prstGeom prst="ellipse">
              <a:avLst/>
            </a:prstGeom>
            <a:solidFill>
              <a:srgbClr val="98BD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Tekstiruutu 17">
              <a:extLst>
                <a:ext uri="{FF2B5EF4-FFF2-40B4-BE49-F238E27FC236}">
                  <a16:creationId xmlns:a16="http://schemas.microsoft.com/office/drawing/2014/main" id="{62A07174-8117-7377-C03A-85B7F87231BD}"/>
                </a:ext>
              </a:extLst>
            </p:cNvPr>
            <p:cNvSpPr txBox="1"/>
            <p:nvPr/>
          </p:nvSpPr>
          <p:spPr>
            <a:xfrm>
              <a:off x="4335029" y="1502638"/>
              <a:ext cx="398278" cy="500214"/>
            </a:xfrm>
            <a:prstGeom prst="rect">
              <a:avLst/>
            </a:prstGeom>
            <a:noFill/>
          </p:spPr>
          <p:txBody>
            <a:bodyPr wrap="none" rtlCol="0">
              <a:spAutoFit/>
            </a:bodyPr>
            <a:lstStyle/>
            <a:p>
              <a:pPr defTabSz="1219170">
                <a:buClr>
                  <a:srgbClr val="000000"/>
                </a:buClr>
              </a:pPr>
              <a:r>
                <a:rPr lang="en-GB" sz="3733" b="1" i="0" u="none" strike="noStrike" cap="none" spc="0" baseline="0">
                  <a:solidFill>
                    <a:srgbClr val="000000"/>
                  </a:solidFill>
                  <a:effectLst/>
                  <a:uFill>
                    <a:solidFill>
                      <a:prstClr val="black">
                        <a:alpha val="0"/>
                      </a:prstClr>
                    </a:solidFill>
                  </a:uFill>
                  <a:latin typeface="Arial"/>
                  <a:ea typeface="Arial"/>
                  <a:cs typeface="Arial"/>
                </a:rPr>
                <a:t>R</a:t>
              </a:r>
            </a:p>
          </p:txBody>
        </p:sp>
        <p:sp>
          <p:nvSpPr>
            <p:cNvPr id="19" name="Suorakulmio: Pyöristetyt kulmat 18">
              <a:extLst>
                <a:ext uri="{FF2B5EF4-FFF2-40B4-BE49-F238E27FC236}">
                  <a16:creationId xmlns:a16="http://schemas.microsoft.com/office/drawing/2014/main" id="{42E292DB-82C4-291A-ADDE-9A647FE389D7}"/>
                </a:ext>
              </a:extLst>
            </p:cNvPr>
            <p:cNvSpPr/>
            <p:nvPr/>
          </p:nvSpPr>
          <p:spPr>
            <a:xfrm>
              <a:off x="4801169" y="2342806"/>
              <a:ext cx="518542"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0" name="Suorakulmio: Pyöristetyt kulmat 19">
              <a:extLst>
                <a:ext uri="{FF2B5EF4-FFF2-40B4-BE49-F238E27FC236}">
                  <a16:creationId xmlns:a16="http://schemas.microsoft.com/office/drawing/2014/main" id="{7C313EE2-7BD9-CB75-FDAF-BBDA7A4BD846}"/>
                </a:ext>
              </a:extLst>
            </p:cNvPr>
            <p:cNvSpPr/>
            <p:nvPr/>
          </p:nvSpPr>
          <p:spPr>
            <a:xfrm>
              <a:off x="4749736" y="2419373"/>
              <a:ext cx="518542"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1" name="Suorakulmio: Pyöristetyt kulmat 20">
              <a:extLst>
                <a:ext uri="{FF2B5EF4-FFF2-40B4-BE49-F238E27FC236}">
                  <a16:creationId xmlns:a16="http://schemas.microsoft.com/office/drawing/2014/main" id="{4B25E04E-C414-17A8-2554-26B24756948C}"/>
                </a:ext>
              </a:extLst>
            </p:cNvPr>
            <p:cNvSpPr/>
            <p:nvPr/>
          </p:nvSpPr>
          <p:spPr>
            <a:xfrm>
              <a:off x="4801169" y="2485237"/>
              <a:ext cx="377838"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22" name="Kuva 21" descr="Kävely tasaisella täytöllä">
              <a:extLst>
                <a:ext uri="{FF2B5EF4-FFF2-40B4-BE49-F238E27FC236}">
                  <a16:creationId xmlns:a16="http://schemas.microsoft.com/office/drawing/2014/main" id="{2588F296-5949-9F22-279C-1943FCD101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482319" y="1901652"/>
              <a:ext cx="821734" cy="826099"/>
            </a:xfrm>
            <a:prstGeom prst="rect">
              <a:avLst/>
            </a:prstGeom>
          </p:spPr>
        </p:pic>
        <p:cxnSp>
          <p:nvCxnSpPr>
            <p:cNvPr id="23" name="Suora yhdysviiva 22">
              <a:extLst>
                <a:ext uri="{FF2B5EF4-FFF2-40B4-BE49-F238E27FC236}">
                  <a16:creationId xmlns:a16="http://schemas.microsoft.com/office/drawing/2014/main" id="{1F53D72C-B13D-F479-EDA5-A3E07A7B3AB2}"/>
                </a:ext>
              </a:extLst>
            </p:cNvPr>
            <p:cNvCxnSpPr/>
            <p:nvPr/>
          </p:nvCxnSpPr>
          <p:spPr>
            <a:xfrm>
              <a:off x="5735888" y="1835217"/>
              <a:ext cx="57510" cy="8361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uora yhdysviiva 23">
              <a:extLst>
                <a:ext uri="{FF2B5EF4-FFF2-40B4-BE49-F238E27FC236}">
                  <a16:creationId xmlns:a16="http://schemas.microsoft.com/office/drawing/2014/main" id="{383A3B87-0F0A-37EF-1BCE-B4AFA341DDB5}"/>
                </a:ext>
              </a:extLst>
            </p:cNvPr>
            <p:cNvCxnSpPr/>
            <p:nvPr/>
          </p:nvCxnSpPr>
          <p:spPr>
            <a:xfrm flipH="1">
              <a:off x="5832878" y="1806850"/>
              <a:ext cx="0" cy="9694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uora yhdysviiva 24">
              <a:extLst>
                <a:ext uri="{FF2B5EF4-FFF2-40B4-BE49-F238E27FC236}">
                  <a16:creationId xmlns:a16="http://schemas.microsoft.com/office/drawing/2014/main" id="{998FB38C-FB13-72EC-64A2-5475BF2B000F}"/>
                </a:ext>
              </a:extLst>
            </p:cNvPr>
            <p:cNvCxnSpPr/>
            <p:nvPr/>
          </p:nvCxnSpPr>
          <p:spPr>
            <a:xfrm>
              <a:off x="5670469" y="1896994"/>
              <a:ext cx="91358" cy="5831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Suorakulmio: Pyöristetyt kulmat 25">
              <a:extLst>
                <a:ext uri="{FF2B5EF4-FFF2-40B4-BE49-F238E27FC236}">
                  <a16:creationId xmlns:a16="http://schemas.microsoft.com/office/drawing/2014/main" id="{27AD3D35-4C2E-2E5D-5116-B5C09B2C53EE}"/>
                </a:ext>
              </a:extLst>
            </p:cNvPr>
            <p:cNvSpPr/>
            <p:nvPr/>
          </p:nvSpPr>
          <p:spPr>
            <a:xfrm>
              <a:off x="5606621" y="2691039"/>
              <a:ext cx="511459" cy="45719"/>
            </a:xfrm>
            <a:prstGeom prst="roundRect">
              <a:avLst/>
            </a:prstGeom>
            <a:solidFill>
              <a:srgbClr val="DFC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7" name="Tekstiruutu 26">
              <a:extLst>
                <a:ext uri="{FF2B5EF4-FFF2-40B4-BE49-F238E27FC236}">
                  <a16:creationId xmlns:a16="http://schemas.microsoft.com/office/drawing/2014/main" id="{E15158D0-6F6E-AE22-8394-81AEEEFE7025}"/>
                </a:ext>
              </a:extLst>
            </p:cNvPr>
            <p:cNvSpPr txBox="1"/>
            <p:nvPr/>
          </p:nvSpPr>
          <p:spPr>
            <a:xfrm>
              <a:off x="4829998" y="1830925"/>
              <a:ext cx="205825" cy="377074"/>
            </a:xfrm>
            <a:prstGeom prst="rect">
              <a:avLst/>
            </a:prstGeom>
            <a:noFill/>
          </p:spPr>
          <p:txBody>
            <a:bodyPr wrap="none" rtlCol="0">
              <a:spAutoFit/>
            </a:bodyPr>
            <a:lstStyle/>
            <a:p>
              <a:pPr defTabSz="1219170">
                <a:buClr>
                  <a:srgbClr val="000000"/>
                </a:buClr>
              </a:pPr>
              <a:r>
                <a:rPr lang="fi-FI" sz="2667" b="1" kern="0">
                  <a:solidFill>
                    <a:srgbClr val="FF0000"/>
                  </a:solidFill>
                  <a:latin typeface="Bernard MT Condensed" panose="02050806060905020404" pitchFamily="18" charset="0"/>
                  <a:cs typeface="Arial"/>
                  <a:sym typeface="Arial"/>
                </a:rPr>
                <a:t>!</a:t>
              </a:r>
            </a:p>
          </p:txBody>
        </p:sp>
        <p:pic>
          <p:nvPicPr>
            <p:cNvPr id="28" name="Kuva 27" descr="Työsuojelu tasaisella täytöllä">
              <a:extLst>
                <a:ext uri="{FF2B5EF4-FFF2-40B4-BE49-F238E27FC236}">
                  <a16:creationId xmlns:a16="http://schemas.microsoft.com/office/drawing/2014/main" id="{9C127E46-8DCD-F484-A283-D8CD6C412CF5}"/>
                </a:ext>
              </a:extLst>
            </p:cNvPr>
            <p:cNvPicPr>
              <a:picLocks noChangeAspect="1"/>
            </p:cNvPicPr>
            <p:nvPr/>
          </p:nvPicPr>
          <p:blipFill>
            <a:blip r:embed="rId7">
              <a:extLst>
                <a:ext uri="{96DAC541-7B7A-43D3-8B79-37D633B846F1}">
                  <asvg:svgBlip xmlns:asvg="http://schemas.microsoft.com/office/drawing/2016/SVG/main" r:embed="rId8"/>
                </a:ext>
              </a:extLst>
            </a:blip>
            <a:srcRect b="26836"/>
            <a:stretch>
              <a:fillRect/>
            </a:stretch>
          </p:blipFill>
          <p:spPr>
            <a:xfrm rot="648101">
              <a:off x="4643960" y="2080040"/>
              <a:ext cx="764788" cy="559551"/>
            </a:xfrm>
            <a:custGeom>
              <a:avLst/>
              <a:gdLst>
                <a:gd name="connsiteX0" fmla="*/ 0 w 914400"/>
                <a:gd name="connsiteY0" fmla="*/ 0 h 669013"/>
                <a:gd name="connsiteX1" fmla="*/ 914400 w 914400"/>
                <a:gd name="connsiteY1" fmla="*/ 0 h 669013"/>
                <a:gd name="connsiteX2" fmla="*/ 914400 w 914400"/>
                <a:gd name="connsiteY2" fmla="*/ 317043 h 669013"/>
                <a:gd name="connsiteX3" fmla="*/ 227078 w 914400"/>
                <a:gd name="connsiteY3" fmla="*/ 403014 h 669013"/>
                <a:gd name="connsiteX4" fmla="*/ 255897 w 914400"/>
                <a:gd name="connsiteY4" fmla="*/ 633413 h 669013"/>
                <a:gd name="connsiteX5" fmla="*/ 17076 w 914400"/>
                <a:gd name="connsiteY5" fmla="*/ 663285 h 669013"/>
                <a:gd name="connsiteX6" fmla="*/ 0 w 914400"/>
                <a:gd name="connsiteY6" fmla="*/ 669013 h 66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669013">
                  <a:moveTo>
                    <a:pt x="0" y="0"/>
                  </a:moveTo>
                  <a:lnTo>
                    <a:pt x="914400" y="0"/>
                  </a:lnTo>
                  <a:lnTo>
                    <a:pt x="914400" y="317043"/>
                  </a:lnTo>
                  <a:lnTo>
                    <a:pt x="227078" y="403014"/>
                  </a:lnTo>
                  <a:lnTo>
                    <a:pt x="255897" y="633413"/>
                  </a:lnTo>
                  <a:lnTo>
                    <a:pt x="17076" y="663285"/>
                  </a:lnTo>
                  <a:lnTo>
                    <a:pt x="0" y="669013"/>
                  </a:lnTo>
                  <a:close/>
                </a:path>
              </a:pathLst>
            </a:custGeom>
          </p:spPr>
        </p:pic>
      </p:grpSp>
      <p:grpSp>
        <p:nvGrpSpPr>
          <p:cNvPr id="33" name="Ryhmä 32">
            <a:extLst>
              <a:ext uri="{FF2B5EF4-FFF2-40B4-BE49-F238E27FC236}">
                <a16:creationId xmlns:a16="http://schemas.microsoft.com/office/drawing/2014/main" id="{EE7233FE-5E0C-B8E4-19AA-37ACBB5EEA4E}"/>
              </a:ext>
            </a:extLst>
          </p:cNvPr>
          <p:cNvGrpSpPr/>
          <p:nvPr/>
        </p:nvGrpSpPr>
        <p:grpSpPr>
          <a:xfrm>
            <a:off x="543990" y="1601443"/>
            <a:ext cx="5218473" cy="4790779"/>
            <a:chOff x="407992" y="1201082"/>
            <a:chExt cx="3913855" cy="3593084"/>
          </a:xfrm>
        </p:grpSpPr>
        <p:grpSp>
          <p:nvGrpSpPr>
            <p:cNvPr id="4" name="Ryhmä 3">
              <a:extLst>
                <a:ext uri="{FF2B5EF4-FFF2-40B4-BE49-F238E27FC236}">
                  <a16:creationId xmlns:a16="http://schemas.microsoft.com/office/drawing/2014/main" id="{99C218B0-B5F5-918B-2FAE-516079D2D3DC}"/>
                </a:ext>
              </a:extLst>
            </p:cNvPr>
            <p:cNvGrpSpPr/>
            <p:nvPr/>
          </p:nvGrpSpPr>
          <p:grpSpPr>
            <a:xfrm rot="21316472">
              <a:off x="1574177" y="1926417"/>
              <a:ext cx="2747670" cy="2867749"/>
              <a:chOff x="4945528" y="1748990"/>
              <a:chExt cx="2569248" cy="2624717"/>
            </a:xfrm>
            <a:solidFill>
              <a:schemeClr val="accent5">
                <a:lumMod val="60000"/>
                <a:lumOff val="40000"/>
              </a:schemeClr>
            </a:solidFill>
          </p:grpSpPr>
          <p:pic>
            <p:nvPicPr>
              <p:cNvPr id="5" name="Kuva 4">
                <a:extLst>
                  <a:ext uri="{FF2B5EF4-FFF2-40B4-BE49-F238E27FC236}">
                    <a16:creationId xmlns:a16="http://schemas.microsoft.com/office/drawing/2014/main" id="{270B322F-C81B-266D-5151-996283BB66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692905">
                <a:off x="4917793" y="1776725"/>
                <a:ext cx="2624717" cy="2569248"/>
              </a:xfrm>
              <a:prstGeom prst="rect">
                <a:avLst/>
              </a:prstGeom>
              <a:effectLst>
                <a:innerShdw blurRad="63500" dist="50800" dir="13500000">
                  <a:prstClr val="black">
                    <a:alpha val="50000"/>
                  </a:prstClr>
                </a:innerShdw>
              </a:effectLst>
            </p:spPr>
          </p:pic>
          <p:sp>
            <p:nvSpPr>
              <p:cNvPr id="6" name="Tekstiruutu 5">
                <a:extLst>
                  <a:ext uri="{FF2B5EF4-FFF2-40B4-BE49-F238E27FC236}">
                    <a16:creationId xmlns:a16="http://schemas.microsoft.com/office/drawing/2014/main" id="{B70A1346-54BD-4591-FC38-17241858106C}"/>
                  </a:ext>
                </a:extLst>
              </p:cNvPr>
              <p:cNvSpPr txBox="1"/>
              <p:nvPr/>
            </p:nvSpPr>
            <p:spPr>
              <a:xfrm rot="283528">
                <a:off x="5172667" y="2945171"/>
                <a:ext cx="2221694" cy="753217"/>
              </a:xfrm>
              <a:prstGeom prst="rect">
                <a:avLst/>
              </a:prstGeom>
              <a:noFill/>
            </p:spPr>
            <p:txBody>
              <a:bodyPr wrap="square" lIns="121920" tIns="60960" rIns="121920" bIns="60960" rtlCol="0" anchor="t">
                <a:spAutoFit/>
              </a:bodyPr>
              <a:lstStyle/>
              <a:p>
                <a:pPr algn="ctr" defTabSz="1219170">
                  <a:buClr>
                    <a:srgbClr val="000000"/>
                  </a:buClr>
                </a:pPr>
                <a:r>
                  <a:rPr lang="en-GB" sz="1600" b="0" i="0" u="none" strike="noStrike" cap="none" spc="0" baseline="0">
                    <a:solidFill>
                      <a:srgbClr val="000000"/>
                    </a:solidFill>
                    <a:effectLst/>
                    <a:uFill>
                      <a:solidFill>
                        <a:prstClr val="black">
                          <a:alpha val="0"/>
                        </a:prstClr>
                      </a:solidFill>
                    </a:uFill>
                    <a:latin typeface="Tenorite"/>
                    <a:ea typeface="Tenorite"/>
                    <a:cs typeface="Tenorite"/>
                  </a:rPr>
                  <a:t>If possible, call for help before starting actual rescue measures. This helps ensure that additional help can arrive.</a:t>
                </a:r>
                <a:endParaRPr lang="fi-FI" sz="1600" kern="0">
                  <a:solidFill>
                    <a:prstClr val="black"/>
                  </a:solidFill>
                  <a:latin typeface="Arial"/>
                  <a:cs typeface="Arial"/>
                  <a:sym typeface="Arial"/>
                </a:endParaRPr>
              </a:p>
            </p:txBody>
          </p:sp>
        </p:grpSp>
        <p:sp>
          <p:nvSpPr>
            <p:cNvPr id="7" name="Tekstiruutu 6">
              <a:extLst>
                <a:ext uri="{FF2B5EF4-FFF2-40B4-BE49-F238E27FC236}">
                  <a16:creationId xmlns:a16="http://schemas.microsoft.com/office/drawing/2014/main" id="{F4F05249-7652-1C72-E3DC-7AD28522819B}"/>
                </a:ext>
              </a:extLst>
            </p:cNvPr>
            <p:cNvSpPr txBox="1"/>
            <p:nvPr/>
          </p:nvSpPr>
          <p:spPr>
            <a:xfrm>
              <a:off x="2657873" y="1983577"/>
              <a:ext cx="694326" cy="992810"/>
            </a:xfrm>
            <a:prstGeom prst="rect">
              <a:avLst/>
            </a:prstGeom>
            <a:noFill/>
          </p:spPr>
          <p:txBody>
            <a:bodyPr wrap="none" rtlCol="0">
              <a:spAutoFit/>
            </a:bodyPr>
            <a:lstStyle/>
            <a:p>
              <a:pPr defTabSz="1219170">
                <a:buClr>
                  <a:srgbClr val="000000"/>
                </a:buClr>
              </a:pPr>
              <a:r>
                <a:rPr lang="en-GB" sz="8000" b="1" i="0" u="none" strike="noStrike" cap="none" spc="0" baseline="0">
                  <a:solidFill>
                    <a:srgbClr val="000000"/>
                  </a:solidFill>
                  <a:effectLst/>
                  <a:uFill>
                    <a:solidFill>
                      <a:prstClr val="black">
                        <a:alpha val="0"/>
                      </a:prstClr>
                    </a:solidFill>
                  </a:uFill>
                  <a:latin typeface="Arial"/>
                  <a:ea typeface="Arial"/>
                  <a:cs typeface="Arial"/>
                </a:rPr>
                <a:t>A</a:t>
              </a:r>
            </a:p>
          </p:txBody>
        </p:sp>
        <p:sp>
          <p:nvSpPr>
            <p:cNvPr id="10" name="Suorakulmio: Pyöristetyt kulmat 9">
              <a:extLst>
                <a:ext uri="{FF2B5EF4-FFF2-40B4-BE49-F238E27FC236}">
                  <a16:creationId xmlns:a16="http://schemas.microsoft.com/office/drawing/2014/main" id="{7DC97864-F8CD-07C1-973C-D3C635467883}"/>
                </a:ext>
              </a:extLst>
            </p:cNvPr>
            <p:cNvSpPr/>
            <p:nvPr/>
          </p:nvSpPr>
          <p:spPr>
            <a:xfrm>
              <a:off x="624817" y="1447839"/>
              <a:ext cx="1808019" cy="1033462"/>
            </a:xfrm>
            <a:prstGeom prst="roundRect">
              <a:avLst/>
            </a:prstGeom>
            <a:solidFill>
              <a:schemeClr val="bg1">
                <a:lumMod val="95000"/>
              </a:schemeClr>
            </a:solidFill>
            <a:ln w="762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1" name="Kuva 10" descr="Vastaanotin tasaisella täytöllä">
              <a:extLst>
                <a:ext uri="{FF2B5EF4-FFF2-40B4-BE49-F238E27FC236}">
                  <a16:creationId xmlns:a16="http://schemas.microsoft.com/office/drawing/2014/main" id="{90FE2C63-FB0B-FDE1-0BB1-CEA1D033DD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60128">
              <a:off x="836850" y="1620433"/>
              <a:ext cx="765795" cy="765795"/>
            </a:xfrm>
            <a:prstGeom prst="rect">
              <a:avLst/>
            </a:prstGeom>
          </p:spPr>
        </p:pic>
        <p:sp>
          <p:nvSpPr>
            <p:cNvPr id="12" name="Tekstiruutu 11">
              <a:extLst>
                <a:ext uri="{FF2B5EF4-FFF2-40B4-BE49-F238E27FC236}">
                  <a16:creationId xmlns:a16="http://schemas.microsoft.com/office/drawing/2014/main" id="{CEF3D940-5CA9-1397-7F4E-8C686A5C6DE3}"/>
                </a:ext>
              </a:extLst>
            </p:cNvPr>
            <p:cNvSpPr txBox="1"/>
            <p:nvPr/>
          </p:nvSpPr>
          <p:spPr>
            <a:xfrm>
              <a:off x="1293595" y="1609192"/>
              <a:ext cx="1468672" cy="556298"/>
            </a:xfrm>
            <a:prstGeom prst="rect">
              <a:avLst/>
            </a:prstGeom>
            <a:noFill/>
          </p:spPr>
          <p:txBody>
            <a:bodyPr wrap="square" rtlCol="0">
              <a:spAutoFit/>
            </a:bodyPr>
            <a:lstStyle/>
            <a:p>
              <a:pPr defTabSz="1219170">
                <a:buClr>
                  <a:srgbClr val="000000"/>
                </a:buClr>
              </a:pPr>
              <a:r>
                <a:rPr lang="en-GB" sz="4267" b="1" i="0" u="none" strike="noStrike" cap="none" spc="0" baseline="0">
                  <a:solidFill>
                    <a:srgbClr val="000000"/>
                  </a:solidFill>
                  <a:effectLst/>
                  <a:uFill>
                    <a:solidFill>
                      <a:prstClr val="black">
                        <a:alpha val="0"/>
                      </a:prstClr>
                    </a:solidFill>
                  </a:uFill>
                  <a:latin typeface="Arial"/>
                  <a:ea typeface="Arial"/>
                  <a:cs typeface="Arial"/>
                </a:rPr>
                <a:t>112</a:t>
              </a:r>
            </a:p>
          </p:txBody>
        </p:sp>
        <p:sp>
          <p:nvSpPr>
            <p:cNvPr id="13" name="Ellipsi 12">
              <a:extLst>
                <a:ext uri="{FF2B5EF4-FFF2-40B4-BE49-F238E27FC236}">
                  <a16:creationId xmlns:a16="http://schemas.microsoft.com/office/drawing/2014/main" id="{9AA847D7-5C18-D31D-6A1D-3B1F0C4B81EF}"/>
                </a:ext>
              </a:extLst>
            </p:cNvPr>
            <p:cNvSpPr/>
            <p:nvPr/>
          </p:nvSpPr>
          <p:spPr>
            <a:xfrm>
              <a:off x="407992" y="1225236"/>
              <a:ext cx="515177" cy="515177"/>
            </a:xfrm>
            <a:prstGeom prst="ellipse">
              <a:avLst/>
            </a:prstGeom>
            <a:solidFill>
              <a:srgbClr val="98BD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Tekstiruutu 13">
              <a:extLst>
                <a:ext uri="{FF2B5EF4-FFF2-40B4-BE49-F238E27FC236}">
                  <a16:creationId xmlns:a16="http://schemas.microsoft.com/office/drawing/2014/main" id="{7A6132EA-4DA9-3CC0-4725-EABF34D7E9B7}"/>
                </a:ext>
              </a:extLst>
            </p:cNvPr>
            <p:cNvSpPr txBox="1"/>
            <p:nvPr/>
          </p:nvSpPr>
          <p:spPr>
            <a:xfrm>
              <a:off x="431788" y="1201082"/>
              <a:ext cx="398278" cy="500215"/>
            </a:xfrm>
            <a:prstGeom prst="rect">
              <a:avLst/>
            </a:prstGeom>
            <a:noFill/>
          </p:spPr>
          <p:txBody>
            <a:bodyPr wrap="none" rtlCol="0">
              <a:spAutoFit/>
            </a:bodyPr>
            <a:lstStyle/>
            <a:p>
              <a:pPr defTabSz="1219170">
                <a:buClr>
                  <a:srgbClr val="000000"/>
                </a:buClr>
              </a:pPr>
              <a:r>
                <a:rPr lang="en-GB" sz="3733" b="1" i="0" u="none" strike="noStrike" cap="none" spc="0" baseline="0">
                  <a:solidFill>
                    <a:srgbClr val="000000"/>
                  </a:solidFill>
                  <a:effectLst/>
                  <a:uFill>
                    <a:solidFill>
                      <a:prstClr val="black">
                        <a:alpha val="0"/>
                      </a:prstClr>
                    </a:solidFill>
                  </a:uFill>
                  <a:latin typeface="Arial"/>
                  <a:ea typeface="Arial"/>
                  <a:cs typeface="Arial"/>
                </a:rPr>
                <a:t>H</a:t>
              </a:r>
            </a:p>
          </p:txBody>
        </p:sp>
        <p:sp>
          <p:nvSpPr>
            <p:cNvPr id="29" name="Tekstiruutu 28">
              <a:extLst>
                <a:ext uri="{FF2B5EF4-FFF2-40B4-BE49-F238E27FC236}">
                  <a16:creationId xmlns:a16="http://schemas.microsoft.com/office/drawing/2014/main" id="{ACCB7495-30AE-E158-43C4-D2E58BA1AC25}"/>
                </a:ext>
              </a:extLst>
            </p:cNvPr>
            <p:cNvSpPr txBox="1"/>
            <p:nvPr/>
          </p:nvSpPr>
          <p:spPr>
            <a:xfrm>
              <a:off x="2574582" y="2782857"/>
              <a:ext cx="907489" cy="281978"/>
            </a:xfrm>
            <a:prstGeom prst="rect">
              <a:avLst/>
            </a:prstGeom>
            <a:noFill/>
          </p:spPr>
          <p:txBody>
            <a:bodyPr wrap="square">
              <a:spAutoFit/>
            </a:bodyPr>
            <a:lstStyle/>
            <a:p>
              <a:pPr algn="ctr" defTabSz="1219170">
                <a:buClr>
                  <a:srgbClr val="000000"/>
                </a:buClr>
              </a:pPr>
              <a:r>
                <a:rPr lang="en-GB" sz="1867" b="0" i="0" u="none" strike="noStrike" cap="none" spc="0" baseline="0">
                  <a:solidFill>
                    <a:srgbClr val="000000"/>
                  </a:solidFill>
                  <a:effectLst/>
                  <a:uFill>
                    <a:solidFill>
                      <a:prstClr val="black">
                        <a:alpha val="0"/>
                      </a:prstClr>
                    </a:solidFill>
                  </a:uFill>
                  <a:latin typeface="Tenorite"/>
                  <a:ea typeface="Tenorite"/>
                  <a:cs typeface="Tenorite"/>
                </a:rPr>
                <a:t>= Alert</a:t>
              </a:r>
            </a:p>
          </p:txBody>
        </p:sp>
      </p:grpSp>
      <p:sp>
        <p:nvSpPr>
          <p:cNvPr id="30" name="Sisällön paikkamerkki 7">
            <a:extLst>
              <a:ext uri="{FF2B5EF4-FFF2-40B4-BE49-F238E27FC236}">
                <a16:creationId xmlns:a16="http://schemas.microsoft.com/office/drawing/2014/main" id="{B9F645F7-FD4E-5A60-CC70-7BF95249EB98}"/>
              </a:ext>
            </a:extLst>
          </p:cNvPr>
          <p:cNvSpPr txBox="1"/>
          <p:nvPr/>
        </p:nvSpPr>
        <p:spPr>
          <a:xfrm>
            <a:off x="124071" y="6449191"/>
            <a:ext cx="5624240" cy="60240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1400" b="0" i="1" u="none" strike="noStrike" cap="none" spc="0" baseline="0">
                <a:solidFill>
                  <a:srgbClr val="FFFFFF"/>
                </a:solidFill>
                <a:effectLst/>
                <a:uFill>
                  <a:solidFill>
                    <a:prstClr val="black">
                      <a:alpha val="0"/>
                    </a:prstClr>
                  </a:solidFill>
                </a:uFill>
                <a:latin typeface="Tenorite"/>
                <a:ea typeface="Tenorite"/>
                <a:cs typeface="Tenorite"/>
              </a:rPr>
              <a:t>Source: Finnish Swimming Teaching and Lifesaving Federation</a:t>
            </a:r>
          </a:p>
        </p:txBody>
      </p:sp>
    </p:spTree>
    <p:extLst>
      <p:ext uri="{BB962C8B-B14F-4D97-AF65-F5344CB8AC3E}">
        <p14:creationId xmlns:p14="http://schemas.microsoft.com/office/powerpoint/2010/main" val="31662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4" name="Otsikko 2">
            <a:extLst>
              <a:ext uri="{FF2B5EF4-FFF2-40B4-BE49-F238E27FC236}">
                <a16:creationId xmlns:a16="http://schemas.microsoft.com/office/drawing/2014/main" id="{BFEE65FE-F360-1C3F-7775-AD4DA8DF8EBB}"/>
              </a:ext>
            </a:extLst>
          </p:cNvPr>
          <p:cNvSpPr>
            <a:spLocks noGrp="1"/>
          </p:cNvSpPr>
          <p:nvPr>
            <p:ph type="title"/>
          </p:nvPr>
        </p:nvSpPr>
        <p:spPr>
          <a:xfrm>
            <a:off x="838201" y="501652"/>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Rescuing a drowning person</a:t>
            </a:r>
            <a:endParaRPr lang="fi-FI"/>
          </a:p>
        </p:txBody>
      </p:sp>
      <p:grpSp>
        <p:nvGrpSpPr>
          <p:cNvPr id="5" name="Ryhmä 4">
            <a:extLst>
              <a:ext uri="{FF2B5EF4-FFF2-40B4-BE49-F238E27FC236}">
                <a16:creationId xmlns:a16="http://schemas.microsoft.com/office/drawing/2014/main" id="{16A8C765-56D4-0C9D-2071-85B529B6CA07}"/>
              </a:ext>
            </a:extLst>
          </p:cNvPr>
          <p:cNvGrpSpPr/>
          <p:nvPr/>
        </p:nvGrpSpPr>
        <p:grpSpPr>
          <a:xfrm>
            <a:off x="5652154" y="1362818"/>
            <a:ext cx="6059824" cy="4977632"/>
            <a:chOff x="4239115" y="1022113"/>
            <a:chExt cx="4544868" cy="3733224"/>
          </a:xfrm>
        </p:grpSpPr>
        <p:pic>
          <p:nvPicPr>
            <p:cNvPr id="33" name="Kuva 32">
              <a:extLst>
                <a:ext uri="{FF2B5EF4-FFF2-40B4-BE49-F238E27FC236}">
                  <a16:creationId xmlns:a16="http://schemas.microsoft.com/office/drawing/2014/main" id="{4DDA847D-ABBD-A3AD-C656-2954B22DE4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692336">
              <a:off x="5363734" y="1022113"/>
              <a:ext cx="3280777" cy="3733224"/>
            </a:xfrm>
            <a:prstGeom prst="rect">
              <a:avLst/>
            </a:prstGeom>
            <a:effectLst>
              <a:innerShdw blurRad="63500" dist="50800" dir="13500000">
                <a:prstClr val="black">
                  <a:alpha val="50000"/>
                </a:prstClr>
              </a:innerShdw>
            </a:effectLst>
          </p:spPr>
        </p:pic>
        <p:sp>
          <p:nvSpPr>
            <p:cNvPr id="39" name="Tekstiruutu 38">
              <a:extLst>
                <a:ext uri="{FF2B5EF4-FFF2-40B4-BE49-F238E27FC236}">
                  <a16:creationId xmlns:a16="http://schemas.microsoft.com/office/drawing/2014/main" id="{F4E66094-E9FC-ED6D-CD0E-E8AD42343A2F}"/>
                </a:ext>
              </a:extLst>
            </p:cNvPr>
            <p:cNvSpPr txBox="1"/>
            <p:nvPr/>
          </p:nvSpPr>
          <p:spPr>
            <a:xfrm>
              <a:off x="6878077" y="1410558"/>
              <a:ext cx="694326" cy="992810"/>
            </a:xfrm>
            <a:prstGeom prst="rect">
              <a:avLst/>
            </a:prstGeom>
            <a:noFill/>
          </p:spPr>
          <p:txBody>
            <a:bodyPr wrap="none" rtlCol="0">
              <a:spAutoFit/>
            </a:bodyPr>
            <a:lstStyle/>
            <a:p>
              <a:pPr defTabSz="1219170">
                <a:buClr>
                  <a:srgbClr val="000000"/>
                </a:buClr>
              </a:pPr>
              <a:r>
                <a:rPr lang="en-GB" sz="8000" b="1" i="0" u="none" strike="noStrike" cap="none" spc="0" baseline="0">
                  <a:solidFill>
                    <a:srgbClr val="000000"/>
                  </a:solidFill>
                  <a:effectLst/>
                  <a:uFill>
                    <a:solidFill>
                      <a:prstClr val="black">
                        <a:alpha val="0"/>
                      </a:prstClr>
                    </a:solidFill>
                  </a:uFill>
                  <a:latin typeface="Arial"/>
                  <a:ea typeface="Arial"/>
                  <a:cs typeface="Arial"/>
                </a:rPr>
                <a:t>R</a:t>
              </a:r>
            </a:p>
          </p:txBody>
        </p:sp>
        <p:sp>
          <p:nvSpPr>
            <p:cNvPr id="40" name="Tekstiruutu 39">
              <a:extLst>
                <a:ext uri="{FF2B5EF4-FFF2-40B4-BE49-F238E27FC236}">
                  <a16:creationId xmlns:a16="http://schemas.microsoft.com/office/drawing/2014/main" id="{ED636CD6-88CC-3040-BC2B-AE91F62A265C}"/>
                </a:ext>
              </a:extLst>
            </p:cNvPr>
            <p:cNvSpPr txBox="1"/>
            <p:nvPr/>
          </p:nvSpPr>
          <p:spPr>
            <a:xfrm>
              <a:off x="5657378" y="2575439"/>
              <a:ext cx="3126605" cy="1569661"/>
            </a:xfrm>
            <a:prstGeom prst="rect">
              <a:avLst/>
            </a:prstGeom>
            <a:noFill/>
          </p:spPr>
          <p:txBody>
            <a:bodyPr wrap="square" lIns="121920" tIns="60960" rIns="121920" bIns="60960" rtlCol="0" anchor="t">
              <a:spAutoFit/>
            </a:bodyPr>
            <a:lstStyle/>
            <a:p>
              <a:pPr algn="ctr" defTabSz="1219170">
                <a:buClr>
                  <a:srgbClr val="000000"/>
                </a:buClr>
              </a:pPr>
              <a:r>
                <a:rPr lang="en-GB" sz="1600" b="0" i="0" u="none" strike="noStrike" cap="none" spc="0" baseline="0">
                  <a:solidFill>
                    <a:srgbClr val="000000"/>
                  </a:solidFill>
                  <a:effectLst/>
                  <a:uFill>
                    <a:solidFill>
                      <a:prstClr val="black">
                        <a:alpha val="0"/>
                      </a:prstClr>
                    </a:solidFill>
                  </a:uFill>
                  <a:latin typeface="Tenorite"/>
                  <a:ea typeface="Tenorite"/>
                  <a:cs typeface="Tenorite"/>
                </a:rPr>
                <a:t>Approach the person to be rescued </a:t>
              </a:r>
              <a:br>
                <a:rPr lang="en-GB" sz="1600" b="0" i="0" u="none" strike="noStrike" cap="none" spc="0" baseline="0">
                  <a:solidFill>
                    <a:srgbClr val="000000"/>
                  </a:solidFill>
                  <a:effectLst/>
                  <a:uFill>
                    <a:solidFill>
                      <a:prstClr val="black">
                        <a:alpha val="0"/>
                      </a:prstClr>
                    </a:solidFill>
                  </a:uFill>
                  <a:latin typeface="Tenorite"/>
                  <a:ea typeface="Tenorite"/>
                  <a:cs typeface="Tenorite"/>
                </a:rPr>
              </a:br>
              <a:r>
                <a:rPr lang="en-GB" sz="1600" b="0" i="0" u="none" strike="noStrike" cap="none" spc="0" baseline="0">
                  <a:solidFill>
                    <a:srgbClr val="000000"/>
                  </a:solidFill>
                  <a:effectLst/>
                  <a:uFill>
                    <a:solidFill>
                      <a:prstClr val="black">
                        <a:alpha val="0"/>
                      </a:prstClr>
                    </a:solidFill>
                  </a:uFill>
                  <a:latin typeface="Tenorite"/>
                  <a:ea typeface="Tenorite"/>
                  <a:cs typeface="Tenorite"/>
                </a:rPr>
                <a:t>with care, but quickly. Keep the rescue aid between you and the person and hand it to the person if they are close to the shore. You can also throw it to them. Help the person to the shore, perform any needed first aid and take the person for further treatment if necessary.</a:t>
              </a:r>
              <a:endParaRPr lang="fi-FI" sz="1600" kern="0">
                <a:solidFill>
                  <a:prstClr val="black"/>
                </a:solidFill>
                <a:latin typeface="Arial"/>
                <a:cs typeface="Arial"/>
                <a:sym typeface="Arial"/>
              </a:endParaRPr>
            </a:p>
          </p:txBody>
        </p:sp>
        <p:sp>
          <p:nvSpPr>
            <p:cNvPr id="51" name="Suorakulmio: Pyöristetyt kulmat 50">
              <a:extLst>
                <a:ext uri="{FF2B5EF4-FFF2-40B4-BE49-F238E27FC236}">
                  <a16:creationId xmlns:a16="http://schemas.microsoft.com/office/drawing/2014/main" id="{5BAD8A8D-C775-150F-7D65-04D687742270}"/>
                </a:ext>
              </a:extLst>
            </p:cNvPr>
            <p:cNvSpPr/>
            <p:nvPr/>
          </p:nvSpPr>
          <p:spPr>
            <a:xfrm>
              <a:off x="4239115" y="1622869"/>
              <a:ext cx="1808019" cy="1033462"/>
            </a:xfrm>
            <a:prstGeom prst="roundRect">
              <a:avLst/>
            </a:prstGeom>
            <a:solidFill>
              <a:schemeClr val="bg1">
                <a:lumMod val="95000"/>
              </a:schemeClr>
            </a:solidFill>
            <a:ln w="762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2" name="Ellipsi 51">
              <a:extLst>
                <a:ext uri="{FF2B5EF4-FFF2-40B4-BE49-F238E27FC236}">
                  <a16:creationId xmlns:a16="http://schemas.microsoft.com/office/drawing/2014/main" id="{CB5FBC62-F1F8-C191-09D8-43EBE8BB5BC5}"/>
                </a:ext>
              </a:extLst>
            </p:cNvPr>
            <p:cNvSpPr/>
            <p:nvPr/>
          </p:nvSpPr>
          <p:spPr>
            <a:xfrm>
              <a:off x="4391353" y="1400266"/>
              <a:ext cx="515177" cy="515177"/>
            </a:xfrm>
            <a:prstGeom prst="ellipse">
              <a:avLst/>
            </a:prstGeom>
            <a:solidFill>
              <a:srgbClr val="98BD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3" name="Tekstiruutu 52">
              <a:extLst>
                <a:ext uri="{FF2B5EF4-FFF2-40B4-BE49-F238E27FC236}">
                  <a16:creationId xmlns:a16="http://schemas.microsoft.com/office/drawing/2014/main" id="{3BD6F3AF-D2EE-FCB2-ED5E-F2FBFA6AAF0D}"/>
                </a:ext>
              </a:extLst>
            </p:cNvPr>
            <p:cNvSpPr txBox="1"/>
            <p:nvPr/>
          </p:nvSpPr>
          <p:spPr>
            <a:xfrm>
              <a:off x="4415149" y="1376112"/>
              <a:ext cx="398278" cy="500215"/>
            </a:xfrm>
            <a:prstGeom prst="rect">
              <a:avLst/>
            </a:prstGeom>
            <a:noFill/>
          </p:spPr>
          <p:txBody>
            <a:bodyPr wrap="none" rtlCol="0">
              <a:spAutoFit/>
            </a:bodyPr>
            <a:lstStyle/>
            <a:p>
              <a:pPr defTabSz="1219170">
                <a:buClr>
                  <a:srgbClr val="000000"/>
                </a:buClr>
              </a:pPr>
              <a:r>
                <a:rPr lang="en-GB" sz="3733" b="1" i="0" u="none" strike="noStrike" cap="none" spc="0" baseline="0">
                  <a:solidFill>
                    <a:srgbClr val="000000"/>
                  </a:solidFill>
                  <a:effectLst/>
                  <a:uFill>
                    <a:solidFill>
                      <a:prstClr val="black">
                        <a:alpha val="0"/>
                      </a:prstClr>
                    </a:solidFill>
                  </a:uFill>
                  <a:latin typeface="Arial"/>
                  <a:ea typeface="Arial"/>
                  <a:cs typeface="Arial"/>
                </a:rPr>
                <a:t>R</a:t>
              </a:r>
            </a:p>
          </p:txBody>
        </p:sp>
        <p:sp>
          <p:nvSpPr>
            <p:cNvPr id="54" name="Tekstiruutu 53">
              <a:extLst>
                <a:ext uri="{FF2B5EF4-FFF2-40B4-BE49-F238E27FC236}">
                  <a16:creationId xmlns:a16="http://schemas.microsoft.com/office/drawing/2014/main" id="{84EC5AF2-C266-AE6A-EA19-FD93E3C9D87B}"/>
                </a:ext>
              </a:extLst>
            </p:cNvPr>
            <p:cNvSpPr txBox="1"/>
            <p:nvPr/>
          </p:nvSpPr>
          <p:spPr>
            <a:xfrm>
              <a:off x="6676660" y="2211155"/>
              <a:ext cx="1028700" cy="281978"/>
            </a:xfrm>
            <a:prstGeom prst="rect">
              <a:avLst/>
            </a:prstGeom>
            <a:noFill/>
          </p:spPr>
          <p:txBody>
            <a:bodyPr wrap="square">
              <a:spAutoFit/>
            </a:bodyPr>
            <a:lstStyle/>
            <a:p>
              <a:pPr defTabSz="1219170">
                <a:buClr>
                  <a:srgbClr val="000000"/>
                </a:buClr>
              </a:pPr>
              <a:r>
                <a:rPr lang="en-GB" sz="1867" b="0" i="0" u="none" strike="noStrike" cap="none" spc="0" baseline="0">
                  <a:solidFill>
                    <a:srgbClr val="000000"/>
                  </a:solidFill>
                  <a:effectLst/>
                  <a:uFill>
                    <a:solidFill>
                      <a:prstClr val="black">
                        <a:alpha val="0"/>
                      </a:prstClr>
                    </a:solidFill>
                  </a:uFill>
                  <a:latin typeface="Tenorite"/>
                  <a:ea typeface="Tenorite"/>
                  <a:cs typeface="Tenorite"/>
                </a:rPr>
                <a:t>= Rescue</a:t>
              </a:r>
              <a:endParaRPr lang="fi-FI" sz="1867" kern="0">
                <a:solidFill>
                  <a:srgbClr val="000000"/>
                </a:solidFill>
                <a:latin typeface="Arial"/>
                <a:cs typeface="Arial"/>
                <a:sym typeface="Arial"/>
              </a:endParaRPr>
            </a:p>
          </p:txBody>
        </p:sp>
        <p:sp>
          <p:nvSpPr>
            <p:cNvPr id="55" name="Vapaamuotoinen: Muoto 54">
              <a:extLst>
                <a:ext uri="{FF2B5EF4-FFF2-40B4-BE49-F238E27FC236}">
                  <a16:creationId xmlns:a16="http://schemas.microsoft.com/office/drawing/2014/main" id="{48F326CF-2DAF-0105-AFA2-86799B4DE77A}"/>
                </a:ext>
              </a:extLst>
            </p:cNvPr>
            <p:cNvSpPr/>
            <p:nvPr/>
          </p:nvSpPr>
          <p:spPr>
            <a:xfrm>
              <a:off x="4928181" y="1865622"/>
              <a:ext cx="451001" cy="567574"/>
            </a:xfrm>
            <a:custGeom>
              <a:avLst/>
              <a:gdLst>
                <a:gd name="connsiteX0" fmla="*/ 0 w 493045"/>
                <a:gd name="connsiteY0" fmla="*/ 0 h 620485"/>
                <a:gd name="connsiteX1" fmla="*/ 70339 w 493045"/>
                <a:gd name="connsiteY1" fmla="*/ 7536 h 620485"/>
                <a:gd name="connsiteX2" fmla="*/ 102996 w 493045"/>
                <a:gd name="connsiteY2" fmla="*/ 25121 h 620485"/>
                <a:gd name="connsiteX3" fmla="*/ 133141 w 493045"/>
                <a:gd name="connsiteY3" fmla="*/ 40193 h 620485"/>
                <a:gd name="connsiteX4" fmla="*/ 163286 w 493045"/>
                <a:gd name="connsiteY4" fmla="*/ 57778 h 620485"/>
                <a:gd name="connsiteX5" fmla="*/ 190919 w 493045"/>
                <a:gd name="connsiteY5" fmla="*/ 75362 h 620485"/>
                <a:gd name="connsiteX6" fmla="*/ 213528 w 493045"/>
                <a:gd name="connsiteY6" fmla="*/ 97971 h 620485"/>
                <a:gd name="connsiteX7" fmla="*/ 221064 w 493045"/>
                <a:gd name="connsiteY7" fmla="*/ 138164 h 620485"/>
                <a:gd name="connsiteX8" fmla="*/ 221064 w 493045"/>
                <a:gd name="connsiteY8" fmla="*/ 185894 h 620485"/>
                <a:gd name="connsiteX9" fmla="*/ 208504 w 493045"/>
                <a:gd name="connsiteY9" fmla="*/ 198455 h 620485"/>
                <a:gd name="connsiteX10" fmla="*/ 178359 w 493045"/>
                <a:gd name="connsiteY10" fmla="*/ 213527 h 620485"/>
                <a:gd name="connsiteX11" fmla="*/ 133141 w 493045"/>
                <a:gd name="connsiteY11" fmla="*/ 211015 h 620485"/>
                <a:gd name="connsiteX12" fmla="*/ 113044 w 493045"/>
                <a:gd name="connsiteY12" fmla="*/ 183382 h 620485"/>
                <a:gd name="connsiteX13" fmla="*/ 110532 w 493045"/>
                <a:gd name="connsiteY13" fmla="*/ 145701 h 620485"/>
                <a:gd name="connsiteX14" fmla="*/ 135653 w 493045"/>
                <a:gd name="connsiteY14" fmla="*/ 118068 h 620485"/>
                <a:gd name="connsiteX15" fmla="*/ 180871 w 493045"/>
                <a:gd name="connsiteY15" fmla="*/ 113044 h 620485"/>
                <a:gd name="connsiteX16" fmla="*/ 218552 w 493045"/>
                <a:gd name="connsiteY16" fmla="*/ 115556 h 620485"/>
                <a:gd name="connsiteX17" fmla="*/ 268794 w 493045"/>
                <a:gd name="connsiteY17" fmla="*/ 125604 h 620485"/>
                <a:gd name="connsiteX18" fmla="*/ 301451 w 493045"/>
                <a:gd name="connsiteY18" fmla="*/ 140677 h 620485"/>
                <a:gd name="connsiteX19" fmla="*/ 336620 w 493045"/>
                <a:gd name="connsiteY19" fmla="*/ 155749 h 620485"/>
                <a:gd name="connsiteX20" fmla="*/ 391886 w 493045"/>
                <a:gd name="connsiteY20" fmla="*/ 200967 h 620485"/>
                <a:gd name="connsiteX21" fmla="*/ 432080 w 493045"/>
                <a:gd name="connsiteY21" fmla="*/ 251208 h 620485"/>
                <a:gd name="connsiteX22" fmla="*/ 487345 w 493045"/>
                <a:gd name="connsiteY22" fmla="*/ 361740 h 620485"/>
                <a:gd name="connsiteX23" fmla="*/ 489858 w 493045"/>
                <a:gd name="connsiteY23" fmla="*/ 434591 h 620485"/>
                <a:gd name="connsiteX24" fmla="*/ 474785 w 493045"/>
                <a:gd name="connsiteY24" fmla="*/ 520002 h 620485"/>
                <a:gd name="connsiteX25" fmla="*/ 437104 w 493045"/>
                <a:gd name="connsiteY25" fmla="*/ 620485 h 620485"/>
                <a:gd name="connsiteX26" fmla="*/ 437104 w 493045"/>
                <a:gd name="connsiteY26" fmla="*/ 620485 h 62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045" h="620485">
                  <a:moveTo>
                    <a:pt x="0" y="0"/>
                  </a:moveTo>
                  <a:cubicBezTo>
                    <a:pt x="26586" y="1674"/>
                    <a:pt x="53173" y="3349"/>
                    <a:pt x="70339" y="7536"/>
                  </a:cubicBezTo>
                  <a:cubicBezTo>
                    <a:pt x="87505" y="11723"/>
                    <a:pt x="92529" y="19678"/>
                    <a:pt x="102996" y="25121"/>
                  </a:cubicBezTo>
                  <a:cubicBezTo>
                    <a:pt x="113463" y="30564"/>
                    <a:pt x="123093" y="34750"/>
                    <a:pt x="133141" y="40193"/>
                  </a:cubicBezTo>
                  <a:cubicBezTo>
                    <a:pt x="143189" y="45636"/>
                    <a:pt x="153656" y="51917"/>
                    <a:pt x="163286" y="57778"/>
                  </a:cubicBezTo>
                  <a:cubicBezTo>
                    <a:pt x="172916" y="63639"/>
                    <a:pt x="182545" y="68663"/>
                    <a:pt x="190919" y="75362"/>
                  </a:cubicBezTo>
                  <a:cubicBezTo>
                    <a:pt x="199293" y="82061"/>
                    <a:pt x="208504" y="87504"/>
                    <a:pt x="213528" y="97971"/>
                  </a:cubicBezTo>
                  <a:cubicBezTo>
                    <a:pt x="218552" y="108438"/>
                    <a:pt x="219808" y="123510"/>
                    <a:pt x="221064" y="138164"/>
                  </a:cubicBezTo>
                  <a:cubicBezTo>
                    <a:pt x="222320" y="152818"/>
                    <a:pt x="223157" y="175846"/>
                    <a:pt x="221064" y="185894"/>
                  </a:cubicBezTo>
                  <a:cubicBezTo>
                    <a:pt x="218971" y="195942"/>
                    <a:pt x="215622" y="193850"/>
                    <a:pt x="208504" y="198455"/>
                  </a:cubicBezTo>
                  <a:cubicBezTo>
                    <a:pt x="201387" y="203061"/>
                    <a:pt x="190920" y="211434"/>
                    <a:pt x="178359" y="213527"/>
                  </a:cubicBezTo>
                  <a:cubicBezTo>
                    <a:pt x="165799" y="215620"/>
                    <a:pt x="144027" y="216039"/>
                    <a:pt x="133141" y="211015"/>
                  </a:cubicBezTo>
                  <a:cubicBezTo>
                    <a:pt x="122255" y="205991"/>
                    <a:pt x="116812" y="194268"/>
                    <a:pt x="113044" y="183382"/>
                  </a:cubicBezTo>
                  <a:cubicBezTo>
                    <a:pt x="109276" y="172496"/>
                    <a:pt x="106764" y="156587"/>
                    <a:pt x="110532" y="145701"/>
                  </a:cubicBezTo>
                  <a:cubicBezTo>
                    <a:pt x="114300" y="134815"/>
                    <a:pt x="123930" y="123511"/>
                    <a:pt x="135653" y="118068"/>
                  </a:cubicBezTo>
                  <a:cubicBezTo>
                    <a:pt x="147376" y="112625"/>
                    <a:pt x="167055" y="113463"/>
                    <a:pt x="180871" y="113044"/>
                  </a:cubicBezTo>
                  <a:cubicBezTo>
                    <a:pt x="194687" y="112625"/>
                    <a:pt x="203898" y="113463"/>
                    <a:pt x="218552" y="115556"/>
                  </a:cubicBezTo>
                  <a:cubicBezTo>
                    <a:pt x="233206" y="117649"/>
                    <a:pt x="254978" y="121417"/>
                    <a:pt x="268794" y="125604"/>
                  </a:cubicBezTo>
                  <a:cubicBezTo>
                    <a:pt x="282610" y="129791"/>
                    <a:pt x="290147" y="135653"/>
                    <a:pt x="301451" y="140677"/>
                  </a:cubicBezTo>
                  <a:cubicBezTo>
                    <a:pt x="312755" y="145701"/>
                    <a:pt x="321548" y="145701"/>
                    <a:pt x="336620" y="155749"/>
                  </a:cubicBezTo>
                  <a:cubicBezTo>
                    <a:pt x="351693" y="165797"/>
                    <a:pt x="375976" y="185057"/>
                    <a:pt x="391886" y="200967"/>
                  </a:cubicBezTo>
                  <a:cubicBezTo>
                    <a:pt x="407796" y="216877"/>
                    <a:pt x="416170" y="224413"/>
                    <a:pt x="432080" y="251208"/>
                  </a:cubicBezTo>
                  <a:cubicBezTo>
                    <a:pt x="447990" y="278003"/>
                    <a:pt x="477715" y="331176"/>
                    <a:pt x="487345" y="361740"/>
                  </a:cubicBezTo>
                  <a:cubicBezTo>
                    <a:pt x="496975" y="392304"/>
                    <a:pt x="491951" y="408214"/>
                    <a:pt x="489858" y="434591"/>
                  </a:cubicBezTo>
                  <a:cubicBezTo>
                    <a:pt x="487765" y="460968"/>
                    <a:pt x="483577" y="489020"/>
                    <a:pt x="474785" y="520002"/>
                  </a:cubicBezTo>
                  <a:cubicBezTo>
                    <a:pt x="465993" y="550984"/>
                    <a:pt x="437104" y="620485"/>
                    <a:pt x="437104" y="620485"/>
                  </a:cubicBezTo>
                  <a:lnTo>
                    <a:pt x="437104" y="620485"/>
                  </a:lnTo>
                </a:path>
              </a:pathLst>
            </a:cu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56" name="Kuva 55" descr="Pelastusrengas ääriviiva">
              <a:extLst>
                <a:ext uri="{FF2B5EF4-FFF2-40B4-BE49-F238E27FC236}">
                  <a16:creationId xmlns:a16="http://schemas.microsoft.com/office/drawing/2014/main" id="{A4DEBF64-22F2-1E81-AD91-656149418B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1407" y="1698527"/>
              <a:ext cx="302886" cy="302886"/>
            </a:xfrm>
            <a:prstGeom prst="rect">
              <a:avLst/>
            </a:prstGeom>
          </p:spPr>
        </p:pic>
        <p:sp>
          <p:nvSpPr>
            <p:cNvPr id="57" name="Suorakulmio: Pyöristetyt kulmat 56">
              <a:extLst>
                <a:ext uri="{FF2B5EF4-FFF2-40B4-BE49-F238E27FC236}">
                  <a16:creationId xmlns:a16="http://schemas.microsoft.com/office/drawing/2014/main" id="{060C5477-05C6-3C98-564F-EADACA2CD057}"/>
                </a:ext>
              </a:extLst>
            </p:cNvPr>
            <p:cNvSpPr/>
            <p:nvPr/>
          </p:nvSpPr>
          <p:spPr>
            <a:xfrm>
              <a:off x="4539879" y="2166150"/>
              <a:ext cx="518542"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8" name="Suorakulmio: Pyöristetyt kulmat 57">
              <a:extLst>
                <a:ext uri="{FF2B5EF4-FFF2-40B4-BE49-F238E27FC236}">
                  <a16:creationId xmlns:a16="http://schemas.microsoft.com/office/drawing/2014/main" id="{6C85DA3C-9D8E-8AE7-3BEA-8099E1181977}"/>
                </a:ext>
              </a:extLst>
            </p:cNvPr>
            <p:cNvSpPr/>
            <p:nvPr/>
          </p:nvSpPr>
          <p:spPr>
            <a:xfrm>
              <a:off x="4488446" y="2242717"/>
              <a:ext cx="518542"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9" name="Suorakulmio: Pyöristetyt kulmat 58">
              <a:extLst>
                <a:ext uri="{FF2B5EF4-FFF2-40B4-BE49-F238E27FC236}">
                  <a16:creationId xmlns:a16="http://schemas.microsoft.com/office/drawing/2014/main" id="{96FB395C-D0A8-C448-2D5F-5D8754494E31}"/>
                </a:ext>
              </a:extLst>
            </p:cNvPr>
            <p:cNvSpPr/>
            <p:nvPr/>
          </p:nvSpPr>
          <p:spPr>
            <a:xfrm>
              <a:off x="4539879" y="2308581"/>
              <a:ext cx="377838" cy="4571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60" name="Kuva 59" descr="Kävely tasaisella täytöllä">
              <a:extLst>
                <a:ext uri="{FF2B5EF4-FFF2-40B4-BE49-F238E27FC236}">
                  <a16:creationId xmlns:a16="http://schemas.microsoft.com/office/drawing/2014/main" id="{3E948CA6-770D-C9B1-4EE8-2C83E4B215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212483" y="1795441"/>
              <a:ext cx="751661" cy="755654"/>
            </a:xfrm>
            <a:prstGeom prst="rect">
              <a:avLst/>
            </a:prstGeom>
          </p:spPr>
        </p:pic>
        <p:sp>
          <p:nvSpPr>
            <p:cNvPr id="61" name="Suorakulmio: Pyöristetyt kulmat 60">
              <a:extLst>
                <a:ext uri="{FF2B5EF4-FFF2-40B4-BE49-F238E27FC236}">
                  <a16:creationId xmlns:a16="http://schemas.microsoft.com/office/drawing/2014/main" id="{12E5C0B4-8E7D-30E4-3FD8-E82A526E340A}"/>
                </a:ext>
              </a:extLst>
            </p:cNvPr>
            <p:cNvSpPr/>
            <p:nvPr/>
          </p:nvSpPr>
          <p:spPr>
            <a:xfrm>
              <a:off x="5345331" y="2514383"/>
              <a:ext cx="511459" cy="45719"/>
            </a:xfrm>
            <a:prstGeom prst="roundRect">
              <a:avLst/>
            </a:prstGeom>
            <a:solidFill>
              <a:srgbClr val="DFC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62" name="Kuva 61" descr="Työsuojelu tasaisella täytöllä">
              <a:extLst>
                <a:ext uri="{FF2B5EF4-FFF2-40B4-BE49-F238E27FC236}">
                  <a16:creationId xmlns:a16="http://schemas.microsoft.com/office/drawing/2014/main" id="{CA6D0801-E1AD-314D-5641-A4958DF6069F}"/>
                </a:ext>
              </a:extLst>
            </p:cNvPr>
            <p:cNvPicPr>
              <a:picLocks noChangeAspect="1"/>
            </p:cNvPicPr>
            <p:nvPr/>
          </p:nvPicPr>
          <p:blipFill>
            <a:blip r:embed="rId9">
              <a:extLst>
                <a:ext uri="{96DAC541-7B7A-43D3-8B79-37D633B846F1}">
                  <asvg:svgBlip xmlns:asvg="http://schemas.microsoft.com/office/drawing/2016/SVG/main" r:embed="rId10"/>
                </a:ext>
              </a:extLst>
            </a:blip>
            <a:srcRect b="26836"/>
            <a:stretch>
              <a:fillRect/>
            </a:stretch>
          </p:blipFill>
          <p:spPr>
            <a:xfrm rot="648101">
              <a:off x="4378777" y="1944565"/>
              <a:ext cx="699572" cy="511836"/>
            </a:xfrm>
            <a:custGeom>
              <a:avLst/>
              <a:gdLst>
                <a:gd name="connsiteX0" fmla="*/ 0 w 914400"/>
                <a:gd name="connsiteY0" fmla="*/ 0 h 669013"/>
                <a:gd name="connsiteX1" fmla="*/ 914400 w 914400"/>
                <a:gd name="connsiteY1" fmla="*/ 0 h 669013"/>
                <a:gd name="connsiteX2" fmla="*/ 914400 w 914400"/>
                <a:gd name="connsiteY2" fmla="*/ 317043 h 669013"/>
                <a:gd name="connsiteX3" fmla="*/ 227078 w 914400"/>
                <a:gd name="connsiteY3" fmla="*/ 403014 h 669013"/>
                <a:gd name="connsiteX4" fmla="*/ 255897 w 914400"/>
                <a:gd name="connsiteY4" fmla="*/ 633413 h 669013"/>
                <a:gd name="connsiteX5" fmla="*/ 17076 w 914400"/>
                <a:gd name="connsiteY5" fmla="*/ 663285 h 669013"/>
                <a:gd name="connsiteX6" fmla="*/ 0 w 914400"/>
                <a:gd name="connsiteY6" fmla="*/ 669013 h 66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669013">
                  <a:moveTo>
                    <a:pt x="0" y="0"/>
                  </a:moveTo>
                  <a:lnTo>
                    <a:pt x="914400" y="0"/>
                  </a:lnTo>
                  <a:lnTo>
                    <a:pt x="914400" y="317043"/>
                  </a:lnTo>
                  <a:lnTo>
                    <a:pt x="227078" y="403014"/>
                  </a:lnTo>
                  <a:lnTo>
                    <a:pt x="255897" y="633413"/>
                  </a:lnTo>
                  <a:lnTo>
                    <a:pt x="17076" y="663285"/>
                  </a:lnTo>
                  <a:lnTo>
                    <a:pt x="0" y="669013"/>
                  </a:lnTo>
                  <a:close/>
                </a:path>
              </a:pathLst>
            </a:custGeom>
          </p:spPr>
        </p:pic>
      </p:grpSp>
      <p:sp>
        <p:nvSpPr>
          <p:cNvPr id="63" name="Sisällön paikkamerkki 7">
            <a:extLst>
              <a:ext uri="{FF2B5EF4-FFF2-40B4-BE49-F238E27FC236}">
                <a16:creationId xmlns:a16="http://schemas.microsoft.com/office/drawing/2014/main" id="{1DC6A191-A9DB-6599-A4B2-3A4CB88EBF99}"/>
              </a:ext>
            </a:extLst>
          </p:cNvPr>
          <p:cNvSpPr txBox="1"/>
          <p:nvPr/>
        </p:nvSpPr>
        <p:spPr>
          <a:xfrm>
            <a:off x="124071" y="6449191"/>
            <a:ext cx="5443810" cy="60240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GB" sz="1400" b="0" i="1" u="none" strike="noStrike" cap="none" spc="0" baseline="0">
                <a:solidFill>
                  <a:srgbClr val="FFFFFF"/>
                </a:solidFill>
                <a:effectLst/>
                <a:uFill>
                  <a:solidFill>
                    <a:prstClr val="black">
                      <a:alpha val="0"/>
                    </a:prstClr>
                  </a:solidFill>
                </a:uFill>
                <a:latin typeface="Tenorite"/>
                <a:ea typeface="Tenorite"/>
                <a:cs typeface="Tenorite"/>
              </a:rPr>
              <a:t>Source: Finnish Swimming Teaching and Lifesaving Federation</a:t>
            </a:r>
          </a:p>
        </p:txBody>
      </p:sp>
      <p:grpSp>
        <p:nvGrpSpPr>
          <p:cNvPr id="3" name="Ryhmä 2">
            <a:extLst>
              <a:ext uri="{FF2B5EF4-FFF2-40B4-BE49-F238E27FC236}">
                <a16:creationId xmlns:a16="http://schemas.microsoft.com/office/drawing/2014/main" id="{71A50169-862A-2B1F-4013-670ECF55915A}"/>
              </a:ext>
            </a:extLst>
          </p:cNvPr>
          <p:cNvGrpSpPr/>
          <p:nvPr/>
        </p:nvGrpSpPr>
        <p:grpSpPr>
          <a:xfrm>
            <a:off x="579636" y="1947107"/>
            <a:ext cx="4951393" cy="4639125"/>
            <a:chOff x="434727" y="1460330"/>
            <a:chExt cx="3713545" cy="3479344"/>
          </a:xfrm>
        </p:grpSpPr>
        <p:grpSp>
          <p:nvGrpSpPr>
            <p:cNvPr id="35" name="Ryhmä 34">
              <a:extLst>
                <a:ext uri="{FF2B5EF4-FFF2-40B4-BE49-F238E27FC236}">
                  <a16:creationId xmlns:a16="http://schemas.microsoft.com/office/drawing/2014/main" id="{5E570DEC-3913-9A7B-563A-1EBE6FBC65F3}"/>
                </a:ext>
              </a:extLst>
            </p:cNvPr>
            <p:cNvGrpSpPr/>
            <p:nvPr/>
          </p:nvGrpSpPr>
          <p:grpSpPr>
            <a:xfrm rot="14410364">
              <a:off x="898783" y="1690184"/>
              <a:ext cx="3158890" cy="3340089"/>
              <a:chOff x="4714633" y="1476591"/>
              <a:chExt cx="2819421" cy="2880291"/>
            </a:xfrm>
            <a:solidFill>
              <a:srgbClr val="E4C6F0"/>
            </a:solidFill>
          </p:grpSpPr>
          <p:pic>
            <p:nvPicPr>
              <p:cNvPr id="36" name="Kuva 35">
                <a:extLst>
                  <a:ext uri="{FF2B5EF4-FFF2-40B4-BE49-F238E27FC236}">
                    <a16:creationId xmlns:a16="http://schemas.microsoft.com/office/drawing/2014/main" id="{494191CA-CF5D-532B-28DF-C2388D704A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692905">
                <a:off x="4684198" y="1507026"/>
                <a:ext cx="2880291" cy="2819421"/>
              </a:xfrm>
              <a:prstGeom prst="rect">
                <a:avLst/>
              </a:prstGeom>
              <a:effectLst>
                <a:innerShdw blurRad="63500" dist="50800" dir="13500000">
                  <a:prstClr val="black">
                    <a:alpha val="50000"/>
                  </a:prstClr>
                </a:innerShdw>
              </a:effectLst>
            </p:spPr>
          </p:pic>
          <p:sp>
            <p:nvSpPr>
              <p:cNvPr id="37" name="Tekstiruutu 36">
                <a:extLst>
                  <a:ext uri="{FF2B5EF4-FFF2-40B4-BE49-F238E27FC236}">
                    <a16:creationId xmlns:a16="http://schemas.microsoft.com/office/drawing/2014/main" id="{0B083010-0A48-008E-3985-539A4F5F878E}"/>
                  </a:ext>
                </a:extLst>
              </p:cNvPr>
              <p:cNvSpPr txBox="1"/>
              <p:nvPr/>
            </p:nvSpPr>
            <p:spPr>
              <a:xfrm rot="7189636">
                <a:off x="4880467" y="2286711"/>
                <a:ext cx="2149357" cy="1115350"/>
              </a:xfrm>
              <a:prstGeom prst="rect">
                <a:avLst/>
              </a:prstGeom>
              <a:grpFill/>
            </p:spPr>
            <p:txBody>
              <a:bodyPr wrap="square" lIns="121920" tIns="60960" rIns="121920" bIns="60960" rtlCol="0" anchor="t">
                <a:spAutoFit/>
              </a:bodyPr>
              <a:lstStyle/>
              <a:p>
                <a:pPr algn="ctr" defTabSz="1219170">
                  <a:buClr>
                    <a:srgbClr val="000000"/>
                  </a:buClr>
                </a:pPr>
                <a:r>
                  <a:rPr lang="en-GB" sz="1600" b="0" i="0" u="none" strike="noStrike" cap="none" spc="0" baseline="0">
                    <a:solidFill>
                      <a:srgbClr val="000000"/>
                    </a:solidFill>
                    <a:effectLst/>
                    <a:uFill>
                      <a:solidFill>
                        <a:prstClr val="black">
                          <a:alpha val="0"/>
                        </a:prstClr>
                      </a:solidFill>
                    </a:uFill>
                    <a:latin typeface="Tenorite"/>
                    <a:ea typeface="Tenorite"/>
                    <a:cs typeface="Tenorite"/>
                  </a:rPr>
                  <a:t>Find an aid, something long to extend your reach and keep you safe, preferably something that floats. If the conditions are difficult, get others to help you or call </a:t>
                </a:r>
                <a:r>
                  <a:rPr lang="en-GB" sz="2133" b="1" i="0" u="none" strike="noStrike" cap="none" spc="0" baseline="0">
                    <a:solidFill>
                      <a:srgbClr val="FF0000"/>
                    </a:solidFill>
                    <a:effectLst/>
                    <a:uFill>
                      <a:solidFill>
                        <a:prstClr val="black">
                          <a:alpha val="0"/>
                        </a:prstClr>
                      </a:solidFill>
                    </a:uFill>
                    <a:latin typeface="Tenorite"/>
                    <a:ea typeface="Tenorite"/>
                    <a:cs typeface="Tenorite"/>
                  </a:rPr>
                  <a:t>112</a:t>
                </a:r>
                <a:r>
                  <a:rPr lang="en-GB" sz="1600" b="0" i="0" u="none" strike="noStrike" cap="none" spc="0" baseline="0">
                    <a:solidFill>
                      <a:srgbClr val="000000"/>
                    </a:solidFill>
                    <a:effectLst/>
                    <a:uFill>
                      <a:solidFill>
                        <a:prstClr val="black">
                          <a:alpha val="0"/>
                        </a:prstClr>
                      </a:solidFill>
                    </a:uFill>
                    <a:latin typeface="Tenorite"/>
                    <a:ea typeface="Tenorite"/>
                    <a:cs typeface="Tenorite"/>
                  </a:rPr>
                  <a:t>.  </a:t>
                </a:r>
                <a:endParaRPr lang="fi-FI" sz="1600" kern="0">
                  <a:solidFill>
                    <a:prstClr val="black"/>
                  </a:solidFill>
                  <a:latin typeface="Arial"/>
                  <a:cs typeface="Arial"/>
                  <a:sym typeface="Arial"/>
                </a:endParaRPr>
              </a:p>
            </p:txBody>
          </p:sp>
        </p:grpSp>
        <p:sp>
          <p:nvSpPr>
            <p:cNvPr id="38" name="Tekstiruutu 37">
              <a:extLst>
                <a:ext uri="{FF2B5EF4-FFF2-40B4-BE49-F238E27FC236}">
                  <a16:creationId xmlns:a16="http://schemas.microsoft.com/office/drawing/2014/main" id="{E03A5865-9297-60A2-02DD-21569A6AE15D}"/>
                </a:ext>
              </a:extLst>
            </p:cNvPr>
            <p:cNvSpPr txBox="1"/>
            <p:nvPr/>
          </p:nvSpPr>
          <p:spPr>
            <a:xfrm>
              <a:off x="2753806" y="1807287"/>
              <a:ext cx="694327" cy="992810"/>
            </a:xfrm>
            <a:prstGeom prst="rect">
              <a:avLst/>
            </a:prstGeom>
            <a:noFill/>
          </p:spPr>
          <p:txBody>
            <a:bodyPr wrap="none" rtlCol="0">
              <a:spAutoFit/>
            </a:bodyPr>
            <a:lstStyle/>
            <a:p>
              <a:pPr defTabSz="1219170">
                <a:buClr>
                  <a:srgbClr val="000000"/>
                </a:buClr>
              </a:pPr>
              <a:r>
                <a:rPr lang="en-GB" sz="8000" b="1" i="0" u="none" strike="noStrike" cap="none" spc="0" baseline="0">
                  <a:solidFill>
                    <a:srgbClr val="000000"/>
                  </a:solidFill>
                  <a:effectLst/>
                  <a:uFill>
                    <a:solidFill>
                      <a:prstClr val="black">
                        <a:alpha val="0"/>
                      </a:prstClr>
                    </a:solidFill>
                  </a:uFill>
                  <a:latin typeface="Arial"/>
                  <a:ea typeface="Arial"/>
                  <a:cs typeface="Arial"/>
                </a:rPr>
                <a:t>A</a:t>
              </a:r>
            </a:p>
          </p:txBody>
        </p:sp>
        <p:sp>
          <p:nvSpPr>
            <p:cNvPr id="41" name="Tekstiruutu 40">
              <a:extLst>
                <a:ext uri="{FF2B5EF4-FFF2-40B4-BE49-F238E27FC236}">
                  <a16:creationId xmlns:a16="http://schemas.microsoft.com/office/drawing/2014/main" id="{955EC59F-486A-37E5-9363-FE411C21BB75}"/>
                </a:ext>
              </a:extLst>
            </p:cNvPr>
            <p:cNvSpPr txBox="1"/>
            <p:nvPr/>
          </p:nvSpPr>
          <p:spPr>
            <a:xfrm>
              <a:off x="2503157" y="2604632"/>
              <a:ext cx="1135453" cy="281978"/>
            </a:xfrm>
            <a:prstGeom prst="rect">
              <a:avLst/>
            </a:prstGeom>
            <a:noFill/>
          </p:spPr>
          <p:txBody>
            <a:bodyPr wrap="square">
              <a:spAutoFit/>
            </a:bodyPr>
            <a:lstStyle/>
            <a:p>
              <a:pPr defTabSz="1219170">
                <a:buClr>
                  <a:srgbClr val="000000"/>
                </a:buClr>
              </a:pPr>
              <a:r>
                <a:rPr lang="en-GB" sz="1600" b="0" i="0" u="none" strike="noStrike" cap="none" spc="0" baseline="0">
                  <a:solidFill>
                    <a:srgbClr val="000000"/>
                  </a:solidFill>
                  <a:effectLst/>
                  <a:uFill>
                    <a:solidFill>
                      <a:prstClr val="black">
                        <a:alpha val="0"/>
                      </a:prstClr>
                    </a:solidFill>
                  </a:uFill>
                  <a:latin typeface="Tenorite"/>
                  <a:ea typeface="Tenorite"/>
                  <a:cs typeface="Tenorite"/>
                </a:rPr>
                <a:t>=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Aid</a:t>
              </a:r>
              <a:endParaRPr lang="fi-FI" sz="1867" kern="0">
                <a:solidFill>
                  <a:srgbClr val="000000"/>
                </a:solidFill>
                <a:latin typeface="Arial"/>
                <a:cs typeface="Arial"/>
                <a:sym typeface="Arial"/>
              </a:endParaRPr>
            </a:p>
          </p:txBody>
        </p:sp>
        <p:sp>
          <p:nvSpPr>
            <p:cNvPr id="42" name="Suorakulmio: Pyöristetyt kulmat 41">
              <a:extLst>
                <a:ext uri="{FF2B5EF4-FFF2-40B4-BE49-F238E27FC236}">
                  <a16:creationId xmlns:a16="http://schemas.microsoft.com/office/drawing/2014/main" id="{C519D0A7-C892-8D3D-0F7E-682A427D7B00}"/>
                </a:ext>
              </a:extLst>
            </p:cNvPr>
            <p:cNvSpPr/>
            <p:nvPr/>
          </p:nvSpPr>
          <p:spPr>
            <a:xfrm>
              <a:off x="651552" y="1707087"/>
              <a:ext cx="1808019" cy="1033462"/>
            </a:xfrm>
            <a:prstGeom prst="roundRect">
              <a:avLst/>
            </a:prstGeom>
            <a:solidFill>
              <a:schemeClr val="bg1">
                <a:lumMod val="95000"/>
              </a:schemeClr>
            </a:solidFill>
            <a:ln w="762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3" name="Ellipsi 42">
              <a:extLst>
                <a:ext uri="{FF2B5EF4-FFF2-40B4-BE49-F238E27FC236}">
                  <a16:creationId xmlns:a16="http://schemas.microsoft.com/office/drawing/2014/main" id="{3C148A29-724F-75DA-97D0-72140362FA43}"/>
                </a:ext>
              </a:extLst>
            </p:cNvPr>
            <p:cNvSpPr/>
            <p:nvPr/>
          </p:nvSpPr>
          <p:spPr>
            <a:xfrm>
              <a:off x="434727" y="1484484"/>
              <a:ext cx="515177" cy="515177"/>
            </a:xfrm>
            <a:prstGeom prst="ellipse">
              <a:avLst/>
            </a:prstGeom>
            <a:solidFill>
              <a:srgbClr val="98BD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4" name="Tekstiruutu 43">
              <a:extLst>
                <a:ext uri="{FF2B5EF4-FFF2-40B4-BE49-F238E27FC236}">
                  <a16:creationId xmlns:a16="http://schemas.microsoft.com/office/drawing/2014/main" id="{866803D2-1098-043D-20D3-97127358B62D}"/>
                </a:ext>
              </a:extLst>
            </p:cNvPr>
            <p:cNvSpPr txBox="1"/>
            <p:nvPr/>
          </p:nvSpPr>
          <p:spPr>
            <a:xfrm>
              <a:off x="458523" y="1460330"/>
              <a:ext cx="398278" cy="500215"/>
            </a:xfrm>
            <a:prstGeom prst="rect">
              <a:avLst/>
            </a:prstGeom>
            <a:noFill/>
          </p:spPr>
          <p:txBody>
            <a:bodyPr wrap="none" rtlCol="0">
              <a:spAutoFit/>
            </a:bodyPr>
            <a:lstStyle/>
            <a:p>
              <a:pPr defTabSz="1219170">
                <a:buClr>
                  <a:srgbClr val="000000"/>
                </a:buClr>
              </a:pPr>
              <a:r>
                <a:rPr lang="en-GB" sz="3733" b="1" i="0" u="none" strike="noStrike" cap="none" spc="0" baseline="0">
                  <a:solidFill>
                    <a:srgbClr val="000000"/>
                  </a:solidFill>
                  <a:effectLst/>
                  <a:uFill>
                    <a:solidFill>
                      <a:prstClr val="black">
                        <a:alpha val="0"/>
                      </a:prstClr>
                    </a:solidFill>
                  </a:uFill>
                  <a:latin typeface="Arial"/>
                  <a:ea typeface="Arial"/>
                  <a:cs typeface="Arial"/>
                </a:rPr>
                <a:t>A</a:t>
              </a:r>
            </a:p>
          </p:txBody>
        </p:sp>
        <p:sp>
          <p:nvSpPr>
            <p:cNvPr id="46" name="Suorakulmio: Pyöristetyt kulmat 21">
              <a:extLst>
                <a:ext uri="{FF2B5EF4-FFF2-40B4-BE49-F238E27FC236}">
                  <a16:creationId xmlns:a16="http://schemas.microsoft.com/office/drawing/2014/main" id="{79CF7C56-2023-0627-9224-5133C3BB0779}"/>
                </a:ext>
              </a:extLst>
            </p:cNvPr>
            <p:cNvSpPr/>
            <p:nvPr/>
          </p:nvSpPr>
          <p:spPr>
            <a:xfrm>
              <a:off x="1160748" y="1836497"/>
              <a:ext cx="749117" cy="774641"/>
            </a:xfrm>
            <a:custGeom>
              <a:avLst/>
              <a:gdLst>
                <a:gd name="connsiteX0" fmla="*/ 0 w 749117"/>
                <a:gd name="connsiteY0" fmla="*/ 130539 h 774641"/>
                <a:gd name="connsiteX1" fmla="*/ 124855 w 749117"/>
                <a:gd name="connsiteY1" fmla="*/ 5684 h 774641"/>
                <a:gd name="connsiteX2" fmla="*/ 367080 w 749117"/>
                <a:gd name="connsiteY2" fmla="*/ 30100 h 774641"/>
                <a:gd name="connsiteX3" fmla="*/ 624262 w 749117"/>
                <a:gd name="connsiteY3" fmla="*/ 5684 h 774641"/>
                <a:gd name="connsiteX4" fmla="*/ 749117 w 749117"/>
                <a:gd name="connsiteY4" fmla="*/ 130539 h 774641"/>
                <a:gd name="connsiteX5" fmla="*/ 749117 w 749117"/>
                <a:gd name="connsiteY5" fmla="*/ 649786 h 774641"/>
                <a:gd name="connsiteX6" fmla="*/ 624262 w 749117"/>
                <a:gd name="connsiteY6" fmla="*/ 774641 h 774641"/>
                <a:gd name="connsiteX7" fmla="*/ 367080 w 749117"/>
                <a:gd name="connsiteY7" fmla="*/ 739370 h 774641"/>
                <a:gd name="connsiteX8" fmla="*/ 124855 w 749117"/>
                <a:gd name="connsiteY8" fmla="*/ 774641 h 774641"/>
                <a:gd name="connsiteX9" fmla="*/ 0 w 749117"/>
                <a:gd name="connsiteY9" fmla="*/ 649786 h 774641"/>
                <a:gd name="connsiteX10" fmla="*/ 0 w 749117"/>
                <a:gd name="connsiteY10" fmla="*/ 130539 h 77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117" h="774641">
                  <a:moveTo>
                    <a:pt x="0" y="130539"/>
                  </a:moveTo>
                  <a:cubicBezTo>
                    <a:pt x="0" y="61583"/>
                    <a:pt x="55899" y="5684"/>
                    <a:pt x="124855" y="5684"/>
                  </a:cubicBezTo>
                  <a:cubicBezTo>
                    <a:pt x="185455" y="-15691"/>
                    <a:pt x="283846" y="30100"/>
                    <a:pt x="367080" y="30100"/>
                  </a:cubicBezTo>
                  <a:cubicBezTo>
                    <a:pt x="450314" y="30100"/>
                    <a:pt x="560010" y="-15692"/>
                    <a:pt x="624262" y="5684"/>
                  </a:cubicBezTo>
                  <a:cubicBezTo>
                    <a:pt x="693218" y="5684"/>
                    <a:pt x="749117" y="61583"/>
                    <a:pt x="749117" y="130539"/>
                  </a:cubicBezTo>
                  <a:lnTo>
                    <a:pt x="749117" y="649786"/>
                  </a:lnTo>
                  <a:cubicBezTo>
                    <a:pt x="749117" y="718742"/>
                    <a:pt x="693218" y="774641"/>
                    <a:pt x="624262" y="774641"/>
                  </a:cubicBezTo>
                  <a:cubicBezTo>
                    <a:pt x="544329" y="774473"/>
                    <a:pt x="447013" y="739538"/>
                    <a:pt x="367080" y="739370"/>
                  </a:cubicBezTo>
                  <a:lnTo>
                    <a:pt x="124855" y="774641"/>
                  </a:lnTo>
                  <a:cubicBezTo>
                    <a:pt x="55899" y="774641"/>
                    <a:pt x="0" y="718742"/>
                    <a:pt x="0" y="649786"/>
                  </a:cubicBezTo>
                  <a:lnTo>
                    <a:pt x="0" y="130539"/>
                  </a:lnTo>
                  <a:close/>
                </a:path>
              </a:pathLst>
            </a:cu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7" name="Suorakulmio: Yläkulmat leikattu 46">
              <a:extLst>
                <a:ext uri="{FF2B5EF4-FFF2-40B4-BE49-F238E27FC236}">
                  <a16:creationId xmlns:a16="http://schemas.microsoft.com/office/drawing/2014/main" id="{DC2AA689-2667-123D-0C89-E1AD15F05FAA}"/>
                </a:ext>
              </a:extLst>
            </p:cNvPr>
            <p:cNvSpPr/>
            <p:nvPr/>
          </p:nvSpPr>
          <p:spPr>
            <a:xfrm>
              <a:off x="1491846" y="1807287"/>
              <a:ext cx="86920" cy="45719"/>
            </a:xfrm>
            <a:prstGeom prst="snip2Same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8" name="Suorakulmio: Yläkulmat leikattu 47">
              <a:extLst>
                <a:ext uri="{FF2B5EF4-FFF2-40B4-BE49-F238E27FC236}">
                  <a16:creationId xmlns:a16="http://schemas.microsoft.com/office/drawing/2014/main" id="{5945AA39-5EAA-FFCC-56E9-A97DF8542279}"/>
                </a:ext>
              </a:extLst>
            </p:cNvPr>
            <p:cNvSpPr/>
            <p:nvPr/>
          </p:nvSpPr>
          <p:spPr>
            <a:xfrm rot="10800000">
              <a:off x="1491846" y="2588278"/>
              <a:ext cx="86920" cy="45719"/>
            </a:xfrm>
            <a:prstGeom prst="snip2Same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9" name="Suorakulmio: Yläkulmat leikattu 48">
              <a:extLst>
                <a:ext uri="{FF2B5EF4-FFF2-40B4-BE49-F238E27FC236}">
                  <a16:creationId xmlns:a16="http://schemas.microsoft.com/office/drawing/2014/main" id="{B3BB483C-A09D-04C2-2965-8DEDB54C5612}"/>
                </a:ext>
              </a:extLst>
            </p:cNvPr>
            <p:cNvSpPr/>
            <p:nvPr/>
          </p:nvSpPr>
          <p:spPr>
            <a:xfrm rot="16200000">
              <a:off x="1096562" y="2200957"/>
              <a:ext cx="86920" cy="45719"/>
            </a:xfrm>
            <a:prstGeom prst="snip2Same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0" name="Suorakulmio: Yläkulmat leikattu 49">
              <a:extLst>
                <a:ext uri="{FF2B5EF4-FFF2-40B4-BE49-F238E27FC236}">
                  <a16:creationId xmlns:a16="http://schemas.microsoft.com/office/drawing/2014/main" id="{A3CF9FEF-250A-BC8D-812D-EF513CD13FEC}"/>
                </a:ext>
              </a:extLst>
            </p:cNvPr>
            <p:cNvSpPr/>
            <p:nvPr/>
          </p:nvSpPr>
          <p:spPr>
            <a:xfrm rot="5400000">
              <a:off x="1887131" y="2199251"/>
              <a:ext cx="86920" cy="45719"/>
            </a:xfrm>
            <a:prstGeom prst="snip2Same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 name="Kuva 44" descr="Pelastusrengas ääriviiva">
              <a:extLst>
                <a:ext uri="{FF2B5EF4-FFF2-40B4-BE49-F238E27FC236}">
                  <a16:creationId xmlns:a16="http://schemas.microsoft.com/office/drawing/2014/main" id="{2F4DDC64-C8D1-2B35-6C14-3FC56BC03117}"/>
                </a:ext>
              </a:extLst>
            </p:cNvPr>
            <p:cNvSpPr/>
            <p:nvPr/>
          </p:nvSpPr>
          <p:spPr>
            <a:xfrm>
              <a:off x="1217949" y="1913147"/>
              <a:ext cx="633804" cy="633804"/>
            </a:xfrm>
            <a:custGeom>
              <a:avLst/>
              <a:gdLst>
                <a:gd name="connsiteX0" fmla="*/ 316902 w 633804"/>
                <a:gd name="connsiteY0" fmla="*/ 0 h 633804"/>
                <a:gd name="connsiteX1" fmla="*/ 0 w 633804"/>
                <a:gd name="connsiteY1" fmla="*/ 316902 h 633804"/>
                <a:gd name="connsiteX2" fmla="*/ 316902 w 633804"/>
                <a:gd name="connsiteY2" fmla="*/ 633804 h 633804"/>
                <a:gd name="connsiteX3" fmla="*/ 633804 w 633804"/>
                <a:gd name="connsiteY3" fmla="*/ 316902 h 633804"/>
                <a:gd name="connsiteX4" fmla="*/ 316902 w 633804"/>
                <a:gd name="connsiteY4" fmla="*/ 0 h 633804"/>
                <a:gd name="connsiteX5" fmla="*/ 606768 w 633804"/>
                <a:gd name="connsiteY5" fmla="*/ 244467 h 633804"/>
                <a:gd name="connsiteX6" fmla="*/ 452645 w 633804"/>
                <a:gd name="connsiteY6" fmla="*/ 244467 h 633804"/>
                <a:gd name="connsiteX7" fmla="*/ 389337 w 633804"/>
                <a:gd name="connsiteY7" fmla="*/ 181159 h 633804"/>
                <a:gd name="connsiteX8" fmla="*/ 389337 w 633804"/>
                <a:gd name="connsiteY8" fmla="*/ 27036 h 633804"/>
                <a:gd name="connsiteX9" fmla="*/ 606768 w 633804"/>
                <a:gd name="connsiteY9" fmla="*/ 244467 h 633804"/>
                <a:gd name="connsiteX10" fmla="*/ 316902 w 633804"/>
                <a:gd name="connsiteY10" fmla="*/ 452717 h 633804"/>
                <a:gd name="connsiteX11" fmla="*/ 181087 w 633804"/>
                <a:gd name="connsiteY11" fmla="*/ 316902 h 633804"/>
                <a:gd name="connsiteX12" fmla="*/ 316902 w 633804"/>
                <a:gd name="connsiteY12" fmla="*/ 181087 h 633804"/>
                <a:gd name="connsiteX13" fmla="*/ 452717 w 633804"/>
                <a:gd name="connsiteY13" fmla="*/ 316902 h 633804"/>
                <a:gd name="connsiteX14" fmla="*/ 316902 w 633804"/>
                <a:gd name="connsiteY14" fmla="*/ 452717 h 633804"/>
                <a:gd name="connsiteX15" fmla="*/ 371228 w 633804"/>
                <a:gd name="connsiteY15" fmla="*/ 23152 h 633804"/>
                <a:gd name="connsiteX16" fmla="*/ 371228 w 633804"/>
                <a:gd name="connsiteY16" fmla="*/ 173065 h 633804"/>
                <a:gd name="connsiteX17" fmla="*/ 262576 w 633804"/>
                <a:gd name="connsiteY17" fmla="*/ 173065 h 633804"/>
                <a:gd name="connsiteX18" fmla="*/ 262576 w 633804"/>
                <a:gd name="connsiteY18" fmla="*/ 23152 h 633804"/>
                <a:gd name="connsiteX19" fmla="*/ 371228 w 633804"/>
                <a:gd name="connsiteY19" fmla="*/ 23152 h 633804"/>
                <a:gd name="connsiteX20" fmla="*/ 244467 w 633804"/>
                <a:gd name="connsiteY20" fmla="*/ 27036 h 633804"/>
                <a:gd name="connsiteX21" fmla="*/ 244467 w 633804"/>
                <a:gd name="connsiteY21" fmla="*/ 181159 h 633804"/>
                <a:gd name="connsiteX22" fmla="*/ 181159 w 633804"/>
                <a:gd name="connsiteY22" fmla="*/ 244467 h 633804"/>
                <a:gd name="connsiteX23" fmla="*/ 27036 w 633804"/>
                <a:gd name="connsiteY23" fmla="*/ 244467 h 633804"/>
                <a:gd name="connsiteX24" fmla="*/ 244467 w 633804"/>
                <a:gd name="connsiteY24" fmla="*/ 27036 h 633804"/>
                <a:gd name="connsiteX25" fmla="*/ 23152 w 633804"/>
                <a:gd name="connsiteY25" fmla="*/ 262576 h 633804"/>
                <a:gd name="connsiteX26" fmla="*/ 173065 w 633804"/>
                <a:gd name="connsiteY26" fmla="*/ 262576 h 633804"/>
                <a:gd name="connsiteX27" fmla="*/ 173065 w 633804"/>
                <a:gd name="connsiteY27" fmla="*/ 371228 h 633804"/>
                <a:gd name="connsiteX28" fmla="*/ 23152 w 633804"/>
                <a:gd name="connsiteY28" fmla="*/ 371228 h 633804"/>
                <a:gd name="connsiteX29" fmla="*/ 23152 w 633804"/>
                <a:gd name="connsiteY29" fmla="*/ 262576 h 633804"/>
                <a:gd name="connsiteX30" fmla="*/ 27036 w 633804"/>
                <a:gd name="connsiteY30" fmla="*/ 389337 h 633804"/>
                <a:gd name="connsiteX31" fmla="*/ 181159 w 633804"/>
                <a:gd name="connsiteY31" fmla="*/ 389337 h 633804"/>
                <a:gd name="connsiteX32" fmla="*/ 244467 w 633804"/>
                <a:gd name="connsiteY32" fmla="*/ 452645 h 633804"/>
                <a:gd name="connsiteX33" fmla="*/ 244467 w 633804"/>
                <a:gd name="connsiteY33" fmla="*/ 606768 h 633804"/>
                <a:gd name="connsiteX34" fmla="*/ 27036 w 633804"/>
                <a:gd name="connsiteY34" fmla="*/ 389337 h 633804"/>
                <a:gd name="connsiteX35" fmla="*/ 262576 w 633804"/>
                <a:gd name="connsiteY35" fmla="*/ 610652 h 633804"/>
                <a:gd name="connsiteX36" fmla="*/ 262576 w 633804"/>
                <a:gd name="connsiteY36" fmla="*/ 460739 h 633804"/>
                <a:gd name="connsiteX37" fmla="*/ 371228 w 633804"/>
                <a:gd name="connsiteY37" fmla="*/ 460739 h 633804"/>
                <a:gd name="connsiteX38" fmla="*/ 371228 w 633804"/>
                <a:gd name="connsiteY38" fmla="*/ 610652 h 633804"/>
                <a:gd name="connsiteX39" fmla="*/ 262576 w 633804"/>
                <a:gd name="connsiteY39" fmla="*/ 610652 h 633804"/>
                <a:gd name="connsiteX40" fmla="*/ 389337 w 633804"/>
                <a:gd name="connsiteY40" fmla="*/ 606768 h 633804"/>
                <a:gd name="connsiteX41" fmla="*/ 389337 w 633804"/>
                <a:gd name="connsiteY41" fmla="*/ 452645 h 633804"/>
                <a:gd name="connsiteX42" fmla="*/ 452645 w 633804"/>
                <a:gd name="connsiteY42" fmla="*/ 389337 h 633804"/>
                <a:gd name="connsiteX43" fmla="*/ 606768 w 633804"/>
                <a:gd name="connsiteY43" fmla="*/ 389337 h 633804"/>
                <a:gd name="connsiteX44" fmla="*/ 389337 w 633804"/>
                <a:gd name="connsiteY44" fmla="*/ 606768 h 633804"/>
                <a:gd name="connsiteX45" fmla="*/ 610652 w 633804"/>
                <a:gd name="connsiteY45" fmla="*/ 371228 h 633804"/>
                <a:gd name="connsiteX46" fmla="*/ 460739 w 633804"/>
                <a:gd name="connsiteY46" fmla="*/ 371228 h 633804"/>
                <a:gd name="connsiteX47" fmla="*/ 460739 w 633804"/>
                <a:gd name="connsiteY47" fmla="*/ 262576 h 633804"/>
                <a:gd name="connsiteX48" fmla="*/ 610652 w 633804"/>
                <a:gd name="connsiteY48" fmla="*/ 262576 h 633804"/>
                <a:gd name="connsiteX49" fmla="*/ 610652 w 633804"/>
                <a:gd name="connsiteY49" fmla="*/ 371228 h 63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33804" h="633804">
                  <a:moveTo>
                    <a:pt x="316902" y="0"/>
                  </a:moveTo>
                  <a:cubicBezTo>
                    <a:pt x="141882" y="0"/>
                    <a:pt x="0" y="141882"/>
                    <a:pt x="0" y="316902"/>
                  </a:cubicBezTo>
                  <a:cubicBezTo>
                    <a:pt x="0" y="491923"/>
                    <a:pt x="141882" y="633804"/>
                    <a:pt x="316902" y="633804"/>
                  </a:cubicBezTo>
                  <a:cubicBezTo>
                    <a:pt x="491923" y="633804"/>
                    <a:pt x="633804" y="491923"/>
                    <a:pt x="633804" y="316902"/>
                  </a:cubicBezTo>
                  <a:cubicBezTo>
                    <a:pt x="633605" y="141965"/>
                    <a:pt x="491839" y="199"/>
                    <a:pt x="316902" y="0"/>
                  </a:cubicBezTo>
                  <a:close/>
                  <a:moveTo>
                    <a:pt x="606768" y="244467"/>
                  </a:moveTo>
                  <a:lnTo>
                    <a:pt x="452645" y="244467"/>
                  </a:lnTo>
                  <a:cubicBezTo>
                    <a:pt x="438231" y="217595"/>
                    <a:pt x="416209" y="195573"/>
                    <a:pt x="389337" y="181159"/>
                  </a:cubicBezTo>
                  <a:lnTo>
                    <a:pt x="389337" y="27036"/>
                  </a:lnTo>
                  <a:cubicBezTo>
                    <a:pt x="496293" y="53997"/>
                    <a:pt x="579807" y="137511"/>
                    <a:pt x="606768" y="244467"/>
                  </a:cubicBezTo>
                  <a:close/>
                  <a:moveTo>
                    <a:pt x="316902" y="452717"/>
                  </a:moveTo>
                  <a:cubicBezTo>
                    <a:pt x="241893" y="452717"/>
                    <a:pt x="181087" y="391911"/>
                    <a:pt x="181087" y="316902"/>
                  </a:cubicBezTo>
                  <a:cubicBezTo>
                    <a:pt x="181087" y="241893"/>
                    <a:pt x="241893" y="181087"/>
                    <a:pt x="316902" y="181087"/>
                  </a:cubicBezTo>
                  <a:cubicBezTo>
                    <a:pt x="391911" y="181087"/>
                    <a:pt x="452717" y="241893"/>
                    <a:pt x="452717" y="316902"/>
                  </a:cubicBezTo>
                  <a:cubicBezTo>
                    <a:pt x="452632" y="391876"/>
                    <a:pt x="391876" y="452632"/>
                    <a:pt x="316902" y="452717"/>
                  </a:cubicBezTo>
                  <a:close/>
                  <a:moveTo>
                    <a:pt x="371228" y="23152"/>
                  </a:moveTo>
                  <a:lnTo>
                    <a:pt x="371228" y="173065"/>
                  </a:lnTo>
                  <a:cubicBezTo>
                    <a:pt x="336259" y="159616"/>
                    <a:pt x="297545" y="159616"/>
                    <a:pt x="262576" y="173065"/>
                  </a:cubicBezTo>
                  <a:lnTo>
                    <a:pt x="262576" y="23152"/>
                  </a:lnTo>
                  <a:cubicBezTo>
                    <a:pt x="298481" y="16427"/>
                    <a:pt x="335323" y="16427"/>
                    <a:pt x="371228" y="23152"/>
                  </a:cubicBezTo>
                  <a:close/>
                  <a:moveTo>
                    <a:pt x="244467" y="27036"/>
                  </a:moveTo>
                  <a:lnTo>
                    <a:pt x="244467" y="181159"/>
                  </a:lnTo>
                  <a:cubicBezTo>
                    <a:pt x="217595" y="195573"/>
                    <a:pt x="195573" y="217595"/>
                    <a:pt x="181159" y="244467"/>
                  </a:cubicBezTo>
                  <a:lnTo>
                    <a:pt x="27036" y="244467"/>
                  </a:lnTo>
                  <a:cubicBezTo>
                    <a:pt x="53997" y="137511"/>
                    <a:pt x="137511" y="53997"/>
                    <a:pt x="244467" y="27036"/>
                  </a:cubicBezTo>
                  <a:close/>
                  <a:moveTo>
                    <a:pt x="23152" y="262576"/>
                  </a:moveTo>
                  <a:lnTo>
                    <a:pt x="173065" y="262576"/>
                  </a:lnTo>
                  <a:cubicBezTo>
                    <a:pt x="159616" y="297545"/>
                    <a:pt x="159616" y="336259"/>
                    <a:pt x="173065" y="371228"/>
                  </a:cubicBezTo>
                  <a:lnTo>
                    <a:pt x="23152" y="371228"/>
                  </a:lnTo>
                  <a:cubicBezTo>
                    <a:pt x="16427" y="335323"/>
                    <a:pt x="16427" y="298481"/>
                    <a:pt x="23152" y="262576"/>
                  </a:cubicBezTo>
                  <a:close/>
                  <a:moveTo>
                    <a:pt x="27036" y="389337"/>
                  </a:moveTo>
                  <a:lnTo>
                    <a:pt x="181159" y="389337"/>
                  </a:lnTo>
                  <a:cubicBezTo>
                    <a:pt x="195573" y="416209"/>
                    <a:pt x="217595" y="438231"/>
                    <a:pt x="244467" y="452645"/>
                  </a:cubicBezTo>
                  <a:lnTo>
                    <a:pt x="244467" y="606768"/>
                  </a:lnTo>
                  <a:cubicBezTo>
                    <a:pt x="137511" y="579807"/>
                    <a:pt x="53997" y="496293"/>
                    <a:pt x="27036" y="389337"/>
                  </a:cubicBezTo>
                  <a:close/>
                  <a:moveTo>
                    <a:pt x="262576" y="610652"/>
                  </a:moveTo>
                  <a:lnTo>
                    <a:pt x="262576" y="460739"/>
                  </a:lnTo>
                  <a:cubicBezTo>
                    <a:pt x="297545" y="474188"/>
                    <a:pt x="336259" y="474188"/>
                    <a:pt x="371228" y="460739"/>
                  </a:cubicBezTo>
                  <a:lnTo>
                    <a:pt x="371228" y="610652"/>
                  </a:lnTo>
                  <a:cubicBezTo>
                    <a:pt x="335323" y="617377"/>
                    <a:pt x="298481" y="617377"/>
                    <a:pt x="262576" y="610652"/>
                  </a:cubicBezTo>
                  <a:close/>
                  <a:moveTo>
                    <a:pt x="389337" y="606768"/>
                  </a:moveTo>
                  <a:lnTo>
                    <a:pt x="389337" y="452645"/>
                  </a:lnTo>
                  <a:cubicBezTo>
                    <a:pt x="416209" y="438231"/>
                    <a:pt x="438231" y="416209"/>
                    <a:pt x="452645" y="389337"/>
                  </a:cubicBezTo>
                  <a:lnTo>
                    <a:pt x="606768" y="389337"/>
                  </a:lnTo>
                  <a:cubicBezTo>
                    <a:pt x="579807" y="496293"/>
                    <a:pt x="496293" y="579807"/>
                    <a:pt x="389337" y="606768"/>
                  </a:cubicBezTo>
                  <a:close/>
                  <a:moveTo>
                    <a:pt x="610652" y="371228"/>
                  </a:moveTo>
                  <a:lnTo>
                    <a:pt x="460739" y="371228"/>
                  </a:lnTo>
                  <a:cubicBezTo>
                    <a:pt x="474188" y="336259"/>
                    <a:pt x="474188" y="297545"/>
                    <a:pt x="460739" y="262576"/>
                  </a:cubicBezTo>
                  <a:lnTo>
                    <a:pt x="610652" y="262576"/>
                  </a:lnTo>
                  <a:cubicBezTo>
                    <a:pt x="617377" y="298481"/>
                    <a:pt x="617377" y="335323"/>
                    <a:pt x="610652" y="371228"/>
                  </a:cubicBezTo>
                  <a:close/>
                </a:path>
              </a:pathLst>
            </a:custGeom>
            <a:solidFill>
              <a:schemeClr val="tx1"/>
            </a:solidFill>
            <a:ln w="18058" cap="flat">
              <a:solidFill>
                <a:schemeClr val="tx1"/>
              </a:solidFill>
              <a:prstDash val="solid"/>
              <a:miter/>
            </a:ln>
          </p:spPr>
          <p:txBody>
            <a:bodyPr rtlCol="0" anchor="ctr"/>
            <a:lstStyle/>
            <a:p>
              <a:pPr defTabSz="1219170">
                <a:buClr>
                  <a:srgbClr val="000000"/>
                </a:buClr>
              </a:pPr>
              <a:endParaRPr lang="fi-FI" sz="1867" kern="0">
                <a:solidFill>
                  <a:srgbClr val="000000"/>
                </a:solidFill>
                <a:latin typeface="Arial"/>
                <a:cs typeface="Arial"/>
                <a:sym typeface="Arial"/>
              </a:endParaRPr>
            </a:p>
          </p:txBody>
        </p:sp>
      </p:grpSp>
    </p:spTree>
    <p:extLst>
      <p:ext uri="{BB962C8B-B14F-4D97-AF65-F5344CB8AC3E}">
        <p14:creationId xmlns:p14="http://schemas.microsoft.com/office/powerpoint/2010/main" val="87898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DA3C465C-583A-BF9A-9B5C-A33E433694BE}"/>
            </a:ext>
          </a:extLst>
        </p:cNvPr>
        <p:cNvGrpSpPr/>
        <p:nvPr/>
      </p:nvGrpSpPr>
      <p:grpSpPr>
        <a:xfrm>
          <a:off x="0" y="0"/>
          <a:ext cx="0" cy="0"/>
          <a:chOff x="0" y="0"/>
          <a:chExt cx="0" cy="0"/>
        </a:xfrm>
      </p:grpSpPr>
      <p:sp>
        <p:nvSpPr>
          <p:cNvPr id="16" name="Suorakulmio 15">
            <a:extLst>
              <a:ext uri="{FF2B5EF4-FFF2-40B4-BE49-F238E27FC236}">
                <a16:creationId xmlns:a16="http://schemas.microsoft.com/office/drawing/2014/main" id="{060CFD3C-EFEC-2EBE-E34E-5395051C4765}"/>
              </a:ext>
            </a:extLst>
          </p:cNvPr>
          <p:cNvSpPr/>
          <p:nvPr/>
        </p:nvSpPr>
        <p:spPr>
          <a:xfrm>
            <a:off x="609602" y="2212644"/>
            <a:ext cx="5157407" cy="3689832"/>
          </a:xfrm>
          <a:prstGeom prst="rect">
            <a:avLst/>
          </a:prstGeom>
          <a:solidFill>
            <a:schemeClr val="accent6">
              <a:lumMod val="20000"/>
              <a:lumOff val="8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Suorakulmio 16">
            <a:extLst>
              <a:ext uri="{FF2B5EF4-FFF2-40B4-BE49-F238E27FC236}">
                <a16:creationId xmlns:a16="http://schemas.microsoft.com/office/drawing/2014/main" id="{5EF7E921-85ED-F870-0497-62FEB5A713A1}"/>
              </a:ext>
            </a:extLst>
          </p:cNvPr>
          <p:cNvSpPr/>
          <p:nvPr/>
        </p:nvSpPr>
        <p:spPr>
          <a:xfrm>
            <a:off x="6357259" y="2212644"/>
            <a:ext cx="5157407" cy="3689832"/>
          </a:xfrm>
          <a:prstGeom prst="rect">
            <a:avLst/>
          </a:prstGeom>
          <a:solidFill>
            <a:schemeClr val="accent6">
              <a:lumMod val="20000"/>
              <a:lumOff val="8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 name="Otsikko 2">
            <a:extLst>
              <a:ext uri="{FF2B5EF4-FFF2-40B4-BE49-F238E27FC236}">
                <a16:creationId xmlns:a16="http://schemas.microsoft.com/office/drawing/2014/main" id="{70D7ABAE-291A-3711-1770-1B004E48E418}"/>
              </a:ext>
            </a:extLst>
          </p:cNvPr>
          <p:cNvSpPr>
            <a:spLocks noGrp="1"/>
          </p:cNvSpPr>
          <p:nvPr>
            <p:ph type="title"/>
          </p:nvPr>
        </p:nvSpPr>
        <p:spPr>
          <a:xfrm>
            <a:off x="838201" y="501652"/>
            <a:ext cx="10515600" cy="1325033"/>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for mental health concerns</a:t>
            </a:r>
            <a:endParaRPr lang="fi-FI"/>
          </a:p>
        </p:txBody>
      </p:sp>
      <p:sp>
        <p:nvSpPr>
          <p:cNvPr id="9" name="Tekstiruutu 8">
            <a:extLst>
              <a:ext uri="{FF2B5EF4-FFF2-40B4-BE49-F238E27FC236}">
                <a16:creationId xmlns:a16="http://schemas.microsoft.com/office/drawing/2014/main" id="{1CA7AC60-D25D-3BD4-23F4-77CC8B7F42E6}"/>
              </a:ext>
            </a:extLst>
          </p:cNvPr>
          <p:cNvSpPr txBox="1"/>
          <p:nvPr/>
        </p:nvSpPr>
        <p:spPr>
          <a:xfrm>
            <a:off x="6357258" y="2217239"/>
            <a:ext cx="5157407" cy="3622017"/>
          </a:xfrm>
          <a:prstGeom prst="rect">
            <a:avLst/>
          </a:prstGeom>
          <a:noFill/>
        </p:spPr>
        <p:txBody>
          <a:bodyPr wrap="square">
            <a:spAutoFit/>
          </a:bodyPr>
          <a:lstStyle/>
          <a:p>
            <a:pPr defTabSz="1219170">
              <a:buClr>
                <a:srgbClr val="000000"/>
              </a:buClr>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When you are concerned about the mental health of another person:</a:t>
            </a:r>
          </a:p>
          <a:p>
            <a:pPr defTabSz="1219170">
              <a:buClr>
                <a:srgbClr val="000000"/>
              </a:buClr>
            </a:pPr>
            <a:endParaRPr lang="fi-FI" sz="1867" b="1" kern="0">
              <a:solidFill>
                <a:prstClr val="black"/>
              </a:solidFill>
              <a:latin typeface="Tenorite" panose="00000500000000000000" pitchFamily="2" charset="0"/>
              <a:cs typeface="Arial"/>
              <a:sym typeface="Arial"/>
            </a:endParaRP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Notice</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 if the person or your friend is withdrawn, sad or their behaviour has changed.</a:t>
            </a: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Ask</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 Ask how they are doing - even small questions can make a difference.</a:t>
            </a: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Listen</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 Don't play down their problems, give space for the person to talk </a:t>
            </a:r>
            <a:endParaRPr lang="en-GB" sz="1867">
              <a:solidFill>
                <a:srgbClr val="000000"/>
              </a:solidFill>
              <a:uFill>
                <a:solidFill>
                  <a:prstClr val="black">
                    <a:alpha val="0"/>
                  </a:prstClr>
                </a:solidFill>
              </a:uFill>
              <a:latin typeface="Tenorite"/>
              <a:ea typeface="Tenorite"/>
              <a:cs typeface="Tenorite"/>
            </a:endParaRP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Get help together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tell an adult or contact the Sekasin chat or helpline: 09 2525 0111</a:t>
            </a:r>
          </a:p>
        </p:txBody>
      </p:sp>
      <p:sp>
        <p:nvSpPr>
          <p:cNvPr id="15" name="Tekstiruutu 14">
            <a:extLst>
              <a:ext uri="{FF2B5EF4-FFF2-40B4-BE49-F238E27FC236}">
                <a16:creationId xmlns:a16="http://schemas.microsoft.com/office/drawing/2014/main" id="{9AE57444-D81F-ACB4-6560-EE92A9EFB4FE}"/>
              </a:ext>
            </a:extLst>
          </p:cNvPr>
          <p:cNvSpPr txBox="1"/>
          <p:nvPr/>
        </p:nvSpPr>
        <p:spPr>
          <a:xfrm>
            <a:off x="677335" y="2453810"/>
            <a:ext cx="5089675" cy="3006464"/>
          </a:xfrm>
          <a:prstGeom prst="rect">
            <a:avLst/>
          </a:prstGeom>
          <a:noFill/>
        </p:spPr>
        <p:txBody>
          <a:bodyPr wrap="square">
            <a:spAutoFit/>
          </a:bodyPr>
          <a:lstStyle/>
          <a:p>
            <a:pPr defTabSz="1219170">
              <a:buClr>
                <a:srgbClr val="000000"/>
              </a:buClr>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Help for yourself:</a:t>
            </a:r>
          </a:p>
          <a:p>
            <a:pPr defTabSz="1219170">
              <a:buClr>
                <a:srgbClr val="000000"/>
              </a:buClr>
            </a:pPr>
            <a:endParaRPr lang="fi-FI" sz="1867" b="1" kern="0">
              <a:solidFill>
                <a:prstClr val="black"/>
              </a:solidFill>
              <a:latin typeface="Tenorite" panose="00000500000000000000" pitchFamily="2" charset="0"/>
              <a:cs typeface="Arial"/>
              <a:sym typeface="Arial"/>
            </a:endParaRP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Stop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acknowledge that you’re feeling weighed down.</a:t>
            </a: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Share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tell a trusted adult or a friend.</a:t>
            </a: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Get help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places to ask for help include the Sekasin chat, crisis helpline or an adult, nurse or counsellor at the school.</a:t>
            </a:r>
          </a:p>
          <a:p>
            <a:pPr marL="380990" indent="-380990" defTabSz="1219170">
              <a:buFont typeface="Arial" panose="020B0604020202020204" pitchFamily="34" charset="0"/>
              <a:buChar char="•"/>
            </a:pPr>
            <a:r>
              <a:rPr lang="en-GB" sz="1867" b="1" i="0" u="none" strike="noStrike" cap="none" spc="0" baseline="0">
                <a:solidFill>
                  <a:srgbClr val="000000"/>
                </a:solidFill>
                <a:effectLst/>
                <a:uFill>
                  <a:solidFill>
                    <a:prstClr val="black">
                      <a:alpha val="0"/>
                    </a:prstClr>
                  </a:solidFill>
                </a:uFill>
                <a:latin typeface="Tenorite"/>
                <a:ea typeface="Tenorite"/>
                <a:cs typeface="Tenorite"/>
              </a:rPr>
              <a:t>Look after yourself </a:t>
            </a:r>
            <a:r>
              <a:rPr lang="en-GB" sz="1867" b="0" i="0" u="none" strike="noStrike" cap="none" spc="0" baseline="0">
                <a:solidFill>
                  <a:srgbClr val="000000"/>
                </a:solidFill>
                <a:effectLst/>
                <a:uFill>
                  <a:solidFill>
                    <a:prstClr val="black">
                      <a:alpha val="0"/>
                    </a:prstClr>
                  </a:solidFill>
                </a:uFill>
                <a:latin typeface="Tenorite"/>
                <a:ea typeface="Tenorite"/>
                <a:cs typeface="Tenorite"/>
              </a:rPr>
              <a:t>- get rest, exercise and do things you enjoy.</a:t>
            </a:r>
            <a:endParaRPr lang="fi-FI" sz="1867" b="1" kern="0">
              <a:solidFill>
                <a:prstClr val="black"/>
              </a:solidFill>
              <a:latin typeface="Tenorite" panose="00000500000000000000" pitchFamily="2" charset="0"/>
              <a:cs typeface="Arial"/>
              <a:sym typeface="Arial"/>
            </a:endParaRPr>
          </a:p>
        </p:txBody>
      </p:sp>
    </p:spTree>
    <p:extLst>
      <p:ext uri="{BB962C8B-B14F-4D97-AF65-F5344CB8AC3E}">
        <p14:creationId xmlns:p14="http://schemas.microsoft.com/office/powerpoint/2010/main" val="272693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9F6608B8-D7C3-AB83-49EE-9F5E197C2760}"/>
            </a:ext>
          </a:extLst>
        </p:cNvPr>
        <p:cNvGrpSpPr/>
        <p:nvPr/>
      </p:nvGrpSpPr>
      <p:grpSpPr>
        <a:xfrm>
          <a:off x="0" y="0"/>
          <a:ext cx="0" cy="0"/>
          <a:chOff x="0" y="0"/>
          <a:chExt cx="0" cy="0"/>
        </a:xfrm>
      </p:grpSpPr>
      <p:sp>
        <p:nvSpPr>
          <p:cNvPr id="5" name="Otsikko 2">
            <a:extLst>
              <a:ext uri="{FF2B5EF4-FFF2-40B4-BE49-F238E27FC236}">
                <a16:creationId xmlns:a16="http://schemas.microsoft.com/office/drawing/2014/main" id="{51001486-CF1C-C642-EBF5-BD5DDFE45121}"/>
              </a:ext>
            </a:extLst>
          </p:cNvPr>
          <p:cNvSpPr>
            <a:spLocks noGrp="1"/>
          </p:cNvSpPr>
          <p:nvPr>
            <p:ph type="title"/>
          </p:nvPr>
        </p:nvSpPr>
        <p:spPr>
          <a:xfrm>
            <a:off x="838201" y="501652"/>
            <a:ext cx="10515600" cy="1325033"/>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First aid for mental health concerns</a:t>
            </a:r>
            <a:endParaRPr lang="fi-FI"/>
          </a:p>
        </p:txBody>
      </p:sp>
      <p:grpSp>
        <p:nvGrpSpPr>
          <p:cNvPr id="9" name="Ryhmä 8">
            <a:extLst>
              <a:ext uri="{FF2B5EF4-FFF2-40B4-BE49-F238E27FC236}">
                <a16:creationId xmlns:a16="http://schemas.microsoft.com/office/drawing/2014/main" id="{BF00AC4D-F49A-CF20-C4E0-A148146819F0}"/>
              </a:ext>
            </a:extLst>
          </p:cNvPr>
          <p:cNvGrpSpPr/>
          <p:nvPr/>
        </p:nvGrpSpPr>
        <p:grpSpPr>
          <a:xfrm>
            <a:off x="1207066" y="1680231"/>
            <a:ext cx="7622901" cy="5175364"/>
            <a:chOff x="905299" y="1260173"/>
            <a:chExt cx="5717176" cy="3881523"/>
          </a:xfrm>
        </p:grpSpPr>
        <p:grpSp>
          <p:nvGrpSpPr>
            <p:cNvPr id="3" name="Ryhmä 2">
              <a:extLst>
                <a:ext uri="{FF2B5EF4-FFF2-40B4-BE49-F238E27FC236}">
                  <a16:creationId xmlns:a16="http://schemas.microsoft.com/office/drawing/2014/main" id="{A5744F79-3F42-F7FD-9154-83105DA8DDA3}"/>
                </a:ext>
              </a:extLst>
            </p:cNvPr>
            <p:cNvGrpSpPr/>
            <p:nvPr/>
          </p:nvGrpSpPr>
          <p:grpSpPr>
            <a:xfrm rot="11014933">
              <a:off x="905299" y="1260173"/>
              <a:ext cx="5717176" cy="3881523"/>
              <a:chOff x="1544333" y="834481"/>
              <a:chExt cx="3515020" cy="3427332"/>
            </a:xfrm>
          </p:grpSpPr>
          <p:sp>
            <p:nvSpPr>
              <p:cNvPr id="7" name="Ellipsi 6">
                <a:extLst>
                  <a:ext uri="{FF2B5EF4-FFF2-40B4-BE49-F238E27FC236}">
                    <a16:creationId xmlns:a16="http://schemas.microsoft.com/office/drawing/2014/main" id="{D4D7DB8D-8043-F93E-AFA0-4FD9D185FC52}"/>
                  </a:ext>
                </a:extLst>
              </p:cNvPr>
              <p:cNvSpPr/>
              <p:nvPr/>
            </p:nvSpPr>
            <p:spPr>
              <a:xfrm>
                <a:off x="1569718" y="913354"/>
                <a:ext cx="3450388" cy="329948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8" name="Google Shape;20789;p106">
                <a:extLst>
                  <a:ext uri="{FF2B5EF4-FFF2-40B4-BE49-F238E27FC236}">
                    <a16:creationId xmlns:a16="http://schemas.microsoft.com/office/drawing/2014/main" id="{A2859461-E6D5-355E-DBEA-ECE123841F97}"/>
                  </a:ext>
                </a:extLst>
              </p:cNvPr>
              <p:cNvGrpSpPr/>
              <p:nvPr/>
            </p:nvGrpSpPr>
            <p:grpSpPr>
              <a:xfrm flipH="1" flipV="1">
                <a:off x="1544333" y="834481"/>
                <a:ext cx="3515020" cy="3427332"/>
                <a:chOff x="4819871" y="4164172"/>
                <a:chExt cx="415202" cy="345748"/>
              </a:xfrm>
            </p:grpSpPr>
            <p:sp>
              <p:nvSpPr>
                <p:cNvPr id="10" name="Google Shape;20795;p106">
                  <a:extLst>
                    <a:ext uri="{FF2B5EF4-FFF2-40B4-BE49-F238E27FC236}">
                      <a16:creationId xmlns:a16="http://schemas.microsoft.com/office/drawing/2014/main" id="{F8A00F27-3C02-39DA-7041-E2A26BE586C2}"/>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20800;p106">
                  <a:extLst>
                    <a:ext uri="{FF2B5EF4-FFF2-40B4-BE49-F238E27FC236}">
                      <a16:creationId xmlns:a16="http://schemas.microsoft.com/office/drawing/2014/main" id="{AD0A4378-0EF6-3AED-6259-374B450615C1}"/>
                    </a:ext>
                  </a:extLst>
                </p:cNvPr>
                <p:cNvSpPr/>
                <p:nvPr/>
              </p:nvSpPr>
              <p:spPr>
                <a:xfrm>
                  <a:off x="4819871" y="4164172"/>
                  <a:ext cx="415202" cy="345748"/>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5;p106">
                  <a:extLst>
                    <a:ext uri="{FF2B5EF4-FFF2-40B4-BE49-F238E27FC236}">
                      <a16:creationId xmlns:a16="http://schemas.microsoft.com/office/drawing/2014/main" id="{C9E06CDA-FA12-5111-6F65-1A01B64D082D}"/>
                    </a:ext>
                  </a:extLst>
                </p:cNvPr>
                <p:cNvSpPr/>
                <p:nvPr/>
              </p:nvSpPr>
              <p:spPr>
                <a:xfrm>
                  <a:off x="5090865" y="4181975"/>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6;p106">
                  <a:extLst>
                    <a:ext uri="{FF2B5EF4-FFF2-40B4-BE49-F238E27FC236}">
                      <a16:creationId xmlns:a16="http://schemas.microsoft.com/office/drawing/2014/main" id="{68CB81F8-2689-D810-FF71-E1073499B00A}"/>
                    </a:ext>
                  </a:extLst>
                </p:cNvPr>
                <p:cNvSpPr/>
                <p:nvPr/>
              </p:nvSpPr>
              <p:spPr>
                <a:xfrm>
                  <a:off x="5100565" y="4177875"/>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4" name="Tekstiruutu 3">
              <a:extLst>
                <a:ext uri="{FF2B5EF4-FFF2-40B4-BE49-F238E27FC236}">
                  <a16:creationId xmlns:a16="http://schemas.microsoft.com/office/drawing/2014/main" id="{85D70950-AA85-B4DD-629F-7143CED63BBD}"/>
                </a:ext>
              </a:extLst>
            </p:cNvPr>
            <p:cNvSpPr txBox="1"/>
            <p:nvPr/>
          </p:nvSpPr>
          <p:spPr>
            <a:xfrm>
              <a:off x="1310014" y="1555176"/>
              <a:ext cx="4741882" cy="684899"/>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Help for mental health </a:t>
              </a:r>
              <a:br>
                <a:rPr lang="en-GB" sz="2667" b="1" i="0" u="none" strike="noStrike" cap="none" spc="0" baseline="0">
                  <a:solidFill>
                    <a:srgbClr val="000000"/>
                  </a:solidFill>
                  <a:effectLst/>
                  <a:uFill>
                    <a:solidFill>
                      <a:prstClr val="black">
                        <a:alpha val="0"/>
                      </a:prstClr>
                    </a:solidFill>
                  </a:uFill>
                  <a:latin typeface="Tenorite"/>
                  <a:ea typeface="Tenorite"/>
                  <a:cs typeface="Tenorite"/>
                </a:rPr>
              </a:br>
              <a:r>
                <a:rPr lang="en-GB" sz="2667" b="1" i="0" u="none" strike="noStrike" cap="none" spc="0" baseline="0">
                  <a:solidFill>
                    <a:srgbClr val="000000"/>
                  </a:solidFill>
                  <a:effectLst/>
                  <a:uFill>
                    <a:solidFill>
                      <a:prstClr val="black">
                        <a:alpha val="0"/>
                      </a:prstClr>
                    </a:solidFill>
                  </a:uFill>
                  <a:latin typeface="Tenorite"/>
                  <a:ea typeface="Tenorite"/>
                  <a:cs typeface="Tenorite"/>
                </a:rPr>
                <a:t>issues is available at:</a:t>
              </a:r>
            </a:p>
          </p:txBody>
        </p:sp>
        <p:sp>
          <p:nvSpPr>
            <p:cNvPr id="6" name="Tekstiruutu 5">
              <a:extLst>
                <a:ext uri="{FF2B5EF4-FFF2-40B4-BE49-F238E27FC236}">
                  <a16:creationId xmlns:a16="http://schemas.microsoft.com/office/drawing/2014/main" id="{973AA1C7-A557-1270-E6D3-76152923D31A}"/>
                </a:ext>
              </a:extLst>
            </p:cNvPr>
            <p:cNvSpPr txBox="1"/>
            <p:nvPr/>
          </p:nvSpPr>
          <p:spPr>
            <a:xfrm>
              <a:off x="2161153" y="4101679"/>
              <a:ext cx="3643732" cy="861136"/>
            </a:xfrm>
            <a:prstGeom prst="rect">
              <a:avLst/>
            </a:prstGeom>
            <a:noFill/>
          </p:spPr>
          <p:txBody>
            <a:bodyPr wrap="square" rtlCol="0">
              <a:spAutoFit/>
            </a:bodyPr>
            <a:lstStyle/>
            <a:p>
              <a:pPr algn="ctr" defTabSz="1219170">
                <a:buClr>
                  <a:srgbClr val="000000"/>
                </a:buCl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the emergency number </a:t>
              </a:r>
              <a:r>
                <a:rPr lang="en-GB" sz="4267" b="1" i="0" u="none" strike="noStrike" cap="none" spc="0" baseline="0">
                  <a:solidFill>
                    <a:srgbClr val="FF0000"/>
                  </a:solidFill>
                  <a:effectLst/>
                  <a:uFill>
                    <a:solidFill>
                      <a:prstClr val="black">
                        <a:alpha val="0"/>
                      </a:prstClr>
                    </a:solidFill>
                  </a:uFill>
                  <a:latin typeface="Tenorite"/>
                  <a:ea typeface="Tenorite"/>
                  <a:cs typeface="Tenorite"/>
                </a:rPr>
                <a:t>112</a:t>
              </a:r>
              <a:r>
                <a:rPr lang="en-GB" sz="2667" b="1" i="0" u="none" strike="noStrike" cap="none" spc="0" baseline="0">
                  <a:solidFill>
                    <a:srgbClr val="000000"/>
                  </a:solidFill>
                  <a:effectLst/>
                  <a:uFill>
                    <a:solidFill>
                      <a:prstClr val="black">
                        <a:alpha val="0"/>
                      </a:prstClr>
                    </a:solidFill>
                  </a:uFill>
                  <a:latin typeface="Tenorite"/>
                  <a:ea typeface="Tenorite"/>
                  <a:cs typeface="Tenorite"/>
                </a:rPr>
                <a:t>.</a:t>
              </a:r>
              <a:endParaRPr lang="fi-FI" sz="3733" b="1" kern="0">
                <a:solidFill>
                  <a:prstClr val="black"/>
                </a:solidFill>
                <a:latin typeface="Tenorite" panose="00000500000000000000" pitchFamily="2" charset="0"/>
                <a:ea typeface="Roboto" panose="02000000000000000000" pitchFamily="2" charset="0"/>
                <a:cs typeface="Arial"/>
                <a:sym typeface="Arial"/>
              </a:endParaRPr>
            </a:p>
          </p:txBody>
        </p:sp>
      </p:grpSp>
      <p:sp>
        <p:nvSpPr>
          <p:cNvPr id="22" name="Tekstiruutu 21">
            <a:extLst>
              <a:ext uri="{FF2B5EF4-FFF2-40B4-BE49-F238E27FC236}">
                <a16:creationId xmlns:a16="http://schemas.microsoft.com/office/drawing/2014/main" id="{6ACDFABC-0045-CFBC-B83E-08C744E5D282}"/>
              </a:ext>
            </a:extLst>
          </p:cNvPr>
          <p:cNvSpPr txBox="1"/>
          <p:nvPr/>
        </p:nvSpPr>
        <p:spPr>
          <a:xfrm>
            <a:off x="2118511" y="3146803"/>
            <a:ext cx="7685008" cy="1816266"/>
          </a:xfrm>
          <a:prstGeom prst="rect">
            <a:avLst/>
          </a:prstGeom>
          <a:noFill/>
        </p:spPr>
        <p:txBody>
          <a:bodyPr wrap="square">
            <a:spAutoFit/>
          </a:bodyPr>
          <a:lstStyle/>
          <a:p>
            <a:pPr marL="380990" indent="-380990" defTabSz="1219170">
              <a:buClr>
                <a:srgbClr val="000000"/>
              </a:buClr>
              <a:buFont typeface="Arial" panose="020B0604020202020204" pitchFamily="34" charset="0"/>
              <a:buChar char="•"/>
            </a:pPr>
            <a:r>
              <a:rPr lang="en-GB" sz="1867" b="0" i="0" u="none" strike="noStrike" cap="none" spc="0" baseline="0">
                <a:solidFill>
                  <a:srgbClr val="000000"/>
                </a:solidFill>
                <a:effectLst/>
                <a:uFill>
                  <a:solidFill>
                    <a:prstClr val="black">
                      <a:alpha val="0"/>
                    </a:prstClr>
                  </a:solidFill>
                </a:uFill>
                <a:latin typeface="Arial"/>
                <a:ea typeface="Arial"/>
                <a:cs typeface="Arial"/>
              </a:rPr>
              <a:t>Sekasin chat (online)</a:t>
            </a:r>
          </a:p>
          <a:p>
            <a:pPr marL="380990" indent="-380990" defTabSz="1219170">
              <a:buClr>
                <a:srgbClr val="000000"/>
              </a:buClr>
              <a:buFont typeface="Arial" panose="020B0604020202020204" pitchFamily="34" charset="0"/>
              <a:buChar char="•"/>
            </a:pPr>
            <a:r>
              <a:rPr lang="en-GB" sz="1867" b="0" i="0" u="none" strike="noStrike" cap="none" spc="0" baseline="0">
                <a:solidFill>
                  <a:srgbClr val="000000"/>
                </a:solidFill>
                <a:effectLst/>
                <a:uFill>
                  <a:solidFill>
                    <a:prstClr val="black">
                      <a:alpha val="0"/>
                    </a:prstClr>
                  </a:solidFill>
                </a:uFill>
                <a:latin typeface="Arial"/>
                <a:ea typeface="Arial"/>
                <a:cs typeface="Arial"/>
              </a:rPr>
              <a:t>Mieli ry crisis helpline: 09 2525 0111 (24/7)</a:t>
            </a:r>
          </a:p>
          <a:p>
            <a:pPr marL="380990" indent="-380990" defTabSz="1219170">
              <a:buClr>
                <a:srgbClr val="000000"/>
              </a:buClr>
              <a:buFont typeface="Arial" panose="020B0604020202020204" pitchFamily="34" charset="0"/>
              <a:buChar char="•"/>
            </a:pPr>
            <a:r>
              <a:rPr lang="en-GB" sz="1867" b="0" i="0" u="none" strike="noStrike" cap="none" spc="0" baseline="0">
                <a:solidFill>
                  <a:srgbClr val="000000"/>
                </a:solidFill>
                <a:effectLst/>
                <a:uFill>
                  <a:solidFill>
                    <a:prstClr val="black">
                      <a:alpha val="0"/>
                    </a:prstClr>
                  </a:solidFill>
                </a:uFill>
                <a:latin typeface="Arial"/>
                <a:ea typeface="Arial"/>
                <a:cs typeface="Arial"/>
              </a:rPr>
              <a:t>Child and youth helpline 116 111 (free, open every day)</a:t>
            </a:r>
          </a:p>
          <a:p>
            <a:pPr marL="380990" indent="-380990" defTabSz="1219170">
              <a:buClr>
                <a:srgbClr val="000000"/>
              </a:buClr>
              <a:buFont typeface="Arial" panose="020B0604020202020204" pitchFamily="34" charset="0"/>
              <a:buChar char="•"/>
            </a:pPr>
            <a:r>
              <a:rPr lang="en-GB" sz="1867" b="0" i="0" u="none" strike="noStrike" cap="none" spc="0" baseline="0">
                <a:solidFill>
                  <a:srgbClr val="000000"/>
                </a:solidFill>
                <a:effectLst/>
                <a:uFill>
                  <a:solidFill>
                    <a:prstClr val="black">
                      <a:alpha val="0"/>
                    </a:prstClr>
                  </a:solidFill>
                </a:uFill>
                <a:latin typeface="Arial"/>
                <a:ea typeface="Arial"/>
                <a:cs typeface="Arial"/>
              </a:rPr>
              <a:t>Trusted adult, such as a parent, teacher, coach</a:t>
            </a:r>
          </a:p>
          <a:p>
            <a:pPr marL="380990" indent="-380990" defTabSz="1219170">
              <a:buClr>
                <a:srgbClr val="000000"/>
              </a:buClr>
              <a:buFont typeface="Arial" panose="020B0604020202020204" pitchFamily="34" charset="0"/>
              <a:buChar char="•"/>
            </a:pPr>
            <a:r>
              <a:rPr lang="en-GB" sz="1867" b="0" i="0" u="none" strike="noStrike" cap="none" spc="0" baseline="0">
                <a:solidFill>
                  <a:srgbClr val="000000"/>
                </a:solidFill>
                <a:effectLst/>
                <a:uFill>
                  <a:solidFill>
                    <a:prstClr val="black">
                      <a:alpha val="0"/>
                    </a:prstClr>
                  </a:solidFill>
                </a:uFill>
                <a:latin typeface="Arial"/>
                <a:ea typeface="Arial"/>
                <a:cs typeface="Arial"/>
              </a:rPr>
              <a:t>Talking to a friend and going to an adult together</a:t>
            </a:r>
            <a:br>
              <a:rPr sz="1867"/>
            </a:br>
            <a:endParaRPr sz="1867"/>
          </a:p>
        </p:txBody>
      </p:sp>
      <p:sp>
        <p:nvSpPr>
          <p:cNvPr id="26" name="Tekstiruutu 25">
            <a:extLst>
              <a:ext uri="{FF2B5EF4-FFF2-40B4-BE49-F238E27FC236}">
                <a16:creationId xmlns:a16="http://schemas.microsoft.com/office/drawing/2014/main" id="{600F4373-0AB3-D9F6-F610-1008C337AB1C}"/>
              </a:ext>
            </a:extLst>
          </p:cNvPr>
          <p:cNvSpPr txBox="1"/>
          <p:nvPr/>
        </p:nvSpPr>
        <p:spPr>
          <a:xfrm>
            <a:off x="2821974" y="4831710"/>
            <a:ext cx="4744888" cy="904342"/>
          </a:xfrm>
          <a:prstGeom prst="rect">
            <a:avLst/>
          </a:prstGeom>
          <a:noFill/>
        </p:spPr>
        <p:txBody>
          <a:bodyPr wrap="square">
            <a:spAutoFit/>
          </a:bodyPr>
          <a:lstStyle/>
          <a:p>
            <a:pPr algn="ctr" defTabSz="1219170">
              <a:buClr>
                <a:srgbClr val="000000"/>
              </a:buClr>
              <a:defRPr/>
            </a:pPr>
            <a:r>
              <a:rPr lang="en-GB" sz="2667" b="1" i="0" u="none" strike="noStrike" cap="none" spc="0" baseline="0">
                <a:solidFill>
                  <a:srgbClr val="000000"/>
                </a:solidFill>
                <a:effectLst/>
                <a:uFill>
                  <a:solidFill>
                    <a:prstClr val="black">
                      <a:alpha val="0"/>
                    </a:prstClr>
                  </a:solidFill>
                </a:uFill>
                <a:latin typeface="Tenorite"/>
                <a:ea typeface="Tenorite"/>
                <a:cs typeface="Tenorite"/>
              </a:rPr>
              <a:t>In case of emergency, call </a:t>
            </a:r>
            <a:r>
              <a:rPr lang="en-GB" sz="2667" b="1" i="0" u="none" strike="noStrike" cap="none" spc="0" baseline="0">
                <a:solidFill>
                  <a:srgbClr val="FF0000"/>
                </a:solidFill>
                <a:effectLst/>
                <a:uFill>
                  <a:solidFill>
                    <a:prstClr val="black">
                      <a:alpha val="0"/>
                    </a:prstClr>
                  </a:solidFill>
                </a:uFill>
                <a:latin typeface="Tenorite"/>
                <a:ea typeface="Tenorite"/>
                <a:cs typeface="Tenorite"/>
              </a:rPr>
              <a:t>ALWAYS</a:t>
            </a:r>
            <a:endParaRPr lang="fi-FI" sz="3733" b="1" kern="0">
              <a:solidFill>
                <a:srgbClr val="FF0000"/>
              </a:solidFill>
              <a:latin typeface="Tenorite" panose="00000500000000000000"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20753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D7A69F7A-05F7-466C-FA2F-6C6DBADCAE90}"/>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Accidents in Finland</a:t>
            </a:r>
          </a:p>
        </p:txBody>
      </p:sp>
      <p:sp>
        <p:nvSpPr>
          <p:cNvPr id="3" name="Sisällön paikkamerkki 4">
            <a:extLst>
              <a:ext uri="{FF2B5EF4-FFF2-40B4-BE49-F238E27FC236}">
                <a16:creationId xmlns:a16="http://schemas.microsoft.com/office/drawing/2014/main" id="{13C5158A-5071-7217-1A2D-191C37B8EF63}"/>
              </a:ext>
            </a:extLst>
          </p:cNvPr>
          <p:cNvSpPr>
            <a:spLocks noGrp="1"/>
          </p:cNvSpPr>
          <p:nvPr>
            <p:ph idx="1"/>
          </p:nvPr>
        </p:nvSpPr>
        <p:spPr>
          <a:xfrm>
            <a:off x="768528" y="2140163"/>
            <a:ext cx="4510317" cy="1079500"/>
          </a:xfrm>
        </p:spPr>
        <p:txBody>
          <a:bodyPr>
            <a:normAutofit/>
          </a:bodyPr>
          <a:lstStyle/>
          <a:p>
            <a:pPr marL="0" indent="0">
              <a:lnSpc>
                <a:spcPct val="100000"/>
              </a:lnSpc>
              <a:buNone/>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many accidents take </a:t>
            </a:r>
            <a:b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b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place in Finland every year?</a:t>
            </a:r>
            <a:endParaRPr lang="en-GB" sz="2667">
              <a:latin typeface="Oswald" panose="00000500000000000000" pitchFamily="2" charset="0"/>
              <a:ea typeface="Helvetica Neue"/>
              <a:cs typeface="Helvetica Neue"/>
              <a:sym typeface="Helvetica Neue"/>
            </a:endParaRPr>
          </a:p>
        </p:txBody>
      </p:sp>
      <p:sp>
        <p:nvSpPr>
          <p:cNvPr id="4" name="Sisällön paikkamerkki 4">
            <a:extLst>
              <a:ext uri="{FF2B5EF4-FFF2-40B4-BE49-F238E27FC236}">
                <a16:creationId xmlns:a16="http://schemas.microsoft.com/office/drawing/2014/main" id="{E1750C3C-69DC-9F9A-CE3C-A18A2EBA7F85}"/>
              </a:ext>
            </a:extLst>
          </p:cNvPr>
          <p:cNvSpPr txBox="1"/>
          <p:nvPr/>
        </p:nvSpPr>
        <p:spPr>
          <a:xfrm>
            <a:off x="5250315" y="2140162"/>
            <a:ext cx="3934106" cy="93586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many accidents take place in Finland every day?</a:t>
            </a:r>
          </a:p>
        </p:txBody>
      </p:sp>
      <p:grpSp>
        <p:nvGrpSpPr>
          <p:cNvPr id="5" name="Ryhmä 4">
            <a:extLst>
              <a:ext uri="{FF2B5EF4-FFF2-40B4-BE49-F238E27FC236}">
                <a16:creationId xmlns:a16="http://schemas.microsoft.com/office/drawing/2014/main" id="{F1FEED8F-6824-3030-CEE5-256F6345A0B2}"/>
              </a:ext>
            </a:extLst>
          </p:cNvPr>
          <p:cNvGrpSpPr/>
          <p:nvPr/>
        </p:nvGrpSpPr>
        <p:grpSpPr>
          <a:xfrm>
            <a:off x="808482" y="3212191"/>
            <a:ext cx="3340100" cy="2870200"/>
            <a:chOff x="1124991" y="2267629"/>
            <a:chExt cx="2505075" cy="2152650"/>
          </a:xfrm>
        </p:grpSpPr>
        <p:pic>
          <p:nvPicPr>
            <p:cNvPr id="6" name="Kuva 5">
              <a:extLst>
                <a:ext uri="{FF2B5EF4-FFF2-40B4-BE49-F238E27FC236}">
                  <a16:creationId xmlns:a16="http://schemas.microsoft.com/office/drawing/2014/main" id="{9894A201-E692-15A6-2652-C45942AB8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991" y="2267629"/>
              <a:ext cx="2505075" cy="215265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83921E1E-8083-824A-149E-34166C08F93D}"/>
                </a:ext>
              </a:extLst>
            </p:cNvPr>
            <p:cNvSpPr txBox="1"/>
            <p:nvPr/>
          </p:nvSpPr>
          <p:spPr>
            <a:xfrm>
              <a:off x="1124991" y="2786400"/>
              <a:ext cx="2397616" cy="1044016"/>
            </a:xfrm>
            <a:prstGeom prst="rect">
              <a:avLst/>
            </a:prstGeom>
            <a:noFill/>
          </p:spPr>
          <p:txBody>
            <a:bodyPr wrap="square">
              <a:spAutoFit/>
            </a:bodyPr>
            <a:lstStyle/>
            <a:p>
              <a:pPr algn="ctr" defTabSz="1219170">
                <a:buClr>
                  <a:srgbClr val="000000"/>
                </a:buClr>
              </a:pPr>
              <a:r>
                <a:rPr lang="en-GB" sz="42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Around 1,500,000 </a:t>
              </a:r>
            </a:p>
          </p:txBody>
        </p:sp>
      </p:grpSp>
      <p:grpSp>
        <p:nvGrpSpPr>
          <p:cNvPr id="8" name="Ryhmä 7">
            <a:extLst>
              <a:ext uri="{FF2B5EF4-FFF2-40B4-BE49-F238E27FC236}">
                <a16:creationId xmlns:a16="http://schemas.microsoft.com/office/drawing/2014/main" id="{E2A666EB-F5A4-1DA4-0EF5-93C43EC8AD83}"/>
              </a:ext>
            </a:extLst>
          </p:cNvPr>
          <p:cNvGrpSpPr/>
          <p:nvPr/>
        </p:nvGrpSpPr>
        <p:grpSpPr>
          <a:xfrm>
            <a:off x="5418227" y="3236872"/>
            <a:ext cx="3340100" cy="2870200"/>
            <a:chOff x="4370070" y="2254017"/>
            <a:chExt cx="2505075" cy="2152650"/>
          </a:xfrm>
        </p:grpSpPr>
        <p:pic>
          <p:nvPicPr>
            <p:cNvPr id="9" name="Kuva 8">
              <a:extLst>
                <a:ext uri="{FF2B5EF4-FFF2-40B4-BE49-F238E27FC236}">
                  <a16:creationId xmlns:a16="http://schemas.microsoft.com/office/drawing/2014/main" id="{DA974FCF-96CB-FA66-C7AA-BC39E91C9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0070" y="2254017"/>
              <a:ext cx="2505075" cy="2152650"/>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9AE9EFB3-4F3A-0A1C-DB3E-38B9D69D257C}"/>
                </a:ext>
              </a:extLst>
            </p:cNvPr>
            <p:cNvSpPr txBox="1"/>
            <p:nvPr/>
          </p:nvSpPr>
          <p:spPr>
            <a:xfrm>
              <a:off x="4423799" y="3081478"/>
              <a:ext cx="2397616" cy="1044016"/>
            </a:xfrm>
            <a:prstGeom prst="rect">
              <a:avLst/>
            </a:prstGeom>
            <a:noFill/>
          </p:spPr>
          <p:txBody>
            <a:bodyPr wrap="square">
              <a:spAutoFit/>
            </a:bodyPr>
            <a:lstStyle/>
            <a:p>
              <a:pPr algn="ctr" defTabSz="1219170">
                <a:buClr>
                  <a:srgbClr val="000000"/>
                </a:buClr>
              </a:pPr>
              <a:r>
                <a:rPr lang="en-GB" sz="42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Around 4,100</a:t>
              </a:r>
            </a:p>
          </p:txBody>
        </p:sp>
      </p:grpSp>
      <p:grpSp>
        <p:nvGrpSpPr>
          <p:cNvPr id="12" name="Ryhmä 11">
            <a:extLst>
              <a:ext uri="{FF2B5EF4-FFF2-40B4-BE49-F238E27FC236}">
                <a16:creationId xmlns:a16="http://schemas.microsoft.com/office/drawing/2014/main" id="{FE48C0B6-285F-8E75-2A03-0858631D1AEB}"/>
              </a:ext>
            </a:extLst>
          </p:cNvPr>
          <p:cNvGrpSpPr/>
          <p:nvPr/>
        </p:nvGrpSpPr>
        <p:grpSpPr>
          <a:xfrm>
            <a:off x="8917577" y="51271"/>
            <a:ext cx="3227416" cy="2608668"/>
            <a:chOff x="4530295" y="646050"/>
            <a:chExt cx="3097814" cy="3371745"/>
          </a:xfrm>
        </p:grpSpPr>
        <p:sp>
          <p:nvSpPr>
            <p:cNvPr id="13" name="Tasakylkinen kolmio 25">
              <a:extLst>
                <a:ext uri="{FF2B5EF4-FFF2-40B4-BE49-F238E27FC236}">
                  <a16:creationId xmlns:a16="http://schemas.microsoft.com/office/drawing/2014/main" id="{55C09384-2146-0BA4-C90E-03B72E6994D7}"/>
                </a:ext>
              </a:extLst>
            </p:cNvPr>
            <p:cNvSpPr/>
            <p:nvPr/>
          </p:nvSpPr>
          <p:spPr>
            <a:xfrm rot="2373954">
              <a:off x="6521747" y="646050"/>
              <a:ext cx="586727" cy="1341259"/>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Ellipsi 13">
              <a:extLst>
                <a:ext uri="{FF2B5EF4-FFF2-40B4-BE49-F238E27FC236}">
                  <a16:creationId xmlns:a16="http://schemas.microsoft.com/office/drawing/2014/main" id="{2F62CA88-819F-12B7-DE3F-A82860AB64ED}"/>
                </a:ext>
              </a:extLst>
            </p:cNvPr>
            <p:cNvSpPr/>
            <p:nvPr/>
          </p:nvSpPr>
          <p:spPr>
            <a:xfrm>
              <a:off x="4563643" y="1336911"/>
              <a:ext cx="2995112" cy="261713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Tekstiruutu 14">
              <a:extLst>
                <a:ext uri="{FF2B5EF4-FFF2-40B4-BE49-F238E27FC236}">
                  <a16:creationId xmlns:a16="http://schemas.microsoft.com/office/drawing/2014/main" id="{3DBA14D7-FE7A-11EC-DBEC-DD092F66EA4C}"/>
                </a:ext>
              </a:extLst>
            </p:cNvPr>
            <p:cNvSpPr txBox="1"/>
            <p:nvPr/>
          </p:nvSpPr>
          <p:spPr>
            <a:xfrm>
              <a:off x="4751774" y="1925336"/>
              <a:ext cx="2717725" cy="1536440"/>
            </a:xfrm>
            <a:prstGeom prst="rect">
              <a:avLst/>
            </a:prstGeom>
            <a:noFill/>
          </p:spPr>
          <p:txBody>
            <a:bodyPr wrap="square" rtlCol="0">
              <a:spAutoFit/>
            </a:bodyPr>
            <a:lstStyle/>
            <a:p>
              <a:pPr algn="ctr" defTabSz="1219170">
                <a:buClr>
                  <a:srgbClr val="000000"/>
                </a:buClr>
              </a:pPr>
              <a:r>
                <a:rPr lang="en-GB" sz="2400" b="1" i="0" u="none" strike="noStrike" cap="none" spc="0" baseline="0">
                  <a:solidFill>
                    <a:srgbClr val="000000"/>
                  </a:solidFill>
                  <a:effectLst/>
                  <a:uFill>
                    <a:solidFill>
                      <a:prstClr val="black">
                        <a:alpha val="0"/>
                      </a:prstClr>
                    </a:solidFill>
                  </a:uFill>
                  <a:latin typeface="Tenorite"/>
                  <a:ea typeface="Tenorite"/>
                  <a:cs typeface="Tenorite"/>
                </a:rPr>
                <a:t>Have you ever </a:t>
              </a:r>
              <a:br>
                <a:rPr sz="2400"/>
              </a:br>
              <a:r>
                <a:rPr lang="en-GB" sz="2400" b="1" i="0" u="none" strike="noStrike" cap="none" spc="0" baseline="0">
                  <a:solidFill>
                    <a:srgbClr val="000000"/>
                  </a:solidFill>
                  <a:effectLst/>
                  <a:uFill>
                    <a:solidFill>
                      <a:prstClr val="black">
                        <a:alpha val="0"/>
                      </a:prstClr>
                    </a:solidFill>
                  </a:uFill>
                  <a:latin typeface="Tenorite"/>
                  <a:ea typeface="Tenorite"/>
                  <a:cs typeface="Tenorite"/>
                </a:rPr>
                <a:t>been in an accident?</a:t>
              </a:r>
            </a:p>
          </p:txBody>
        </p:sp>
        <p:grpSp>
          <p:nvGrpSpPr>
            <p:cNvPr id="16" name="Google Shape;20789;p106">
              <a:extLst>
                <a:ext uri="{FF2B5EF4-FFF2-40B4-BE49-F238E27FC236}">
                  <a16:creationId xmlns:a16="http://schemas.microsoft.com/office/drawing/2014/main" id="{FA64B42A-6FBE-BE1A-356B-7239B508ED09}"/>
                </a:ext>
              </a:extLst>
            </p:cNvPr>
            <p:cNvGrpSpPr/>
            <p:nvPr/>
          </p:nvGrpSpPr>
          <p:grpSpPr>
            <a:xfrm flipH="1" flipV="1">
              <a:off x="4530295" y="761209"/>
              <a:ext cx="3097814" cy="3256586"/>
              <a:chOff x="4934275" y="4164150"/>
              <a:chExt cx="301125" cy="270825"/>
            </a:xfrm>
          </p:grpSpPr>
          <p:sp>
            <p:nvSpPr>
              <p:cNvPr id="26" name="Google Shape;20795;p106">
                <a:extLst>
                  <a:ext uri="{FF2B5EF4-FFF2-40B4-BE49-F238E27FC236}">
                    <a16:creationId xmlns:a16="http://schemas.microsoft.com/office/drawing/2014/main" id="{015A4014-CA9A-5FE4-744F-64FB6752B4BF}"/>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0;p106">
                <a:extLst>
                  <a:ext uri="{FF2B5EF4-FFF2-40B4-BE49-F238E27FC236}">
                    <a16:creationId xmlns:a16="http://schemas.microsoft.com/office/drawing/2014/main" id="{55A5419A-176F-99FE-3D20-4A67A4C8AF8F}"/>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20801;p106">
                <a:extLst>
                  <a:ext uri="{FF2B5EF4-FFF2-40B4-BE49-F238E27FC236}">
                    <a16:creationId xmlns:a16="http://schemas.microsoft.com/office/drawing/2014/main" id="{80071C61-C5D1-AAEF-31DA-ABE49A97F67B}"/>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20802;p106">
                <a:extLst>
                  <a:ext uri="{FF2B5EF4-FFF2-40B4-BE49-F238E27FC236}">
                    <a16:creationId xmlns:a16="http://schemas.microsoft.com/office/drawing/2014/main" id="{3B22C561-5CA6-6536-51D4-D32D3A8CF7A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20803;p106">
                <a:extLst>
                  <a:ext uri="{FF2B5EF4-FFF2-40B4-BE49-F238E27FC236}">
                    <a16:creationId xmlns:a16="http://schemas.microsoft.com/office/drawing/2014/main" id="{E631E4ED-2AA5-8E0A-C64B-21F86E81C5AA}"/>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804;p106">
                <a:extLst>
                  <a:ext uri="{FF2B5EF4-FFF2-40B4-BE49-F238E27FC236}">
                    <a16:creationId xmlns:a16="http://schemas.microsoft.com/office/drawing/2014/main" id="{1BC9A76E-1A7D-F4AF-A523-736F37E44559}"/>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5;p106">
                <a:extLst>
                  <a:ext uri="{FF2B5EF4-FFF2-40B4-BE49-F238E27FC236}">
                    <a16:creationId xmlns:a16="http://schemas.microsoft.com/office/drawing/2014/main" id="{083368CC-FEE5-6A4F-C482-7C9B2AC57E96}"/>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6;p106">
                <a:extLst>
                  <a:ext uri="{FF2B5EF4-FFF2-40B4-BE49-F238E27FC236}">
                    <a16:creationId xmlns:a16="http://schemas.microsoft.com/office/drawing/2014/main" id="{32893E0A-E68E-32AF-73EF-88C6951B5B56}"/>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7695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9769"/>
            <a:ext cx="4556197" cy="1198460"/>
            <a:chOff x="2339029" y="2065811"/>
            <a:chExt cx="4465941" cy="1174719"/>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onnsiteX0" fmla="*/ 0 w 4465941"/>
                <a:gd name="connsiteY0" fmla="*/ 0 h 783250"/>
                <a:gd name="connsiteX1" fmla="*/ 602902 w 4465941"/>
                <a:gd name="connsiteY1" fmla="*/ 0 h 783250"/>
                <a:gd name="connsiteX2" fmla="*/ 1071826 w 4465941"/>
                <a:gd name="connsiteY2" fmla="*/ 0 h 783250"/>
                <a:gd name="connsiteX3" fmla="*/ 1496090 w 4465941"/>
                <a:gd name="connsiteY3" fmla="*/ 0 h 783250"/>
                <a:gd name="connsiteX4" fmla="*/ 2054333 w 4465941"/>
                <a:gd name="connsiteY4" fmla="*/ 0 h 783250"/>
                <a:gd name="connsiteX5" fmla="*/ 2701894 w 4465941"/>
                <a:gd name="connsiteY5" fmla="*/ 0 h 783250"/>
                <a:gd name="connsiteX6" fmla="*/ 3215478 w 4465941"/>
                <a:gd name="connsiteY6" fmla="*/ 0 h 783250"/>
                <a:gd name="connsiteX7" fmla="*/ 3863039 w 4465941"/>
                <a:gd name="connsiteY7" fmla="*/ 0 h 783250"/>
                <a:gd name="connsiteX8" fmla="*/ 4465941 w 4465941"/>
                <a:gd name="connsiteY8" fmla="*/ 0 h 783250"/>
                <a:gd name="connsiteX9" fmla="*/ 4465941 w 4465941"/>
                <a:gd name="connsiteY9" fmla="*/ 383793 h 783250"/>
                <a:gd name="connsiteX10" fmla="*/ 4465941 w 4465941"/>
                <a:gd name="connsiteY10" fmla="*/ 783250 h 783250"/>
                <a:gd name="connsiteX11" fmla="*/ 4041677 w 4465941"/>
                <a:gd name="connsiteY11" fmla="*/ 783250 h 783250"/>
                <a:gd name="connsiteX12" fmla="*/ 3483434 w 4465941"/>
                <a:gd name="connsiteY12" fmla="*/ 783250 h 783250"/>
                <a:gd name="connsiteX13" fmla="*/ 3059170 w 4465941"/>
                <a:gd name="connsiteY13" fmla="*/ 783250 h 783250"/>
                <a:gd name="connsiteX14" fmla="*/ 2634905 w 4465941"/>
                <a:gd name="connsiteY14" fmla="*/ 783250 h 783250"/>
                <a:gd name="connsiteX15" fmla="*/ 2121322 w 4465941"/>
                <a:gd name="connsiteY15" fmla="*/ 783250 h 783250"/>
                <a:gd name="connsiteX16" fmla="*/ 1652398 w 4465941"/>
                <a:gd name="connsiteY16" fmla="*/ 783250 h 783250"/>
                <a:gd name="connsiteX17" fmla="*/ 1228134 w 4465941"/>
                <a:gd name="connsiteY17" fmla="*/ 783250 h 783250"/>
                <a:gd name="connsiteX18" fmla="*/ 580572 w 4465941"/>
                <a:gd name="connsiteY18" fmla="*/ 783250 h 783250"/>
                <a:gd name="connsiteX19" fmla="*/ 0 w 4465941"/>
                <a:gd name="connsiteY19" fmla="*/ 783250 h 783250"/>
                <a:gd name="connsiteX20" fmla="*/ 0 w 4465941"/>
                <a:gd name="connsiteY20" fmla="*/ 383793 h 783250"/>
                <a:gd name="connsiteX21" fmla="*/ 0 w 4465941"/>
                <a:gd name="connsiteY21"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65941" h="783250" fill="none" extrusionOk="0">
                  <a:moveTo>
                    <a:pt x="0" y="0"/>
                  </a:moveTo>
                  <a:cubicBezTo>
                    <a:pt x="245813" y="-16085"/>
                    <a:pt x="367993" y="43674"/>
                    <a:pt x="602902" y="0"/>
                  </a:cubicBezTo>
                  <a:cubicBezTo>
                    <a:pt x="837811" y="-43674"/>
                    <a:pt x="960693" y="20645"/>
                    <a:pt x="1071826" y="0"/>
                  </a:cubicBezTo>
                  <a:cubicBezTo>
                    <a:pt x="1182959" y="-20645"/>
                    <a:pt x="1341165" y="22557"/>
                    <a:pt x="1496090" y="0"/>
                  </a:cubicBezTo>
                  <a:cubicBezTo>
                    <a:pt x="1651015" y="-22557"/>
                    <a:pt x="1912580" y="30770"/>
                    <a:pt x="2054333" y="0"/>
                  </a:cubicBezTo>
                  <a:cubicBezTo>
                    <a:pt x="2196086" y="-30770"/>
                    <a:pt x="2458851" y="55074"/>
                    <a:pt x="2701894" y="0"/>
                  </a:cubicBezTo>
                  <a:cubicBezTo>
                    <a:pt x="2944937" y="-55074"/>
                    <a:pt x="2998281" y="14190"/>
                    <a:pt x="3215478" y="0"/>
                  </a:cubicBezTo>
                  <a:cubicBezTo>
                    <a:pt x="3432675" y="-14190"/>
                    <a:pt x="3690341" y="17125"/>
                    <a:pt x="3863039" y="0"/>
                  </a:cubicBezTo>
                  <a:cubicBezTo>
                    <a:pt x="4035737" y="-17125"/>
                    <a:pt x="4316540" y="32478"/>
                    <a:pt x="4465941" y="0"/>
                  </a:cubicBezTo>
                  <a:cubicBezTo>
                    <a:pt x="4475169" y="133358"/>
                    <a:pt x="4464041" y="252346"/>
                    <a:pt x="4465941" y="383793"/>
                  </a:cubicBezTo>
                  <a:cubicBezTo>
                    <a:pt x="4467841" y="515240"/>
                    <a:pt x="4449185" y="616491"/>
                    <a:pt x="4465941" y="783250"/>
                  </a:cubicBezTo>
                  <a:cubicBezTo>
                    <a:pt x="4358023" y="805596"/>
                    <a:pt x="4158459" y="768251"/>
                    <a:pt x="4041677" y="783250"/>
                  </a:cubicBezTo>
                  <a:cubicBezTo>
                    <a:pt x="3924895" y="798249"/>
                    <a:pt x="3629372" y="741357"/>
                    <a:pt x="3483434" y="783250"/>
                  </a:cubicBezTo>
                  <a:cubicBezTo>
                    <a:pt x="3337496" y="825143"/>
                    <a:pt x="3155494" y="748779"/>
                    <a:pt x="3059170" y="783250"/>
                  </a:cubicBezTo>
                  <a:cubicBezTo>
                    <a:pt x="2962846" y="817721"/>
                    <a:pt x="2766093" y="755437"/>
                    <a:pt x="2634905" y="783250"/>
                  </a:cubicBezTo>
                  <a:cubicBezTo>
                    <a:pt x="2503717" y="811063"/>
                    <a:pt x="2367929" y="758247"/>
                    <a:pt x="2121322" y="783250"/>
                  </a:cubicBezTo>
                  <a:cubicBezTo>
                    <a:pt x="1874715" y="808253"/>
                    <a:pt x="1793922" y="740525"/>
                    <a:pt x="1652398" y="783250"/>
                  </a:cubicBezTo>
                  <a:cubicBezTo>
                    <a:pt x="1510874" y="825975"/>
                    <a:pt x="1352367" y="751554"/>
                    <a:pt x="1228134" y="783250"/>
                  </a:cubicBezTo>
                  <a:cubicBezTo>
                    <a:pt x="1103901" y="814946"/>
                    <a:pt x="780640" y="709277"/>
                    <a:pt x="580572" y="783250"/>
                  </a:cubicBezTo>
                  <a:cubicBezTo>
                    <a:pt x="380504" y="857223"/>
                    <a:pt x="153706" y="760783"/>
                    <a:pt x="0" y="783250"/>
                  </a:cubicBezTo>
                  <a:cubicBezTo>
                    <a:pt x="-27798" y="667846"/>
                    <a:pt x="9920" y="534689"/>
                    <a:pt x="0" y="383793"/>
                  </a:cubicBezTo>
                  <a:cubicBezTo>
                    <a:pt x="-9920" y="232897"/>
                    <a:pt x="424" y="163941"/>
                    <a:pt x="0" y="0"/>
                  </a:cubicBezTo>
                  <a:close/>
                </a:path>
                <a:path w="4465941" h="783250" stroke="0" extrusionOk="0">
                  <a:moveTo>
                    <a:pt x="0" y="0"/>
                  </a:moveTo>
                  <a:cubicBezTo>
                    <a:pt x="260335" y="-31129"/>
                    <a:pt x="414632" y="73653"/>
                    <a:pt x="647561" y="0"/>
                  </a:cubicBezTo>
                  <a:cubicBezTo>
                    <a:pt x="880490" y="-73653"/>
                    <a:pt x="958387" y="39169"/>
                    <a:pt x="1250463" y="0"/>
                  </a:cubicBezTo>
                  <a:cubicBezTo>
                    <a:pt x="1542539" y="-39169"/>
                    <a:pt x="1509003" y="1921"/>
                    <a:pt x="1719387" y="0"/>
                  </a:cubicBezTo>
                  <a:cubicBezTo>
                    <a:pt x="1929771" y="-1921"/>
                    <a:pt x="1990773" y="11919"/>
                    <a:pt x="2232971" y="0"/>
                  </a:cubicBezTo>
                  <a:cubicBezTo>
                    <a:pt x="2475169" y="-11919"/>
                    <a:pt x="2635840" y="60009"/>
                    <a:pt x="2746554" y="0"/>
                  </a:cubicBezTo>
                  <a:cubicBezTo>
                    <a:pt x="2857268" y="-60009"/>
                    <a:pt x="3182642" y="39304"/>
                    <a:pt x="3304796" y="0"/>
                  </a:cubicBezTo>
                  <a:cubicBezTo>
                    <a:pt x="3426950" y="-39304"/>
                    <a:pt x="3557438" y="38010"/>
                    <a:pt x="3773720" y="0"/>
                  </a:cubicBezTo>
                  <a:cubicBezTo>
                    <a:pt x="3990002" y="-38010"/>
                    <a:pt x="4202921" y="34297"/>
                    <a:pt x="4465941" y="0"/>
                  </a:cubicBezTo>
                  <a:cubicBezTo>
                    <a:pt x="4471590" y="150505"/>
                    <a:pt x="4464757" y="241175"/>
                    <a:pt x="4465941" y="391625"/>
                  </a:cubicBezTo>
                  <a:cubicBezTo>
                    <a:pt x="4467125" y="542076"/>
                    <a:pt x="4425655" y="624386"/>
                    <a:pt x="4465941" y="783250"/>
                  </a:cubicBezTo>
                  <a:cubicBezTo>
                    <a:pt x="4328633" y="783604"/>
                    <a:pt x="4128860" y="780139"/>
                    <a:pt x="4041677" y="783250"/>
                  </a:cubicBezTo>
                  <a:cubicBezTo>
                    <a:pt x="3954494" y="786361"/>
                    <a:pt x="3641603" y="778529"/>
                    <a:pt x="3483434" y="783250"/>
                  </a:cubicBezTo>
                  <a:cubicBezTo>
                    <a:pt x="3325265" y="787971"/>
                    <a:pt x="3047016" y="748974"/>
                    <a:pt x="2880532" y="783250"/>
                  </a:cubicBezTo>
                  <a:cubicBezTo>
                    <a:pt x="2714048" y="817526"/>
                    <a:pt x="2552958" y="735662"/>
                    <a:pt x="2322289" y="783250"/>
                  </a:cubicBezTo>
                  <a:cubicBezTo>
                    <a:pt x="2091620" y="830838"/>
                    <a:pt x="2015318" y="728081"/>
                    <a:pt x="1719387" y="783250"/>
                  </a:cubicBezTo>
                  <a:cubicBezTo>
                    <a:pt x="1423456" y="838419"/>
                    <a:pt x="1436198" y="754121"/>
                    <a:pt x="1295123" y="783250"/>
                  </a:cubicBezTo>
                  <a:cubicBezTo>
                    <a:pt x="1154048" y="812379"/>
                    <a:pt x="1015696" y="741124"/>
                    <a:pt x="870858" y="783250"/>
                  </a:cubicBezTo>
                  <a:cubicBezTo>
                    <a:pt x="726021" y="825376"/>
                    <a:pt x="403270" y="752593"/>
                    <a:pt x="0" y="783250"/>
                  </a:cubicBezTo>
                  <a:cubicBezTo>
                    <a:pt x="-40080" y="688962"/>
                    <a:pt x="28195" y="549228"/>
                    <a:pt x="0" y="415123"/>
                  </a:cubicBezTo>
                  <a:cubicBezTo>
                    <a:pt x="-28195" y="281018"/>
                    <a:pt x="34289" y="88933"/>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2" y="2627673"/>
              <a:ext cx="4264912" cy="408258"/>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ACCIDENTS AND INCIDENTS</a:t>
              </a: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400" y="2065811"/>
              <a:ext cx="2409619"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133" b="1" i="0" u="none" strike="noStrike" cap="none" spc="0" baseline="0">
                  <a:solidFill>
                    <a:srgbClr val="FFFFFF"/>
                  </a:solidFill>
                  <a:effectLst/>
                  <a:uFill>
                    <a:solidFill>
                      <a:prstClr val="black">
                        <a:alpha val="0"/>
                      </a:prstClr>
                    </a:solidFill>
                  </a:uFill>
                  <a:latin typeface="Oswald"/>
                  <a:ea typeface="Oswald"/>
                  <a:cs typeface="Oswald"/>
                </a:rPr>
                <a:t>LESSON 3:</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onnsiteX0" fmla="*/ 0 w 4382779"/>
              <a:gd name="connsiteY0" fmla="*/ 0 h 1044333"/>
              <a:gd name="connsiteX1" fmla="*/ 582283 w 4382779"/>
              <a:gd name="connsiteY1" fmla="*/ 0 h 1044333"/>
              <a:gd name="connsiteX2" fmla="*/ 1296050 w 4382779"/>
              <a:gd name="connsiteY2" fmla="*/ 0 h 1044333"/>
              <a:gd name="connsiteX3" fmla="*/ 1922162 w 4382779"/>
              <a:gd name="connsiteY3" fmla="*/ 0 h 1044333"/>
              <a:gd name="connsiteX4" fmla="*/ 2460617 w 4382779"/>
              <a:gd name="connsiteY4" fmla="*/ 0 h 1044333"/>
              <a:gd name="connsiteX5" fmla="*/ 2955245 w 4382779"/>
              <a:gd name="connsiteY5" fmla="*/ 0 h 1044333"/>
              <a:gd name="connsiteX6" fmla="*/ 3493701 w 4382779"/>
              <a:gd name="connsiteY6" fmla="*/ 0 h 1044333"/>
              <a:gd name="connsiteX7" fmla="*/ 4382779 w 4382779"/>
              <a:gd name="connsiteY7" fmla="*/ 0 h 1044333"/>
              <a:gd name="connsiteX8" fmla="*/ 4382779 w 4382779"/>
              <a:gd name="connsiteY8" fmla="*/ 490837 h 1044333"/>
              <a:gd name="connsiteX9" fmla="*/ 4382779 w 4382779"/>
              <a:gd name="connsiteY9" fmla="*/ 1044333 h 1044333"/>
              <a:gd name="connsiteX10" fmla="*/ 3756668 w 4382779"/>
              <a:gd name="connsiteY10" fmla="*/ 1044333 h 1044333"/>
              <a:gd name="connsiteX11" fmla="*/ 3042901 w 4382779"/>
              <a:gd name="connsiteY11" fmla="*/ 1044333 h 1044333"/>
              <a:gd name="connsiteX12" fmla="*/ 2372962 w 4382779"/>
              <a:gd name="connsiteY12" fmla="*/ 1044333 h 1044333"/>
              <a:gd name="connsiteX13" fmla="*/ 1746850 w 4382779"/>
              <a:gd name="connsiteY13" fmla="*/ 1044333 h 1044333"/>
              <a:gd name="connsiteX14" fmla="*/ 1208395 w 4382779"/>
              <a:gd name="connsiteY14" fmla="*/ 1044333 h 1044333"/>
              <a:gd name="connsiteX15" fmla="*/ 538456 w 4382779"/>
              <a:gd name="connsiteY15" fmla="*/ 1044333 h 1044333"/>
              <a:gd name="connsiteX16" fmla="*/ 0 w 4382779"/>
              <a:gd name="connsiteY16" fmla="*/ 1044333 h 1044333"/>
              <a:gd name="connsiteX17" fmla="*/ 0 w 4382779"/>
              <a:gd name="connsiteY17" fmla="*/ 543053 h 1044333"/>
              <a:gd name="connsiteX18" fmla="*/ 0 w 4382779"/>
              <a:gd name="connsiteY18" fmla="*/ 0 h 104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5333" b="0" i="0" u="none" strike="noStrike" cap="none" spc="0" baseline="0">
                <a:solidFill>
                  <a:srgbClr val="FFFFFF"/>
                </a:solidFill>
                <a:effectLst/>
                <a:uFill>
                  <a:solidFill>
                    <a:prstClr val="black">
                      <a:alpha val="0"/>
                    </a:prstClr>
                  </a:solidFill>
                </a:uFill>
                <a:latin typeface="Oswald"/>
                <a:ea typeface="Oswald"/>
                <a:cs typeface="Oswald"/>
              </a:rPr>
              <a:t>REVISION</a:t>
            </a:r>
          </a:p>
        </p:txBody>
      </p:sp>
    </p:spTree>
    <p:extLst>
      <p:ext uri="{BB962C8B-B14F-4D97-AF65-F5344CB8AC3E}">
        <p14:creationId xmlns:p14="http://schemas.microsoft.com/office/powerpoint/2010/main" val="20505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CE4B1846-2F4A-51DF-1E7E-A26216A54359}"/>
              </a:ext>
            </a:extLst>
          </p:cNvPr>
          <p:cNvSpPr>
            <a:spLocks noGrp="1"/>
          </p:cNvSpPr>
          <p:nvPr>
            <p:ph idx="1"/>
          </p:nvPr>
        </p:nvSpPr>
        <p:spPr>
          <a:xfrm>
            <a:off x="4585038" y="1368710"/>
            <a:ext cx="7068881" cy="4120580"/>
          </a:xfrm>
        </p:spPr>
        <p:txBody>
          <a:bodyPr>
            <a:normAutofit/>
          </a:bodyPr>
          <a:lstStyle/>
          <a:p>
            <a:pPr marL="0" indent="0">
              <a:buClr>
                <a:schemeClr val="bg1"/>
              </a:buClr>
              <a:buNone/>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Most common accidents:</a:t>
            </a:r>
          </a:p>
          <a:p>
            <a:pPr>
              <a:buClr>
                <a:schemeClr val="bg1"/>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Sports accidents</a:t>
            </a:r>
          </a:p>
          <a:p>
            <a:pPr>
              <a:buClr>
                <a:schemeClr val="bg1"/>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Poisonings (alcohol and drugs)</a:t>
            </a:r>
          </a:p>
          <a:p>
            <a:pPr>
              <a:buClr>
                <a:schemeClr val="bg1"/>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Traffic accidents</a:t>
            </a:r>
          </a:p>
          <a:p>
            <a:pPr>
              <a:buClr>
                <a:schemeClr val="bg1"/>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Drowning is also among most common serious accidents</a:t>
            </a:r>
          </a:p>
        </p:txBody>
      </p:sp>
      <p:grpSp>
        <p:nvGrpSpPr>
          <p:cNvPr id="3" name="Ryhmä 2">
            <a:extLst>
              <a:ext uri="{FF2B5EF4-FFF2-40B4-BE49-F238E27FC236}">
                <a16:creationId xmlns:a16="http://schemas.microsoft.com/office/drawing/2014/main" id="{4F58E1EE-0778-1E53-BF01-00FDE3D7D8A3}"/>
              </a:ext>
            </a:extLst>
          </p:cNvPr>
          <p:cNvGrpSpPr/>
          <p:nvPr/>
        </p:nvGrpSpPr>
        <p:grpSpPr>
          <a:xfrm>
            <a:off x="3601" y="1083051"/>
            <a:ext cx="3732904" cy="3145484"/>
            <a:chOff x="-28206" y="3025996"/>
            <a:chExt cx="2531125" cy="1944134"/>
          </a:xfrm>
        </p:grpSpPr>
        <p:pic>
          <p:nvPicPr>
            <p:cNvPr id="4" name="Kuva 3">
              <a:extLst>
                <a:ext uri="{FF2B5EF4-FFF2-40B4-BE49-F238E27FC236}">
                  <a16:creationId xmlns:a16="http://schemas.microsoft.com/office/drawing/2014/main" id="{90A54F7C-D3BF-1335-4150-45B01BBBB1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01670">
              <a:off x="398790" y="2874746"/>
              <a:ext cx="1944134" cy="2246634"/>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C81E22CF-EB94-27C9-AE11-616E062CB2A6}"/>
                </a:ext>
              </a:extLst>
            </p:cNvPr>
            <p:cNvSpPr txBox="1"/>
            <p:nvPr/>
          </p:nvSpPr>
          <p:spPr>
            <a:xfrm>
              <a:off x="-28206" y="3546970"/>
              <a:ext cx="2531125" cy="970162"/>
            </a:xfrm>
            <a:prstGeom prst="rect">
              <a:avLst/>
            </a:prstGeom>
            <a:noFill/>
          </p:spPr>
          <p:txBody>
            <a:bodyPr wrap="square" rtlCol="0">
              <a:spAutoFit/>
            </a:bodyPr>
            <a:lstStyle/>
            <a:p>
              <a:pPr algn="ctr" defTabSz="1219170">
                <a:buClr>
                  <a:srgbClr val="000000"/>
                </a:buClr>
              </a:pPr>
              <a:r>
                <a:rPr lang="en-GB"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1. What are </a:t>
              </a:r>
              <a:br>
                <a:rPr lang="en-GB"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the most </a:t>
              </a:r>
              <a:br>
                <a:rPr lang="en-GB"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common accidents?</a:t>
              </a:r>
            </a:p>
          </p:txBody>
        </p:sp>
      </p:grpSp>
      <p:sp>
        <p:nvSpPr>
          <p:cNvPr id="6" name="Google Shape;1586;p48">
            <a:extLst>
              <a:ext uri="{FF2B5EF4-FFF2-40B4-BE49-F238E27FC236}">
                <a16:creationId xmlns:a16="http://schemas.microsoft.com/office/drawing/2014/main" id="{7A948FCC-602A-ABCD-B21A-19C67E49930D}"/>
              </a:ext>
            </a:extLst>
          </p:cNvPr>
          <p:cNvSpPr txBox="1"/>
          <p:nvPr/>
        </p:nvSpPr>
        <p:spPr>
          <a:xfrm>
            <a:off x="1769574" y="5655527"/>
            <a:ext cx="77184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1. You can identify risks of accident.</a:t>
            </a:r>
          </a:p>
        </p:txBody>
      </p:sp>
      <p:sp>
        <p:nvSpPr>
          <p:cNvPr id="7" name="Suorakulmio: Pyöristetyt kulmat 6">
            <a:extLst>
              <a:ext uri="{FF2B5EF4-FFF2-40B4-BE49-F238E27FC236}">
                <a16:creationId xmlns:a16="http://schemas.microsoft.com/office/drawing/2014/main" id="{B22B9ADB-95B4-182B-4BA4-64A016F20835}"/>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Freeform 12">
            <a:extLst>
              <a:ext uri="{FF2B5EF4-FFF2-40B4-BE49-F238E27FC236}">
                <a16:creationId xmlns:a16="http://schemas.microsoft.com/office/drawing/2014/main" id="{0930F908-2F27-DB7C-D38A-FB81FD3889C6}"/>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9" name="Google Shape;1586;p48">
            <a:extLst>
              <a:ext uri="{FF2B5EF4-FFF2-40B4-BE49-F238E27FC236}">
                <a16:creationId xmlns:a16="http://schemas.microsoft.com/office/drawing/2014/main" id="{55AA926A-DCD2-4505-862B-9434C18BB02A}"/>
              </a:ext>
            </a:extLst>
          </p:cNvPr>
          <p:cNvSpPr txBox="1"/>
          <p:nvPr/>
        </p:nvSpPr>
        <p:spPr>
          <a:xfrm>
            <a:off x="1830533" y="5182478"/>
            <a:ext cx="6308532"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spTree>
    <p:extLst>
      <p:ext uri="{BB962C8B-B14F-4D97-AF65-F5344CB8AC3E}">
        <p14:creationId xmlns:p14="http://schemas.microsoft.com/office/powerpoint/2010/main" val="8066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animBg="1"/>
      <p:bldP spid="8"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56CF993F-21C3-8CE6-66BC-C69BF370CCA3}"/>
              </a:ext>
            </a:extLst>
          </p:cNvPr>
          <p:cNvSpPr>
            <a:spLocks noGrp="1"/>
          </p:cNvSpPr>
          <p:nvPr>
            <p:ph idx="1"/>
          </p:nvPr>
        </p:nvSpPr>
        <p:spPr>
          <a:xfrm>
            <a:off x="5371675" y="205138"/>
            <a:ext cx="6818375" cy="1475783"/>
          </a:xfrm>
        </p:spPr>
        <p:txBody>
          <a:bodyPr>
            <a:normAutofit fontScale="92500" lnSpcReduction="10000"/>
          </a:bodyPr>
          <a:lstStyle/>
          <a:p>
            <a:pPr marL="0" indent="0">
              <a:lnSpc>
                <a:spcPct val="12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Sports accidents:</a:t>
            </a:r>
          </a:p>
          <a:p>
            <a:pPr>
              <a:lnSpc>
                <a:spcPct val="120000"/>
              </a:lnSpc>
              <a:spcBef>
                <a:spcPct val="0"/>
              </a:spcBef>
            </a:pPr>
            <a:r>
              <a:rPr lang="en-GB" sz="2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Warm up</a:t>
            </a:r>
          </a:p>
          <a:p>
            <a:pPr>
              <a:lnSpc>
                <a:spcPct val="120000"/>
              </a:lnSpc>
              <a:spcBef>
                <a:spcPct val="0"/>
              </a:spcBef>
            </a:pPr>
            <a:r>
              <a:rPr lang="en-GB" sz="2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Learn the instructions and rules</a:t>
            </a:r>
          </a:p>
          <a:p>
            <a:pPr>
              <a:lnSpc>
                <a:spcPct val="120000"/>
              </a:lnSpc>
              <a:spcBef>
                <a:spcPct val="0"/>
              </a:spcBef>
            </a:pPr>
            <a:r>
              <a:rPr lang="en-GB" sz="2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Wear protective equipment</a:t>
            </a:r>
          </a:p>
          <a:p>
            <a:endParaRPr lang="fi-FI" sz="2667"/>
          </a:p>
          <a:p>
            <a:endParaRPr lang="fi-FI" sz="2667"/>
          </a:p>
        </p:txBody>
      </p:sp>
      <p:grpSp>
        <p:nvGrpSpPr>
          <p:cNvPr id="3" name="Ryhmä 2">
            <a:extLst>
              <a:ext uri="{FF2B5EF4-FFF2-40B4-BE49-F238E27FC236}">
                <a16:creationId xmlns:a16="http://schemas.microsoft.com/office/drawing/2014/main" id="{817CBB25-DBFD-A65C-1347-D4725CCF4892}"/>
              </a:ext>
            </a:extLst>
          </p:cNvPr>
          <p:cNvGrpSpPr/>
          <p:nvPr/>
        </p:nvGrpSpPr>
        <p:grpSpPr>
          <a:xfrm>
            <a:off x="937574" y="1045903"/>
            <a:ext cx="3109529" cy="2773732"/>
            <a:chOff x="3030699" y="2955095"/>
            <a:chExt cx="1859767" cy="1587216"/>
          </a:xfrm>
        </p:grpSpPr>
        <p:pic>
          <p:nvPicPr>
            <p:cNvPr id="4" name="Kuva 3">
              <a:extLst>
                <a:ext uri="{FF2B5EF4-FFF2-40B4-BE49-F238E27FC236}">
                  <a16:creationId xmlns:a16="http://schemas.microsoft.com/office/drawing/2014/main" id="{E9A0CA1D-EDCB-22F3-F9F5-182A5BEBA7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699" y="2955095"/>
              <a:ext cx="1859767" cy="1587216"/>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6E4B7531-DEC8-AA28-3053-866766B9CE44}"/>
                </a:ext>
              </a:extLst>
            </p:cNvPr>
            <p:cNvSpPr txBox="1"/>
            <p:nvPr/>
          </p:nvSpPr>
          <p:spPr>
            <a:xfrm>
              <a:off x="3078776" y="3175244"/>
              <a:ext cx="1811690" cy="1447654"/>
            </a:xfrm>
            <a:prstGeom prst="rect">
              <a:avLst/>
            </a:prstGeom>
            <a:noFill/>
          </p:spPr>
          <p:txBody>
            <a:bodyPr wrap="square" rtlCol="0">
              <a:spAutoFit/>
            </a:bodyPr>
            <a:lstStyle/>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2. </a:t>
              </a:r>
            </a:p>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How could the following accidents be prevented?</a:t>
              </a:r>
            </a:p>
          </p:txBody>
        </p:sp>
      </p:grpSp>
      <p:sp>
        <p:nvSpPr>
          <p:cNvPr id="9" name="Sisällön paikkamerkki 2">
            <a:extLst>
              <a:ext uri="{FF2B5EF4-FFF2-40B4-BE49-F238E27FC236}">
                <a16:creationId xmlns:a16="http://schemas.microsoft.com/office/drawing/2014/main" id="{934221A4-8644-C616-F53B-81FD697B77A2}"/>
              </a:ext>
            </a:extLst>
          </p:cNvPr>
          <p:cNvSpPr txBox="1"/>
          <p:nvPr/>
        </p:nvSpPr>
        <p:spPr>
          <a:xfrm>
            <a:off x="5371674" y="1804822"/>
            <a:ext cx="6818375" cy="1475783"/>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Poisoning accidents: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Keep medicines, detergents and other chemicals out of the reach of children</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possible, use products with a safety cap.</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Store substances in their original packaging</a:t>
            </a:r>
          </a:p>
        </p:txBody>
      </p:sp>
      <p:sp>
        <p:nvSpPr>
          <p:cNvPr id="10" name="Sisällön paikkamerkki 2">
            <a:extLst>
              <a:ext uri="{FF2B5EF4-FFF2-40B4-BE49-F238E27FC236}">
                <a16:creationId xmlns:a16="http://schemas.microsoft.com/office/drawing/2014/main" id="{1DBE1583-F7A2-B00F-E956-ECDEE662855A}"/>
              </a:ext>
            </a:extLst>
          </p:cNvPr>
          <p:cNvSpPr txBox="1"/>
          <p:nvPr/>
        </p:nvSpPr>
        <p:spPr>
          <a:xfrm>
            <a:off x="5371674" y="3679185"/>
            <a:ext cx="6818375" cy="2753487"/>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Traffic accidents: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Practice your driving skills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Wear safety equipment</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Follow traffic rules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As a driver, focus on driving. As a passenger, don’t distract the driver</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Take breaks if necessary</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Don’t drive while intoxicated</a:t>
            </a:r>
          </a:p>
        </p:txBody>
      </p:sp>
      <p:grpSp>
        <p:nvGrpSpPr>
          <p:cNvPr id="16" name="Ryhmä 15">
            <a:extLst>
              <a:ext uri="{FF2B5EF4-FFF2-40B4-BE49-F238E27FC236}">
                <a16:creationId xmlns:a16="http://schemas.microsoft.com/office/drawing/2014/main" id="{77A64BA2-BFE0-95D3-534B-A8E162E21B84}"/>
              </a:ext>
            </a:extLst>
          </p:cNvPr>
          <p:cNvGrpSpPr/>
          <p:nvPr/>
        </p:nvGrpSpPr>
        <p:grpSpPr>
          <a:xfrm>
            <a:off x="339286" y="5127442"/>
            <a:ext cx="9113919" cy="1532679"/>
            <a:chOff x="280590" y="3886858"/>
            <a:chExt cx="6835439" cy="1149509"/>
          </a:xfrm>
        </p:grpSpPr>
        <p:sp>
          <p:nvSpPr>
            <p:cNvPr id="15" name="Suorakulmio 14">
              <a:extLst>
                <a:ext uri="{FF2B5EF4-FFF2-40B4-BE49-F238E27FC236}">
                  <a16:creationId xmlns:a16="http://schemas.microsoft.com/office/drawing/2014/main" id="{CF045FE1-058C-3F03-54B4-435DABDC2DF8}"/>
                </a:ext>
              </a:extLst>
            </p:cNvPr>
            <p:cNvSpPr/>
            <p:nvPr/>
          </p:nvSpPr>
          <p:spPr>
            <a:xfrm>
              <a:off x="280590" y="3966222"/>
              <a:ext cx="6835439" cy="1031938"/>
            </a:xfrm>
            <a:prstGeom prst="rect">
              <a:avLst/>
            </a:prstGeom>
            <a:solidFill>
              <a:schemeClr val="tx1">
                <a:lumMod val="95000"/>
                <a:lumOff val="5000"/>
              </a:schemeClr>
            </a:solidFill>
            <a:ln>
              <a:solidFill>
                <a:srgbClr val="C1F8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Google Shape;1586;p48">
              <a:extLst>
                <a:ext uri="{FF2B5EF4-FFF2-40B4-BE49-F238E27FC236}">
                  <a16:creationId xmlns:a16="http://schemas.microsoft.com/office/drawing/2014/main" id="{8ACB7789-6549-4F40-B662-47975670094F}"/>
                </a:ext>
              </a:extLst>
            </p:cNvPr>
            <p:cNvSpPr txBox="1"/>
            <p:nvPr/>
          </p:nvSpPr>
          <p:spPr>
            <a:xfrm>
              <a:off x="1327180" y="4241645"/>
              <a:ext cx="5788849"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2. You know how to avoid accidents.</a:t>
              </a:r>
            </a:p>
          </p:txBody>
        </p:sp>
        <p:sp>
          <p:nvSpPr>
            <p:cNvPr id="12" name="Suorakulmio: Pyöristetyt kulmat 11">
              <a:extLst>
                <a:ext uri="{FF2B5EF4-FFF2-40B4-BE49-F238E27FC236}">
                  <a16:creationId xmlns:a16="http://schemas.microsoft.com/office/drawing/2014/main" id="{AC925875-6C17-68E0-DB20-C7ED65375216}"/>
                </a:ext>
              </a:extLst>
            </p:cNvPr>
            <p:cNvSpPr/>
            <p:nvPr/>
          </p:nvSpPr>
          <p:spPr>
            <a:xfrm>
              <a:off x="403561" y="4094824"/>
              <a:ext cx="832179" cy="773786"/>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3" name="Freeform 12">
              <a:extLst>
                <a:ext uri="{FF2B5EF4-FFF2-40B4-BE49-F238E27FC236}">
                  <a16:creationId xmlns:a16="http://schemas.microsoft.com/office/drawing/2014/main" id="{D11E9C5B-85D0-95DE-BA21-AE470D886FB7}"/>
                </a:ext>
              </a:extLst>
            </p:cNvPr>
            <p:cNvSpPr/>
            <p:nvPr/>
          </p:nvSpPr>
          <p:spPr>
            <a:xfrm>
              <a:off x="449281" y="4054683"/>
              <a:ext cx="832179" cy="764706"/>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4" name="Google Shape;1586;p48">
              <a:extLst>
                <a:ext uri="{FF2B5EF4-FFF2-40B4-BE49-F238E27FC236}">
                  <a16:creationId xmlns:a16="http://schemas.microsoft.com/office/drawing/2014/main" id="{08E91887-5634-BAE8-E20F-895D766D12B7}"/>
                </a:ext>
              </a:extLst>
            </p:cNvPr>
            <p:cNvSpPr txBox="1"/>
            <p:nvPr/>
          </p:nvSpPr>
          <p:spPr>
            <a:xfrm>
              <a:off x="1372899" y="3886858"/>
              <a:ext cx="5113781"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grpSp>
    </p:spTree>
    <p:extLst>
      <p:ext uri="{BB962C8B-B14F-4D97-AF65-F5344CB8AC3E}">
        <p14:creationId xmlns:p14="http://schemas.microsoft.com/office/powerpoint/2010/main" val="10862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500"/>
                                        <p:tgtEl>
                                          <p:spTgt spid="10">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fade">
                                      <p:cBhvr>
                                        <p:cTn id="38" dur="500"/>
                                        <p:tgtEl>
                                          <p:spTgt spid="10">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fade">
                                      <p:cBhvr>
                                        <p:cTn id="41" dur="500"/>
                                        <p:tgtEl>
                                          <p:spTgt spid="10">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500"/>
                                        <p:tgtEl>
                                          <p:spTgt spid="10">
                                            <p:txEl>
                                              <p:pRg st="6" end="6"/>
                                            </p:txEl>
                                          </p:spTgt>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ECE180C-39B9-12FF-448E-70FB0FFEA8E5}"/>
              </a:ext>
            </a:extLst>
          </p:cNvPr>
          <p:cNvSpPr>
            <a:spLocks noGrp="1"/>
          </p:cNvSpPr>
          <p:nvPr>
            <p:ph idx="1"/>
          </p:nvPr>
        </p:nvSpPr>
        <p:spPr>
          <a:xfrm>
            <a:off x="4987768" y="1367724"/>
            <a:ext cx="6525349" cy="4122553"/>
          </a:xfrm>
        </p:spPr>
        <p:txBody>
          <a:bodyPr>
            <a:normAutofit/>
          </a:bodyPr>
          <a:lstStyle/>
          <a:p>
            <a:pPr marL="584185" indent="-457189">
              <a:buClr>
                <a:schemeClr val="bg1"/>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Stop, calm down and calm others.</a:t>
            </a:r>
          </a:p>
          <a:p>
            <a:pPr marL="584185" indent="-457189">
              <a:buClr>
                <a:schemeClr val="bg1"/>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Prevent further accidents.</a:t>
            </a:r>
          </a:p>
          <a:p>
            <a:pPr marL="584185" indent="-457189">
              <a:buClr>
                <a:schemeClr val="bg1"/>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Help instead of taking photos or video.</a:t>
            </a:r>
          </a:p>
          <a:p>
            <a:pPr marL="584185" indent="-457189">
              <a:buClr>
                <a:schemeClr val="bg1"/>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Always take care of your own safety and ability to function.</a:t>
            </a:r>
          </a:p>
          <a:p>
            <a:pPr marL="584185" indent="-457189">
              <a:buClr>
                <a:schemeClr val="bg1"/>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necessary, call 112.</a:t>
            </a:r>
          </a:p>
        </p:txBody>
      </p:sp>
      <p:grpSp>
        <p:nvGrpSpPr>
          <p:cNvPr id="10" name="Ryhmä 9">
            <a:extLst>
              <a:ext uri="{FF2B5EF4-FFF2-40B4-BE49-F238E27FC236}">
                <a16:creationId xmlns:a16="http://schemas.microsoft.com/office/drawing/2014/main" id="{612A02C9-0C04-7FA0-5ADD-7DED463CE91A}"/>
              </a:ext>
            </a:extLst>
          </p:cNvPr>
          <p:cNvGrpSpPr/>
          <p:nvPr/>
        </p:nvGrpSpPr>
        <p:grpSpPr>
          <a:xfrm>
            <a:off x="844747" y="1367723"/>
            <a:ext cx="3427567" cy="3105363"/>
            <a:chOff x="5687270" y="1914433"/>
            <a:chExt cx="2570675" cy="2085799"/>
          </a:xfrm>
        </p:grpSpPr>
        <p:pic>
          <p:nvPicPr>
            <p:cNvPr id="11" name="Kuva 10">
              <a:extLst>
                <a:ext uri="{FF2B5EF4-FFF2-40B4-BE49-F238E27FC236}">
                  <a16:creationId xmlns:a16="http://schemas.microsoft.com/office/drawing/2014/main" id="{03923CBB-6D8D-51CB-08A3-B17815A94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C233015-3BFB-3257-96CF-529650463A51}"/>
                </a:ext>
              </a:extLst>
            </p:cNvPr>
            <p:cNvSpPr txBox="1"/>
            <p:nvPr/>
          </p:nvSpPr>
          <p:spPr>
            <a:xfrm>
              <a:off x="6116368" y="2300998"/>
              <a:ext cx="1899640" cy="1699234"/>
            </a:xfrm>
            <a:prstGeom prst="rect">
              <a:avLst/>
            </a:prstGeom>
            <a:noFill/>
          </p:spPr>
          <p:txBody>
            <a:bodyPr wrap="square" rtlCol="0">
              <a:spAutoFit/>
            </a:bodyPr>
            <a:lstStyle/>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 3. </a:t>
              </a:r>
            </a:p>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What do you do in the event of an accident?</a:t>
              </a:r>
            </a:p>
          </p:txBody>
        </p:sp>
      </p:grpSp>
    </p:spTree>
    <p:extLst>
      <p:ext uri="{BB962C8B-B14F-4D97-AF65-F5344CB8AC3E}">
        <p14:creationId xmlns:p14="http://schemas.microsoft.com/office/powerpoint/2010/main" val="12682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7F83474C-5340-8417-E49F-5430FF3DD7D8}"/>
              </a:ext>
            </a:extLst>
          </p:cNvPr>
          <p:cNvSpPr>
            <a:spLocks noGrp="1"/>
          </p:cNvSpPr>
          <p:nvPr>
            <p:ph idx="1"/>
          </p:nvPr>
        </p:nvSpPr>
        <p:spPr>
          <a:xfrm>
            <a:off x="4939123" y="1067601"/>
            <a:ext cx="6932933" cy="1897352"/>
          </a:xfrm>
        </p:spPr>
        <p:txBody>
          <a:bodyPr>
            <a:normAutofit lnSpcReduction="10000"/>
          </a:bodyPr>
          <a:lstStyle/>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aid for wounds:</a:t>
            </a:r>
          </a:p>
          <a:p>
            <a:pPr>
              <a:lnSpc>
                <a:spcPct val="100000"/>
              </a:lnSpc>
              <a:spcBef>
                <a:spcPct val="0"/>
              </a:spcBef>
            </a:pP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Minor wounds: </a:t>
            </a:r>
            <a:br>
              <a:rPr sz="2133"/>
            </a:b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Stop the bleeding, clean, close, cover. Check vaccination status.</a:t>
            </a:r>
          </a:p>
          <a:p>
            <a:pPr>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Large or dirty wounds always require medical attention.</a:t>
            </a:r>
          </a:p>
          <a:p>
            <a:endParaRPr lang="fi-FI" sz="2133"/>
          </a:p>
        </p:txBody>
      </p:sp>
      <p:sp>
        <p:nvSpPr>
          <p:cNvPr id="6" name="Sisällön paikkamerkki 2">
            <a:extLst>
              <a:ext uri="{FF2B5EF4-FFF2-40B4-BE49-F238E27FC236}">
                <a16:creationId xmlns:a16="http://schemas.microsoft.com/office/drawing/2014/main" id="{4B39659F-C783-CD8A-BCF5-DFB78160860F}"/>
              </a:ext>
            </a:extLst>
          </p:cNvPr>
          <p:cNvSpPr txBox="1"/>
          <p:nvPr/>
        </p:nvSpPr>
        <p:spPr>
          <a:xfrm>
            <a:off x="5038854" y="3429000"/>
            <a:ext cx="6932933" cy="161226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aid for burns: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Minor first degree burns: Cool in water.</a:t>
            </a:r>
          </a:p>
          <a:p>
            <a:pPr marL="304792" indent="-304792" defTabSz="1219170">
              <a:spcBef>
                <a:spcPts val="1333"/>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All other burns: Cover with a dry and clean bandage and take the patient for treatment.</a:t>
            </a:r>
          </a:p>
        </p:txBody>
      </p:sp>
      <p:grpSp>
        <p:nvGrpSpPr>
          <p:cNvPr id="3" name="Ryhmä 2">
            <a:extLst>
              <a:ext uri="{FF2B5EF4-FFF2-40B4-BE49-F238E27FC236}">
                <a16:creationId xmlns:a16="http://schemas.microsoft.com/office/drawing/2014/main" id="{6673439D-7C8F-0100-CBEC-AC0E5322DFB0}"/>
              </a:ext>
            </a:extLst>
          </p:cNvPr>
          <p:cNvGrpSpPr/>
          <p:nvPr/>
        </p:nvGrpSpPr>
        <p:grpSpPr>
          <a:xfrm>
            <a:off x="844747" y="1367723"/>
            <a:ext cx="3427567" cy="3105363"/>
            <a:chOff x="5687270" y="1914433"/>
            <a:chExt cx="2570675" cy="2085799"/>
          </a:xfrm>
        </p:grpSpPr>
        <p:pic>
          <p:nvPicPr>
            <p:cNvPr id="4" name="Kuva 3">
              <a:extLst>
                <a:ext uri="{FF2B5EF4-FFF2-40B4-BE49-F238E27FC236}">
                  <a16:creationId xmlns:a16="http://schemas.microsoft.com/office/drawing/2014/main" id="{11812A24-CBF1-240B-598B-68A0E47EF6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B8DDDA4C-A42D-4D25-2A86-809BFA7D286A}"/>
                </a:ext>
              </a:extLst>
            </p:cNvPr>
            <p:cNvSpPr txBox="1"/>
            <p:nvPr/>
          </p:nvSpPr>
          <p:spPr>
            <a:xfrm>
              <a:off x="6116368" y="2300998"/>
              <a:ext cx="1899640" cy="1699234"/>
            </a:xfrm>
            <a:prstGeom prst="rect">
              <a:avLst/>
            </a:prstGeom>
            <a:noFill/>
          </p:spPr>
          <p:txBody>
            <a:bodyPr wrap="square" rtlCol="0">
              <a:spAutoFit/>
            </a:bodyPr>
            <a:lstStyle/>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 3. </a:t>
              </a:r>
            </a:p>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What do you do in the event of an accident?</a:t>
              </a:r>
            </a:p>
          </p:txBody>
        </p:sp>
      </p:grpSp>
    </p:spTree>
    <p:extLst>
      <p:ext uri="{BB962C8B-B14F-4D97-AF65-F5344CB8AC3E}">
        <p14:creationId xmlns:p14="http://schemas.microsoft.com/office/powerpoint/2010/main" val="23623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112CDDC6-2A21-A09A-C092-710D02DCDD68}"/>
              </a:ext>
            </a:extLst>
          </p:cNvPr>
          <p:cNvSpPr>
            <a:spLocks noGrp="1"/>
          </p:cNvSpPr>
          <p:nvPr>
            <p:ph idx="1"/>
          </p:nvPr>
        </p:nvSpPr>
        <p:spPr>
          <a:xfrm>
            <a:off x="4939123" y="220935"/>
            <a:ext cx="6932933" cy="1897352"/>
          </a:xfrm>
        </p:spPr>
        <p:txBody>
          <a:bodyPr>
            <a:normAutofit/>
          </a:bodyPr>
          <a:lstStyle/>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First aid for an unconscious person</a:t>
            </a:r>
          </a:p>
          <a:p>
            <a:pPr>
              <a:lnSpc>
                <a:spcPct val="100000"/>
              </a:lnSpc>
              <a:spcBef>
                <a:spcPct val="0"/>
              </a:spcBef>
            </a:pP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Try to wake up the person by shaking them. If the person does not wake up, call 112.</a:t>
            </a:r>
          </a:p>
          <a:p>
            <a:pPr>
              <a:lnSpc>
                <a:spcPct val="100000"/>
              </a:lnSpc>
              <a:spcBef>
                <a:spcPct val="0"/>
              </a:spcBef>
            </a:pP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Turn the person on their side and open their airways.</a:t>
            </a:r>
            <a:br>
              <a:rPr sz="2133"/>
            </a:b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Is the person breathing?</a:t>
            </a:r>
          </a:p>
          <a:p>
            <a:pPr>
              <a:lnSpc>
                <a:spcPct val="100000"/>
              </a:lnSpc>
              <a:spcBef>
                <a:spcPct val="0"/>
              </a:spcBef>
            </a:pPr>
            <a:endParaRPr lang="fi-FI" sz="2133"/>
          </a:p>
        </p:txBody>
      </p:sp>
      <p:sp>
        <p:nvSpPr>
          <p:cNvPr id="11" name="Sisällön paikkamerkki 2">
            <a:extLst>
              <a:ext uri="{FF2B5EF4-FFF2-40B4-BE49-F238E27FC236}">
                <a16:creationId xmlns:a16="http://schemas.microsoft.com/office/drawing/2014/main" id="{F3620EEE-BF42-B6B2-0610-2A056E330DBF}"/>
              </a:ext>
            </a:extLst>
          </p:cNvPr>
          <p:cNvSpPr txBox="1"/>
          <p:nvPr/>
        </p:nvSpPr>
        <p:spPr>
          <a:xfrm>
            <a:off x="4939123" y="1990929"/>
            <a:ext cx="6932933" cy="1612267"/>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 Unconscious but breathing:</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Turn to a recovery position on their side.</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Monitor breathing until help arrives.</a:t>
            </a:r>
          </a:p>
        </p:txBody>
      </p:sp>
      <p:sp>
        <p:nvSpPr>
          <p:cNvPr id="12" name="Sisällön paikkamerkki 2">
            <a:extLst>
              <a:ext uri="{FF2B5EF4-FFF2-40B4-BE49-F238E27FC236}">
                <a16:creationId xmlns:a16="http://schemas.microsoft.com/office/drawing/2014/main" id="{EA53DCEF-5840-E3FB-1E44-A31623DD10D8}"/>
              </a:ext>
            </a:extLst>
          </p:cNvPr>
          <p:cNvSpPr txBox="1"/>
          <p:nvPr/>
        </p:nvSpPr>
        <p:spPr>
          <a:xfrm>
            <a:off x="4939123" y="3504314"/>
            <a:ext cx="6932933" cy="1868876"/>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B) Unconscious and not breathing:</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Start CPR and ask someone to get a defibrillator.</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30 compressions, 2 breaths (in case of drowning, start with mouth-to-mouth breaths).</a:t>
            </a:r>
          </a:p>
          <a:p>
            <a:pPr marL="304792" indent="-304792" defTabSz="1219170">
              <a:lnSpc>
                <a:spcPct val="100000"/>
              </a:lnSpc>
              <a:spcBef>
                <a:spcPct val="0"/>
              </a:spcBef>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Continue until help arrives.</a:t>
            </a:r>
          </a:p>
        </p:txBody>
      </p:sp>
      <p:sp>
        <p:nvSpPr>
          <p:cNvPr id="2" name="Google Shape;1586;p48">
            <a:extLst>
              <a:ext uri="{FF2B5EF4-FFF2-40B4-BE49-F238E27FC236}">
                <a16:creationId xmlns:a16="http://schemas.microsoft.com/office/drawing/2014/main" id="{62ADE20F-65D9-DF98-8489-9D305C1660E4}"/>
              </a:ext>
            </a:extLst>
          </p:cNvPr>
          <p:cNvSpPr txBox="1"/>
          <p:nvPr/>
        </p:nvSpPr>
        <p:spPr>
          <a:xfrm>
            <a:off x="1769574" y="5655527"/>
            <a:ext cx="8830693"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3. You can describe what to do in an accident.</a:t>
            </a:r>
          </a:p>
        </p:txBody>
      </p:sp>
      <p:sp>
        <p:nvSpPr>
          <p:cNvPr id="3" name="Suorakulmio: Pyöristetyt kulmat 2">
            <a:extLst>
              <a:ext uri="{FF2B5EF4-FFF2-40B4-BE49-F238E27FC236}">
                <a16:creationId xmlns:a16="http://schemas.microsoft.com/office/drawing/2014/main" id="{41D4A3F9-2641-61EC-4630-B171AD847078}"/>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Freeform 12">
            <a:extLst>
              <a:ext uri="{FF2B5EF4-FFF2-40B4-BE49-F238E27FC236}">
                <a16:creationId xmlns:a16="http://schemas.microsoft.com/office/drawing/2014/main" id="{5A88F0C8-4351-5571-6D5A-7E6CF318E305}"/>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3">
              <a:extLst>
                <a:ext uri="{96DAC541-7B7A-43D3-8B79-37D633B846F1}">
                  <asvg:svgBlip xmlns:asvg="http://schemas.microsoft.com/office/drawing/2016/SVG/main" r:embed="rId4"/>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5" name="Google Shape;1586;p48">
            <a:extLst>
              <a:ext uri="{FF2B5EF4-FFF2-40B4-BE49-F238E27FC236}">
                <a16:creationId xmlns:a16="http://schemas.microsoft.com/office/drawing/2014/main" id="{EC6AECA3-3F5B-D1D3-9B1E-B97F8E065039}"/>
              </a:ext>
            </a:extLst>
          </p:cNvPr>
          <p:cNvSpPr txBox="1"/>
          <p:nvPr/>
        </p:nvSpPr>
        <p:spPr>
          <a:xfrm>
            <a:off x="1830532" y="5182478"/>
            <a:ext cx="6932933"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grpSp>
        <p:nvGrpSpPr>
          <p:cNvPr id="6" name="Ryhmä 5">
            <a:extLst>
              <a:ext uri="{FF2B5EF4-FFF2-40B4-BE49-F238E27FC236}">
                <a16:creationId xmlns:a16="http://schemas.microsoft.com/office/drawing/2014/main" id="{003C5D32-566D-11AD-91BC-94CDB5E326E4}"/>
              </a:ext>
            </a:extLst>
          </p:cNvPr>
          <p:cNvGrpSpPr/>
          <p:nvPr/>
        </p:nvGrpSpPr>
        <p:grpSpPr>
          <a:xfrm>
            <a:off x="844747" y="1367723"/>
            <a:ext cx="3427567" cy="3105363"/>
            <a:chOff x="5687270" y="1914433"/>
            <a:chExt cx="2570675" cy="2085799"/>
          </a:xfrm>
        </p:grpSpPr>
        <p:pic>
          <p:nvPicPr>
            <p:cNvPr id="8" name="Kuva 7">
              <a:extLst>
                <a:ext uri="{FF2B5EF4-FFF2-40B4-BE49-F238E27FC236}">
                  <a16:creationId xmlns:a16="http://schemas.microsoft.com/office/drawing/2014/main" id="{846AA287-AC56-0F0A-7F39-8A7A760BE3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9" name="Tekstiruutu 8">
              <a:extLst>
                <a:ext uri="{FF2B5EF4-FFF2-40B4-BE49-F238E27FC236}">
                  <a16:creationId xmlns:a16="http://schemas.microsoft.com/office/drawing/2014/main" id="{3F7B0D3D-3385-0247-AB58-18C3FA2417A0}"/>
                </a:ext>
              </a:extLst>
            </p:cNvPr>
            <p:cNvSpPr txBox="1"/>
            <p:nvPr/>
          </p:nvSpPr>
          <p:spPr>
            <a:xfrm>
              <a:off x="6116368" y="2300998"/>
              <a:ext cx="1899640" cy="1699234"/>
            </a:xfrm>
            <a:prstGeom prst="rect">
              <a:avLst/>
            </a:prstGeom>
            <a:noFill/>
          </p:spPr>
          <p:txBody>
            <a:bodyPr wrap="square" rtlCol="0">
              <a:spAutoFit/>
            </a:bodyPr>
            <a:lstStyle/>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 3. </a:t>
              </a:r>
            </a:p>
            <a:p>
              <a:pPr algn="ctr" defTabSz="1219170">
                <a:buClr>
                  <a:srgbClr val="000000"/>
                </a:buClr>
              </a:pPr>
              <a:r>
                <a:rPr lang="en-GB" sz="3200" b="0" i="0" u="none" strike="noStrike" cap="none" spc="0" baseline="0">
                  <a:solidFill>
                    <a:srgbClr val="000000"/>
                  </a:solidFill>
                  <a:effectLst/>
                  <a:uFill>
                    <a:solidFill>
                      <a:prstClr val="black">
                        <a:alpha val="0"/>
                      </a:prstClr>
                    </a:solidFill>
                  </a:uFill>
                  <a:latin typeface="Oswald"/>
                  <a:ea typeface="Oswald"/>
                  <a:cs typeface="Oswald"/>
                </a:rPr>
                <a:t>What do you do in the event of an accident?</a:t>
              </a:r>
            </a:p>
          </p:txBody>
        </p:sp>
      </p:grpSp>
    </p:spTree>
    <p:extLst>
      <p:ext uri="{BB962C8B-B14F-4D97-AF65-F5344CB8AC3E}">
        <p14:creationId xmlns:p14="http://schemas.microsoft.com/office/powerpoint/2010/main" val="335487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xEl>
                                              <p:pRg st="3" end="3"/>
                                            </p:txEl>
                                          </p:spTgt>
                                        </p:tgtEl>
                                        <p:attrNameLst>
                                          <p:attrName>style.visibility</p:attrName>
                                        </p:attrNameLst>
                                      </p:cBhvr>
                                      <p:to>
                                        <p:strVal val="visible"/>
                                      </p:to>
                                    </p:set>
                                    <p:animEffect transition="in" filter="fade">
                                      <p:cBhvr>
                                        <p:cTn id="45" dur="500"/>
                                        <p:tgtEl>
                                          <p:spTgt spid="12">
                                            <p:txEl>
                                              <p:pRg st="3" end="3"/>
                                            </p:txEl>
                                          </p:spTgt>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fill="hold"/>
                                        <p:tgtEl>
                                          <p:spTgt spid="4"/>
                                        </p:tgtEl>
                                        <p:attrNameLst>
                                          <p:attrName>ppt_x</p:attrName>
                                        </p:attrNameLst>
                                      </p:cBhvr>
                                      <p:tavLst>
                                        <p:tav tm="0">
                                          <p:val>
                                            <p:strVal val="#ppt_x"/>
                                          </p:val>
                                        </p:tav>
                                        <p:tav tm="100000">
                                          <p:val>
                                            <p:strVal val="#ppt_x"/>
                                          </p:val>
                                        </p:tav>
                                      </p:tavLst>
                                    </p:anim>
                                    <p:anim calcmode="lin" valueType="num">
                                      <p:cBhvr additive="base">
                                        <p:cTn id="59" dur="500" fill="hold"/>
                                        <p:tgtEl>
                                          <p:spTgt spid="4"/>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uiExpand="1" build="p"/>
      <p:bldP spid="12" grpId="0" uiExpand="1" build="p"/>
      <p:bldP spid="2" grpId="0"/>
      <p:bldP spid="3" grpId="0" animBg="1"/>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3" name="Google Shape;93;p1">
            <a:extLst>
              <a:ext uri="{FF2B5EF4-FFF2-40B4-BE49-F238E27FC236}">
                <a16:creationId xmlns:a16="http://schemas.microsoft.com/office/drawing/2014/main" id="{1D535C5F-01FC-220A-2B6B-C7E3856A6CFC}"/>
              </a:ext>
            </a:extLst>
          </p:cNvPr>
          <p:cNvPicPr preferRelativeResize="0"/>
          <p:nvPr/>
        </p:nvPicPr>
        <p:blipFill>
          <a:blip r:embed="rId3">
            <a:alphaModFix/>
          </a:blip>
          <a:stretch>
            <a:fillRect/>
          </a:stretch>
        </p:blipFill>
        <p:spPr>
          <a:xfrm>
            <a:off x="1737952" y="740281"/>
            <a:ext cx="8716096" cy="4146211"/>
          </a:xfrm>
          <a:prstGeom prst="rect">
            <a:avLst/>
          </a:prstGeom>
          <a:noFill/>
          <a:ln>
            <a:noFill/>
          </a:ln>
        </p:spPr>
      </p:pic>
      <p:grpSp>
        <p:nvGrpSpPr>
          <p:cNvPr id="5" name="Google Shape;1527;p46">
            <a:extLst>
              <a:ext uri="{FF2B5EF4-FFF2-40B4-BE49-F238E27FC236}">
                <a16:creationId xmlns:a16="http://schemas.microsoft.com/office/drawing/2014/main" id="{AFBFF73C-C76F-94FC-216C-C944A66D9BE2}"/>
              </a:ext>
            </a:extLst>
          </p:cNvPr>
          <p:cNvGrpSpPr/>
          <p:nvPr/>
        </p:nvGrpSpPr>
        <p:grpSpPr>
          <a:xfrm>
            <a:off x="4139853" y="5438983"/>
            <a:ext cx="3769872" cy="78233"/>
            <a:chOff x="2887250" y="2929050"/>
            <a:chExt cx="2280975" cy="58675"/>
          </a:xfrm>
        </p:grpSpPr>
        <p:sp>
          <p:nvSpPr>
            <p:cNvPr id="6" name="Google Shape;1528;p46">
              <a:extLst>
                <a:ext uri="{FF2B5EF4-FFF2-40B4-BE49-F238E27FC236}">
                  <a16:creationId xmlns:a16="http://schemas.microsoft.com/office/drawing/2014/main" id="{C6E21FC7-3EA8-034B-46C7-AF04E6C5ADF3}"/>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29;p46">
              <a:extLst>
                <a:ext uri="{FF2B5EF4-FFF2-40B4-BE49-F238E27FC236}">
                  <a16:creationId xmlns:a16="http://schemas.microsoft.com/office/drawing/2014/main" id="{63283CD2-C17C-0E4C-6D2E-95ECB18F6C20}"/>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530;p46">
              <a:extLst>
                <a:ext uri="{FF2B5EF4-FFF2-40B4-BE49-F238E27FC236}">
                  <a16:creationId xmlns:a16="http://schemas.microsoft.com/office/drawing/2014/main" id="{DABE1410-E7B4-F3B4-FA9A-3C12A7666C23}"/>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31;p46">
              <a:extLst>
                <a:ext uri="{FF2B5EF4-FFF2-40B4-BE49-F238E27FC236}">
                  <a16:creationId xmlns:a16="http://schemas.microsoft.com/office/drawing/2014/main" id="{93BB7AA1-48FA-5B34-DF48-4C5732508AAB}"/>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32;p46">
              <a:extLst>
                <a:ext uri="{FF2B5EF4-FFF2-40B4-BE49-F238E27FC236}">
                  <a16:creationId xmlns:a16="http://schemas.microsoft.com/office/drawing/2014/main" id="{701525C8-B082-9DDA-C86B-6B1E93ED2E80}"/>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1533;p46">
              <a:extLst>
                <a:ext uri="{FF2B5EF4-FFF2-40B4-BE49-F238E27FC236}">
                  <a16:creationId xmlns:a16="http://schemas.microsoft.com/office/drawing/2014/main" id="{75C5C78C-E121-8160-831B-510E910B785E}"/>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534;p46">
              <a:extLst>
                <a:ext uri="{FF2B5EF4-FFF2-40B4-BE49-F238E27FC236}">
                  <a16:creationId xmlns:a16="http://schemas.microsoft.com/office/drawing/2014/main" id="{00B9B810-1BDF-BE54-162E-195FC1920305}"/>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535;p46">
              <a:extLst>
                <a:ext uri="{FF2B5EF4-FFF2-40B4-BE49-F238E27FC236}">
                  <a16:creationId xmlns:a16="http://schemas.microsoft.com/office/drawing/2014/main" id="{FCAD9825-FD32-056D-56F4-707DFEC85731}"/>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536;p46">
              <a:extLst>
                <a:ext uri="{FF2B5EF4-FFF2-40B4-BE49-F238E27FC236}">
                  <a16:creationId xmlns:a16="http://schemas.microsoft.com/office/drawing/2014/main" id="{71290F23-22FB-1271-CE6D-2611EC7C45E1}"/>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537;p46">
              <a:extLst>
                <a:ext uri="{FF2B5EF4-FFF2-40B4-BE49-F238E27FC236}">
                  <a16:creationId xmlns:a16="http://schemas.microsoft.com/office/drawing/2014/main" id="{ACB9ED86-08F6-7A9A-06C6-4147D4FC2181}"/>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538;p46">
              <a:extLst>
                <a:ext uri="{FF2B5EF4-FFF2-40B4-BE49-F238E27FC236}">
                  <a16:creationId xmlns:a16="http://schemas.microsoft.com/office/drawing/2014/main" id="{BCF758FC-D089-1BBB-0E0E-32A4E9E80601}"/>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539;p46">
              <a:extLst>
                <a:ext uri="{FF2B5EF4-FFF2-40B4-BE49-F238E27FC236}">
                  <a16:creationId xmlns:a16="http://schemas.microsoft.com/office/drawing/2014/main" id="{5C7FEF73-3A2B-4659-D433-62353202C8DE}"/>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540;p46">
              <a:extLst>
                <a:ext uri="{FF2B5EF4-FFF2-40B4-BE49-F238E27FC236}">
                  <a16:creationId xmlns:a16="http://schemas.microsoft.com/office/drawing/2014/main" id="{71AD1077-2A25-3C57-F6CD-CEC6FFDC6047}"/>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541;p46">
              <a:extLst>
                <a:ext uri="{FF2B5EF4-FFF2-40B4-BE49-F238E27FC236}">
                  <a16:creationId xmlns:a16="http://schemas.microsoft.com/office/drawing/2014/main" id="{09719A54-E49F-6A4F-4E31-2086CCF82CE6}"/>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542;p46">
              <a:extLst>
                <a:ext uri="{FF2B5EF4-FFF2-40B4-BE49-F238E27FC236}">
                  <a16:creationId xmlns:a16="http://schemas.microsoft.com/office/drawing/2014/main" id="{D30A2705-ED35-B3F3-C458-49043091F8F7}"/>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543;p46">
              <a:extLst>
                <a:ext uri="{FF2B5EF4-FFF2-40B4-BE49-F238E27FC236}">
                  <a16:creationId xmlns:a16="http://schemas.microsoft.com/office/drawing/2014/main" id="{64E27697-FD25-8047-DF23-4B97107E1CB9}"/>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544;p46">
              <a:extLst>
                <a:ext uri="{FF2B5EF4-FFF2-40B4-BE49-F238E27FC236}">
                  <a16:creationId xmlns:a16="http://schemas.microsoft.com/office/drawing/2014/main" id="{FC8A519E-04D2-3CA0-27C2-867CD5A5080D}"/>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545;p46">
              <a:extLst>
                <a:ext uri="{FF2B5EF4-FFF2-40B4-BE49-F238E27FC236}">
                  <a16:creationId xmlns:a16="http://schemas.microsoft.com/office/drawing/2014/main" id="{B0D91F37-0608-B317-2D67-CB624E95DFB4}"/>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546;p46">
              <a:extLst>
                <a:ext uri="{FF2B5EF4-FFF2-40B4-BE49-F238E27FC236}">
                  <a16:creationId xmlns:a16="http://schemas.microsoft.com/office/drawing/2014/main" id="{6871AA93-46EC-A12A-2A12-CCBBF9DAA47D}"/>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547;p46">
              <a:extLst>
                <a:ext uri="{FF2B5EF4-FFF2-40B4-BE49-F238E27FC236}">
                  <a16:creationId xmlns:a16="http://schemas.microsoft.com/office/drawing/2014/main" id="{93F98C66-0161-B5BA-69B6-9CD7A0D1B7F7}"/>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548;p46">
              <a:extLst>
                <a:ext uri="{FF2B5EF4-FFF2-40B4-BE49-F238E27FC236}">
                  <a16:creationId xmlns:a16="http://schemas.microsoft.com/office/drawing/2014/main" id="{4AFBD2BE-B0FA-EEAD-0E1B-873155039AC2}"/>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549;p46">
              <a:extLst>
                <a:ext uri="{FF2B5EF4-FFF2-40B4-BE49-F238E27FC236}">
                  <a16:creationId xmlns:a16="http://schemas.microsoft.com/office/drawing/2014/main" id="{6AAE772E-4CEA-1A02-DA7C-16421A437ABA}"/>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550;p46">
              <a:extLst>
                <a:ext uri="{FF2B5EF4-FFF2-40B4-BE49-F238E27FC236}">
                  <a16:creationId xmlns:a16="http://schemas.microsoft.com/office/drawing/2014/main" id="{37640A45-729E-AC0E-089D-3E82190AF012}"/>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551;p46">
              <a:extLst>
                <a:ext uri="{FF2B5EF4-FFF2-40B4-BE49-F238E27FC236}">
                  <a16:creationId xmlns:a16="http://schemas.microsoft.com/office/drawing/2014/main" id="{5CF10836-E3F9-6592-2108-28CA598CB9CC}"/>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552;p46">
              <a:extLst>
                <a:ext uri="{FF2B5EF4-FFF2-40B4-BE49-F238E27FC236}">
                  <a16:creationId xmlns:a16="http://schemas.microsoft.com/office/drawing/2014/main" id="{932EF966-6167-C3B0-4425-5EA3626B9A5B}"/>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553;p46">
              <a:extLst>
                <a:ext uri="{FF2B5EF4-FFF2-40B4-BE49-F238E27FC236}">
                  <a16:creationId xmlns:a16="http://schemas.microsoft.com/office/drawing/2014/main" id="{4F92132E-8AAE-1D30-3EDF-EE025723F25E}"/>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554;p46">
              <a:extLst>
                <a:ext uri="{FF2B5EF4-FFF2-40B4-BE49-F238E27FC236}">
                  <a16:creationId xmlns:a16="http://schemas.microsoft.com/office/drawing/2014/main" id="{3DD30480-E93E-AE34-2A69-BD0060F79AB5}"/>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555;p46">
              <a:extLst>
                <a:ext uri="{FF2B5EF4-FFF2-40B4-BE49-F238E27FC236}">
                  <a16:creationId xmlns:a16="http://schemas.microsoft.com/office/drawing/2014/main" id="{1C872A4C-58F3-24BE-5343-AAE5AE99AA94}"/>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556;p46">
              <a:extLst>
                <a:ext uri="{FF2B5EF4-FFF2-40B4-BE49-F238E27FC236}">
                  <a16:creationId xmlns:a16="http://schemas.microsoft.com/office/drawing/2014/main" id="{DA4C7A35-80E8-57F5-7D48-2000E8FEFD31}"/>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557;p46">
              <a:extLst>
                <a:ext uri="{FF2B5EF4-FFF2-40B4-BE49-F238E27FC236}">
                  <a16:creationId xmlns:a16="http://schemas.microsoft.com/office/drawing/2014/main" id="{793720FA-6933-EE25-3BAC-EE67C82703C9}"/>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558;p46">
              <a:extLst>
                <a:ext uri="{FF2B5EF4-FFF2-40B4-BE49-F238E27FC236}">
                  <a16:creationId xmlns:a16="http://schemas.microsoft.com/office/drawing/2014/main" id="{6A48702B-2ED7-6680-F1F8-A6BDE95C40CE}"/>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559;p46">
              <a:extLst>
                <a:ext uri="{FF2B5EF4-FFF2-40B4-BE49-F238E27FC236}">
                  <a16:creationId xmlns:a16="http://schemas.microsoft.com/office/drawing/2014/main" id="{B1621ACB-6A9E-9A49-ECCC-2EF02CEC0465}"/>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560;p46">
              <a:extLst>
                <a:ext uri="{FF2B5EF4-FFF2-40B4-BE49-F238E27FC236}">
                  <a16:creationId xmlns:a16="http://schemas.microsoft.com/office/drawing/2014/main" id="{91741EE3-3801-7291-9859-86071A418810}"/>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561;p46">
              <a:extLst>
                <a:ext uri="{FF2B5EF4-FFF2-40B4-BE49-F238E27FC236}">
                  <a16:creationId xmlns:a16="http://schemas.microsoft.com/office/drawing/2014/main" id="{EAAD91F6-2781-88AE-028C-D2CB634067C1}"/>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562;p46">
              <a:extLst>
                <a:ext uri="{FF2B5EF4-FFF2-40B4-BE49-F238E27FC236}">
                  <a16:creationId xmlns:a16="http://schemas.microsoft.com/office/drawing/2014/main" id="{0012BC43-0874-9C96-1DAF-DF6BAECF462C}"/>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563;p46">
              <a:extLst>
                <a:ext uri="{FF2B5EF4-FFF2-40B4-BE49-F238E27FC236}">
                  <a16:creationId xmlns:a16="http://schemas.microsoft.com/office/drawing/2014/main" id="{76800880-7CA2-D5F8-42E7-596645721E08}"/>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564;p46">
              <a:extLst>
                <a:ext uri="{FF2B5EF4-FFF2-40B4-BE49-F238E27FC236}">
                  <a16:creationId xmlns:a16="http://schemas.microsoft.com/office/drawing/2014/main" id="{77A579BE-5242-D104-0F6D-A53B07116AF7}"/>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565;p46">
              <a:extLst>
                <a:ext uri="{FF2B5EF4-FFF2-40B4-BE49-F238E27FC236}">
                  <a16:creationId xmlns:a16="http://schemas.microsoft.com/office/drawing/2014/main" id="{B35048A4-80B2-ED71-8329-350D7A306F3F}"/>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566;p46">
              <a:extLst>
                <a:ext uri="{FF2B5EF4-FFF2-40B4-BE49-F238E27FC236}">
                  <a16:creationId xmlns:a16="http://schemas.microsoft.com/office/drawing/2014/main" id="{2BD3121B-AFA1-EAE1-2527-CBF085D2B5AA}"/>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567;p46">
              <a:extLst>
                <a:ext uri="{FF2B5EF4-FFF2-40B4-BE49-F238E27FC236}">
                  <a16:creationId xmlns:a16="http://schemas.microsoft.com/office/drawing/2014/main" id="{7B5EF6FF-F328-A8D2-B853-7D90222FA146}"/>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568;p46">
              <a:extLst>
                <a:ext uri="{FF2B5EF4-FFF2-40B4-BE49-F238E27FC236}">
                  <a16:creationId xmlns:a16="http://schemas.microsoft.com/office/drawing/2014/main" id="{F95FD5C9-C20B-3C66-EF80-60626FD919BD}"/>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569;p46">
              <a:extLst>
                <a:ext uri="{FF2B5EF4-FFF2-40B4-BE49-F238E27FC236}">
                  <a16:creationId xmlns:a16="http://schemas.microsoft.com/office/drawing/2014/main" id="{CBD1CB3B-D1D2-4FED-2F83-A9348D1C6C32}"/>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570;p46">
              <a:extLst>
                <a:ext uri="{FF2B5EF4-FFF2-40B4-BE49-F238E27FC236}">
                  <a16:creationId xmlns:a16="http://schemas.microsoft.com/office/drawing/2014/main" id="{EEF29ACD-9218-39D6-8E40-8323E3F0AB44}"/>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571;p46">
              <a:extLst>
                <a:ext uri="{FF2B5EF4-FFF2-40B4-BE49-F238E27FC236}">
                  <a16:creationId xmlns:a16="http://schemas.microsoft.com/office/drawing/2014/main" id="{D20EB459-6B78-EE71-5147-B896FF6679B4}"/>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572;p46">
              <a:extLst>
                <a:ext uri="{FF2B5EF4-FFF2-40B4-BE49-F238E27FC236}">
                  <a16:creationId xmlns:a16="http://schemas.microsoft.com/office/drawing/2014/main" id="{2019A061-912A-AD42-8A92-90DF7A0B553C}"/>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573;p46">
              <a:extLst>
                <a:ext uri="{FF2B5EF4-FFF2-40B4-BE49-F238E27FC236}">
                  <a16:creationId xmlns:a16="http://schemas.microsoft.com/office/drawing/2014/main" id="{9124921D-FF67-065F-6AB9-BEED8BA0D7CC}"/>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574;p46">
              <a:extLst>
                <a:ext uri="{FF2B5EF4-FFF2-40B4-BE49-F238E27FC236}">
                  <a16:creationId xmlns:a16="http://schemas.microsoft.com/office/drawing/2014/main" id="{2D2BE386-57BB-2964-B82A-BDEA34279080}"/>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575;p46">
              <a:extLst>
                <a:ext uri="{FF2B5EF4-FFF2-40B4-BE49-F238E27FC236}">
                  <a16:creationId xmlns:a16="http://schemas.microsoft.com/office/drawing/2014/main" id="{D34E6168-8B3E-CD94-1507-C2E31BC5CA43}"/>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55" name="Tekstiruutu 54">
            <a:extLst>
              <a:ext uri="{FF2B5EF4-FFF2-40B4-BE49-F238E27FC236}">
                <a16:creationId xmlns:a16="http://schemas.microsoft.com/office/drawing/2014/main" id="{1CD3A98A-3A0D-009D-7702-F0444F4DB351}"/>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pic>
        <p:nvPicPr>
          <p:cNvPr id="56" name="Google Shape;413;p11" descr="Kuva, joka sisältää kohteen piirtäminen&#10;&#10;Kuvaus luotu automaattisesti">
            <a:extLst>
              <a:ext uri="{FF2B5EF4-FFF2-40B4-BE49-F238E27FC236}">
                <a16:creationId xmlns:a16="http://schemas.microsoft.com/office/drawing/2014/main" id="{297925C3-4D53-4ABB-68C3-84DE842922E8}"/>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57" name="Picture 2">
            <a:extLst>
              <a:ext uri="{FF2B5EF4-FFF2-40B4-BE49-F238E27FC236}">
                <a16:creationId xmlns:a16="http://schemas.microsoft.com/office/drawing/2014/main" id="{4D94DF3D-E11D-AE0F-8CE0-121BC4EC2E3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66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5">
            <a:extLst>
              <a:ext uri="{FF2B5EF4-FFF2-40B4-BE49-F238E27FC236}">
                <a16:creationId xmlns:a16="http://schemas.microsoft.com/office/drawing/2014/main" id="{331B9105-6BBB-D07D-FDDC-FFDA860485A9}"/>
              </a:ext>
            </a:extLst>
          </p:cNvPr>
          <p:cNvSpPr>
            <a:spLocks noGrp="1"/>
          </p:cNvSpPr>
          <p:nvPr>
            <p:ph type="title"/>
          </p:nvPr>
        </p:nvSpPr>
        <p:spPr>
          <a:xfrm>
            <a:off x="838200" y="501652"/>
            <a:ext cx="10515600" cy="1325033"/>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Accident statistics (2024)</a:t>
            </a:r>
            <a:endParaRPr lang="fi-FI"/>
          </a:p>
        </p:txBody>
      </p:sp>
      <p:pic>
        <p:nvPicPr>
          <p:cNvPr id="6" name="Kuva 5">
            <a:extLst>
              <a:ext uri="{FF2B5EF4-FFF2-40B4-BE49-F238E27FC236}">
                <a16:creationId xmlns:a16="http://schemas.microsoft.com/office/drawing/2014/main" id="{DEAF30C8-8746-7CF3-4312-8F68A4F69E95}"/>
              </a:ext>
            </a:extLst>
          </p:cNvPr>
          <p:cNvPicPr>
            <a:picLocks noChangeAspect="1"/>
          </p:cNvPicPr>
          <p:nvPr/>
        </p:nvPicPr>
        <p:blipFill>
          <a:blip r:embed="rId3"/>
          <a:stretch>
            <a:fillRect/>
          </a:stretch>
        </p:blipFill>
        <p:spPr>
          <a:xfrm>
            <a:off x="5498775" y="2361691"/>
            <a:ext cx="4518852" cy="4020935"/>
          </a:xfrm>
          <a:prstGeom prst="rect">
            <a:avLst/>
          </a:prstGeom>
        </p:spPr>
      </p:pic>
      <p:pic>
        <p:nvPicPr>
          <p:cNvPr id="23" name="Kuva 22">
            <a:extLst>
              <a:ext uri="{FF2B5EF4-FFF2-40B4-BE49-F238E27FC236}">
                <a16:creationId xmlns:a16="http://schemas.microsoft.com/office/drawing/2014/main" id="{5A6FCF23-FFB9-3656-C77B-20E4E664E356}"/>
              </a:ext>
            </a:extLst>
          </p:cNvPr>
          <p:cNvPicPr>
            <a:picLocks noChangeAspect="1"/>
          </p:cNvPicPr>
          <p:nvPr/>
        </p:nvPicPr>
        <p:blipFill>
          <a:blip r:embed="rId4"/>
          <a:stretch>
            <a:fillRect/>
          </a:stretch>
        </p:blipFill>
        <p:spPr>
          <a:xfrm>
            <a:off x="448933" y="2360093"/>
            <a:ext cx="4612345" cy="4019055"/>
          </a:xfrm>
          <a:prstGeom prst="rect">
            <a:avLst/>
          </a:prstGeom>
        </p:spPr>
      </p:pic>
      <p:grpSp>
        <p:nvGrpSpPr>
          <p:cNvPr id="2" name="Ryhmä 1">
            <a:extLst>
              <a:ext uri="{FF2B5EF4-FFF2-40B4-BE49-F238E27FC236}">
                <a16:creationId xmlns:a16="http://schemas.microsoft.com/office/drawing/2014/main" id="{F775FC3B-5389-5A22-E533-1C891F0B3D7D}"/>
              </a:ext>
            </a:extLst>
          </p:cNvPr>
          <p:cNvGrpSpPr/>
          <p:nvPr/>
        </p:nvGrpSpPr>
        <p:grpSpPr>
          <a:xfrm>
            <a:off x="8870241" y="1272101"/>
            <a:ext cx="3112896" cy="1581740"/>
            <a:chOff x="1764665" y="1493007"/>
            <a:chExt cx="2832106" cy="2422038"/>
          </a:xfrm>
        </p:grpSpPr>
        <p:grpSp>
          <p:nvGrpSpPr>
            <p:cNvPr id="10" name="Ryhmä 9">
              <a:extLst>
                <a:ext uri="{FF2B5EF4-FFF2-40B4-BE49-F238E27FC236}">
                  <a16:creationId xmlns:a16="http://schemas.microsoft.com/office/drawing/2014/main" id="{36AC9CD7-E7E9-7C47-8AFF-25D980F46761}"/>
                </a:ext>
              </a:extLst>
            </p:cNvPr>
            <p:cNvGrpSpPr/>
            <p:nvPr/>
          </p:nvGrpSpPr>
          <p:grpSpPr>
            <a:xfrm rot="11014933">
              <a:off x="1764665" y="1493007"/>
              <a:ext cx="2832106" cy="2422038"/>
              <a:chOff x="1544331" y="2014715"/>
              <a:chExt cx="2545245" cy="2247094"/>
            </a:xfrm>
          </p:grpSpPr>
          <p:sp>
            <p:nvSpPr>
              <p:cNvPr id="12" name="Ellipsi 11">
                <a:extLst>
                  <a:ext uri="{FF2B5EF4-FFF2-40B4-BE49-F238E27FC236}">
                    <a16:creationId xmlns:a16="http://schemas.microsoft.com/office/drawing/2014/main" id="{5EC906C9-DD40-2A4A-4B60-1C2314FCE6CF}"/>
                  </a:ext>
                </a:extLst>
              </p:cNvPr>
              <p:cNvSpPr/>
              <p:nvPr/>
            </p:nvSpPr>
            <p:spPr>
              <a:xfrm>
                <a:off x="1569719" y="2055519"/>
                <a:ext cx="2468882" cy="215731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3" name="Google Shape;20789;p106">
                <a:extLst>
                  <a:ext uri="{FF2B5EF4-FFF2-40B4-BE49-F238E27FC236}">
                    <a16:creationId xmlns:a16="http://schemas.microsoft.com/office/drawing/2014/main" id="{605C5696-FB98-4496-4D28-4224BF36E098}"/>
                  </a:ext>
                </a:extLst>
              </p:cNvPr>
              <p:cNvGrpSpPr/>
              <p:nvPr/>
            </p:nvGrpSpPr>
            <p:grpSpPr>
              <a:xfrm flipH="1" flipV="1">
                <a:off x="1544331" y="2014715"/>
                <a:ext cx="2545245" cy="2247094"/>
                <a:chOff x="4934423" y="4164172"/>
                <a:chExt cx="300650" cy="226686"/>
              </a:xfrm>
            </p:grpSpPr>
            <p:sp>
              <p:nvSpPr>
                <p:cNvPr id="14" name="Google Shape;20795;p106">
                  <a:extLst>
                    <a:ext uri="{FF2B5EF4-FFF2-40B4-BE49-F238E27FC236}">
                      <a16:creationId xmlns:a16="http://schemas.microsoft.com/office/drawing/2014/main" id="{E19A0D00-1ADD-B2D8-0D9E-EA6FCE79BA8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0;p106">
                  <a:extLst>
                    <a:ext uri="{FF2B5EF4-FFF2-40B4-BE49-F238E27FC236}">
                      <a16:creationId xmlns:a16="http://schemas.microsoft.com/office/drawing/2014/main" id="{25A7D925-AEA7-F100-244A-3EB50AE3869F}"/>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1;p106">
                  <a:extLst>
                    <a:ext uri="{FF2B5EF4-FFF2-40B4-BE49-F238E27FC236}">
                      <a16:creationId xmlns:a16="http://schemas.microsoft.com/office/drawing/2014/main" id="{D18E2166-026E-8DA3-AD48-2A1ED4BD91B4}"/>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2;p106">
                  <a:extLst>
                    <a:ext uri="{FF2B5EF4-FFF2-40B4-BE49-F238E27FC236}">
                      <a16:creationId xmlns:a16="http://schemas.microsoft.com/office/drawing/2014/main" id="{057A5181-967D-DA66-BCA0-238F3CC628B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3;p106">
                  <a:extLst>
                    <a:ext uri="{FF2B5EF4-FFF2-40B4-BE49-F238E27FC236}">
                      <a16:creationId xmlns:a16="http://schemas.microsoft.com/office/drawing/2014/main" id="{C90AC485-C398-A410-D6DE-6855FDD2C492}"/>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4;p106">
                  <a:extLst>
                    <a:ext uri="{FF2B5EF4-FFF2-40B4-BE49-F238E27FC236}">
                      <a16:creationId xmlns:a16="http://schemas.microsoft.com/office/drawing/2014/main" id="{8BB03C80-2365-5D0A-5C23-45A8A556B667}"/>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5;p106">
                  <a:extLst>
                    <a:ext uri="{FF2B5EF4-FFF2-40B4-BE49-F238E27FC236}">
                      <a16:creationId xmlns:a16="http://schemas.microsoft.com/office/drawing/2014/main" id="{73C7EB46-CEC6-5C8C-01FF-0D4AB4C498B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6;p106">
                  <a:extLst>
                    <a:ext uri="{FF2B5EF4-FFF2-40B4-BE49-F238E27FC236}">
                      <a16:creationId xmlns:a16="http://schemas.microsoft.com/office/drawing/2014/main" id="{A35B12D2-D65A-A446-FA35-37BB25C078D2}"/>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1" name="Tekstiruutu 10">
              <a:extLst>
                <a:ext uri="{FF2B5EF4-FFF2-40B4-BE49-F238E27FC236}">
                  <a16:creationId xmlns:a16="http://schemas.microsoft.com/office/drawing/2014/main" id="{2C13B26C-A354-6668-BA63-09F7A2C51E48}"/>
                </a:ext>
              </a:extLst>
            </p:cNvPr>
            <p:cNvSpPr txBox="1"/>
            <p:nvPr/>
          </p:nvSpPr>
          <p:spPr>
            <a:xfrm>
              <a:off x="1948404" y="2055481"/>
              <a:ext cx="2492715" cy="1135541"/>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What can you see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in the graphs?</a:t>
              </a:r>
              <a:endParaRPr lang="fi-FI" sz="2133" b="1" kern="0">
                <a:solidFill>
                  <a:prstClr val="black"/>
                </a:solidFill>
                <a:latin typeface="Tenorite" panose="00000500000000000000" pitchFamily="2" charset="0"/>
                <a:ea typeface="Roboto" panose="02000000000000000000" pitchFamily="2" charset="0"/>
                <a:cs typeface="Arial"/>
                <a:sym typeface="Arial"/>
              </a:endParaRPr>
            </a:p>
          </p:txBody>
        </p:sp>
      </p:grpSp>
      <p:sp>
        <p:nvSpPr>
          <p:cNvPr id="4" name="Suorakulmio 3">
            <a:extLst>
              <a:ext uri="{FF2B5EF4-FFF2-40B4-BE49-F238E27FC236}">
                <a16:creationId xmlns:a16="http://schemas.microsoft.com/office/drawing/2014/main" id="{9A588668-12A7-C071-94CC-1279ED89A6F0}"/>
              </a:ext>
            </a:extLst>
          </p:cNvPr>
          <p:cNvSpPr/>
          <p:nvPr/>
        </p:nvSpPr>
        <p:spPr>
          <a:xfrm rot="16200000">
            <a:off x="389905" y="3985669"/>
            <a:ext cx="776365" cy="1337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a:solidFill>
                  <a:schemeClr val="tx1"/>
                </a:solidFill>
              </a:rPr>
              <a:t>Persons</a:t>
            </a:r>
          </a:p>
        </p:txBody>
      </p:sp>
      <p:sp>
        <p:nvSpPr>
          <p:cNvPr id="5" name="Suorakulmio 4">
            <a:extLst>
              <a:ext uri="{FF2B5EF4-FFF2-40B4-BE49-F238E27FC236}">
                <a16:creationId xmlns:a16="http://schemas.microsoft.com/office/drawing/2014/main" id="{E044541D-E82C-1126-E3AC-B1FBB9A191A3}"/>
              </a:ext>
            </a:extLst>
          </p:cNvPr>
          <p:cNvSpPr/>
          <p:nvPr/>
        </p:nvSpPr>
        <p:spPr>
          <a:xfrm rot="16200000">
            <a:off x="5391761" y="3884917"/>
            <a:ext cx="776365" cy="1337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a:solidFill>
                  <a:schemeClr val="tx1"/>
                </a:solidFill>
              </a:rPr>
              <a:t>Persons</a:t>
            </a:r>
          </a:p>
        </p:txBody>
      </p:sp>
      <p:sp>
        <p:nvSpPr>
          <p:cNvPr id="7" name="Suorakulmio 6">
            <a:extLst>
              <a:ext uri="{FF2B5EF4-FFF2-40B4-BE49-F238E27FC236}">
                <a16:creationId xmlns:a16="http://schemas.microsoft.com/office/drawing/2014/main" id="{A8D77446-976F-F640-15B0-1A13437882C0}"/>
              </a:ext>
            </a:extLst>
          </p:cNvPr>
          <p:cNvSpPr/>
          <p:nvPr/>
        </p:nvSpPr>
        <p:spPr>
          <a:xfrm>
            <a:off x="2380720" y="5746351"/>
            <a:ext cx="440267" cy="10881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b="1">
                <a:solidFill>
                  <a:schemeClr val="tx1"/>
                </a:solidFill>
              </a:rPr>
              <a:t>Men</a:t>
            </a:r>
            <a:endParaRPr lang="fi-FI" sz="1050" b="1">
              <a:solidFill>
                <a:schemeClr val="tx1"/>
              </a:solidFill>
            </a:endParaRPr>
          </a:p>
        </p:txBody>
      </p:sp>
      <p:sp>
        <p:nvSpPr>
          <p:cNvPr id="8" name="Suorakulmio 7">
            <a:extLst>
              <a:ext uri="{FF2B5EF4-FFF2-40B4-BE49-F238E27FC236}">
                <a16:creationId xmlns:a16="http://schemas.microsoft.com/office/drawing/2014/main" id="{FB5D7F7D-4AFC-8919-3B1F-54C8C5E3F0D3}"/>
              </a:ext>
            </a:extLst>
          </p:cNvPr>
          <p:cNvSpPr/>
          <p:nvPr/>
        </p:nvSpPr>
        <p:spPr>
          <a:xfrm>
            <a:off x="2901035" y="5746433"/>
            <a:ext cx="650917" cy="10881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b="1">
                <a:solidFill>
                  <a:schemeClr val="tx1"/>
                </a:solidFill>
              </a:rPr>
              <a:t>Women</a:t>
            </a:r>
            <a:endParaRPr lang="fi-FI" sz="1050" b="1">
              <a:solidFill>
                <a:schemeClr val="tx1"/>
              </a:solidFill>
            </a:endParaRPr>
          </a:p>
        </p:txBody>
      </p:sp>
      <p:sp>
        <p:nvSpPr>
          <p:cNvPr id="9" name="Suorakulmio 8">
            <a:extLst>
              <a:ext uri="{FF2B5EF4-FFF2-40B4-BE49-F238E27FC236}">
                <a16:creationId xmlns:a16="http://schemas.microsoft.com/office/drawing/2014/main" id="{0BCD9395-0C93-5E09-F2B8-296EACB85585}"/>
              </a:ext>
            </a:extLst>
          </p:cNvPr>
          <p:cNvSpPr/>
          <p:nvPr/>
        </p:nvSpPr>
        <p:spPr>
          <a:xfrm>
            <a:off x="7361809" y="5720187"/>
            <a:ext cx="440267" cy="10881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b="1">
                <a:solidFill>
                  <a:schemeClr val="tx1"/>
                </a:solidFill>
              </a:rPr>
              <a:t>Men</a:t>
            </a:r>
            <a:endParaRPr lang="fi-FI" sz="1050" b="1">
              <a:solidFill>
                <a:schemeClr val="tx1"/>
              </a:solidFill>
            </a:endParaRPr>
          </a:p>
        </p:txBody>
      </p:sp>
      <p:sp>
        <p:nvSpPr>
          <p:cNvPr id="22" name="Suorakulmio 21">
            <a:extLst>
              <a:ext uri="{FF2B5EF4-FFF2-40B4-BE49-F238E27FC236}">
                <a16:creationId xmlns:a16="http://schemas.microsoft.com/office/drawing/2014/main" id="{EFC60526-383E-4F78-FFEF-F6EF9E6E796B}"/>
              </a:ext>
            </a:extLst>
          </p:cNvPr>
          <p:cNvSpPr/>
          <p:nvPr/>
        </p:nvSpPr>
        <p:spPr>
          <a:xfrm>
            <a:off x="7871450" y="5723746"/>
            <a:ext cx="650917" cy="10881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b="1">
                <a:solidFill>
                  <a:schemeClr val="tx1"/>
                </a:solidFill>
              </a:rPr>
              <a:t>Women</a:t>
            </a:r>
            <a:endParaRPr lang="fi-FI" sz="1050" b="1">
              <a:solidFill>
                <a:schemeClr val="tx1"/>
              </a:solidFill>
            </a:endParaRPr>
          </a:p>
        </p:txBody>
      </p:sp>
      <p:sp>
        <p:nvSpPr>
          <p:cNvPr id="25" name="Tekstiruutu 24">
            <a:extLst>
              <a:ext uri="{FF2B5EF4-FFF2-40B4-BE49-F238E27FC236}">
                <a16:creationId xmlns:a16="http://schemas.microsoft.com/office/drawing/2014/main" id="{5DFD27DE-7D3D-1C5D-9E1B-A407C6E2BC22}"/>
              </a:ext>
            </a:extLst>
          </p:cNvPr>
          <p:cNvSpPr txBox="1"/>
          <p:nvPr/>
        </p:nvSpPr>
        <p:spPr>
          <a:xfrm>
            <a:off x="483123" y="5935905"/>
            <a:ext cx="4474302" cy="430887"/>
          </a:xfrm>
          <a:prstGeom prst="rect">
            <a:avLst/>
          </a:prstGeom>
          <a:solidFill>
            <a:schemeClr val="bg1"/>
          </a:solidFill>
        </p:spPr>
        <p:txBody>
          <a:bodyPr wrap="square" rtlCol="0">
            <a:spAutoFit/>
          </a:bodyPr>
          <a:lstStyle/>
          <a:p>
            <a:r>
              <a:rPr lang="en-US" sz="1100"/>
              <a:t>Specialized health care outpatient visits for injuries by age and gender, 2024.</a:t>
            </a:r>
            <a:endParaRPr lang="fi-FI" sz="1100"/>
          </a:p>
        </p:txBody>
      </p:sp>
      <p:sp>
        <p:nvSpPr>
          <p:cNvPr id="26" name="Tekstiruutu 25">
            <a:extLst>
              <a:ext uri="{FF2B5EF4-FFF2-40B4-BE49-F238E27FC236}">
                <a16:creationId xmlns:a16="http://schemas.microsoft.com/office/drawing/2014/main" id="{8FFABFC3-9ACC-068D-736D-A06FE356BC26}"/>
              </a:ext>
            </a:extLst>
          </p:cNvPr>
          <p:cNvSpPr txBox="1"/>
          <p:nvPr/>
        </p:nvSpPr>
        <p:spPr>
          <a:xfrm>
            <a:off x="5515104" y="5934125"/>
            <a:ext cx="4474302" cy="430887"/>
          </a:xfrm>
          <a:prstGeom prst="rect">
            <a:avLst/>
          </a:prstGeom>
          <a:solidFill>
            <a:schemeClr val="bg1"/>
          </a:solidFill>
        </p:spPr>
        <p:txBody>
          <a:bodyPr wrap="square" rtlCol="0">
            <a:spAutoFit/>
          </a:bodyPr>
          <a:lstStyle/>
          <a:p>
            <a:r>
              <a:rPr lang="en-US" sz="1100"/>
              <a:t>Inpatients treated for injuries in specialized health care by age and gender, 2024.</a:t>
            </a:r>
            <a:endParaRPr lang="fi-FI" sz="1100"/>
          </a:p>
        </p:txBody>
      </p:sp>
    </p:spTree>
    <p:extLst>
      <p:ext uri="{BB962C8B-B14F-4D97-AF65-F5344CB8AC3E}">
        <p14:creationId xmlns:p14="http://schemas.microsoft.com/office/powerpoint/2010/main" val="155339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94EE2BCD-C755-50F0-FF39-98AF8406935F}"/>
              </a:ext>
            </a:extLst>
          </p:cNvPr>
          <p:cNvSpPr/>
          <p:nvPr/>
        </p:nvSpPr>
        <p:spPr>
          <a:xfrm>
            <a:off x="10580803" y="6124576"/>
            <a:ext cx="1515948" cy="611521"/>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 name="Otsikko 1">
            <a:extLst>
              <a:ext uri="{FF2B5EF4-FFF2-40B4-BE49-F238E27FC236}">
                <a16:creationId xmlns:a16="http://schemas.microsoft.com/office/drawing/2014/main" id="{BD70E0ED-EA4B-05B0-0A28-0132DE4B42DF}"/>
              </a:ext>
            </a:extLst>
          </p:cNvPr>
          <p:cNvSpPr>
            <a:spLocks noGrp="1"/>
          </p:cNvSpPr>
          <p:nvPr>
            <p:ph type="title"/>
          </p:nvPr>
        </p:nvSpPr>
        <p:spPr>
          <a:xfrm>
            <a:off x="838200" y="121905"/>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Emergency services</a:t>
            </a:r>
            <a:endParaRPr lang="fi-FI">
              <a:highlight>
                <a:srgbClr val="FFFF00"/>
              </a:highlight>
            </a:endParaRPr>
          </a:p>
        </p:txBody>
      </p:sp>
      <p:pic>
        <p:nvPicPr>
          <p:cNvPr id="7" name="Online-media 6" title="NouHätä! Onnettomuus ja hätäpuhelu">
            <a:hlinkClick r:id="" action="ppaction://media"/>
            <a:extLst>
              <a:ext uri="{FF2B5EF4-FFF2-40B4-BE49-F238E27FC236}">
                <a16:creationId xmlns:a16="http://schemas.microsoft.com/office/drawing/2014/main" id="{9C233DD4-37E3-A4F8-4673-1BD644C0675C}"/>
              </a:ext>
            </a:extLst>
          </p:cNvPr>
          <p:cNvPicPr>
            <a:picLocks noRot="1" noChangeAspect="1"/>
          </p:cNvPicPr>
          <p:nvPr>
            <a:videoFile r:link="rId1"/>
          </p:nvPr>
        </p:nvPicPr>
        <p:blipFill>
          <a:blip r:embed="rId4"/>
          <a:stretch>
            <a:fillRect/>
          </a:stretch>
        </p:blipFill>
        <p:spPr>
          <a:xfrm>
            <a:off x="1278732" y="1308189"/>
            <a:ext cx="9634537" cy="5427907"/>
          </a:xfrm>
          <a:prstGeom prst="rect">
            <a:avLst/>
          </a:prstGeom>
        </p:spPr>
      </p:pic>
    </p:spTree>
    <p:extLst>
      <p:ext uri="{BB962C8B-B14F-4D97-AF65-F5344CB8AC3E}">
        <p14:creationId xmlns:p14="http://schemas.microsoft.com/office/powerpoint/2010/main" val="508069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ADA0D-4435-0807-78E6-8BD89010DCC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B5012E4-8601-C15A-C6BD-11B7389D6314}"/>
              </a:ext>
            </a:extLst>
          </p:cNvPr>
          <p:cNvSpPr>
            <a:spLocks noGrp="1"/>
          </p:cNvSpPr>
          <p:nvPr>
            <p:ph type="title"/>
          </p:nvPr>
        </p:nvSpPr>
        <p:spPr/>
        <p:txBody>
          <a:bodyPr/>
          <a:lstStyle/>
          <a:p>
            <a:r>
              <a:rPr lang="en-GB" sz="4800" b="0" i="0" u="none" strike="noStrike" cap="none" spc="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Emergency </a:t>
            </a:r>
            <a:r>
              <a:rPr lang="en-GB">
                <a:solidFill>
                  <a:srgbClr val="FFFFFF"/>
                </a:solidFill>
                <a:uFill>
                  <a:solidFill>
                    <a:prstClr val="black">
                      <a:alpha val="0"/>
                    </a:prstClr>
                  </a:solidFill>
                </a:uFill>
                <a:latin typeface="Oswald"/>
                <a:ea typeface="Oswald"/>
                <a:cs typeface="Oswald"/>
              </a:rPr>
              <a:t>response centre</a:t>
            </a:r>
            <a:endParaRPr lang="fi-FI">
              <a:highlight>
                <a:srgbClr val="FFFF00"/>
              </a:highlight>
            </a:endParaRPr>
          </a:p>
        </p:txBody>
      </p:sp>
      <p:sp>
        <p:nvSpPr>
          <p:cNvPr id="3" name="Sisällön paikkamerkki 2">
            <a:extLst>
              <a:ext uri="{FF2B5EF4-FFF2-40B4-BE49-F238E27FC236}">
                <a16:creationId xmlns:a16="http://schemas.microsoft.com/office/drawing/2014/main" id="{C0353B71-F31A-272C-1DBB-17BCF10611E6}"/>
              </a:ext>
            </a:extLst>
          </p:cNvPr>
          <p:cNvSpPr>
            <a:spLocks noGrp="1"/>
          </p:cNvSpPr>
          <p:nvPr>
            <p:ph idx="1"/>
          </p:nvPr>
        </p:nvSpPr>
        <p:spPr>
          <a:xfrm>
            <a:off x="838200" y="2006600"/>
            <a:ext cx="10913198" cy="4349749"/>
          </a:xfrm>
        </p:spPr>
        <p:txBody>
          <a:bodyPr>
            <a:normAutofit/>
          </a:bodyPr>
          <a:lstStyle/>
          <a:p>
            <a:r>
              <a:rPr lang="en-GB" sz="2667" b="0" i="0" u="none" strike="noStrike" cap="none" spc="0" baseline="0" dirty="0">
                <a:solidFill>
                  <a:srgbClr val="FFFFFF"/>
                </a:solidFill>
                <a:effectLst/>
                <a:uFill>
                  <a:solidFill>
                    <a:prstClr val="black">
                      <a:alpha val="0"/>
                    </a:prstClr>
                  </a:solidFill>
                </a:uFill>
                <a:latin typeface="Tenorite"/>
                <a:ea typeface="Tenorite"/>
                <a:cs typeface="Tenorite"/>
              </a:rPr>
              <a:t>If you're unsure whether to make an emergency call to 112 - MAKE THE CALL! The emergency response centre will assess the situation for you.</a:t>
            </a:r>
            <a:br>
              <a:rPr sz="2667" dirty="0"/>
            </a:br>
            <a:endParaRPr lang="fi-FI" sz="2667" dirty="0">
              <a:effectLst/>
            </a:endParaRPr>
          </a:p>
          <a:p>
            <a:r>
              <a:rPr lang="en-GB" sz="2667" b="0" i="0" u="none" strike="noStrike" cap="none" spc="0" baseline="0" dirty="0">
                <a:solidFill>
                  <a:srgbClr val="FFFFFF"/>
                </a:solidFill>
                <a:effectLst/>
                <a:uFill>
                  <a:solidFill>
                    <a:prstClr val="black">
                      <a:alpha val="0"/>
                    </a:prstClr>
                  </a:solidFill>
                </a:uFill>
                <a:latin typeface="Tenorite"/>
                <a:ea typeface="Tenorite"/>
                <a:cs typeface="Tenorite"/>
              </a:rPr>
              <a:t>The emergency response centre will also give instructions in the situation, so you don’t need to worry about not knowing what to do.</a:t>
            </a:r>
            <a:br>
              <a:rPr sz="2667" dirty="0"/>
            </a:br>
            <a:br>
              <a:rPr sz="2667" dirty="0"/>
            </a:br>
            <a:endParaRPr lang="fi-FI" sz="2667" dirty="0">
              <a:effectLst/>
            </a:endParaRPr>
          </a:p>
          <a:p>
            <a:r>
              <a:rPr lang="en-GB" sz="2667" b="0" i="0" u="none" strike="noStrike" cap="none" spc="0" baseline="0" dirty="0">
                <a:solidFill>
                  <a:srgbClr val="FFFFFF"/>
                </a:solidFill>
                <a:effectLst/>
                <a:uFill>
                  <a:solidFill>
                    <a:prstClr val="black">
                      <a:alpha val="0"/>
                    </a:prstClr>
                  </a:solidFill>
                </a:uFill>
                <a:latin typeface="Tenorite"/>
                <a:ea typeface="Tenorite"/>
                <a:cs typeface="Tenorite"/>
              </a:rPr>
              <a:t>The sooner you call, the sooner help can arrive!</a:t>
            </a:r>
          </a:p>
          <a:p>
            <a:pPr marL="0" indent="0">
              <a:buNone/>
            </a:pPr>
            <a:endParaRPr lang="fi-FI" dirty="0"/>
          </a:p>
        </p:txBody>
      </p:sp>
    </p:spTree>
    <p:extLst>
      <p:ext uri="{BB962C8B-B14F-4D97-AF65-F5344CB8AC3E}">
        <p14:creationId xmlns:p14="http://schemas.microsoft.com/office/powerpoint/2010/main" val="25413829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pic>
        <p:nvPicPr>
          <p:cNvPr id="8" name="Kuva 7" descr="Kuva, joka sisältää kohteen pullo, henkilö, juoma, pöytä&#10;&#10;Tekoälyn generoima sisältö voi olla virheellistä.">
            <a:extLst>
              <a:ext uri="{FF2B5EF4-FFF2-40B4-BE49-F238E27FC236}">
                <a16:creationId xmlns:a16="http://schemas.microsoft.com/office/drawing/2014/main" id="{B718B903-B304-CF82-105D-69E6F79DF18B}"/>
              </a:ext>
            </a:extLst>
          </p:cNvPr>
          <p:cNvPicPr>
            <a:picLocks noChangeAspect="1"/>
          </p:cNvPicPr>
          <p:nvPr/>
        </p:nvPicPr>
        <p:blipFill>
          <a:blip r:embed="rId5"/>
          <a:srcRect l="20278"/>
          <a:stretch>
            <a:fillRect/>
          </a:stretch>
        </p:blipFill>
        <p:spPr>
          <a:xfrm>
            <a:off x="1653330" y="3664923"/>
            <a:ext cx="3449429" cy="2885820"/>
          </a:xfrm>
          <a:prstGeom prst="rect">
            <a:avLst/>
          </a:prstGeom>
          <a:effectLst>
            <a:softEdge rad="317500"/>
          </a:effectLst>
        </p:spPr>
      </p:pic>
      <p:sp>
        <p:nvSpPr>
          <p:cNvPr id="5" name="Otsikko 7">
            <a:extLst>
              <a:ext uri="{FF2B5EF4-FFF2-40B4-BE49-F238E27FC236}">
                <a16:creationId xmlns:a16="http://schemas.microsoft.com/office/drawing/2014/main" id="{88549D9C-BEE6-8A37-2493-6D28C1AE8BAA}"/>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Most common accidents</a:t>
            </a:r>
          </a:p>
        </p:txBody>
      </p:sp>
      <p:sp>
        <p:nvSpPr>
          <p:cNvPr id="6" name="Sisällön paikkamerkki 8">
            <a:extLst>
              <a:ext uri="{FF2B5EF4-FFF2-40B4-BE49-F238E27FC236}">
                <a16:creationId xmlns:a16="http://schemas.microsoft.com/office/drawing/2014/main" id="{FE2D01BD-8AC4-01E9-FD19-B924903C0451}"/>
              </a:ext>
            </a:extLst>
          </p:cNvPr>
          <p:cNvSpPr>
            <a:spLocks noGrp="1"/>
          </p:cNvSpPr>
          <p:nvPr>
            <p:ph idx="1"/>
          </p:nvPr>
        </p:nvSpPr>
        <p:spPr>
          <a:xfrm>
            <a:off x="838200" y="1674976"/>
            <a:ext cx="10515600" cy="4681373"/>
          </a:xfrm>
        </p:spPr>
        <p:txBody>
          <a:bodyPr vert="horz" lIns="121920" tIns="60960" rIns="121920" bIns="60960" rtlCol="0" anchor="t">
            <a:normAutofit/>
          </a:bodyPr>
          <a:lstStyle/>
          <a:p>
            <a:pPr>
              <a:spcBef>
                <a:spcPct val="0"/>
              </a:spcBef>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Sports accidents</a:t>
            </a:r>
            <a:endParaRPr lang="en-GB" sz="2667">
              <a:ea typeface="Helvetica Neue"/>
              <a:cs typeface="Helvetica Neue"/>
              <a:sym typeface="Helvetica Neue"/>
            </a:endParaRPr>
          </a:p>
          <a:p>
            <a:pPr>
              <a:spcBef>
                <a:spcPct val="0"/>
              </a:spcBef>
            </a:pPr>
            <a:endParaRPr lang="en-GB" sz="2667">
              <a:latin typeface="Tenorite"/>
              <a:ea typeface="Helvetica Neue"/>
              <a:cs typeface="Helvetica Neue"/>
              <a:sym typeface="Helvetica Neue"/>
            </a:endParaRPr>
          </a:p>
          <a:p>
            <a:pPr>
              <a:spcBef>
                <a:spcPct val="0"/>
              </a:spcBef>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Poisoning (alcohol and intoxicants)</a:t>
            </a:r>
            <a:endParaRPr lang="en-GB" sz="2667">
              <a:latin typeface="Tenorite"/>
              <a:ea typeface="Helvetica Neue"/>
              <a:cs typeface="Helvetica Neue"/>
            </a:endParaRPr>
          </a:p>
          <a:p>
            <a:pPr>
              <a:spcBef>
                <a:spcPct val="0"/>
              </a:spcBef>
            </a:pPr>
            <a:endParaRPr lang="en-GB" sz="2667">
              <a:latin typeface="Tenorite"/>
              <a:ea typeface="Helvetica Neue"/>
              <a:cs typeface="Helvetica Neue"/>
              <a:sym typeface="Helvetica Neue"/>
            </a:endParaRPr>
          </a:p>
          <a:p>
            <a:pPr>
              <a:spcBef>
                <a:spcPct val="0"/>
              </a:spcBef>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Traffic accidents</a:t>
            </a:r>
            <a:endParaRPr lang="en-GB" sz="2667">
              <a:latin typeface="Tenorite"/>
              <a:ea typeface="Helvetica Neue"/>
              <a:cs typeface="Helvetica Neue"/>
              <a:sym typeface="Helvetica Neue"/>
            </a:endParaRPr>
          </a:p>
          <a:p>
            <a:pPr>
              <a:spcBef>
                <a:spcPct val="0"/>
              </a:spcBef>
            </a:pPr>
            <a:endParaRPr lang="en-GB" sz="2667">
              <a:latin typeface="Tenorite"/>
              <a:ea typeface="Helvetica Neue"/>
              <a:cs typeface="Helvetica Neue"/>
              <a:sym typeface="Helvetica Neue"/>
            </a:endParaRPr>
          </a:p>
          <a:p>
            <a:pPr>
              <a:spcBef>
                <a:spcPct val="0"/>
              </a:spcBef>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Drowning is also among most common serious accidents</a:t>
            </a:r>
            <a:endParaRPr lang="en-GB" sz="2667">
              <a:latin typeface="Tenorite"/>
              <a:ea typeface="Helvetica Neue"/>
              <a:cs typeface="Helvetica Neue"/>
              <a:sym typeface="Helvetica Neue"/>
            </a:endParaRPr>
          </a:p>
          <a:p>
            <a:pPr>
              <a:spcBef>
                <a:spcPct val="0"/>
              </a:spcBef>
            </a:pPr>
            <a:endParaRPr lang="en-GB" sz="2667">
              <a:latin typeface="Tenorite"/>
              <a:ea typeface="Helvetica Neue"/>
              <a:cs typeface="Helvetica Neue"/>
              <a:sym typeface="Helvetica Neue"/>
            </a:endParaRPr>
          </a:p>
          <a:p>
            <a:pPr marL="0" indent="0">
              <a:spcBef>
                <a:spcPct val="0"/>
              </a:spcBef>
              <a:buNone/>
            </a:pPr>
            <a:endParaRPr lang="en-GB" sz="2667">
              <a:ea typeface="Helvetica Neue"/>
              <a:cs typeface="Helvetica Neue"/>
              <a:sym typeface="Helvetica Neue"/>
            </a:endParaRPr>
          </a:p>
        </p:txBody>
      </p:sp>
      <p:sp>
        <p:nvSpPr>
          <p:cNvPr id="7" name="Tekstiruutu 6">
            <a:extLst>
              <a:ext uri="{FF2B5EF4-FFF2-40B4-BE49-F238E27FC236}">
                <a16:creationId xmlns:a16="http://schemas.microsoft.com/office/drawing/2014/main" id="{41F6EF5B-C49D-17A5-EEDE-E27DA5453EBA}"/>
              </a:ext>
            </a:extLst>
          </p:cNvPr>
          <p:cNvSpPr txBox="1"/>
          <p:nvPr/>
        </p:nvSpPr>
        <p:spPr>
          <a:xfrm>
            <a:off x="1173925" y="6527243"/>
            <a:ext cx="8439118" cy="297535"/>
          </a:xfrm>
          <a:prstGeom prst="rect">
            <a:avLst/>
          </a:prstGeom>
          <a:noFill/>
        </p:spPr>
        <p:txBody>
          <a:bodyPr wrap="none" rtlCol="0">
            <a:spAutoFit/>
          </a:bodyPr>
          <a:lstStyle/>
          <a:p>
            <a:pPr defTabSz="1219170">
              <a:buClr>
                <a:srgbClr val="000000"/>
              </a:buClr>
            </a:pPr>
            <a:r>
              <a:rPr lang="en-GB" sz="1333" b="0" i="0" u="none" strike="noStrike" cap="none" spc="0" baseline="0">
                <a:solidFill>
                  <a:srgbClr val="FFFFFF"/>
                </a:solidFill>
                <a:effectLst/>
                <a:uFill>
                  <a:solidFill>
                    <a:prstClr val="black">
                      <a:alpha val="0"/>
                    </a:prstClr>
                  </a:solidFill>
                </a:uFill>
                <a:latin typeface="Arial"/>
                <a:ea typeface="Arial"/>
                <a:cs typeface="Arial"/>
              </a:rPr>
              <a:t>Source: THL (National Institute for Health and Welfare), Hoitoilmoitusrekisteri (Care Register for Health Care)</a:t>
            </a:r>
          </a:p>
        </p:txBody>
      </p:sp>
      <p:pic>
        <p:nvPicPr>
          <p:cNvPr id="10" name="Kuva 9" descr="Kuva, joka sisältää kohteen henkilö, jalkineet, urheilu, vaate&#10;&#10;Tekoälyn generoima sisältö voi olla virheellistä.">
            <a:extLst>
              <a:ext uri="{FF2B5EF4-FFF2-40B4-BE49-F238E27FC236}">
                <a16:creationId xmlns:a16="http://schemas.microsoft.com/office/drawing/2014/main" id="{077EF9D8-4C4F-1D8E-4D2E-5D4033934437}"/>
              </a:ext>
            </a:extLst>
          </p:cNvPr>
          <p:cNvPicPr>
            <a:picLocks noChangeAspect="1"/>
          </p:cNvPicPr>
          <p:nvPr/>
        </p:nvPicPr>
        <p:blipFill>
          <a:blip r:embed="rId6"/>
          <a:srcRect t="20859" b="2578"/>
          <a:stretch>
            <a:fillRect/>
          </a:stretch>
        </p:blipFill>
        <p:spPr>
          <a:xfrm>
            <a:off x="8163762" y="210397"/>
            <a:ext cx="3477228" cy="3993404"/>
          </a:xfrm>
          <a:prstGeom prst="rect">
            <a:avLst/>
          </a:prstGeom>
          <a:effectLst>
            <a:softEdge rad="317500"/>
          </a:effectLst>
        </p:spPr>
      </p:pic>
      <p:pic>
        <p:nvPicPr>
          <p:cNvPr id="3" name="Kuva 2" descr="Kuva, joka sisältää kohteen jalkineet, maa, piha-, pyörä&#10;&#10;Tekoälyn generoima sisältö voi olla virheellistä.">
            <a:extLst>
              <a:ext uri="{FF2B5EF4-FFF2-40B4-BE49-F238E27FC236}">
                <a16:creationId xmlns:a16="http://schemas.microsoft.com/office/drawing/2014/main" id="{DC12FC74-71B0-07DE-95CF-E62B736F11F6}"/>
              </a:ext>
            </a:extLst>
          </p:cNvPr>
          <p:cNvPicPr>
            <a:picLocks noChangeAspect="1"/>
          </p:cNvPicPr>
          <p:nvPr/>
        </p:nvPicPr>
        <p:blipFill>
          <a:blip r:embed="rId7"/>
          <a:srcRect l="28287" b="26636"/>
          <a:stretch>
            <a:fillRect/>
          </a:stretch>
        </p:blipFill>
        <p:spPr>
          <a:xfrm>
            <a:off x="5764974" y="4203801"/>
            <a:ext cx="4000293" cy="2728283"/>
          </a:xfrm>
          <a:prstGeom prst="rect">
            <a:avLst/>
          </a:prstGeom>
          <a:effectLst>
            <a:softEdge rad="635000"/>
          </a:effectLst>
        </p:spPr>
      </p:pic>
    </p:spTree>
    <p:extLst>
      <p:ext uri="{BB962C8B-B14F-4D97-AF65-F5344CB8AC3E}">
        <p14:creationId xmlns:p14="http://schemas.microsoft.com/office/powerpoint/2010/main" val="10828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175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250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5" name="Otsikko 9">
            <a:extLst>
              <a:ext uri="{FF2B5EF4-FFF2-40B4-BE49-F238E27FC236}">
                <a16:creationId xmlns:a16="http://schemas.microsoft.com/office/drawing/2014/main" id="{6DD08C42-87ED-E65B-78D7-EDFC84E2A642}"/>
              </a:ext>
            </a:extLst>
          </p:cNvPr>
          <p:cNvSpPr>
            <a:spLocks noGrp="1"/>
          </p:cNvSpPr>
          <p:nvPr>
            <p:ph type="title"/>
          </p:nvPr>
        </p:nvSpPr>
        <p:spPr>
          <a:xfrm>
            <a:off x="838200" y="501652"/>
            <a:ext cx="10515600" cy="1325033"/>
          </a:xfrm>
        </p:spPr>
        <p:txBody>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Discussion:</a:t>
            </a:r>
          </a:p>
        </p:txBody>
      </p:sp>
      <p:grpSp>
        <p:nvGrpSpPr>
          <p:cNvPr id="6" name="Ryhmä 5">
            <a:extLst>
              <a:ext uri="{FF2B5EF4-FFF2-40B4-BE49-F238E27FC236}">
                <a16:creationId xmlns:a16="http://schemas.microsoft.com/office/drawing/2014/main" id="{D0D283CE-D11B-20BA-DAC7-1EE0A70E6A0A}"/>
              </a:ext>
            </a:extLst>
          </p:cNvPr>
          <p:cNvGrpSpPr/>
          <p:nvPr/>
        </p:nvGrpSpPr>
        <p:grpSpPr>
          <a:xfrm>
            <a:off x="3467101" y="2106084"/>
            <a:ext cx="5519784" cy="3393172"/>
            <a:chOff x="1764665" y="1493007"/>
            <a:chExt cx="2832106" cy="2422038"/>
          </a:xfrm>
        </p:grpSpPr>
        <p:grpSp>
          <p:nvGrpSpPr>
            <p:cNvPr id="7" name="Ryhmä 6">
              <a:extLst>
                <a:ext uri="{FF2B5EF4-FFF2-40B4-BE49-F238E27FC236}">
                  <a16:creationId xmlns:a16="http://schemas.microsoft.com/office/drawing/2014/main" id="{65870588-0FB6-7F75-9E87-057ABF850A73}"/>
                </a:ext>
              </a:extLst>
            </p:cNvPr>
            <p:cNvGrpSpPr/>
            <p:nvPr/>
          </p:nvGrpSpPr>
          <p:grpSpPr>
            <a:xfrm rot="11014933">
              <a:off x="1764665" y="1493007"/>
              <a:ext cx="2832106" cy="2422038"/>
              <a:chOff x="1544331" y="2014715"/>
              <a:chExt cx="2545245" cy="2247094"/>
            </a:xfrm>
          </p:grpSpPr>
          <p:sp>
            <p:nvSpPr>
              <p:cNvPr id="9" name="Ellipsi 8">
                <a:extLst>
                  <a:ext uri="{FF2B5EF4-FFF2-40B4-BE49-F238E27FC236}">
                    <a16:creationId xmlns:a16="http://schemas.microsoft.com/office/drawing/2014/main" id="{668E53B7-B2AB-8BE8-1F05-E359B5F25513}"/>
                  </a:ext>
                </a:extLst>
              </p:cNvPr>
              <p:cNvSpPr/>
              <p:nvPr/>
            </p:nvSpPr>
            <p:spPr>
              <a:xfrm>
                <a:off x="1569719" y="2055519"/>
                <a:ext cx="2468882" cy="215731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0" name="Google Shape;20789;p106">
                <a:extLst>
                  <a:ext uri="{FF2B5EF4-FFF2-40B4-BE49-F238E27FC236}">
                    <a16:creationId xmlns:a16="http://schemas.microsoft.com/office/drawing/2014/main" id="{1905608B-04BD-4E26-D690-E716F866FC3E}"/>
                  </a:ext>
                </a:extLst>
              </p:cNvPr>
              <p:cNvGrpSpPr/>
              <p:nvPr/>
            </p:nvGrpSpPr>
            <p:grpSpPr>
              <a:xfrm flipH="1" flipV="1">
                <a:off x="1544331" y="2014715"/>
                <a:ext cx="2545245" cy="2247094"/>
                <a:chOff x="4934423" y="4164172"/>
                <a:chExt cx="300650" cy="226686"/>
              </a:xfrm>
            </p:grpSpPr>
            <p:sp>
              <p:nvSpPr>
                <p:cNvPr id="11" name="Google Shape;20795;p106">
                  <a:extLst>
                    <a:ext uri="{FF2B5EF4-FFF2-40B4-BE49-F238E27FC236}">
                      <a16:creationId xmlns:a16="http://schemas.microsoft.com/office/drawing/2014/main" id="{24E8D39A-18D3-A8C1-935D-C8D49843A4EB}"/>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1F3DDD6C-4FE4-82A2-40C7-3B9E818B60C6}"/>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96CFC580-6480-AE3B-FC6C-E9A8309890A1}"/>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710ED12F-B8AC-D197-553B-0D32DC05D7EC}"/>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BCC6BA24-0E2E-13C9-DA7F-659815AEB0F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77628832-19C0-E368-4B9F-12E6C119A1FF}"/>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5F04839D-0C45-09AE-3718-EFB2439402D9}"/>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DFC24884-0893-D242-5FF3-DBDA24E1499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8" name="Tekstiruutu 7">
              <a:extLst>
                <a:ext uri="{FF2B5EF4-FFF2-40B4-BE49-F238E27FC236}">
                  <a16:creationId xmlns:a16="http://schemas.microsoft.com/office/drawing/2014/main" id="{568A3C1E-0D81-8E77-058F-4B73ED9E02F2}"/>
                </a:ext>
              </a:extLst>
            </p:cNvPr>
            <p:cNvSpPr txBox="1"/>
            <p:nvPr/>
          </p:nvSpPr>
          <p:spPr>
            <a:xfrm>
              <a:off x="1932312" y="2117117"/>
              <a:ext cx="2492715" cy="1283528"/>
            </a:xfrm>
            <a:prstGeom prst="rect">
              <a:avLst/>
            </a:prstGeom>
            <a:noFill/>
          </p:spPr>
          <p:txBody>
            <a:bodyPr wrap="square" rtlCol="0">
              <a:spAutoFit/>
            </a:bodyPr>
            <a:lstStyle/>
            <a:p>
              <a:pPr algn="ctr" defTabSz="1219170">
                <a:buClr>
                  <a:srgbClr val="000000"/>
                </a:buClr>
              </a:pPr>
              <a:r>
                <a:rPr lang="en-GB" sz="3733" b="1" i="0" u="none" strike="noStrike" cap="none" spc="0" baseline="0">
                  <a:solidFill>
                    <a:srgbClr val="000000"/>
                  </a:solidFill>
                  <a:effectLst/>
                  <a:uFill>
                    <a:solidFill>
                      <a:prstClr val="black">
                        <a:alpha val="0"/>
                      </a:prstClr>
                    </a:solidFill>
                  </a:uFill>
                  <a:latin typeface="Tenorite"/>
                  <a:ea typeface="Tenorite"/>
                  <a:cs typeface="Tenorite"/>
                </a:rPr>
                <a:t>How can sports injuries be prevented?</a:t>
              </a:r>
            </a:p>
          </p:txBody>
        </p:sp>
      </p:grpSp>
    </p:spTree>
    <p:extLst>
      <p:ext uri="{BB962C8B-B14F-4D97-AF65-F5344CB8AC3E}">
        <p14:creationId xmlns:p14="http://schemas.microsoft.com/office/powerpoint/2010/main" val="377491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21" ma:contentTypeDescription="Luo uusi asiakirja." ma:contentTypeScope="" ma:versionID="61fce41094ac959eefd19e9de2851424">
  <xsd:schema xmlns:xsd="http://www.w3.org/2001/XMLSchema" xmlns:xs="http://www.w3.org/2001/XMLSchema" xmlns:p="http://schemas.microsoft.com/office/2006/metadata/properties" xmlns:ns1="http://schemas.microsoft.com/sharepoint/v3" xmlns:ns2="37c8d060-f1fb-4b5f-bb32-0f7334dc2af7" xmlns:ns3="51ecb420-3140-473a-a51f-97995dba6ba1" targetNamespace="http://schemas.microsoft.com/office/2006/metadata/properties" ma:root="true" ma:fieldsID="c4c7da4c23baa77eeb50dee5823a6342" ns1:_="" ns2:_="" ns3:_="">
    <xsd:import namespace="http://schemas.microsoft.com/sharepoint/v3"/>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Yhtenäisen yhteensopivuuskäytännön ominaisuudet" ma:hidden="true" ma:internalName="_ip_UnifiedCompliancePolicyProperties">
      <xsd:simpleType>
        <xsd:restriction base="dms:Note"/>
      </xsd:simpleType>
    </xsd:element>
    <xsd:element name="_ip_UnifiedCompliancePolicyUIAction" ma:index="26"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1ecb420-3140-473a-a51f-97995dba6ba1" xsi:nil="true"/>
    <_ip_UnifiedCompliancePolicyProperties xmlns="http://schemas.microsoft.com/sharepoint/v3" xsi:nil="true"/>
    <lcf76f155ced4ddcb4097134ff3c332f xmlns="37c8d060-f1fb-4b5f-bb32-0f7334dc2a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45B8F5-7ECD-4BC9-9130-B54C61E70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90B767-AA1E-474F-B156-9015670AEE77}">
  <ds:schemaRefs>
    <ds:schemaRef ds:uri="http://schemas.microsoft.com/sharepoint/v3/contenttype/forms"/>
  </ds:schemaRefs>
</ds:datastoreItem>
</file>

<file path=customXml/itemProps3.xml><?xml version="1.0" encoding="utf-8"?>
<ds:datastoreItem xmlns:ds="http://schemas.openxmlformats.org/officeDocument/2006/customXml" ds:itemID="{23110A0B-0A0A-4D1C-87E2-E3518F63F738}">
  <ds:schemaRefs>
    <ds:schemaRef ds:uri="http://purl.org/dc/dcmitype/"/>
    <ds:schemaRef ds:uri="51ecb420-3140-473a-a51f-97995dba6ba1"/>
    <ds:schemaRef ds:uri="http://purl.org/dc/term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37c8d060-f1fb-4b5f-bb32-0f7334dc2af7"/>
    <ds:schemaRef ds:uri="http://schemas.microsoft.com/sharepoint/v3"/>
    <ds:schemaRef ds:uri="http://www.w3.org/XML/1998/namespace"/>
  </ds:schemaRefs>
</ds:datastoreItem>
</file>

<file path=docMetadata/LabelInfo.xml><?xml version="1.0" encoding="utf-8"?>
<clbl:labelList xmlns:clbl="http://schemas.microsoft.com/office/2020/mipLabelMetadata">
  <clbl:label id="{9aed36db-4cf1-4249-bae3-3bf6697c6d26}" enabled="0" method="" siteId="{9aed36db-4cf1-4249-bae3-3bf6697c6d26}" removed="1"/>
</clbl:labelList>
</file>

<file path=docProps/app.xml><?xml version="1.0" encoding="utf-8"?>
<Properties xmlns="http://schemas.openxmlformats.org/officeDocument/2006/extended-properties" xmlns:vt="http://schemas.openxmlformats.org/officeDocument/2006/docPropsVTypes">
  <TotalTime>289</TotalTime>
  <Words>6396</Words>
  <Application>Microsoft Office PowerPoint</Application>
  <PresentationFormat>Laajakuva</PresentationFormat>
  <Paragraphs>564</Paragraphs>
  <Slides>46</Slides>
  <Notes>46</Notes>
  <HiddenSlides>0</HiddenSlides>
  <MMClips>6</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46</vt:i4>
      </vt:variant>
    </vt:vector>
  </HeadingPairs>
  <TitlesOfParts>
    <vt:vector size="56" baseType="lpstr">
      <vt:lpstr>Aptos</vt:lpstr>
      <vt:lpstr>Arial</vt:lpstr>
      <vt:lpstr>Bernard MT Condensed</vt:lpstr>
      <vt:lpstr>Calibri</vt:lpstr>
      <vt:lpstr>Gill Sans</vt:lpstr>
      <vt:lpstr>Helvetica Neue</vt:lpstr>
      <vt:lpstr>Oswald</vt:lpstr>
      <vt:lpstr>Reenie Beanie</vt:lpstr>
      <vt:lpstr>Tenorite</vt:lpstr>
      <vt:lpstr>1_Mukautettu suunnittelumalli</vt:lpstr>
      <vt:lpstr>PowerPoint-esitys</vt:lpstr>
      <vt:lpstr>PowerPoint-esitys</vt:lpstr>
      <vt:lpstr>PowerPoint-esitys</vt:lpstr>
      <vt:lpstr>Accidents in Finland</vt:lpstr>
      <vt:lpstr>Accident statistics (2024)</vt:lpstr>
      <vt:lpstr>Emergency services</vt:lpstr>
      <vt:lpstr>Emergency response centre</vt:lpstr>
      <vt:lpstr>Most common accidents</vt:lpstr>
      <vt:lpstr>Discussion:</vt:lpstr>
      <vt:lpstr>PowerPoint-esitys</vt:lpstr>
      <vt:lpstr>Discussion:</vt:lpstr>
      <vt:lpstr>Poisoning accidents</vt:lpstr>
      <vt:lpstr>PowerPoint-esitys</vt:lpstr>
      <vt:lpstr>Discussion:</vt:lpstr>
      <vt:lpstr>Preventing traffic accidents</vt:lpstr>
      <vt:lpstr>PowerPoint-esitys</vt:lpstr>
      <vt:lpstr>Drowning cases in Finland</vt:lpstr>
      <vt:lpstr>Drowning cases in Finland</vt:lpstr>
      <vt:lpstr>What to do in an emergency</vt:lpstr>
      <vt:lpstr>Helping is everyone’s duty</vt:lpstr>
      <vt:lpstr>PowerPoint-esitys</vt:lpstr>
      <vt:lpstr>Don’t take photos or video, help!</vt:lpstr>
      <vt:lpstr>PowerPoint-esitys</vt:lpstr>
      <vt:lpstr>First aid can save a life</vt:lpstr>
      <vt:lpstr>PowerPoint-esitys</vt:lpstr>
      <vt:lpstr>First aid for wounds</vt:lpstr>
      <vt:lpstr>Classification of burns</vt:lpstr>
      <vt:lpstr>First aid for burns</vt:lpstr>
      <vt:lpstr>First aid for an unconscious person</vt:lpstr>
      <vt:lpstr>PowerPoint-esitys</vt:lpstr>
      <vt:lpstr>First aid in a cardiac arrest: CPR</vt:lpstr>
      <vt:lpstr>First aid in case of cardiac arrest -  defibrillator</vt:lpstr>
      <vt:lpstr>PowerPoint-esitys</vt:lpstr>
      <vt:lpstr>PowerPoint-esitys</vt:lpstr>
      <vt:lpstr>First aid in case of cardiac arrest -  defibrillator</vt:lpstr>
      <vt:lpstr>Rescuing a drowning person</vt:lpstr>
      <vt:lpstr>Rescuing a drowning person</vt:lpstr>
      <vt:lpstr>First aid for mental health concerns</vt:lpstr>
      <vt:lpstr>First aid for mental health concerns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Tomi Sirkiä</dc:creator>
  <cp:lastModifiedBy>Tomi Sirkiä</cp:lastModifiedBy>
  <cp:revision>1</cp:revision>
  <dcterms:created xsi:type="dcterms:W3CDTF">2025-08-29T04:49:19Z</dcterms:created>
  <dcterms:modified xsi:type="dcterms:W3CDTF">2025-10-08T11:11:07Z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